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4"/>
  </p:notesMasterIdLst>
  <p:handoutMasterIdLst>
    <p:handoutMasterId r:id="rId15"/>
  </p:handoutMasterIdLst>
  <p:sldIdLst>
    <p:sldId id="256" r:id="rId2"/>
    <p:sldId id="342" r:id="rId3"/>
    <p:sldId id="344" r:id="rId4"/>
    <p:sldId id="345" r:id="rId5"/>
    <p:sldId id="346" r:id="rId6"/>
    <p:sldId id="348" r:id="rId7"/>
    <p:sldId id="349" r:id="rId8"/>
    <p:sldId id="350" r:id="rId9"/>
    <p:sldId id="351" r:id="rId10"/>
    <p:sldId id="352" r:id="rId11"/>
    <p:sldId id="353" r:id="rId12"/>
    <p:sldId id="369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172" autoAdjust="0"/>
  </p:normalViewPr>
  <p:slideViewPr>
    <p:cSldViewPr showGuides="1">
      <p:cViewPr varScale="1">
        <p:scale>
          <a:sx n="74" d="100"/>
          <a:sy n="74" d="100"/>
        </p:scale>
        <p:origin x="35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5/6/2021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857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0595F89-1BA6-4402-837F-5FDAB8C43F9A}" type="slidenum">
              <a:rPr lang="en-GB" altLang="en-US" smtClean="0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6237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784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38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lvl1pPr>
            <a:lvl3pPr marL="540000" marR="0" indent="-2700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Lucida Grande"/>
              <a:buChar char="–"/>
              <a:tabLst/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0"/>
            <a:r>
              <a:rPr lang="en-GB" noProof="0"/>
              <a:t>Click to edit Master text styles</a:t>
            </a:r>
          </a:p>
          <a:p>
            <a:pPr lvl="2"/>
            <a:endParaRPr lang="en-GB"/>
          </a:p>
          <a:p>
            <a:pPr lvl="2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134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109: Plastering and interior systems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1: </a:t>
            </a:r>
            <a:r>
              <a:rPr lang="en-GB" dirty="0">
                <a:ea typeface="ＭＳ Ｐゴシック" panose="020B0600070205080204" pitchFamily="34" charset="-128"/>
                <a:cs typeface="ＭＳ Ｐゴシック" pitchFamily="-105" charset="-128"/>
              </a:rPr>
              <a:t>S</a:t>
            </a:r>
            <a:r>
              <a:rPr lang="en-GB" altLang="en-US" dirty="0">
                <a:ea typeface="ＭＳ Ｐゴシック" panose="020B0600070205080204" pitchFamily="34" charset="-128"/>
              </a:rPr>
              <a:t>kills required within the plastering industry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External rendering</a:t>
            </a:r>
          </a:p>
        </p:txBody>
      </p:sp>
      <p:sp>
        <p:nvSpPr>
          <p:cNvPr id="24579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919709"/>
            <a:ext cx="3239591" cy="3309491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Plain rendering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Textured rendering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Modern machine applied rendering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Silicone and acrylic thin coat renders</a:t>
            </a:r>
          </a:p>
        </p:txBody>
      </p:sp>
      <p:pic>
        <p:nvPicPr>
          <p:cNvPr id="24580" name="Picture 2" descr="Cream through coloured render, Scratch finish - YouTub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00" t="19757"/>
          <a:stretch>
            <a:fillRect/>
          </a:stretch>
        </p:blipFill>
        <p:spPr bwMode="auto">
          <a:xfrm>
            <a:off x="3995936" y="1884253"/>
            <a:ext cx="4546600" cy="30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042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Interior metal systems</a:t>
            </a:r>
          </a:p>
        </p:txBody>
      </p:sp>
      <p:sp>
        <p:nvSpPr>
          <p:cNvPr id="2560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Metal-framed systems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Lining systems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Ceiling systems</a:t>
            </a: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4" t="9016" r="-1923" b="8963"/>
          <a:stretch>
            <a:fillRect/>
          </a:stretch>
        </p:blipFill>
        <p:spPr bwMode="auto">
          <a:xfrm>
            <a:off x="4138606" y="1512000"/>
            <a:ext cx="4569684" cy="3111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9233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/>
            <a:endParaRPr altLang="en-US" sz="6000" dirty="0">
              <a:solidFill>
                <a:srgbClr val="D81E05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altLang="en-US" sz="6000" dirty="0">
                <a:solidFill>
                  <a:srgbClr val="0077E3"/>
                </a:solidFill>
                <a:ea typeface="ＭＳ Ｐゴシック" panose="020B0600070205080204" pitchFamily="34" charset="-128"/>
              </a:rPr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264827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Types of plastering work</a:t>
            </a:r>
          </a:p>
        </p:txBody>
      </p:sp>
      <p:sp>
        <p:nvSpPr>
          <p:cNvPr id="1331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78797" y="1628800"/>
            <a:ext cx="8229600" cy="4754562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Modern new plastering work</a:t>
            </a:r>
            <a:endParaRPr lang="en-GB" altLang="en-US" dirty="0">
              <a:ea typeface="ＭＳ Ｐゴシック" panose="020B0600070205080204" pitchFamily="34" charset="-128"/>
            </a:endParaRPr>
          </a:p>
          <a:p>
            <a:pPr>
              <a:buClr>
                <a:srgbClr val="0077E3"/>
              </a:buClr>
            </a:pPr>
            <a:endParaRPr lang="en-GB"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Renovation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Restoration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Maintenance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altLang="en-US" dirty="0">
              <a:ea typeface="ＭＳ Ｐゴシック" panose="020B0600070205080204" pitchFamily="34" charset="-128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Residential and commercial buildings</a:t>
            </a:r>
          </a:p>
          <a:p>
            <a:endParaRPr altLang="en-US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083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5B1DF212-5A8F-42B6-B097-7E7732613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536" y="1052736"/>
            <a:ext cx="8218487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en-GB" sz="2400" b="1" kern="0" dirty="0">
                <a:solidFill>
                  <a:srgbClr val="0077E3"/>
                </a:solidFill>
                <a:latin typeface="Arial"/>
                <a:ea typeface="+mj-ea"/>
                <a:cs typeface="+mj-cs"/>
              </a:rPr>
              <a:t>Installing and applying plastering systems</a:t>
            </a:r>
            <a:endParaRPr lang="en-GB" sz="2400" b="1" kern="0" dirty="0">
              <a:solidFill>
                <a:srgbClr val="0077E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2D8CF3C0-8A71-4CFA-A766-241C9A972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557338"/>
            <a:ext cx="8218486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Aft>
                <a:spcPts val="200"/>
              </a:spcAft>
              <a:buClr>
                <a:srgbClr val="CC0000"/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Aft>
                <a:spcPts val="200"/>
              </a:spcAft>
              <a:buFont typeface="Lucida Grande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lr>
                <a:srgbClr val="CC0000"/>
              </a:buClr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/>
              <a:t>Reasons for and benefits of installing and applying plastering systems:</a:t>
            </a:r>
          </a:p>
          <a:p>
            <a:pPr>
              <a:spcBef>
                <a:spcPct val="0"/>
              </a:spcBef>
              <a:spcAft>
                <a:spcPct val="0"/>
              </a:spcAft>
              <a:buFontTx/>
              <a:buChar char="•"/>
              <a:defRPr/>
            </a:pPr>
            <a:endParaRPr lang="en-GB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Habitation and wellbeing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Decoration 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Increasing </a:t>
            </a:r>
            <a:r>
              <a:rPr lang="en-US"/>
              <a:t>building performance</a:t>
            </a: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Improving thermal values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Soundproofing </a:t>
            </a:r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endParaRPr lang="en-US" dirty="0"/>
          </a:p>
          <a:p>
            <a:pPr>
              <a:spcBef>
                <a:spcPct val="0"/>
              </a:spcBef>
              <a:spcAft>
                <a:spcPct val="0"/>
              </a:spcAft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/>
              <a:t>Fire lining and air testing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0976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Internal plastering</a:t>
            </a:r>
          </a:p>
        </p:txBody>
      </p:sp>
      <p:pic>
        <p:nvPicPr>
          <p:cNvPr id="174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631" b="15810"/>
          <a:stretch>
            <a:fillRect/>
          </a:stretch>
        </p:blipFill>
        <p:spPr>
          <a:xfrm>
            <a:off x="1835696" y="1628800"/>
            <a:ext cx="5185196" cy="4043664"/>
          </a:xfrm>
          <a:noFill/>
        </p:spPr>
      </p:pic>
    </p:spTree>
    <p:extLst>
      <p:ext uri="{BB962C8B-B14F-4D97-AF65-F5344CB8AC3E}">
        <p14:creationId xmlns:p14="http://schemas.microsoft.com/office/powerpoint/2010/main" val="214804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Internal plastering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5B856-9C4E-4561-938A-AE2963FFA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b="1" dirty="0">
                <a:solidFill>
                  <a:schemeClr val="accent4"/>
                </a:solidFill>
              </a:rPr>
              <a:t>One coat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Applying finishing plasters</a:t>
            </a:r>
          </a:p>
          <a:p>
            <a:pPr>
              <a:defRPr/>
            </a:pPr>
            <a:endParaRPr dirty="0"/>
          </a:p>
          <a:p>
            <a:pPr>
              <a:defRPr/>
            </a:pPr>
            <a:r>
              <a:rPr b="1" dirty="0"/>
              <a:t>Two coat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Applying floating coats and finishing plasters</a:t>
            </a:r>
          </a:p>
          <a:p>
            <a:pPr>
              <a:defRPr/>
            </a:pPr>
            <a:endParaRPr dirty="0"/>
          </a:p>
          <a:p>
            <a:pPr>
              <a:defRPr/>
            </a:pPr>
            <a:r>
              <a:rPr b="1" dirty="0"/>
              <a:t>Three coat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Applying scratch, float and set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dirty="0"/>
              <a:t>Dubbing out and pricking up coats</a:t>
            </a:r>
          </a:p>
        </p:txBody>
      </p:sp>
    </p:spTree>
    <p:extLst>
      <p:ext uri="{BB962C8B-B14F-4D97-AF65-F5344CB8AC3E}">
        <p14:creationId xmlns:p14="http://schemas.microsoft.com/office/powerpoint/2010/main" val="2739530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Dry lining</a:t>
            </a:r>
          </a:p>
        </p:txBody>
      </p:sp>
      <p:sp>
        <p:nvSpPr>
          <p:cNvPr id="20483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altLang="en-US" dirty="0">
                <a:ea typeface="ＭＳ Ｐゴシック" panose="020B0600070205080204" pitchFamily="34" charset="-128"/>
              </a:rPr>
              <a:t>Fixing standard and performance plasterboards:</a:t>
            </a:r>
          </a:p>
          <a:p>
            <a:r>
              <a:rPr altLang="en-US" dirty="0">
                <a:ea typeface="ＭＳ Ｐゴシック" panose="020B0600070205080204" pitchFamily="34" charset="-128"/>
              </a:rPr>
              <a:t>Mechanical installation and direct bond installation</a:t>
            </a:r>
          </a:p>
        </p:txBody>
      </p:sp>
      <p:pic>
        <p:nvPicPr>
          <p:cNvPr id="20484" name="Picture 2" descr="Applying dot and dab adhesive to a w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35" t="-2007" b="10783"/>
          <a:stretch>
            <a:fillRect/>
          </a:stretch>
        </p:blipFill>
        <p:spPr bwMode="auto">
          <a:xfrm>
            <a:off x="971600" y="2420888"/>
            <a:ext cx="6912768" cy="3183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29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>
                <a:ea typeface="ＭＳ Ｐゴシック" panose="020B0600070205080204" pitchFamily="34" charset="-128"/>
              </a:rPr>
              <a:t>Tape and jointing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0" r="-18692"/>
          <a:stretch>
            <a:fillRect/>
          </a:stretch>
        </p:blipFill>
        <p:spPr>
          <a:xfrm>
            <a:off x="4788024" y="1199294"/>
            <a:ext cx="4689475" cy="4572000"/>
          </a:xfrm>
          <a:noFill/>
        </p:spPr>
      </p:pic>
    </p:spTree>
    <p:extLst>
      <p:ext uri="{BB962C8B-B14F-4D97-AF65-F5344CB8AC3E}">
        <p14:creationId xmlns:p14="http://schemas.microsoft.com/office/powerpoint/2010/main" val="1379902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87437"/>
            <a:ext cx="8218487" cy="536575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Ornate and plain moulding work</a:t>
            </a:r>
          </a:p>
        </p:txBody>
      </p:sp>
      <p:sp>
        <p:nvSpPr>
          <p:cNvPr id="22531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74574" y="1629131"/>
            <a:ext cx="339472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In-situ moulding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Fibrous moulding 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Positive and reverse constructed running moulds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Producing moulding work plain and ornate </a:t>
            </a:r>
          </a:p>
        </p:txBody>
      </p:sp>
      <p:pic>
        <p:nvPicPr>
          <p:cNvPr id="22532" name="Picture 5" descr="Darley Classics Period Mouldings Lt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232" y="1772816"/>
            <a:ext cx="4422455" cy="3369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497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</a:rPr>
              <a:t>Floor screeds</a:t>
            </a:r>
          </a:p>
        </p:txBody>
      </p:sp>
      <p:sp>
        <p:nvSpPr>
          <p:cNvPr id="23555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46088" y="1544712"/>
            <a:ext cx="8229600" cy="4248000"/>
          </a:xfrm>
        </p:spPr>
        <p:txBody>
          <a:bodyPr/>
          <a:lstStyle/>
          <a:p>
            <a:r>
              <a:rPr altLang="en-US" b="1" dirty="0">
                <a:ea typeface="ＭＳ Ｐゴシック" panose="020B0600070205080204" pitchFamily="34" charset="-128"/>
              </a:rPr>
              <a:t>Traditional sand and cement screeds: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Bonded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 err="1">
                <a:ea typeface="ＭＳ Ｐゴシック" panose="020B0600070205080204" pitchFamily="34" charset="-128"/>
              </a:rPr>
              <a:t>U</a:t>
            </a:r>
            <a:r>
              <a:rPr altLang="en-US" dirty="0" err="1">
                <a:ea typeface="ＭＳ Ｐゴシック" panose="020B0600070205080204" pitchFamily="34" charset="-128"/>
              </a:rPr>
              <a:t>nbonded</a:t>
            </a:r>
            <a:endParaRPr altLang="en-US" dirty="0">
              <a:ea typeface="ＭＳ Ｐゴシック" panose="020B0600070205080204" pitchFamily="34" charset="-128"/>
            </a:endParaRPr>
          </a:p>
          <a:p>
            <a:endParaRPr altLang="en-US" dirty="0">
              <a:ea typeface="ＭＳ Ｐゴシック" panose="020B0600070205080204" pitchFamily="34" charset="-128"/>
            </a:endParaRPr>
          </a:p>
          <a:p>
            <a:r>
              <a:rPr altLang="en-US" b="1" dirty="0">
                <a:ea typeface="ＭＳ Ｐゴシック" panose="020B0600070205080204" pitchFamily="34" charset="-128"/>
              </a:rPr>
              <a:t>Liquid floor screeds: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Anhydrous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altLang="en-US" dirty="0">
                <a:ea typeface="ＭＳ Ｐゴシック" panose="020B0600070205080204" pitchFamily="34" charset="-128"/>
              </a:rPr>
              <a:t>Cementitious</a:t>
            </a:r>
          </a:p>
        </p:txBody>
      </p:sp>
      <p:pic>
        <p:nvPicPr>
          <p:cNvPr id="23556" name="Picture 2" descr="M51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6" y="2541836"/>
            <a:ext cx="4824412" cy="321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6897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1098</TotalTime>
  <Words>188</Words>
  <Application>Microsoft Office PowerPoint</Application>
  <PresentationFormat>On-screen Show (4:3)</PresentationFormat>
  <Paragraphs>74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Lucida Grande</vt:lpstr>
      <vt:lpstr>Times New Roman</vt:lpstr>
      <vt:lpstr>Default Design</vt:lpstr>
      <vt:lpstr>PowerPoint 1: Skills required within the plastering industry</vt:lpstr>
      <vt:lpstr>Types of plastering work</vt:lpstr>
      <vt:lpstr>PowerPoint Presentation</vt:lpstr>
      <vt:lpstr>Internal plastering</vt:lpstr>
      <vt:lpstr>Internal plastering</vt:lpstr>
      <vt:lpstr>Dry lining</vt:lpstr>
      <vt:lpstr>Tape and jointing</vt:lpstr>
      <vt:lpstr>Ornate and plain moulding work</vt:lpstr>
      <vt:lpstr>Floor screeds</vt:lpstr>
      <vt:lpstr>External rendering</vt:lpstr>
      <vt:lpstr>Interior metal systems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137</cp:revision>
  <dcterms:created xsi:type="dcterms:W3CDTF">2013-05-28T00:38:54Z</dcterms:created>
  <dcterms:modified xsi:type="dcterms:W3CDTF">2021-05-06T09:56:38Z</dcterms:modified>
</cp:coreProperties>
</file>