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20"/>
  </p:notesMasterIdLst>
  <p:handoutMasterIdLst>
    <p:handoutMasterId r:id="rId21"/>
  </p:handoutMasterIdLst>
  <p:sldIdLst>
    <p:sldId id="256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1" r:id="rId10"/>
    <p:sldId id="352" r:id="rId11"/>
    <p:sldId id="353" r:id="rId12"/>
    <p:sldId id="355" r:id="rId13"/>
    <p:sldId id="356" r:id="rId14"/>
    <p:sldId id="357" r:id="rId15"/>
    <p:sldId id="358" r:id="rId16"/>
    <p:sldId id="359" r:id="rId17"/>
    <p:sldId id="360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93172" autoAdjust="0"/>
  </p:normalViewPr>
  <p:slideViewPr>
    <p:cSldViewPr showGuides="1">
      <p:cViewPr varScale="1">
        <p:scale>
          <a:sx n="106" d="100"/>
          <a:sy n="106" d="100"/>
        </p:scale>
        <p:origin x="136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3/24/2021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45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92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490DD8-2F0C-4EE3-9CF5-79B34F591F73}" type="slidenum">
              <a:rPr lang="en-GB" altLang="en-US" smtClean="0"/>
              <a:pPr>
                <a:spcBef>
                  <a:spcPct val="0"/>
                </a:spcBef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4492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F78549A-4FF7-4057-B91F-0BA49F77D8D8}" type="slidenum">
              <a:rPr lang="en-GB" altLang="en-US" smtClean="0"/>
              <a:pPr>
                <a:spcBef>
                  <a:spcPct val="0"/>
                </a:spcBef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5192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Set Worksheet 48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1F439A-D97B-4097-9C43-0D20673203AA}" type="slidenum">
              <a:rPr lang="en-GB" altLang="en-US" smtClean="0"/>
              <a:pPr>
                <a:spcBef>
                  <a:spcPct val="0"/>
                </a:spcBef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253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0DF622E-0D11-4453-AB71-81C737CD8ACE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563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39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AE51DD0-AA19-4A5E-A09D-48C4D3147893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1548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D268201-593C-4D0D-9A9F-60D9FE228DC7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0576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9668641-CBE7-4BD5-B7DC-FAEE89FB4678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5247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Set Worksheet 46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7FB335C-CFF4-412F-A2F3-EBF4534B1D83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50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Set Worksheet 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51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FF6EADA-430E-4662-B631-D7835299D5BE}" type="slidenum">
              <a:rPr lang="en-GB" altLang="en-US" smtClean="0"/>
              <a:pPr>
                <a:spcBef>
                  <a:spcPct val="0"/>
                </a:spcBef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282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3pPr marL="540000" marR="0" indent="-2700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Lucida Grande"/>
              <a:buChar char="–"/>
              <a:tabLst/>
              <a:defRPr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0"/>
            <a:r>
              <a:rPr lang="en-GB" noProof="0"/>
              <a:t>Click to edit Master text styles</a:t>
            </a:r>
          </a:p>
          <a:p>
            <a:pPr lvl="2"/>
            <a:endParaRPr lang="en-GB"/>
          </a:p>
          <a:p>
            <a:pPr lvl="2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20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918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934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600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71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838200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7775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64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2021 City and Guilds of London Institute. All rights reserved.. </a:t>
            </a:r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Unit 109: Plastering and interior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PowerPoint 12: Identify and understand how to fix plastering beads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Fixing beads</a:t>
            </a:r>
          </a:p>
        </p:txBody>
      </p:sp>
      <p:sp>
        <p:nvSpPr>
          <p:cNvPr id="2867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556792"/>
            <a:ext cx="4906888" cy="4293208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Standard angle beads are generally fixed with plaster dabs because it is a fine material that allows the mesh wing of the bead to bed into the plaster.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Dabs are placed every 400mm approximately. 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Cutting back.</a:t>
            </a:r>
          </a:p>
          <a:p>
            <a:r>
              <a:rPr lang="en-GB" sz="2000" dirty="0">
                <a:ea typeface="Calibri" panose="020F0502020204030204" pitchFamily="34" charset="0"/>
                <a:cs typeface="Arial" panose="020B0604020202020204" pitchFamily="34" charset="0"/>
              </a:rPr>
              <a:t>Note that g</a:t>
            </a:r>
            <a:r>
              <a:rPr lang="en-GB" sz="2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ypsum plaster dabs should not be used with lime plaster and steel angle-beads can weaken lime plaster.</a:t>
            </a: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92896"/>
            <a:ext cx="2702998" cy="356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103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>
          <a:xfrm>
            <a:off x="462756" y="1146285"/>
            <a:ext cx="8218488" cy="382588"/>
          </a:xfrm>
        </p:spPr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Window walls</a:t>
            </a:r>
          </a:p>
        </p:txBody>
      </p:sp>
      <p:sp>
        <p:nvSpPr>
          <p:cNvPr id="2969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6756" y="1628800"/>
            <a:ext cx="8496300" cy="4794250"/>
          </a:xfrm>
        </p:spPr>
        <p:txBody>
          <a:bodyPr/>
          <a:lstStyle/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Setting out and positioning and fixing beads to a window wall.</a:t>
            </a:r>
          </a:p>
          <a:p>
            <a:pPr marL="0" indent="0"/>
            <a:r>
              <a:rPr altLang="en-US" dirty="0">
                <a:ea typeface="ＭＳ Ｐゴシック" panose="020B0600070205080204" pitchFamily="34" charset="-128"/>
              </a:rPr>
              <a:t>Always check for plumb, level, correct dimensions, margins and square.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86063"/>
            <a:ext cx="2592388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86063"/>
            <a:ext cx="2879725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5" y="2786063"/>
            <a:ext cx="2708275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06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Checking beads for accuracy</a:t>
            </a:r>
          </a:p>
        </p:txBody>
      </p:sp>
      <p:sp>
        <p:nvSpPr>
          <p:cNvPr id="31747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28800"/>
            <a:ext cx="8229600" cy="4722124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Beads should be fixed in-line straight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Plumb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Level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Square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Correct dimensions 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23351-0D56-4D14-A3D4-98D438026159}"/>
              </a:ext>
            </a:extLst>
          </p:cNvPr>
          <p:cNvSpPr txBox="1"/>
          <p:nvPr/>
        </p:nvSpPr>
        <p:spPr>
          <a:xfrm>
            <a:off x="4534032" y="2105561"/>
            <a:ext cx="45720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Equal margins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No steps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Cut back 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Left clean and sharp</a:t>
            </a:r>
          </a:p>
        </p:txBody>
      </p:sp>
    </p:spTree>
    <p:extLst>
      <p:ext uri="{BB962C8B-B14F-4D97-AF65-F5344CB8AC3E}">
        <p14:creationId xmlns:p14="http://schemas.microsoft.com/office/powerpoint/2010/main" val="810433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41C5BAE-CDC7-4B2F-998E-E4B1BEC11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4744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/>
                <a:ea typeface="+mj-ea"/>
                <a:cs typeface="+mj-cs"/>
              </a:rPr>
              <a:t>Forming hard angles</a:t>
            </a:r>
            <a:endParaRPr lang="en-GB" sz="2400" b="1" kern="0" dirty="0">
              <a:solidFill>
                <a:srgbClr val="0077E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771" name="Rectangle 3"/>
          <p:cNvSpPr txBox="1">
            <a:spLocks noChangeArrowheads="1"/>
          </p:cNvSpPr>
          <p:nvPr/>
        </p:nvSpPr>
        <p:spPr bwMode="auto">
          <a:xfrm>
            <a:off x="457200" y="1916113"/>
            <a:ext cx="771525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en-GB" altLang="en-US" dirty="0"/>
              <a:t>Sometimes an external angle needs to be created without the use of pre-formed beads.</a:t>
            </a:r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endParaRPr lang="en-GB" altLang="en-US" dirty="0"/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en-GB" altLang="en-US" dirty="0"/>
              <a:t>This may be necessary when matching existing angles or if specified (perhaps for heritage work).</a:t>
            </a:r>
          </a:p>
        </p:txBody>
      </p:sp>
    </p:spTree>
    <p:extLst>
      <p:ext uri="{BB962C8B-B14F-4D97-AF65-F5344CB8AC3E}">
        <p14:creationId xmlns:p14="http://schemas.microsoft.com/office/powerpoint/2010/main" val="1937315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 txBox="1">
            <a:spLocks noChangeArrowheads="1"/>
          </p:cNvSpPr>
          <p:nvPr/>
        </p:nvSpPr>
        <p:spPr bwMode="auto">
          <a:xfrm>
            <a:off x="395536" y="1033463"/>
            <a:ext cx="7010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sz="2400" b="1" dirty="0">
                <a:solidFill>
                  <a:srgbClr val="0077E3"/>
                </a:solidFill>
              </a:rPr>
              <a:t>Traditional hard angles</a:t>
            </a:r>
            <a:endParaRPr lang="en-GB" altLang="en-US" sz="1800" b="1" dirty="0">
              <a:solidFill>
                <a:srgbClr val="0077E3"/>
              </a:solidFill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59" y="1939186"/>
            <a:ext cx="1338262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69336"/>
            <a:ext cx="1392237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996" y="1939186"/>
            <a:ext cx="1289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20" y="4149080"/>
            <a:ext cx="12954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1" y="4149080"/>
            <a:ext cx="14541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442" y="4149080"/>
            <a:ext cx="13985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99177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>
            <a:extLst>
              <a:ext uri="{FF2B5EF4-FFF2-40B4-BE49-F238E27FC236}">
                <a16:creationId xmlns:a16="http://schemas.microsoft.com/office/drawing/2014/main" id="{BD731381-38FE-41A9-BDF8-E7F620EFF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148526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/>
                <a:ea typeface="+mj-ea"/>
                <a:cs typeface="+mj-cs"/>
              </a:rPr>
              <a:t>Square </a:t>
            </a:r>
            <a:r>
              <a:rPr lang="en-GB" sz="2400" b="1" kern="0" dirty="0" err="1">
                <a:solidFill>
                  <a:srgbClr val="0077E3"/>
                </a:solidFill>
                <a:latin typeface="Arial"/>
                <a:ea typeface="+mj-ea"/>
                <a:cs typeface="+mj-cs"/>
              </a:rPr>
              <a:t>arris</a:t>
            </a:r>
            <a:endParaRPr lang="en-GB" sz="1600" b="1" i="1" kern="0" dirty="0">
              <a:solidFill>
                <a:srgbClr val="0077E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7" name="Rectangle 3"/>
          <p:cNvSpPr txBox="1">
            <a:spLocks noChangeArrowheads="1"/>
          </p:cNvSpPr>
          <p:nvPr/>
        </p:nvSpPr>
        <p:spPr bwMode="auto">
          <a:xfrm>
            <a:off x="423863" y="2276475"/>
            <a:ext cx="3683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en-GB" altLang="en-US" dirty="0"/>
              <a:t>Formed by the reverse rule method.</a:t>
            </a:r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endParaRPr lang="en-GB" altLang="en-US" dirty="0"/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en-GB" altLang="en-US" dirty="0"/>
              <a:t>Most common type of hard angle.</a:t>
            </a:r>
          </a:p>
        </p:txBody>
      </p:sp>
      <p:pic>
        <p:nvPicPr>
          <p:cNvPr id="36868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4"/>
          <a:stretch/>
        </p:blipFill>
        <p:spPr bwMode="auto">
          <a:xfrm>
            <a:off x="5003800" y="1557339"/>
            <a:ext cx="3486150" cy="352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846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1166846"/>
            <a:ext cx="8218487" cy="528637"/>
          </a:xfrm>
        </p:spPr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Forming hard angles</a:t>
            </a:r>
          </a:p>
        </p:txBody>
      </p:sp>
      <p:sp>
        <p:nvSpPr>
          <p:cNvPr id="3891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4624" y="1695483"/>
            <a:ext cx="2647216" cy="4908550"/>
          </a:xfrm>
        </p:spPr>
        <p:txBody>
          <a:bodyPr/>
          <a:lstStyle/>
          <a:p>
            <a:pPr marL="0" indent="0"/>
            <a:r>
              <a:rPr altLang="en-US" sz="2000" dirty="0">
                <a:ea typeface="ＭＳ Ｐゴシック" panose="020B0600070205080204" pitchFamily="34" charset="-128"/>
              </a:rPr>
              <a:t>Timber rule: a straight plane timber used as a guide. </a:t>
            </a:r>
          </a:p>
          <a:p>
            <a:pPr marL="0" indent="0"/>
            <a:r>
              <a:rPr altLang="en-US" sz="2000" dirty="0">
                <a:ea typeface="ＭＳ Ｐゴシック" panose="020B0600070205080204" pitchFamily="34" charset="-128"/>
              </a:rPr>
              <a:t>Hard angles are commonly used in conservation and renovation work on uneven backgrounds</a:t>
            </a:r>
            <a:r>
              <a:rPr altLang="en-US" dirty="0">
                <a:ea typeface="ＭＳ Ｐゴシック" panose="020B0600070205080204" pitchFamily="34" charset="-128"/>
              </a:rPr>
              <a:t>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B29CAA-8F12-42B4-82C1-D66C1CD0A4BE}"/>
              </a:ext>
            </a:extLst>
          </p:cNvPr>
          <p:cNvGrpSpPr/>
          <p:nvPr/>
        </p:nvGrpSpPr>
        <p:grpSpPr>
          <a:xfrm>
            <a:off x="4002869" y="2142755"/>
            <a:ext cx="4320454" cy="3389465"/>
            <a:chOff x="347300" y="7097355"/>
            <a:chExt cx="2030063" cy="1592617"/>
          </a:xfrm>
        </p:grpSpPr>
        <p:sp>
          <p:nvSpPr>
            <p:cNvPr id="6" name="object 36">
              <a:extLst>
                <a:ext uri="{FF2B5EF4-FFF2-40B4-BE49-F238E27FC236}">
                  <a16:creationId xmlns:a16="http://schemas.microsoft.com/office/drawing/2014/main" id="{B2C481CA-8D1C-4DEE-9949-8E65087BDB1F}"/>
                </a:ext>
              </a:extLst>
            </p:cNvPr>
            <p:cNvSpPr txBox="1"/>
            <p:nvPr/>
          </p:nvSpPr>
          <p:spPr>
            <a:xfrm>
              <a:off x="710739" y="7118276"/>
              <a:ext cx="46545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60" dirty="0">
                  <a:solidFill>
                    <a:srgbClr val="1D1C20"/>
                  </a:solidFill>
                  <a:latin typeface="Lucida Sans"/>
                  <a:cs typeface="Lucida Sans"/>
                </a:rPr>
                <a:t>Blockwork</a:t>
              </a:r>
              <a:endParaRPr sz="1200" dirty="0">
                <a:latin typeface="Lucida Sans"/>
                <a:cs typeface="Lucida Sans"/>
              </a:endParaRPr>
            </a:p>
          </p:txBody>
        </p:sp>
        <p:sp>
          <p:nvSpPr>
            <p:cNvPr id="7" name="object 37">
              <a:extLst>
                <a:ext uri="{FF2B5EF4-FFF2-40B4-BE49-F238E27FC236}">
                  <a16:creationId xmlns:a16="http://schemas.microsoft.com/office/drawing/2014/main" id="{EAFC5EE7-9865-4F27-A668-6C605FD1382C}"/>
                </a:ext>
              </a:extLst>
            </p:cNvPr>
            <p:cNvSpPr txBox="1"/>
            <p:nvPr/>
          </p:nvSpPr>
          <p:spPr>
            <a:xfrm>
              <a:off x="1295198" y="7097355"/>
              <a:ext cx="24701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0" dirty="0">
                  <a:solidFill>
                    <a:srgbClr val="1D1C20"/>
                  </a:solidFill>
                  <a:latin typeface="Lucida Sans"/>
                  <a:cs typeface="Lucida Sans"/>
                </a:rPr>
                <a:t>Soffit</a:t>
              </a:r>
              <a:endParaRPr sz="1200" dirty="0">
                <a:latin typeface="Lucida Sans"/>
                <a:cs typeface="Lucida Sans"/>
              </a:endParaRPr>
            </a:p>
          </p:txBody>
        </p:sp>
        <p:sp>
          <p:nvSpPr>
            <p:cNvPr id="8" name="object 38">
              <a:extLst>
                <a:ext uri="{FF2B5EF4-FFF2-40B4-BE49-F238E27FC236}">
                  <a16:creationId xmlns:a16="http://schemas.microsoft.com/office/drawing/2014/main" id="{A41CED1D-D270-4576-98C5-B2D9E1375A05}"/>
                </a:ext>
              </a:extLst>
            </p:cNvPr>
            <p:cNvSpPr txBox="1"/>
            <p:nvPr/>
          </p:nvSpPr>
          <p:spPr>
            <a:xfrm>
              <a:off x="402126" y="8091305"/>
              <a:ext cx="30416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50" dirty="0">
                  <a:solidFill>
                    <a:srgbClr val="1D1C20"/>
                  </a:solidFill>
                  <a:latin typeface="Lucida Sans"/>
                  <a:cs typeface="Lucida Sans"/>
                </a:rPr>
                <a:t>Re</a:t>
              </a:r>
              <a:r>
                <a:rPr sz="1200" spc="-70" dirty="0">
                  <a:solidFill>
                    <a:srgbClr val="1D1C20"/>
                  </a:solidFill>
                  <a:latin typeface="Lucida Sans"/>
                  <a:cs typeface="Lucida Sans"/>
                </a:rPr>
                <a:t>v</a:t>
              </a:r>
              <a:r>
                <a:rPr sz="1200" spc="-50" dirty="0">
                  <a:solidFill>
                    <a:srgbClr val="1D1C20"/>
                  </a:solidFill>
                  <a:latin typeface="Lucida Sans"/>
                  <a:cs typeface="Lucida Sans"/>
                </a:rPr>
                <a:t>eal</a:t>
              </a:r>
              <a:endParaRPr sz="1200" dirty="0">
                <a:latin typeface="Lucida Sans"/>
                <a:cs typeface="Lucida Sans"/>
              </a:endParaRPr>
            </a:p>
          </p:txBody>
        </p:sp>
        <p:grpSp>
          <p:nvGrpSpPr>
            <p:cNvPr id="9" name="object 39">
              <a:extLst>
                <a:ext uri="{FF2B5EF4-FFF2-40B4-BE49-F238E27FC236}">
                  <a16:creationId xmlns:a16="http://schemas.microsoft.com/office/drawing/2014/main" id="{7C5B415A-C635-433E-96C0-DFBF56ABDAE5}"/>
                </a:ext>
              </a:extLst>
            </p:cNvPr>
            <p:cNvGrpSpPr/>
            <p:nvPr/>
          </p:nvGrpSpPr>
          <p:grpSpPr>
            <a:xfrm>
              <a:off x="694613" y="7323442"/>
              <a:ext cx="1682750" cy="1243330"/>
              <a:chOff x="694613" y="7323442"/>
              <a:chExt cx="1682750" cy="1243330"/>
            </a:xfrm>
          </p:grpSpPr>
          <p:sp>
            <p:nvSpPr>
              <p:cNvPr id="14" name="object 40">
                <a:extLst>
                  <a:ext uri="{FF2B5EF4-FFF2-40B4-BE49-F238E27FC236}">
                    <a16:creationId xmlns:a16="http://schemas.microsoft.com/office/drawing/2014/main" id="{0553AF5D-A1CE-485B-BE71-8C8649F12398}"/>
                  </a:ext>
                </a:extLst>
              </p:cNvPr>
              <p:cNvSpPr/>
              <p:nvPr/>
            </p:nvSpPr>
            <p:spPr>
              <a:xfrm>
                <a:off x="735901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5" name="object 41">
                <a:extLst>
                  <a:ext uri="{FF2B5EF4-FFF2-40B4-BE49-F238E27FC236}">
                    <a16:creationId xmlns:a16="http://schemas.microsoft.com/office/drawing/2014/main" id="{63EB5B3D-921C-45AE-BB7C-9E1762B1FAB9}"/>
                  </a:ext>
                </a:extLst>
              </p:cNvPr>
              <p:cNvSpPr/>
              <p:nvPr/>
            </p:nvSpPr>
            <p:spPr>
              <a:xfrm>
                <a:off x="735901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6" name="object 42">
                <a:extLst>
                  <a:ext uri="{FF2B5EF4-FFF2-40B4-BE49-F238E27FC236}">
                    <a16:creationId xmlns:a16="http://schemas.microsoft.com/office/drawing/2014/main" id="{F5288390-9830-41CB-BDD8-6B4BAD653888}"/>
                  </a:ext>
                </a:extLst>
              </p:cNvPr>
              <p:cNvSpPr/>
              <p:nvPr/>
            </p:nvSpPr>
            <p:spPr>
              <a:xfrm>
                <a:off x="696836" y="8395995"/>
                <a:ext cx="3937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68275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8950" y="167995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7" name="object 43">
                <a:extLst>
                  <a:ext uri="{FF2B5EF4-FFF2-40B4-BE49-F238E27FC236}">
                    <a16:creationId xmlns:a16="http://schemas.microsoft.com/office/drawing/2014/main" id="{D907CD3C-CD96-4250-8903-12091F5627AB}"/>
                  </a:ext>
                </a:extLst>
              </p:cNvPr>
              <p:cNvSpPr/>
              <p:nvPr/>
            </p:nvSpPr>
            <p:spPr>
              <a:xfrm>
                <a:off x="696836" y="8395995"/>
                <a:ext cx="3937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68275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8" name="object 44">
                <a:extLst>
                  <a:ext uri="{FF2B5EF4-FFF2-40B4-BE49-F238E27FC236}">
                    <a16:creationId xmlns:a16="http://schemas.microsoft.com/office/drawing/2014/main" id="{F1D4EF0E-E178-497F-89A2-9AE075DF7FF7}"/>
                  </a:ext>
                </a:extLst>
              </p:cNvPr>
              <p:cNvSpPr/>
              <p:nvPr/>
            </p:nvSpPr>
            <p:spPr>
              <a:xfrm>
                <a:off x="1058163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9" name="object 45">
                <a:extLst>
                  <a:ext uri="{FF2B5EF4-FFF2-40B4-BE49-F238E27FC236}">
                    <a16:creationId xmlns:a16="http://schemas.microsoft.com/office/drawing/2014/main" id="{0EACF8FA-F6D1-428E-ADFA-12821CECF7A4}"/>
                  </a:ext>
                </a:extLst>
              </p:cNvPr>
              <p:cNvSpPr/>
              <p:nvPr/>
            </p:nvSpPr>
            <p:spPr>
              <a:xfrm>
                <a:off x="1058163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0" name="object 46">
                <a:extLst>
                  <a:ext uri="{FF2B5EF4-FFF2-40B4-BE49-F238E27FC236}">
                    <a16:creationId xmlns:a16="http://schemas.microsoft.com/office/drawing/2014/main" id="{118FADCA-D510-4C33-AC99-9F5A40E483A1}"/>
                  </a:ext>
                </a:extLst>
              </p:cNvPr>
              <p:cNvSpPr/>
              <p:nvPr/>
            </p:nvSpPr>
            <p:spPr>
              <a:xfrm>
                <a:off x="1380439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62" y="167995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1" name="object 47">
                <a:extLst>
                  <a:ext uri="{FF2B5EF4-FFF2-40B4-BE49-F238E27FC236}">
                    <a16:creationId xmlns:a16="http://schemas.microsoft.com/office/drawing/2014/main" id="{537B2BFB-07D8-43F8-B789-61E396708F8E}"/>
                  </a:ext>
                </a:extLst>
              </p:cNvPr>
              <p:cNvSpPr/>
              <p:nvPr/>
            </p:nvSpPr>
            <p:spPr>
              <a:xfrm>
                <a:off x="1380426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2" name="object 48">
                <a:extLst>
                  <a:ext uri="{FF2B5EF4-FFF2-40B4-BE49-F238E27FC236}">
                    <a16:creationId xmlns:a16="http://schemas.microsoft.com/office/drawing/2014/main" id="{E4E548A8-65F7-44DE-A9AA-B1B37CB62B4E}"/>
                  </a:ext>
                </a:extLst>
              </p:cNvPr>
              <p:cNvSpPr/>
              <p:nvPr/>
            </p:nvSpPr>
            <p:spPr>
              <a:xfrm>
                <a:off x="1702688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3" name="object 49">
                <a:extLst>
                  <a:ext uri="{FF2B5EF4-FFF2-40B4-BE49-F238E27FC236}">
                    <a16:creationId xmlns:a16="http://schemas.microsoft.com/office/drawing/2014/main" id="{1AF57DC9-21AC-42BA-865B-73880F897CA6}"/>
                  </a:ext>
                </a:extLst>
              </p:cNvPr>
              <p:cNvSpPr/>
              <p:nvPr/>
            </p:nvSpPr>
            <p:spPr>
              <a:xfrm>
                <a:off x="1702688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4" name="object 50">
                <a:extLst>
                  <a:ext uri="{FF2B5EF4-FFF2-40B4-BE49-F238E27FC236}">
                    <a16:creationId xmlns:a16="http://schemas.microsoft.com/office/drawing/2014/main" id="{C490BD29-443D-4CDB-96C8-B18EDAEA9B3C}"/>
                  </a:ext>
                </a:extLst>
              </p:cNvPr>
              <p:cNvSpPr/>
              <p:nvPr/>
            </p:nvSpPr>
            <p:spPr>
              <a:xfrm>
                <a:off x="2024976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62" y="167995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5" name="object 51">
                <a:extLst>
                  <a:ext uri="{FF2B5EF4-FFF2-40B4-BE49-F238E27FC236}">
                    <a16:creationId xmlns:a16="http://schemas.microsoft.com/office/drawing/2014/main" id="{204F43D9-6A6B-4FA2-8CF8-088B02348ABF}"/>
                  </a:ext>
                </a:extLst>
              </p:cNvPr>
              <p:cNvSpPr/>
              <p:nvPr/>
            </p:nvSpPr>
            <p:spPr>
              <a:xfrm>
                <a:off x="2024964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6" name="object 52">
                <a:extLst>
                  <a:ext uri="{FF2B5EF4-FFF2-40B4-BE49-F238E27FC236}">
                    <a16:creationId xmlns:a16="http://schemas.microsoft.com/office/drawing/2014/main" id="{415626E9-D0C6-4B02-895C-8C51CC68FDA3}"/>
                  </a:ext>
                </a:extLst>
              </p:cNvPr>
              <p:cNvSpPr/>
              <p:nvPr/>
            </p:nvSpPr>
            <p:spPr>
              <a:xfrm>
                <a:off x="2347239" y="8395995"/>
                <a:ext cx="2794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68275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27533" y="167995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7" name="object 53">
                <a:extLst>
                  <a:ext uri="{FF2B5EF4-FFF2-40B4-BE49-F238E27FC236}">
                    <a16:creationId xmlns:a16="http://schemas.microsoft.com/office/drawing/2014/main" id="{E26917A3-6E4D-4FBC-95B1-A9B284037BC8}"/>
                  </a:ext>
                </a:extLst>
              </p:cNvPr>
              <p:cNvSpPr/>
              <p:nvPr/>
            </p:nvSpPr>
            <p:spPr>
              <a:xfrm>
                <a:off x="2347239" y="8395995"/>
                <a:ext cx="2794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8" name="object 54">
                <a:extLst>
                  <a:ext uri="{FF2B5EF4-FFF2-40B4-BE49-F238E27FC236}">
                    <a16:creationId xmlns:a16="http://schemas.microsoft.com/office/drawing/2014/main" id="{E2B1197B-3C57-46AE-9124-43D02BFE513F}"/>
                  </a:ext>
                </a:extLst>
              </p:cNvPr>
              <p:cNvSpPr/>
              <p:nvPr/>
            </p:nvSpPr>
            <p:spPr>
              <a:xfrm>
                <a:off x="696836" y="821098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9" name="object 55">
                <a:extLst>
                  <a:ext uri="{FF2B5EF4-FFF2-40B4-BE49-F238E27FC236}">
                    <a16:creationId xmlns:a16="http://schemas.microsoft.com/office/drawing/2014/main" id="{04719844-95E4-447A-B7DF-F2AE5D28E884}"/>
                  </a:ext>
                </a:extLst>
              </p:cNvPr>
              <p:cNvSpPr/>
              <p:nvPr/>
            </p:nvSpPr>
            <p:spPr>
              <a:xfrm>
                <a:off x="696836" y="821098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67"/>
                    </a:moveTo>
                    <a:lnTo>
                      <a:pt x="0" y="185267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6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0" name="object 56">
                <a:extLst>
                  <a:ext uri="{FF2B5EF4-FFF2-40B4-BE49-F238E27FC236}">
                    <a16:creationId xmlns:a16="http://schemas.microsoft.com/office/drawing/2014/main" id="{F83F8757-C730-4401-ACF5-BD53D07C3FE2}"/>
                  </a:ext>
                </a:extLst>
              </p:cNvPr>
              <p:cNvSpPr/>
              <p:nvPr/>
            </p:nvSpPr>
            <p:spPr>
              <a:xfrm>
                <a:off x="898842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62" y="185267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1" name="object 57">
                <a:extLst>
                  <a:ext uri="{FF2B5EF4-FFF2-40B4-BE49-F238E27FC236}">
                    <a16:creationId xmlns:a16="http://schemas.microsoft.com/office/drawing/2014/main" id="{CF4F90EC-FAEB-4F1E-8866-7FFBEEEF970E}"/>
                  </a:ext>
                </a:extLst>
              </p:cNvPr>
              <p:cNvSpPr/>
              <p:nvPr/>
            </p:nvSpPr>
            <p:spPr>
              <a:xfrm>
                <a:off x="898842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2" name="object 58">
                <a:extLst>
                  <a:ext uri="{FF2B5EF4-FFF2-40B4-BE49-F238E27FC236}">
                    <a16:creationId xmlns:a16="http://schemas.microsoft.com/office/drawing/2014/main" id="{6A3DA306-3B84-4E07-B526-A826E0A3A9D0}"/>
                  </a:ext>
                </a:extLst>
              </p:cNvPr>
              <p:cNvSpPr/>
              <p:nvPr/>
            </p:nvSpPr>
            <p:spPr>
              <a:xfrm>
                <a:off x="1221105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75" y="185267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3" name="object 59">
                <a:extLst>
                  <a:ext uri="{FF2B5EF4-FFF2-40B4-BE49-F238E27FC236}">
                    <a16:creationId xmlns:a16="http://schemas.microsoft.com/office/drawing/2014/main" id="{B3A643B8-93D3-4638-ACD0-A6C31D8B0A22}"/>
                  </a:ext>
                </a:extLst>
              </p:cNvPr>
              <p:cNvSpPr/>
              <p:nvPr/>
            </p:nvSpPr>
            <p:spPr>
              <a:xfrm>
                <a:off x="1221105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4" name="object 60">
                <a:extLst>
                  <a:ext uri="{FF2B5EF4-FFF2-40B4-BE49-F238E27FC236}">
                    <a16:creationId xmlns:a16="http://schemas.microsoft.com/office/drawing/2014/main" id="{E7997F42-DBDD-4423-B069-E43DFE49BD5C}"/>
                  </a:ext>
                </a:extLst>
              </p:cNvPr>
              <p:cNvSpPr/>
              <p:nvPr/>
            </p:nvSpPr>
            <p:spPr>
              <a:xfrm>
                <a:off x="154336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49" y="185267"/>
                    </a:lnTo>
                    <a:lnTo>
                      <a:pt x="322249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5" name="object 61">
                <a:extLst>
                  <a:ext uri="{FF2B5EF4-FFF2-40B4-BE49-F238E27FC236}">
                    <a16:creationId xmlns:a16="http://schemas.microsoft.com/office/drawing/2014/main" id="{92137423-B553-44EB-961B-60D98C25AC00}"/>
                  </a:ext>
                </a:extLst>
              </p:cNvPr>
              <p:cNvSpPr/>
              <p:nvPr/>
            </p:nvSpPr>
            <p:spPr>
              <a:xfrm>
                <a:off x="154336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49" y="0"/>
                    </a:lnTo>
                    <a:lnTo>
                      <a:pt x="322249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6" name="object 62">
                <a:extLst>
                  <a:ext uri="{FF2B5EF4-FFF2-40B4-BE49-F238E27FC236}">
                    <a16:creationId xmlns:a16="http://schemas.microsoft.com/office/drawing/2014/main" id="{5CA77DB3-34F4-4B05-8CC8-D0873D2D26B3}"/>
                  </a:ext>
                </a:extLst>
              </p:cNvPr>
              <p:cNvSpPr/>
              <p:nvPr/>
            </p:nvSpPr>
            <p:spPr>
              <a:xfrm>
                <a:off x="186561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75" y="185267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7" name="object 63">
                <a:extLst>
                  <a:ext uri="{FF2B5EF4-FFF2-40B4-BE49-F238E27FC236}">
                    <a16:creationId xmlns:a16="http://schemas.microsoft.com/office/drawing/2014/main" id="{D14E07B3-E7A3-4D1C-B48E-C5F18D185965}"/>
                  </a:ext>
                </a:extLst>
              </p:cNvPr>
              <p:cNvSpPr/>
              <p:nvPr/>
            </p:nvSpPr>
            <p:spPr>
              <a:xfrm>
                <a:off x="186561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8" name="object 64">
                <a:extLst>
                  <a:ext uri="{FF2B5EF4-FFF2-40B4-BE49-F238E27FC236}">
                    <a16:creationId xmlns:a16="http://schemas.microsoft.com/office/drawing/2014/main" id="{F5EFC2DE-E963-4EE8-85A0-D02E26EE0F7C}"/>
                  </a:ext>
                </a:extLst>
              </p:cNvPr>
              <p:cNvSpPr/>
              <p:nvPr/>
            </p:nvSpPr>
            <p:spPr>
              <a:xfrm>
                <a:off x="2187892" y="821098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9" name="object 65">
                <a:extLst>
                  <a:ext uri="{FF2B5EF4-FFF2-40B4-BE49-F238E27FC236}">
                    <a16:creationId xmlns:a16="http://schemas.microsoft.com/office/drawing/2014/main" id="{D3037E4B-2C56-488A-B9F9-6BC96FD20BF2}"/>
                  </a:ext>
                </a:extLst>
              </p:cNvPr>
              <p:cNvSpPr/>
              <p:nvPr/>
            </p:nvSpPr>
            <p:spPr>
              <a:xfrm>
                <a:off x="2187892" y="821098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0" name="object 66">
                <a:extLst>
                  <a:ext uri="{FF2B5EF4-FFF2-40B4-BE49-F238E27FC236}">
                    <a16:creationId xmlns:a16="http://schemas.microsoft.com/office/drawing/2014/main" id="{66AE99F8-A69F-450A-9046-581138A84ED4}"/>
                  </a:ext>
                </a:extLst>
              </p:cNvPr>
              <p:cNvSpPr/>
              <p:nvPr/>
            </p:nvSpPr>
            <p:spPr>
              <a:xfrm>
                <a:off x="735901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22262" y="185280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1" name="object 67">
                <a:extLst>
                  <a:ext uri="{FF2B5EF4-FFF2-40B4-BE49-F238E27FC236}">
                    <a16:creationId xmlns:a16="http://schemas.microsoft.com/office/drawing/2014/main" id="{4A3870BD-12CC-423D-B4FB-7B7BB89D0A22}"/>
                  </a:ext>
                </a:extLst>
              </p:cNvPr>
              <p:cNvSpPr/>
              <p:nvPr/>
            </p:nvSpPr>
            <p:spPr>
              <a:xfrm>
                <a:off x="735901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8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2" name="object 68">
                <a:extLst>
                  <a:ext uri="{FF2B5EF4-FFF2-40B4-BE49-F238E27FC236}">
                    <a16:creationId xmlns:a16="http://schemas.microsoft.com/office/drawing/2014/main" id="{88C2BDD1-2949-43BB-9256-CC4E961B1789}"/>
                  </a:ext>
                </a:extLst>
              </p:cNvPr>
              <p:cNvSpPr/>
              <p:nvPr/>
            </p:nvSpPr>
            <p:spPr>
              <a:xfrm>
                <a:off x="696836" y="8025625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8950" y="185280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3" name="object 69">
                <a:extLst>
                  <a:ext uri="{FF2B5EF4-FFF2-40B4-BE49-F238E27FC236}">
                    <a16:creationId xmlns:a16="http://schemas.microsoft.com/office/drawing/2014/main" id="{1A77C712-3180-4971-9B55-7A0E5E908ADD}"/>
                  </a:ext>
                </a:extLst>
              </p:cNvPr>
              <p:cNvSpPr/>
              <p:nvPr/>
            </p:nvSpPr>
            <p:spPr>
              <a:xfrm>
                <a:off x="696836" y="8025637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185280"/>
                    </a:moveTo>
                    <a:lnTo>
                      <a:pt x="0" y="185280"/>
                    </a:lnTo>
                  </a:path>
                  <a:path w="39370" h="185420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8528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4" name="object 70">
                <a:extLst>
                  <a:ext uri="{FF2B5EF4-FFF2-40B4-BE49-F238E27FC236}">
                    <a16:creationId xmlns:a16="http://schemas.microsoft.com/office/drawing/2014/main" id="{D1DE0701-4746-4911-AAB5-F712EFE0AE5D}"/>
                  </a:ext>
                </a:extLst>
              </p:cNvPr>
              <p:cNvSpPr/>
              <p:nvPr/>
            </p:nvSpPr>
            <p:spPr>
              <a:xfrm>
                <a:off x="10581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510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16510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5" name="object 71">
                <a:extLst>
                  <a:ext uri="{FF2B5EF4-FFF2-40B4-BE49-F238E27FC236}">
                    <a16:creationId xmlns:a16="http://schemas.microsoft.com/office/drawing/2014/main" id="{9AD68ACB-4674-40B9-8FE0-544722153F3F}"/>
                  </a:ext>
                </a:extLst>
              </p:cNvPr>
              <p:cNvSpPr/>
              <p:nvPr/>
            </p:nvSpPr>
            <p:spPr>
              <a:xfrm>
                <a:off x="1058163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6" name="object 72">
                <a:extLst>
                  <a:ext uri="{FF2B5EF4-FFF2-40B4-BE49-F238E27FC236}">
                    <a16:creationId xmlns:a16="http://schemas.microsoft.com/office/drawing/2014/main" id="{633877CF-E9D4-4B37-92C4-0CA21E27108F}"/>
                  </a:ext>
                </a:extLst>
              </p:cNvPr>
              <p:cNvSpPr/>
              <p:nvPr/>
            </p:nvSpPr>
            <p:spPr>
              <a:xfrm>
                <a:off x="1380426" y="8190737"/>
                <a:ext cx="322580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20320">
                    <a:moveTo>
                      <a:pt x="0" y="20180"/>
                    </a:moveTo>
                    <a:lnTo>
                      <a:pt x="322262" y="20180"/>
                    </a:lnTo>
                    <a:lnTo>
                      <a:pt x="322262" y="0"/>
                    </a:lnTo>
                    <a:lnTo>
                      <a:pt x="0" y="0"/>
                    </a:lnTo>
                    <a:lnTo>
                      <a:pt x="0" y="2018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7" name="object 73">
                <a:extLst>
                  <a:ext uri="{FF2B5EF4-FFF2-40B4-BE49-F238E27FC236}">
                    <a16:creationId xmlns:a16="http://schemas.microsoft.com/office/drawing/2014/main" id="{C97AFE09-EB36-46F9-926C-AF23909F7874}"/>
                  </a:ext>
                </a:extLst>
              </p:cNvPr>
              <p:cNvSpPr/>
              <p:nvPr/>
            </p:nvSpPr>
            <p:spPr>
              <a:xfrm>
                <a:off x="1380426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8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8" name="object 74">
                <a:extLst>
                  <a:ext uri="{FF2B5EF4-FFF2-40B4-BE49-F238E27FC236}">
                    <a16:creationId xmlns:a16="http://schemas.microsoft.com/office/drawing/2014/main" id="{B5DD1ACE-704E-455C-8264-32D50DCBA252}"/>
                  </a:ext>
                </a:extLst>
              </p:cNvPr>
              <p:cNvSpPr/>
              <p:nvPr/>
            </p:nvSpPr>
            <p:spPr>
              <a:xfrm>
                <a:off x="1702689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510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16510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9" name="object 75">
                <a:extLst>
                  <a:ext uri="{FF2B5EF4-FFF2-40B4-BE49-F238E27FC236}">
                    <a16:creationId xmlns:a16="http://schemas.microsoft.com/office/drawing/2014/main" id="{1D2A7941-11C3-4EA0-8A05-C4F37A8947EF}"/>
                  </a:ext>
                </a:extLst>
              </p:cNvPr>
              <p:cNvSpPr/>
              <p:nvPr/>
            </p:nvSpPr>
            <p:spPr>
              <a:xfrm>
                <a:off x="1702688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0" name="object 76">
                <a:extLst>
                  <a:ext uri="{FF2B5EF4-FFF2-40B4-BE49-F238E27FC236}">
                    <a16:creationId xmlns:a16="http://schemas.microsoft.com/office/drawing/2014/main" id="{B9FB0A4E-2C4A-462E-9839-BE9255D5B88E}"/>
                  </a:ext>
                </a:extLst>
              </p:cNvPr>
              <p:cNvSpPr/>
              <p:nvPr/>
            </p:nvSpPr>
            <p:spPr>
              <a:xfrm>
                <a:off x="20249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1" name="object 77">
                <a:extLst>
                  <a:ext uri="{FF2B5EF4-FFF2-40B4-BE49-F238E27FC236}">
                    <a16:creationId xmlns:a16="http://schemas.microsoft.com/office/drawing/2014/main" id="{84EC72A1-86C9-4066-B4CE-CF177D740234}"/>
                  </a:ext>
                </a:extLst>
              </p:cNvPr>
              <p:cNvSpPr/>
              <p:nvPr/>
            </p:nvSpPr>
            <p:spPr>
              <a:xfrm>
                <a:off x="20249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2" name="object 78">
                <a:extLst>
                  <a:ext uri="{FF2B5EF4-FFF2-40B4-BE49-F238E27FC236}">
                    <a16:creationId xmlns:a16="http://schemas.microsoft.com/office/drawing/2014/main" id="{3EC6CDBE-4095-4C92-929F-EB2311719A1E}"/>
                  </a:ext>
                </a:extLst>
              </p:cNvPr>
              <p:cNvSpPr/>
              <p:nvPr/>
            </p:nvSpPr>
            <p:spPr>
              <a:xfrm>
                <a:off x="2347239" y="8025625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27533" y="185280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3" name="object 79">
                <a:extLst>
                  <a:ext uri="{FF2B5EF4-FFF2-40B4-BE49-F238E27FC236}">
                    <a16:creationId xmlns:a16="http://schemas.microsoft.com/office/drawing/2014/main" id="{FFE8A7FD-7C9B-4A3B-932F-9E4D95E972A9}"/>
                  </a:ext>
                </a:extLst>
              </p:cNvPr>
              <p:cNvSpPr/>
              <p:nvPr/>
            </p:nvSpPr>
            <p:spPr>
              <a:xfrm>
                <a:off x="2347239" y="8025637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4" name="object 80">
                <a:extLst>
                  <a:ext uri="{FF2B5EF4-FFF2-40B4-BE49-F238E27FC236}">
                    <a16:creationId xmlns:a16="http://schemas.microsoft.com/office/drawing/2014/main" id="{B262E135-09B0-4B12-8E7E-4A38AD345794}"/>
                  </a:ext>
                </a:extLst>
              </p:cNvPr>
              <p:cNvSpPr/>
              <p:nvPr/>
            </p:nvSpPr>
            <p:spPr>
              <a:xfrm>
                <a:off x="696836" y="7839430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5" name="object 81">
                <a:extLst>
                  <a:ext uri="{FF2B5EF4-FFF2-40B4-BE49-F238E27FC236}">
                    <a16:creationId xmlns:a16="http://schemas.microsoft.com/office/drawing/2014/main" id="{675F7AE5-F89A-40B9-9505-BEF4B215227E}"/>
                  </a:ext>
                </a:extLst>
              </p:cNvPr>
              <p:cNvSpPr/>
              <p:nvPr/>
            </p:nvSpPr>
            <p:spPr>
              <a:xfrm>
                <a:off x="696836" y="7839417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67"/>
                    </a:moveTo>
                    <a:lnTo>
                      <a:pt x="0" y="185267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6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6" name="object 82">
                <a:extLst>
                  <a:ext uri="{FF2B5EF4-FFF2-40B4-BE49-F238E27FC236}">
                    <a16:creationId xmlns:a16="http://schemas.microsoft.com/office/drawing/2014/main" id="{367238D4-ADBE-413F-86CF-133EEA7D1942}"/>
                  </a:ext>
                </a:extLst>
              </p:cNvPr>
              <p:cNvSpPr/>
              <p:nvPr/>
            </p:nvSpPr>
            <p:spPr>
              <a:xfrm>
                <a:off x="898842" y="7839417"/>
                <a:ext cx="1803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185420">
                    <a:moveTo>
                      <a:pt x="0" y="185267"/>
                    </a:moveTo>
                    <a:lnTo>
                      <a:pt x="180086" y="185267"/>
                    </a:lnTo>
                    <a:lnTo>
                      <a:pt x="180086" y="0"/>
                    </a:lnTo>
                    <a:lnTo>
                      <a:pt x="0" y="0"/>
                    </a:lnTo>
                    <a:lnTo>
                      <a:pt x="0" y="185267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7" name="object 83">
                <a:extLst>
                  <a:ext uri="{FF2B5EF4-FFF2-40B4-BE49-F238E27FC236}">
                    <a16:creationId xmlns:a16="http://schemas.microsoft.com/office/drawing/2014/main" id="{CE02383F-56EB-4C8E-BBAA-FCD8FEE56979}"/>
                  </a:ext>
                </a:extLst>
              </p:cNvPr>
              <p:cNvSpPr/>
              <p:nvPr/>
            </p:nvSpPr>
            <p:spPr>
              <a:xfrm>
                <a:off x="898842" y="7839417"/>
                <a:ext cx="96710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185420">
                    <a:moveTo>
                      <a:pt x="322262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67"/>
                    </a:lnTo>
                    <a:close/>
                  </a:path>
                  <a:path w="967105" h="185420">
                    <a:moveTo>
                      <a:pt x="644537" y="185267"/>
                    </a:moveTo>
                    <a:lnTo>
                      <a:pt x="322262" y="185267"/>
                    </a:lnTo>
                    <a:lnTo>
                      <a:pt x="322262" y="0"/>
                    </a:lnTo>
                    <a:lnTo>
                      <a:pt x="644537" y="0"/>
                    </a:lnTo>
                    <a:lnTo>
                      <a:pt x="644537" y="185267"/>
                    </a:lnTo>
                    <a:close/>
                  </a:path>
                  <a:path w="967105" h="185420">
                    <a:moveTo>
                      <a:pt x="966774" y="185267"/>
                    </a:moveTo>
                    <a:lnTo>
                      <a:pt x="644525" y="185267"/>
                    </a:lnTo>
                    <a:lnTo>
                      <a:pt x="644525" y="0"/>
                    </a:lnTo>
                    <a:lnTo>
                      <a:pt x="966774" y="0"/>
                    </a:lnTo>
                    <a:lnTo>
                      <a:pt x="966774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8" name="object 84">
                <a:extLst>
                  <a:ext uri="{FF2B5EF4-FFF2-40B4-BE49-F238E27FC236}">
                    <a16:creationId xmlns:a16="http://schemas.microsoft.com/office/drawing/2014/main" id="{B228D9EE-001C-4FCA-BF9D-72AA50E501F3}"/>
                  </a:ext>
                </a:extLst>
              </p:cNvPr>
              <p:cNvSpPr/>
              <p:nvPr/>
            </p:nvSpPr>
            <p:spPr>
              <a:xfrm>
                <a:off x="2004123" y="7839417"/>
                <a:ext cx="18415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4150" h="185420">
                    <a:moveTo>
                      <a:pt x="0" y="185267"/>
                    </a:moveTo>
                    <a:lnTo>
                      <a:pt x="183769" y="185267"/>
                    </a:lnTo>
                    <a:lnTo>
                      <a:pt x="183769" y="0"/>
                    </a:lnTo>
                    <a:lnTo>
                      <a:pt x="0" y="0"/>
                    </a:lnTo>
                    <a:lnTo>
                      <a:pt x="0" y="185267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9" name="object 85">
                <a:extLst>
                  <a:ext uri="{FF2B5EF4-FFF2-40B4-BE49-F238E27FC236}">
                    <a16:creationId xmlns:a16="http://schemas.microsoft.com/office/drawing/2014/main" id="{EA15331F-D866-4FAE-BF8D-9E42F9EA9FA4}"/>
                  </a:ext>
                </a:extLst>
              </p:cNvPr>
              <p:cNvSpPr/>
              <p:nvPr/>
            </p:nvSpPr>
            <p:spPr>
              <a:xfrm>
                <a:off x="1865617" y="783941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0" name="object 86">
                <a:extLst>
                  <a:ext uri="{FF2B5EF4-FFF2-40B4-BE49-F238E27FC236}">
                    <a16:creationId xmlns:a16="http://schemas.microsoft.com/office/drawing/2014/main" id="{95644694-D9E1-47EF-91CA-A1D57112CE77}"/>
                  </a:ext>
                </a:extLst>
              </p:cNvPr>
              <p:cNvSpPr/>
              <p:nvPr/>
            </p:nvSpPr>
            <p:spPr>
              <a:xfrm>
                <a:off x="2187892" y="7839430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1" name="object 87">
                <a:extLst>
                  <a:ext uri="{FF2B5EF4-FFF2-40B4-BE49-F238E27FC236}">
                    <a16:creationId xmlns:a16="http://schemas.microsoft.com/office/drawing/2014/main" id="{5CBB80BE-AF23-4051-968D-22FFDA348506}"/>
                  </a:ext>
                </a:extLst>
              </p:cNvPr>
              <p:cNvSpPr/>
              <p:nvPr/>
            </p:nvSpPr>
            <p:spPr>
              <a:xfrm>
                <a:off x="2187892" y="7839417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2" name="object 88">
                <a:extLst>
                  <a:ext uri="{FF2B5EF4-FFF2-40B4-BE49-F238E27FC236}">
                    <a16:creationId xmlns:a16="http://schemas.microsoft.com/office/drawing/2014/main" id="{3B32BBD4-E707-4D54-B8A3-135F2C13BC21}"/>
                  </a:ext>
                </a:extLst>
              </p:cNvPr>
              <p:cNvSpPr/>
              <p:nvPr/>
            </p:nvSpPr>
            <p:spPr>
              <a:xfrm>
                <a:off x="735901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62" y="185254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3" name="object 89">
                <a:extLst>
                  <a:ext uri="{FF2B5EF4-FFF2-40B4-BE49-F238E27FC236}">
                    <a16:creationId xmlns:a16="http://schemas.microsoft.com/office/drawing/2014/main" id="{0887B70F-0503-4836-9619-3ACC541EA372}"/>
                  </a:ext>
                </a:extLst>
              </p:cNvPr>
              <p:cNvSpPr/>
              <p:nvPr/>
            </p:nvSpPr>
            <p:spPr>
              <a:xfrm>
                <a:off x="735901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4" name="object 90">
                <a:extLst>
                  <a:ext uri="{FF2B5EF4-FFF2-40B4-BE49-F238E27FC236}">
                    <a16:creationId xmlns:a16="http://schemas.microsoft.com/office/drawing/2014/main" id="{DBD66E91-9122-4CCE-93AB-4A634DDE076D}"/>
                  </a:ext>
                </a:extLst>
              </p:cNvPr>
              <p:cNvSpPr/>
              <p:nvPr/>
            </p:nvSpPr>
            <p:spPr>
              <a:xfrm>
                <a:off x="696836" y="7654112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8950" y="185254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5" name="object 91">
                <a:extLst>
                  <a:ext uri="{FF2B5EF4-FFF2-40B4-BE49-F238E27FC236}">
                    <a16:creationId xmlns:a16="http://schemas.microsoft.com/office/drawing/2014/main" id="{E7AEB934-C5D1-488A-8A08-3A04111663B5}"/>
                  </a:ext>
                </a:extLst>
              </p:cNvPr>
              <p:cNvSpPr/>
              <p:nvPr/>
            </p:nvSpPr>
            <p:spPr>
              <a:xfrm>
                <a:off x="696836" y="7654112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185254"/>
                    </a:moveTo>
                    <a:lnTo>
                      <a:pt x="0" y="185254"/>
                    </a:lnTo>
                  </a:path>
                  <a:path w="39370" h="185420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85254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6" name="object 92">
                <a:extLst>
                  <a:ext uri="{FF2B5EF4-FFF2-40B4-BE49-F238E27FC236}">
                    <a16:creationId xmlns:a16="http://schemas.microsoft.com/office/drawing/2014/main" id="{28631C00-0939-49E5-B705-34780E681038}"/>
                  </a:ext>
                </a:extLst>
              </p:cNvPr>
              <p:cNvSpPr/>
              <p:nvPr/>
            </p:nvSpPr>
            <p:spPr>
              <a:xfrm>
                <a:off x="1058164" y="765411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20066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20066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7" name="object 93">
                <a:extLst>
                  <a:ext uri="{FF2B5EF4-FFF2-40B4-BE49-F238E27FC236}">
                    <a16:creationId xmlns:a16="http://schemas.microsoft.com/office/drawing/2014/main" id="{4E9FBF6D-361A-4CC1-9E4B-7193DAF0623C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8" name="object 94">
                <a:extLst>
                  <a:ext uri="{FF2B5EF4-FFF2-40B4-BE49-F238E27FC236}">
                    <a16:creationId xmlns:a16="http://schemas.microsoft.com/office/drawing/2014/main" id="{528BDDAE-B512-49CE-8839-8B626AEDF3CD}"/>
                  </a:ext>
                </a:extLst>
              </p:cNvPr>
              <p:cNvSpPr/>
              <p:nvPr/>
            </p:nvSpPr>
            <p:spPr>
              <a:xfrm>
                <a:off x="1380426" y="7654112"/>
                <a:ext cx="322580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20320">
                    <a:moveTo>
                      <a:pt x="0" y="20065"/>
                    </a:moveTo>
                    <a:lnTo>
                      <a:pt x="322262" y="20065"/>
                    </a:lnTo>
                    <a:lnTo>
                      <a:pt x="322262" y="0"/>
                    </a:lnTo>
                    <a:lnTo>
                      <a:pt x="0" y="0"/>
                    </a:lnTo>
                    <a:lnTo>
                      <a:pt x="0" y="20065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9" name="object 95">
                <a:extLst>
                  <a:ext uri="{FF2B5EF4-FFF2-40B4-BE49-F238E27FC236}">
                    <a16:creationId xmlns:a16="http://schemas.microsoft.com/office/drawing/2014/main" id="{B8334A50-7511-4968-951C-5E16554DB0AE}"/>
                  </a:ext>
                </a:extLst>
              </p:cNvPr>
              <p:cNvSpPr/>
              <p:nvPr/>
            </p:nvSpPr>
            <p:spPr>
              <a:xfrm>
                <a:off x="1380426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0" name="object 96">
                <a:extLst>
                  <a:ext uri="{FF2B5EF4-FFF2-40B4-BE49-F238E27FC236}">
                    <a16:creationId xmlns:a16="http://schemas.microsoft.com/office/drawing/2014/main" id="{CAB23FCC-1F3B-47BB-B5CF-B250B7F3EB8E}"/>
                  </a:ext>
                </a:extLst>
              </p:cNvPr>
              <p:cNvSpPr/>
              <p:nvPr/>
            </p:nvSpPr>
            <p:spPr>
              <a:xfrm>
                <a:off x="1702689" y="765411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20066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20066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1" name="object 97">
                <a:extLst>
                  <a:ext uri="{FF2B5EF4-FFF2-40B4-BE49-F238E27FC236}">
                    <a16:creationId xmlns:a16="http://schemas.microsoft.com/office/drawing/2014/main" id="{A661D29D-A748-4A3C-BA56-CDDCD715CD88}"/>
                  </a:ext>
                </a:extLst>
              </p:cNvPr>
              <p:cNvSpPr/>
              <p:nvPr/>
            </p:nvSpPr>
            <p:spPr>
              <a:xfrm>
                <a:off x="1702688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2" name="object 98">
                <a:extLst>
                  <a:ext uri="{FF2B5EF4-FFF2-40B4-BE49-F238E27FC236}">
                    <a16:creationId xmlns:a16="http://schemas.microsoft.com/office/drawing/2014/main" id="{0362ECA2-2374-4E70-8F59-027BD72AD046}"/>
                  </a:ext>
                </a:extLst>
              </p:cNvPr>
              <p:cNvSpPr/>
              <p:nvPr/>
            </p:nvSpPr>
            <p:spPr>
              <a:xfrm>
                <a:off x="2024964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3" name="object 99">
                <a:extLst>
                  <a:ext uri="{FF2B5EF4-FFF2-40B4-BE49-F238E27FC236}">
                    <a16:creationId xmlns:a16="http://schemas.microsoft.com/office/drawing/2014/main" id="{70CC9CFF-7B4B-4B87-A540-CF82F4CD2986}"/>
                  </a:ext>
                </a:extLst>
              </p:cNvPr>
              <p:cNvSpPr/>
              <p:nvPr/>
            </p:nvSpPr>
            <p:spPr>
              <a:xfrm>
                <a:off x="2024964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4" name="object 100">
                <a:extLst>
                  <a:ext uri="{FF2B5EF4-FFF2-40B4-BE49-F238E27FC236}">
                    <a16:creationId xmlns:a16="http://schemas.microsoft.com/office/drawing/2014/main" id="{14DED1FD-6336-4C41-AA03-C3E58B25DE9E}"/>
                  </a:ext>
                </a:extLst>
              </p:cNvPr>
              <p:cNvSpPr/>
              <p:nvPr/>
            </p:nvSpPr>
            <p:spPr>
              <a:xfrm>
                <a:off x="2347239" y="7654112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27533" y="185254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5" name="object 101">
                <a:extLst>
                  <a:ext uri="{FF2B5EF4-FFF2-40B4-BE49-F238E27FC236}">
                    <a16:creationId xmlns:a16="http://schemas.microsoft.com/office/drawing/2014/main" id="{29689EAB-3E93-4414-9165-293CAB6A5D52}"/>
                  </a:ext>
                </a:extLst>
              </p:cNvPr>
              <p:cNvSpPr/>
              <p:nvPr/>
            </p:nvSpPr>
            <p:spPr>
              <a:xfrm>
                <a:off x="2347239" y="7654112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6" name="object 102">
                <a:extLst>
                  <a:ext uri="{FF2B5EF4-FFF2-40B4-BE49-F238E27FC236}">
                    <a16:creationId xmlns:a16="http://schemas.microsoft.com/office/drawing/2014/main" id="{F6D0B256-67D9-497C-A9A6-D83B0287E4E8}"/>
                  </a:ext>
                </a:extLst>
              </p:cNvPr>
              <p:cNvSpPr/>
              <p:nvPr/>
            </p:nvSpPr>
            <p:spPr>
              <a:xfrm>
                <a:off x="696836" y="746930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7" name="object 103">
                <a:extLst>
                  <a:ext uri="{FF2B5EF4-FFF2-40B4-BE49-F238E27FC236}">
                    <a16:creationId xmlns:a16="http://schemas.microsoft.com/office/drawing/2014/main" id="{87D06663-86A0-4B48-9F06-4A737E581016}"/>
                  </a:ext>
                </a:extLst>
              </p:cNvPr>
              <p:cNvSpPr/>
              <p:nvPr/>
            </p:nvSpPr>
            <p:spPr>
              <a:xfrm>
                <a:off x="696836" y="7469314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54"/>
                    </a:moveTo>
                    <a:lnTo>
                      <a:pt x="0" y="185254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54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8" name="object 104">
                <a:extLst>
                  <a:ext uri="{FF2B5EF4-FFF2-40B4-BE49-F238E27FC236}">
                    <a16:creationId xmlns:a16="http://schemas.microsoft.com/office/drawing/2014/main" id="{07D49AC7-04CA-4605-8A49-72D91053F47F}"/>
                  </a:ext>
                </a:extLst>
              </p:cNvPr>
              <p:cNvSpPr/>
              <p:nvPr/>
            </p:nvSpPr>
            <p:spPr>
              <a:xfrm>
                <a:off x="898842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62" y="185254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9" name="object 105">
                <a:extLst>
                  <a:ext uri="{FF2B5EF4-FFF2-40B4-BE49-F238E27FC236}">
                    <a16:creationId xmlns:a16="http://schemas.microsoft.com/office/drawing/2014/main" id="{7AE03C49-9130-4ADF-8A0B-19CFBB5542B7}"/>
                  </a:ext>
                </a:extLst>
              </p:cNvPr>
              <p:cNvSpPr/>
              <p:nvPr/>
            </p:nvSpPr>
            <p:spPr>
              <a:xfrm>
                <a:off x="898842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0" name="object 106">
                <a:extLst>
                  <a:ext uri="{FF2B5EF4-FFF2-40B4-BE49-F238E27FC236}">
                    <a16:creationId xmlns:a16="http://schemas.microsoft.com/office/drawing/2014/main" id="{0CF3D2C3-D502-4EF1-B4CA-5438C792BA4F}"/>
                  </a:ext>
                </a:extLst>
              </p:cNvPr>
              <p:cNvSpPr/>
              <p:nvPr/>
            </p:nvSpPr>
            <p:spPr>
              <a:xfrm>
                <a:off x="1221105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1" name="object 107">
                <a:extLst>
                  <a:ext uri="{FF2B5EF4-FFF2-40B4-BE49-F238E27FC236}">
                    <a16:creationId xmlns:a16="http://schemas.microsoft.com/office/drawing/2014/main" id="{CB94B581-D48C-47C5-B5FA-E9E2127A79C9}"/>
                  </a:ext>
                </a:extLst>
              </p:cNvPr>
              <p:cNvSpPr/>
              <p:nvPr/>
            </p:nvSpPr>
            <p:spPr>
              <a:xfrm>
                <a:off x="1221105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2" name="object 108">
                <a:extLst>
                  <a:ext uri="{FF2B5EF4-FFF2-40B4-BE49-F238E27FC236}">
                    <a16:creationId xmlns:a16="http://schemas.microsoft.com/office/drawing/2014/main" id="{8C686B4C-BA25-48A5-ADA5-2928CF6FBE84}"/>
                  </a:ext>
                </a:extLst>
              </p:cNvPr>
              <p:cNvSpPr/>
              <p:nvPr/>
            </p:nvSpPr>
            <p:spPr>
              <a:xfrm>
                <a:off x="154336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49" y="185254"/>
                    </a:lnTo>
                    <a:lnTo>
                      <a:pt x="322249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3" name="object 109">
                <a:extLst>
                  <a:ext uri="{FF2B5EF4-FFF2-40B4-BE49-F238E27FC236}">
                    <a16:creationId xmlns:a16="http://schemas.microsoft.com/office/drawing/2014/main" id="{6695722A-6EDC-4A4C-889C-1AAD59B0AA8F}"/>
                  </a:ext>
                </a:extLst>
              </p:cNvPr>
              <p:cNvSpPr/>
              <p:nvPr/>
            </p:nvSpPr>
            <p:spPr>
              <a:xfrm>
                <a:off x="154336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49" y="0"/>
                    </a:lnTo>
                    <a:lnTo>
                      <a:pt x="322249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4" name="object 110">
                <a:extLst>
                  <a:ext uri="{FF2B5EF4-FFF2-40B4-BE49-F238E27FC236}">
                    <a16:creationId xmlns:a16="http://schemas.microsoft.com/office/drawing/2014/main" id="{EBD5F8EE-E6D1-44A3-9762-76D729B934AF}"/>
                  </a:ext>
                </a:extLst>
              </p:cNvPr>
              <p:cNvSpPr/>
              <p:nvPr/>
            </p:nvSpPr>
            <p:spPr>
              <a:xfrm>
                <a:off x="186561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5" name="object 111">
                <a:extLst>
                  <a:ext uri="{FF2B5EF4-FFF2-40B4-BE49-F238E27FC236}">
                    <a16:creationId xmlns:a16="http://schemas.microsoft.com/office/drawing/2014/main" id="{998616B0-FA19-4B85-B9F9-86FF518AC444}"/>
                  </a:ext>
                </a:extLst>
              </p:cNvPr>
              <p:cNvSpPr/>
              <p:nvPr/>
            </p:nvSpPr>
            <p:spPr>
              <a:xfrm>
                <a:off x="186561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6" name="object 112">
                <a:extLst>
                  <a:ext uri="{FF2B5EF4-FFF2-40B4-BE49-F238E27FC236}">
                    <a16:creationId xmlns:a16="http://schemas.microsoft.com/office/drawing/2014/main" id="{6F0CE758-C4C9-4741-A6E3-AC554AF92A60}"/>
                  </a:ext>
                </a:extLst>
              </p:cNvPr>
              <p:cNvSpPr/>
              <p:nvPr/>
            </p:nvSpPr>
            <p:spPr>
              <a:xfrm>
                <a:off x="2187892" y="746930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7" name="object 113">
                <a:extLst>
                  <a:ext uri="{FF2B5EF4-FFF2-40B4-BE49-F238E27FC236}">
                    <a16:creationId xmlns:a16="http://schemas.microsoft.com/office/drawing/2014/main" id="{49A10E4A-CC09-43FC-9E71-81AEDEB9A15E}"/>
                  </a:ext>
                </a:extLst>
              </p:cNvPr>
              <p:cNvSpPr/>
              <p:nvPr/>
            </p:nvSpPr>
            <p:spPr>
              <a:xfrm>
                <a:off x="2187892" y="7469314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8" name="object 114">
                <a:extLst>
                  <a:ext uri="{FF2B5EF4-FFF2-40B4-BE49-F238E27FC236}">
                    <a16:creationId xmlns:a16="http://schemas.microsoft.com/office/drawing/2014/main" id="{A71A2AB8-B086-411F-8767-BFF7575FD8D9}"/>
                  </a:ext>
                </a:extLst>
              </p:cNvPr>
              <p:cNvSpPr/>
              <p:nvPr/>
            </p:nvSpPr>
            <p:spPr>
              <a:xfrm>
                <a:off x="735901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9" name="object 115">
                <a:extLst>
                  <a:ext uri="{FF2B5EF4-FFF2-40B4-BE49-F238E27FC236}">
                    <a16:creationId xmlns:a16="http://schemas.microsoft.com/office/drawing/2014/main" id="{AC915732-7D73-4F6C-AD4F-EA8FC72E8524}"/>
                  </a:ext>
                </a:extLst>
              </p:cNvPr>
              <p:cNvSpPr/>
              <p:nvPr/>
            </p:nvSpPr>
            <p:spPr>
              <a:xfrm>
                <a:off x="735901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0" name="object 116">
                <a:extLst>
                  <a:ext uri="{FF2B5EF4-FFF2-40B4-BE49-F238E27FC236}">
                    <a16:creationId xmlns:a16="http://schemas.microsoft.com/office/drawing/2014/main" id="{03FF577E-524D-4250-A254-1549DBF04AA3}"/>
                  </a:ext>
                </a:extLst>
              </p:cNvPr>
              <p:cNvSpPr/>
              <p:nvPr/>
            </p:nvSpPr>
            <p:spPr>
              <a:xfrm>
                <a:off x="1057052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1" name="object 117">
                <a:extLst>
                  <a:ext uri="{FF2B5EF4-FFF2-40B4-BE49-F238E27FC236}">
                    <a16:creationId xmlns:a16="http://schemas.microsoft.com/office/drawing/2014/main" id="{CE1D427C-2B2B-43C0-936F-A703D7ACB7CD}"/>
                  </a:ext>
                </a:extLst>
              </p:cNvPr>
              <p:cNvSpPr/>
              <p:nvPr/>
            </p:nvSpPr>
            <p:spPr>
              <a:xfrm>
                <a:off x="696836" y="7325664"/>
                <a:ext cx="3937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44145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8950" y="143573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2" name="object 118">
                <a:extLst>
                  <a:ext uri="{FF2B5EF4-FFF2-40B4-BE49-F238E27FC236}">
                    <a16:creationId xmlns:a16="http://schemas.microsoft.com/office/drawing/2014/main" id="{D2ED648F-EFFE-4248-A193-9E1BEB3722F4}"/>
                  </a:ext>
                </a:extLst>
              </p:cNvPr>
              <p:cNvSpPr/>
              <p:nvPr/>
            </p:nvSpPr>
            <p:spPr>
              <a:xfrm>
                <a:off x="696836" y="7325664"/>
                <a:ext cx="3937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44145">
                    <a:moveTo>
                      <a:pt x="38950" y="143573"/>
                    </a:moveTo>
                    <a:lnTo>
                      <a:pt x="0" y="143573"/>
                    </a:lnTo>
                  </a:path>
                  <a:path w="39370" h="144145">
                    <a:moveTo>
                      <a:pt x="38950" y="0"/>
                    </a:moveTo>
                    <a:lnTo>
                      <a:pt x="38950" y="143573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3" name="object 119">
                <a:extLst>
                  <a:ext uri="{FF2B5EF4-FFF2-40B4-BE49-F238E27FC236}">
                    <a16:creationId xmlns:a16="http://schemas.microsoft.com/office/drawing/2014/main" id="{362A042D-9C9C-4B62-81A5-92406B54CAA9}"/>
                  </a:ext>
                </a:extLst>
              </p:cNvPr>
              <p:cNvSpPr/>
              <p:nvPr/>
            </p:nvSpPr>
            <p:spPr>
              <a:xfrm>
                <a:off x="1058163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4" name="object 120">
                <a:extLst>
                  <a:ext uri="{FF2B5EF4-FFF2-40B4-BE49-F238E27FC236}">
                    <a16:creationId xmlns:a16="http://schemas.microsoft.com/office/drawing/2014/main" id="{FC74E495-586F-43EA-8C33-C810DDE51C86}"/>
                  </a:ext>
                </a:extLst>
              </p:cNvPr>
              <p:cNvSpPr/>
              <p:nvPr/>
            </p:nvSpPr>
            <p:spPr>
              <a:xfrm>
                <a:off x="1058163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5" name="object 121">
                <a:extLst>
                  <a:ext uri="{FF2B5EF4-FFF2-40B4-BE49-F238E27FC236}">
                    <a16:creationId xmlns:a16="http://schemas.microsoft.com/office/drawing/2014/main" id="{9CE869EB-0A25-48F8-9A0E-AC18C2277634}"/>
                  </a:ext>
                </a:extLst>
              </p:cNvPr>
              <p:cNvSpPr/>
              <p:nvPr/>
            </p:nvSpPr>
            <p:spPr>
              <a:xfrm>
                <a:off x="1379327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6" name="object 122">
                <a:extLst>
                  <a:ext uri="{FF2B5EF4-FFF2-40B4-BE49-F238E27FC236}">
                    <a16:creationId xmlns:a16="http://schemas.microsoft.com/office/drawing/2014/main" id="{5A7ED05B-28D2-463B-BC37-3BA64DC234DF}"/>
                  </a:ext>
                </a:extLst>
              </p:cNvPr>
              <p:cNvSpPr/>
              <p:nvPr/>
            </p:nvSpPr>
            <p:spPr>
              <a:xfrm>
                <a:off x="1380439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62" y="143573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7" name="object 123">
                <a:extLst>
                  <a:ext uri="{FF2B5EF4-FFF2-40B4-BE49-F238E27FC236}">
                    <a16:creationId xmlns:a16="http://schemas.microsoft.com/office/drawing/2014/main" id="{57FDC860-ACD3-4115-98C4-669232BCE922}"/>
                  </a:ext>
                </a:extLst>
              </p:cNvPr>
              <p:cNvSpPr/>
              <p:nvPr/>
            </p:nvSpPr>
            <p:spPr>
              <a:xfrm>
                <a:off x="1380426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8" name="object 124">
                <a:extLst>
                  <a:ext uri="{FF2B5EF4-FFF2-40B4-BE49-F238E27FC236}">
                    <a16:creationId xmlns:a16="http://schemas.microsoft.com/office/drawing/2014/main" id="{0AA47CE8-811D-4C15-A207-5D1D662126EE}"/>
                  </a:ext>
                </a:extLst>
              </p:cNvPr>
              <p:cNvSpPr/>
              <p:nvPr/>
            </p:nvSpPr>
            <p:spPr>
              <a:xfrm>
                <a:off x="1701577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9" name="object 125">
                <a:extLst>
                  <a:ext uri="{FF2B5EF4-FFF2-40B4-BE49-F238E27FC236}">
                    <a16:creationId xmlns:a16="http://schemas.microsoft.com/office/drawing/2014/main" id="{DC5538DF-19EF-4201-88FA-0E1AC4B577D5}"/>
                  </a:ext>
                </a:extLst>
              </p:cNvPr>
              <p:cNvSpPr/>
              <p:nvPr/>
            </p:nvSpPr>
            <p:spPr>
              <a:xfrm>
                <a:off x="1702688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0" name="object 126">
                <a:extLst>
                  <a:ext uri="{FF2B5EF4-FFF2-40B4-BE49-F238E27FC236}">
                    <a16:creationId xmlns:a16="http://schemas.microsoft.com/office/drawing/2014/main" id="{220C7DCC-F865-4DE3-BF1C-55901B430FE6}"/>
                  </a:ext>
                </a:extLst>
              </p:cNvPr>
              <p:cNvSpPr/>
              <p:nvPr/>
            </p:nvSpPr>
            <p:spPr>
              <a:xfrm>
                <a:off x="1702688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1" name="object 127">
                <a:extLst>
                  <a:ext uri="{FF2B5EF4-FFF2-40B4-BE49-F238E27FC236}">
                    <a16:creationId xmlns:a16="http://schemas.microsoft.com/office/drawing/2014/main" id="{DE4758B6-C4D2-4529-9A57-C42581B12C13}"/>
                  </a:ext>
                </a:extLst>
              </p:cNvPr>
              <p:cNvSpPr/>
              <p:nvPr/>
            </p:nvSpPr>
            <p:spPr>
              <a:xfrm>
                <a:off x="2023859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2" name="object 128">
                <a:extLst>
                  <a:ext uri="{FF2B5EF4-FFF2-40B4-BE49-F238E27FC236}">
                    <a16:creationId xmlns:a16="http://schemas.microsoft.com/office/drawing/2014/main" id="{B269C773-5005-4F63-B61E-15F5A3F32859}"/>
                  </a:ext>
                </a:extLst>
              </p:cNvPr>
              <p:cNvSpPr/>
              <p:nvPr/>
            </p:nvSpPr>
            <p:spPr>
              <a:xfrm>
                <a:off x="2024976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62" y="143573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3" name="object 129">
                <a:extLst>
                  <a:ext uri="{FF2B5EF4-FFF2-40B4-BE49-F238E27FC236}">
                    <a16:creationId xmlns:a16="http://schemas.microsoft.com/office/drawing/2014/main" id="{2BAA63BF-79E8-486E-9822-7F835544F1EE}"/>
                  </a:ext>
                </a:extLst>
              </p:cNvPr>
              <p:cNvSpPr/>
              <p:nvPr/>
            </p:nvSpPr>
            <p:spPr>
              <a:xfrm>
                <a:off x="2024964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  <a:path w="322580" h="144145">
                    <a:moveTo>
                      <a:pt x="322275" y="0"/>
                    </a:moveTo>
                    <a:lnTo>
                      <a:pt x="322275" y="143573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4" name="object 130">
                <a:extLst>
                  <a:ext uri="{FF2B5EF4-FFF2-40B4-BE49-F238E27FC236}">
                    <a16:creationId xmlns:a16="http://schemas.microsoft.com/office/drawing/2014/main" id="{CDDB3BFB-FE77-4C10-8B85-17CFF826D920}"/>
                  </a:ext>
                </a:extLst>
              </p:cNvPr>
              <p:cNvSpPr/>
              <p:nvPr/>
            </p:nvSpPr>
            <p:spPr>
              <a:xfrm>
                <a:off x="2347239" y="7325664"/>
                <a:ext cx="2794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44145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27533" y="143573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5" name="object 131">
                <a:extLst>
                  <a:ext uri="{FF2B5EF4-FFF2-40B4-BE49-F238E27FC236}">
                    <a16:creationId xmlns:a16="http://schemas.microsoft.com/office/drawing/2014/main" id="{04A85B83-2536-4295-BB4E-56B34B158A19}"/>
                  </a:ext>
                </a:extLst>
              </p:cNvPr>
              <p:cNvSpPr/>
              <p:nvPr/>
            </p:nvSpPr>
            <p:spPr>
              <a:xfrm>
                <a:off x="2347239" y="7325664"/>
                <a:ext cx="2794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44145">
                    <a:moveTo>
                      <a:pt x="27533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6" name="object 132">
                <a:extLst>
                  <a:ext uri="{FF2B5EF4-FFF2-40B4-BE49-F238E27FC236}">
                    <a16:creationId xmlns:a16="http://schemas.microsoft.com/office/drawing/2014/main" id="{839340B9-150C-4B8B-98A6-E233978F7CDF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6838" y="0"/>
                    </a:moveTo>
                    <a:lnTo>
                      <a:pt x="0" y="0"/>
                    </a:lnTo>
                    <a:lnTo>
                      <a:pt x="0" y="20167"/>
                    </a:lnTo>
                    <a:lnTo>
                      <a:pt x="966838" y="20167"/>
                    </a:lnTo>
                    <a:lnTo>
                      <a:pt x="966838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7" name="object 133">
                <a:extLst>
                  <a:ext uri="{FF2B5EF4-FFF2-40B4-BE49-F238E27FC236}">
                    <a16:creationId xmlns:a16="http://schemas.microsoft.com/office/drawing/2014/main" id="{A22278CF-22B0-41DA-B3D5-2E4295005A82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6838" y="20167"/>
                    </a:moveTo>
                    <a:lnTo>
                      <a:pt x="0" y="20167"/>
                    </a:lnTo>
                    <a:lnTo>
                      <a:pt x="0" y="0"/>
                    </a:lnTo>
                    <a:lnTo>
                      <a:pt x="966838" y="0"/>
                    </a:lnTo>
                    <a:lnTo>
                      <a:pt x="966838" y="201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8" name="object 134">
                <a:extLst>
                  <a:ext uri="{FF2B5EF4-FFF2-40B4-BE49-F238E27FC236}">
                    <a16:creationId xmlns:a16="http://schemas.microsoft.com/office/drawing/2014/main" id="{0A1DCCE0-5DA3-4CB4-A6A8-920754574217}"/>
                  </a:ext>
                </a:extLst>
              </p:cNvPr>
              <p:cNvSpPr/>
              <p:nvPr/>
            </p:nvSpPr>
            <p:spPr>
              <a:xfrm>
                <a:off x="1058163" y="8190737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7041" y="0"/>
                    </a:moveTo>
                    <a:lnTo>
                      <a:pt x="0" y="0"/>
                    </a:lnTo>
                    <a:lnTo>
                      <a:pt x="0" y="20180"/>
                    </a:lnTo>
                    <a:lnTo>
                      <a:pt x="967041" y="20180"/>
                    </a:lnTo>
                    <a:lnTo>
                      <a:pt x="967041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9" name="object 135">
                <a:extLst>
                  <a:ext uri="{FF2B5EF4-FFF2-40B4-BE49-F238E27FC236}">
                    <a16:creationId xmlns:a16="http://schemas.microsoft.com/office/drawing/2014/main" id="{E74CCE34-3227-4954-83EE-CCAF6DB8CD8C}"/>
                  </a:ext>
                </a:extLst>
              </p:cNvPr>
              <p:cNvSpPr/>
              <p:nvPr/>
            </p:nvSpPr>
            <p:spPr>
              <a:xfrm>
                <a:off x="1058163" y="8190737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7041" y="20180"/>
                    </a:moveTo>
                    <a:lnTo>
                      <a:pt x="0" y="20180"/>
                    </a:lnTo>
                    <a:lnTo>
                      <a:pt x="0" y="0"/>
                    </a:lnTo>
                    <a:lnTo>
                      <a:pt x="967041" y="0"/>
                    </a:lnTo>
                    <a:lnTo>
                      <a:pt x="967041" y="201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0" name="object 136">
                <a:extLst>
                  <a:ext uri="{FF2B5EF4-FFF2-40B4-BE49-F238E27FC236}">
                    <a16:creationId xmlns:a16="http://schemas.microsoft.com/office/drawing/2014/main" id="{1F28A516-2D92-4956-A00D-E3F013D5D79C}"/>
                  </a:ext>
                </a:extLst>
              </p:cNvPr>
              <p:cNvSpPr/>
              <p:nvPr/>
            </p:nvSpPr>
            <p:spPr>
              <a:xfrm>
                <a:off x="1058163" y="7674787"/>
                <a:ext cx="20320" cy="516255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254">
                    <a:moveTo>
                      <a:pt x="20180" y="0"/>
                    </a:moveTo>
                    <a:lnTo>
                      <a:pt x="0" y="0"/>
                    </a:lnTo>
                    <a:lnTo>
                      <a:pt x="0" y="515950"/>
                    </a:lnTo>
                    <a:lnTo>
                      <a:pt x="20180" y="515950"/>
                    </a:lnTo>
                    <a:lnTo>
                      <a:pt x="20180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1" name="object 137">
                <a:extLst>
                  <a:ext uri="{FF2B5EF4-FFF2-40B4-BE49-F238E27FC236}">
                    <a16:creationId xmlns:a16="http://schemas.microsoft.com/office/drawing/2014/main" id="{B9813B52-7980-4071-9D41-E041C9704C80}"/>
                  </a:ext>
                </a:extLst>
              </p:cNvPr>
              <p:cNvSpPr/>
              <p:nvPr/>
            </p:nvSpPr>
            <p:spPr>
              <a:xfrm>
                <a:off x="1058163" y="7674787"/>
                <a:ext cx="20320" cy="516255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254">
                    <a:moveTo>
                      <a:pt x="20180" y="515950"/>
                    </a:moveTo>
                    <a:lnTo>
                      <a:pt x="0" y="515950"/>
                    </a:lnTo>
                    <a:lnTo>
                      <a:pt x="0" y="0"/>
                    </a:lnTo>
                    <a:lnTo>
                      <a:pt x="20180" y="0"/>
                    </a:lnTo>
                    <a:lnTo>
                      <a:pt x="20180" y="51595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2" name="object 138">
                <a:extLst>
                  <a:ext uri="{FF2B5EF4-FFF2-40B4-BE49-F238E27FC236}">
                    <a16:creationId xmlns:a16="http://schemas.microsoft.com/office/drawing/2014/main" id="{2B388063-FD0C-49BD-B48B-B70C13D8ACC7}"/>
                  </a:ext>
                </a:extLst>
              </p:cNvPr>
              <p:cNvSpPr/>
              <p:nvPr/>
            </p:nvSpPr>
            <p:spPr>
              <a:xfrm>
                <a:off x="2004809" y="7674178"/>
                <a:ext cx="20320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890">
                    <a:moveTo>
                      <a:pt x="20167" y="0"/>
                    </a:moveTo>
                    <a:lnTo>
                      <a:pt x="0" y="0"/>
                    </a:lnTo>
                    <a:lnTo>
                      <a:pt x="0" y="516559"/>
                    </a:lnTo>
                    <a:lnTo>
                      <a:pt x="20167" y="516559"/>
                    </a:lnTo>
                    <a:lnTo>
                      <a:pt x="20167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3" name="object 139">
                <a:extLst>
                  <a:ext uri="{FF2B5EF4-FFF2-40B4-BE49-F238E27FC236}">
                    <a16:creationId xmlns:a16="http://schemas.microsoft.com/office/drawing/2014/main" id="{F9BF217F-FFD5-4418-A03A-0D61728FF271}"/>
                  </a:ext>
                </a:extLst>
              </p:cNvPr>
              <p:cNvSpPr/>
              <p:nvPr/>
            </p:nvSpPr>
            <p:spPr>
              <a:xfrm>
                <a:off x="2004809" y="7674178"/>
                <a:ext cx="20320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890">
                    <a:moveTo>
                      <a:pt x="20167" y="516559"/>
                    </a:moveTo>
                    <a:lnTo>
                      <a:pt x="0" y="516559"/>
                    </a:lnTo>
                    <a:lnTo>
                      <a:pt x="0" y="0"/>
                    </a:lnTo>
                    <a:lnTo>
                      <a:pt x="20167" y="0"/>
                    </a:lnTo>
                    <a:lnTo>
                      <a:pt x="20167" y="51655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4" name="object 140">
                <a:extLst>
                  <a:ext uri="{FF2B5EF4-FFF2-40B4-BE49-F238E27FC236}">
                    <a16:creationId xmlns:a16="http://schemas.microsoft.com/office/drawing/2014/main" id="{0E7EAC10-4B42-46A8-AB1E-BD60A1FFD86F}"/>
                  </a:ext>
                </a:extLst>
              </p:cNvPr>
              <p:cNvSpPr/>
              <p:nvPr/>
            </p:nvSpPr>
            <p:spPr>
              <a:xfrm>
                <a:off x="1078928" y="7674178"/>
                <a:ext cx="925194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925194" h="516890">
                    <a:moveTo>
                      <a:pt x="925194" y="0"/>
                    </a:moveTo>
                    <a:lnTo>
                      <a:pt x="0" y="0"/>
                    </a:lnTo>
                    <a:lnTo>
                      <a:pt x="0" y="516559"/>
                    </a:lnTo>
                    <a:lnTo>
                      <a:pt x="925194" y="516559"/>
                    </a:lnTo>
                    <a:lnTo>
                      <a:pt x="92519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5" name="object 141">
                <a:extLst>
                  <a:ext uri="{FF2B5EF4-FFF2-40B4-BE49-F238E27FC236}">
                    <a16:creationId xmlns:a16="http://schemas.microsoft.com/office/drawing/2014/main" id="{14B3AAFF-9034-4FBD-80FA-FC93B8421B2C}"/>
                  </a:ext>
                </a:extLst>
              </p:cNvPr>
              <p:cNvSpPr/>
              <p:nvPr/>
            </p:nvSpPr>
            <p:spPr>
              <a:xfrm>
                <a:off x="1078928" y="7674178"/>
                <a:ext cx="925194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925194" h="516890">
                    <a:moveTo>
                      <a:pt x="925194" y="516559"/>
                    </a:moveTo>
                    <a:lnTo>
                      <a:pt x="0" y="516559"/>
                    </a:lnTo>
                    <a:lnTo>
                      <a:pt x="0" y="0"/>
                    </a:lnTo>
                    <a:lnTo>
                      <a:pt x="925194" y="0"/>
                    </a:lnTo>
                    <a:lnTo>
                      <a:pt x="925194" y="51655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6" name="object 142">
                <a:extLst>
                  <a:ext uri="{FF2B5EF4-FFF2-40B4-BE49-F238E27FC236}">
                    <a16:creationId xmlns:a16="http://schemas.microsoft.com/office/drawing/2014/main" id="{E7A0F9E7-A902-4D71-BE3E-5E1935DE85A9}"/>
                  </a:ext>
                </a:extLst>
              </p:cNvPr>
              <p:cNvSpPr/>
              <p:nvPr/>
            </p:nvSpPr>
            <p:spPr>
              <a:xfrm>
                <a:off x="1081900" y="7730820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66" y="0"/>
                    </a:moveTo>
                    <a:lnTo>
                      <a:pt x="0" y="0"/>
                    </a:lnTo>
                    <a:lnTo>
                      <a:pt x="0" y="10782"/>
                    </a:lnTo>
                    <a:lnTo>
                      <a:pt x="38366" y="10782"/>
                    </a:lnTo>
                    <a:lnTo>
                      <a:pt x="38366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7" name="object 143">
                <a:extLst>
                  <a:ext uri="{FF2B5EF4-FFF2-40B4-BE49-F238E27FC236}">
                    <a16:creationId xmlns:a16="http://schemas.microsoft.com/office/drawing/2014/main" id="{6FAB0B56-4D2E-4F8F-AD99-778C4E4C6F9F}"/>
                  </a:ext>
                </a:extLst>
              </p:cNvPr>
              <p:cNvSpPr/>
              <p:nvPr/>
            </p:nvSpPr>
            <p:spPr>
              <a:xfrm>
                <a:off x="1081887" y="7730832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79" y="0"/>
                    </a:moveTo>
                    <a:lnTo>
                      <a:pt x="0" y="0"/>
                    </a:lnTo>
                    <a:lnTo>
                      <a:pt x="0" y="10782"/>
                    </a:lnTo>
                    <a:lnTo>
                      <a:pt x="38379" y="10782"/>
                    </a:lnTo>
                    <a:lnTo>
                      <a:pt x="38379" y="0"/>
                    </a:lnTo>
                    <a:close/>
                  </a:path>
                  <a:path w="38734" h="10795">
                    <a:moveTo>
                      <a:pt x="12331" y="355"/>
                    </a:moveTo>
                    <a:lnTo>
                      <a:pt x="12331" y="10591"/>
                    </a:lnTo>
                  </a:path>
                  <a:path w="38734" h="10795">
                    <a:moveTo>
                      <a:pt x="26060" y="355"/>
                    </a:moveTo>
                    <a:lnTo>
                      <a:pt x="26060" y="10591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8" name="object 144">
                <a:extLst>
                  <a:ext uri="{FF2B5EF4-FFF2-40B4-BE49-F238E27FC236}">
                    <a16:creationId xmlns:a16="http://schemas.microsoft.com/office/drawing/2014/main" id="{765A9B3F-6039-4AD1-8BBA-8379E966E872}"/>
                  </a:ext>
                </a:extLst>
              </p:cNvPr>
              <p:cNvSpPr/>
              <p:nvPr/>
            </p:nvSpPr>
            <p:spPr>
              <a:xfrm>
                <a:off x="1081900" y="8114487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66" y="0"/>
                    </a:moveTo>
                    <a:lnTo>
                      <a:pt x="0" y="0"/>
                    </a:lnTo>
                    <a:lnTo>
                      <a:pt x="0" y="10731"/>
                    </a:lnTo>
                    <a:lnTo>
                      <a:pt x="38366" y="10731"/>
                    </a:lnTo>
                    <a:lnTo>
                      <a:pt x="38366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9" name="object 145">
                <a:extLst>
                  <a:ext uri="{FF2B5EF4-FFF2-40B4-BE49-F238E27FC236}">
                    <a16:creationId xmlns:a16="http://schemas.microsoft.com/office/drawing/2014/main" id="{5EE04A94-0B21-48A5-BE06-2B97B6389EA1}"/>
                  </a:ext>
                </a:extLst>
              </p:cNvPr>
              <p:cNvSpPr/>
              <p:nvPr/>
            </p:nvSpPr>
            <p:spPr>
              <a:xfrm>
                <a:off x="1081887" y="8114487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79" y="0"/>
                    </a:moveTo>
                    <a:lnTo>
                      <a:pt x="0" y="0"/>
                    </a:lnTo>
                    <a:lnTo>
                      <a:pt x="0" y="10744"/>
                    </a:lnTo>
                    <a:lnTo>
                      <a:pt x="38379" y="10744"/>
                    </a:lnTo>
                    <a:lnTo>
                      <a:pt x="38379" y="0"/>
                    </a:lnTo>
                    <a:close/>
                  </a:path>
                  <a:path w="38734" h="10795">
                    <a:moveTo>
                      <a:pt x="12331" y="355"/>
                    </a:moveTo>
                    <a:lnTo>
                      <a:pt x="12331" y="10591"/>
                    </a:lnTo>
                  </a:path>
                  <a:path w="38734" h="10795">
                    <a:moveTo>
                      <a:pt x="26060" y="355"/>
                    </a:moveTo>
                    <a:lnTo>
                      <a:pt x="26060" y="10591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0" name="object 146">
                <a:extLst>
                  <a:ext uri="{FF2B5EF4-FFF2-40B4-BE49-F238E27FC236}">
                    <a16:creationId xmlns:a16="http://schemas.microsoft.com/office/drawing/2014/main" id="{64B56740-DEC7-4F96-A833-FC67693A5B96}"/>
                  </a:ext>
                </a:extLst>
              </p:cNvPr>
              <p:cNvSpPr/>
              <p:nvPr/>
            </p:nvSpPr>
            <p:spPr>
              <a:xfrm>
                <a:off x="1106716" y="7905838"/>
                <a:ext cx="12700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2700" h="41909">
                    <a:moveTo>
                      <a:pt x="12357" y="0"/>
                    </a:moveTo>
                    <a:lnTo>
                      <a:pt x="0" y="0"/>
                    </a:lnTo>
                    <a:lnTo>
                      <a:pt x="0" y="41503"/>
                    </a:lnTo>
                    <a:lnTo>
                      <a:pt x="12357" y="41503"/>
                    </a:lnTo>
                    <a:lnTo>
                      <a:pt x="12357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1" name="object 147">
                <a:extLst>
                  <a:ext uri="{FF2B5EF4-FFF2-40B4-BE49-F238E27FC236}">
                    <a16:creationId xmlns:a16="http://schemas.microsoft.com/office/drawing/2014/main" id="{F962FDD5-6CAC-4C80-A9BB-B622EEBBFBAD}"/>
                  </a:ext>
                </a:extLst>
              </p:cNvPr>
              <p:cNvSpPr/>
              <p:nvPr/>
            </p:nvSpPr>
            <p:spPr>
              <a:xfrm>
                <a:off x="1084224" y="7719351"/>
                <a:ext cx="34925" cy="228600"/>
              </a:xfrm>
              <a:custGeom>
                <a:avLst/>
                <a:gdLst/>
                <a:ahLst/>
                <a:cxnLst/>
                <a:rect l="l" t="t" r="r" b="b"/>
                <a:pathLst>
                  <a:path w="34925" h="228600">
                    <a:moveTo>
                      <a:pt x="34848" y="186486"/>
                    </a:moveTo>
                    <a:lnTo>
                      <a:pt x="22491" y="186486"/>
                    </a:lnTo>
                    <a:lnTo>
                      <a:pt x="22491" y="228003"/>
                    </a:lnTo>
                    <a:lnTo>
                      <a:pt x="34848" y="228003"/>
                    </a:lnTo>
                    <a:lnTo>
                      <a:pt x="34848" y="186486"/>
                    </a:lnTo>
                    <a:close/>
                  </a:path>
                  <a:path w="34925" h="228600">
                    <a:moveTo>
                      <a:pt x="34493" y="200393"/>
                    </a:moveTo>
                    <a:lnTo>
                      <a:pt x="24256" y="200393"/>
                    </a:lnTo>
                  </a:path>
                  <a:path w="34925" h="228600">
                    <a:moveTo>
                      <a:pt x="34493" y="214109"/>
                    </a:moveTo>
                    <a:lnTo>
                      <a:pt x="24256" y="214109"/>
                    </a:lnTo>
                  </a:path>
                  <a:path w="34925" h="228600">
                    <a:moveTo>
                      <a:pt x="16852" y="33731"/>
                    </a:moveTo>
                    <a:lnTo>
                      <a:pt x="26174" y="33731"/>
                    </a:lnTo>
                    <a:lnTo>
                      <a:pt x="33718" y="26187"/>
                    </a:lnTo>
                    <a:lnTo>
                      <a:pt x="33718" y="16878"/>
                    </a:lnTo>
                    <a:lnTo>
                      <a:pt x="33718" y="7556"/>
                    </a:lnTo>
                    <a:lnTo>
                      <a:pt x="26174" y="0"/>
                    </a:lnTo>
                    <a:lnTo>
                      <a:pt x="16852" y="0"/>
                    </a:lnTo>
                    <a:lnTo>
                      <a:pt x="7543" y="0"/>
                    </a:lnTo>
                    <a:lnTo>
                      <a:pt x="0" y="7556"/>
                    </a:lnTo>
                    <a:lnTo>
                      <a:pt x="0" y="16878"/>
                    </a:lnTo>
                    <a:lnTo>
                      <a:pt x="0" y="26187"/>
                    </a:lnTo>
                    <a:lnTo>
                      <a:pt x="7543" y="33731"/>
                    </a:lnTo>
                    <a:lnTo>
                      <a:pt x="16852" y="33731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2" name="object 148">
                <a:extLst>
                  <a:ext uri="{FF2B5EF4-FFF2-40B4-BE49-F238E27FC236}">
                    <a16:creationId xmlns:a16="http://schemas.microsoft.com/office/drawing/2014/main" id="{E15396D2-7182-4B87-B581-DD7F60C9AE05}"/>
                  </a:ext>
                </a:extLst>
              </p:cNvPr>
              <p:cNvSpPr/>
              <p:nvPr/>
            </p:nvSpPr>
            <p:spPr>
              <a:xfrm>
                <a:off x="1078997" y="7685961"/>
                <a:ext cx="44450" cy="485140"/>
              </a:xfrm>
              <a:custGeom>
                <a:avLst/>
                <a:gdLst/>
                <a:ahLst/>
                <a:cxnLst/>
                <a:rect l="l" t="t" r="r" b="b"/>
                <a:pathLst>
                  <a:path w="44450" h="485140">
                    <a:moveTo>
                      <a:pt x="43929" y="0"/>
                    </a:moveTo>
                    <a:lnTo>
                      <a:pt x="0" y="0"/>
                    </a:lnTo>
                    <a:lnTo>
                      <a:pt x="0" y="485025"/>
                    </a:lnTo>
                    <a:lnTo>
                      <a:pt x="43929" y="485025"/>
                    </a:lnTo>
                    <a:lnTo>
                      <a:pt x="43929" y="450672"/>
                    </a:lnTo>
                    <a:lnTo>
                      <a:pt x="12776" y="450672"/>
                    </a:lnTo>
                    <a:lnTo>
                      <a:pt x="5232" y="443103"/>
                    </a:lnTo>
                    <a:lnTo>
                      <a:pt x="5232" y="424510"/>
                    </a:lnTo>
                    <a:lnTo>
                      <a:pt x="12776" y="416966"/>
                    </a:lnTo>
                    <a:lnTo>
                      <a:pt x="43929" y="416966"/>
                    </a:lnTo>
                    <a:lnTo>
                      <a:pt x="43929" y="263575"/>
                    </a:lnTo>
                    <a:lnTo>
                      <a:pt x="43802" y="263575"/>
                    </a:lnTo>
                    <a:lnTo>
                      <a:pt x="43802" y="260565"/>
                    </a:lnTo>
                    <a:lnTo>
                      <a:pt x="41313" y="260032"/>
                    </a:lnTo>
                    <a:lnTo>
                      <a:pt x="30911" y="260032"/>
                    </a:lnTo>
                    <a:lnTo>
                      <a:pt x="29133" y="258635"/>
                    </a:lnTo>
                    <a:lnTo>
                      <a:pt x="29133" y="223774"/>
                    </a:lnTo>
                    <a:lnTo>
                      <a:pt x="30911" y="222364"/>
                    </a:lnTo>
                    <a:lnTo>
                      <a:pt x="41313" y="222364"/>
                    </a:lnTo>
                    <a:lnTo>
                      <a:pt x="43802" y="221830"/>
                    </a:lnTo>
                    <a:lnTo>
                      <a:pt x="43802" y="218833"/>
                    </a:lnTo>
                    <a:lnTo>
                      <a:pt x="43929" y="218833"/>
                    </a:lnTo>
                    <a:lnTo>
                      <a:pt x="43929" y="67119"/>
                    </a:lnTo>
                    <a:lnTo>
                      <a:pt x="12776" y="67119"/>
                    </a:lnTo>
                    <a:lnTo>
                      <a:pt x="5232" y="59575"/>
                    </a:lnTo>
                    <a:lnTo>
                      <a:pt x="5232" y="40944"/>
                    </a:lnTo>
                    <a:lnTo>
                      <a:pt x="12776" y="33401"/>
                    </a:lnTo>
                    <a:lnTo>
                      <a:pt x="43929" y="33401"/>
                    </a:lnTo>
                    <a:lnTo>
                      <a:pt x="43929" y="0"/>
                    </a:lnTo>
                    <a:close/>
                  </a:path>
                  <a:path w="44450" h="485140">
                    <a:moveTo>
                      <a:pt x="43929" y="416966"/>
                    </a:moveTo>
                    <a:lnTo>
                      <a:pt x="31407" y="416966"/>
                    </a:lnTo>
                    <a:lnTo>
                      <a:pt x="38950" y="424510"/>
                    </a:lnTo>
                    <a:lnTo>
                      <a:pt x="38950" y="443103"/>
                    </a:lnTo>
                    <a:lnTo>
                      <a:pt x="31407" y="450672"/>
                    </a:lnTo>
                    <a:lnTo>
                      <a:pt x="43929" y="450672"/>
                    </a:lnTo>
                    <a:lnTo>
                      <a:pt x="43929" y="416966"/>
                    </a:lnTo>
                    <a:close/>
                  </a:path>
                  <a:path w="44450" h="485140">
                    <a:moveTo>
                      <a:pt x="43929" y="263550"/>
                    </a:moveTo>
                    <a:lnTo>
                      <a:pt x="43802" y="263575"/>
                    </a:lnTo>
                    <a:lnTo>
                      <a:pt x="43929" y="263575"/>
                    </a:lnTo>
                    <a:close/>
                  </a:path>
                  <a:path w="44450" h="485140">
                    <a:moveTo>
                      <a:pt x="43929" y="218833"/>
                    </a:moveTo>
                    <a:lnTo>
                      <a:pt x="43802" y="218833"/>
                    </a:lnTo>
                    <a:lnTo>
                      <a:pt x="43929" y="218859"/>
                    </a:lnTo>
                    <a:close/>
                  </a:path>
                  <a:path w="44450" h="485140">
                    <a:moveTo>
                      <a:pt x="43929" y="33401"/>
                    </a:moveTo>
                    <a:lnTo>
                      <a:pt x="31407" y="33401"/>
                    </a:lnTo>
                    <a:lnTo>
                      <a:pt x="38950" y="40944"/>
                    </a:lnTo>
                    <a:lnTo>
                      <a:pt x="38950" y="59575"/>
                    </a:lnTo>
                    <a:lnTo>
                      <a:pt x="31407" y="67119"/>
                    </a:lnTo>
                    <a:lnTo>
                      <a:pt x="43929" y="67119"/>
                    </a:lnTo>
                    <a:lnTo>
                      <a:pt x="43929" y="33401"/>
                    </a:lnTo>
                    <a:close/>
                  </a:path>
                </a:pathLst>
              </a:custGeom>
              <a:solidFill>
                <a:srgbClr val="FFE83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3" name="object 149">
                <a:extLst>
                  <a:ext uri="{FF2B5EF4-FFF2-40B4-BE49-F238E27FC236}">
                    <a16:creationId xmlns:a16="http://schemas.microsoft.com/office/drawing/2014/main" id="{8B95C3F1-635A-4B11-B1A8-00B34A095E7B}"/>
                  </a:ext>
                </a:extLst>
              </p:cNvPr>
              <p:cNvSpPr/>
              <p:nvPr/>
            </p:nvSpPr>
            <p:spPr>
              <a:xfrm>
                <a:off x="1078997" y="7685961"/>
                <a:ext cx="44450" cy="485140"/>
              </a:xfrm>
              <a:custGeom>
                <a:avLst/>
                <a:gdLst/>
                <a:ahLst/>
                <a:cxnLst/>
                <a:rect l="l" t="t" r="r" b="b"/>
                <a:pathLst>
                  <a:path w="44450" h="485140">
                    <a:moveTo>
                      <a:pt x="5232" y="433819"/>
                    </a:moveTo>
                    <a:lnTo>
                      <a:pt x="5232" y="424510"/>
                    </a:lnTo>
                    <a:lnTo>
                      <a:pt x="12776" y="416966"/>
                    </a:lnTo>
                    <a:lnTo>
                      <a:pt x="22085" y="416966"/>
                    </a:lnTo>
                    <a:lnTo>
                      <a:pt x="31407" y="416966"/>
                    </a:lnTo>
                    <a:lnTo>
                      <a:pt x="38950" y="424510"/>
                    </a:lnTo>
                    <a:lnTo>
                      <a:pt x="38950" y="433819"/>
                    </a:lnTo>
                    <a:lnTo>
                      <a:pt x="38950" y="443103"/>
                    </a:lnTo>
                    <a:lnTo>
                      <a:pt x="31407" y="450672"/>
                    </a:lnTo>
                    <a:lnTo>
                      <a:pt x="22085" y="450672"/>
                    </a:lnTo>
                    <a:lnTo>
                      <a:pt x="12776" y="450672"/>
                    </a:lnTo>
                    <a:lnTo>
                      <a:pt x="5232" y="443103"/>
                    </a:lnTo>
                    <a:lnTo>
                      <a:pt x="5232" y="433819"/>
                    </a:lnTo>
                    <a:close/>
                  </a:path>
                  <a:path w="44450" h="485140">
                    <a:moveTo>
                      <a:pt x="5232" y="50266"/>
                    </a:moveTo>
                    <a:lnTo>
                      <a:pt x="5232" y="40944"/>
                    </a:lnTo>
                    <a:lnTo>
                      <a:pt x="12776" y="33401"/>
                    </a:lnTo>
                    <a:lnTo>
                      <a:pt x="22085" y="33401"/>
                    </a:lnTo>
                    <a:lnTo>
                      <a:pt x="31407" y="33401"/>
                    </a:lnTo>
                    <a:lnTo>
                      <a:pt x="38950" y="40944"/>
                    </a:lnTo>
                    <a:lnTo>
                      <a:pt x="38950" y="50266"/>
                    </a:lnTo>
                    <a:lnTo>
                      <a:pt x="38950" y="59575"/>
                    </a:lnTo>
                    <a:lnTo>
                      <a:pt x="31407" y="67119"/>
                    </a:lnTo>
                    <a:lnTo>
                      <a:pt x="22085" y="67119"/>
                    </a:lnTo>
                    <a:lnTo>
                      <a:pt x="12776" y="67119"/>
                    </a:lnTo>
                    <a:lnTo>
                      <a:pt x="5232" y="59575"/>
                    </a:lnTo>
                    <a:lnTo>
                      <a:pt x="5232" y="50266"/>
                    </a:lnTo>
                    <a:close/>
                  </a:path>
                  <a:path w="44450" h="485140">
                    <a:moveTo>
                      <a:pt x="43929" y="263550"/>
                    </a:moveTo>
                    <a:lnTo>
                      <a:pt x="43802" y="263575"/>
                    </a:lnTo>
                    <a:lnTo>
                      <a:pt x="43802" y="260565"/>
                    </a:lnTo>
                    <a:lnTo>
                      <a:pt x="41313" y="260032"/>
                    </a:lnTo>
                    <a:lnTo>
                      <a:pt x="39027" y="260032"/>
                    </a:lnTo>
                    <a:lnTo>
                      <a:pt x="33362" y="260032"/>
                    </a:lnTo>
                    <a:lnTo>
                      <a:pt x="30911" y="260032"/>
                    </a:lnTo>
                    <a:lnTo>
                      <a:pt x="29133" y="258635"/>
                    </a:lnTo>
                    <a:lnTo>
                      <a:pt x="29133" y="256705"/>
                    </a:lnTo>
                    <a:lnTo>
                      <a:pt x="29133" y="225717"/>
                    </a:lnTo>
                    <a:lnTo>
                      <a:pt x="29133" y="223774"/>
                    </a:lnTo>
                    <a:lnTo>
                      <a:pt x="30911" y="222364"/>
                    </a:lnTo>
                    <a:lnTo>
                      <a:pt x="33362" y="222364"/>
                    </a:lnTo>
                    <a:lnTo>
                      <a:pt x="39027" y="222364"/>
                    </a:lnTo>
                    <a:lnTo>
                      <a:pt x="41313" y="222364"/>
                    </a:lnTo>
                    <a:lnTo>
                      <a:pt x="43802" y="221830"/>
                    </a:lnTo>
                    <a:lnTo>
                      <a:pt x="43802" y="218833"/>
                    </a:lnTo>
                    <a:lnTo>
                      <a:pt x="43929" y="218859"/>
                    </a:lnTo>
                    <a:lnTo>
                      <a:pt x="43929" y="0"/>
                    </a:lnTo>
                    <a:lnTo>
                      <a:pt x="0" y="0"/>
                    </a:lnTo>
                    <a:lnTo>
                      <a:pt x="0" y="485025"/>
                    </a:lnTo>
                    <a:lnTo>
                      <a:pt x="43929" y="485025"/>
                    </a:lnTo>
                    <a:lnTo>
                      <a:pt x="43929" y="26355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4" name="object 150">
                <a:extLst>
                  <a:ext uri="{FF2B5EF4-FFF2-40B4-BE49-F238E27FC236}">
                    <a16:creationId xmlns:a16="http://schemas.microsoft.com/office/drawing/2014/main" id="{405F4807-2DF2-475E-9D22-9395D29C1701}"/>
                  </a:ext>
                </a:extLst>
              </p:cNvPr>
              <p:cNvSpPr/>
              <p:nvPr/>
            </p:nvSpPr>
            <p:spPr>
              <a:xfrm>
                <a:off x="1735683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69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69" y="38366"/>
                    </a:lnTo>
                    <a:lnTo>
                      <a:pt x="10769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5" name="object 151">
                <a:extLst>
                  <a:ext uri="{FF2B5EF4-FFF2-40B4-BE49-F238E27FC236}">
                    <a16:creationId xmlns:a16="http://schemas.microsoft.com/office/drawing/2014/main" id="{69CE3E0E-E68E-45E6-9F78-33BEFAEBB340}"/>
                  </a:ext>
                </a:extLst>
              </p:cNvPr>
              <p:cNvSpPr/>
              <p:nvPr/>
            </p:nvSpPr>
            <p:spPr>
              <a:xfrm>
                <a:off x="1735683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69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69" y="38366"/>
                    </a:lnTo>
                    <a:lnTo>
                      <a:pt x="10769" y="0"/>
                    </a:lnTo>
                    <a:close/>
                  </a:path>
                  <a:path w="10794" h="38734">
                    <a:moveTo>
                      <a:pt x="10426" y="12306"/>
                    </a:moveTo>
                    <a:lnTo>
                      <a:pt x="177" y="12306"/>
                    </a:lnTo>
                  </a:path>
                  <a:path w="10794" h="38734">
                    <a:moveTo>
                      <a:pt x="10426" y="26047"/>
                    </a:moveTo>
                    <a:lnTo>
                      <a:pt x="177" y="2604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6" name="object 152">
                <a:extLst>
                  <a:ext uri="{FF2B5EF4-FFF2-40B4-BE49-F238E27FC236}">
                    <a16:creationId xmlns:a16="http://schemas.microsoft.com/office/drawing/2014/main" id="{18C9F34E-1965-45E6-8735-251C5BCC6986}"/>
                  </a:ext>
                </a:extLst>
              </p:cNvPr>
              <p:cNvSpPr/>
              <p:nvPr/>
            </p:nvSpPr>
            <p:spPr>
              <a:xfrm>
                <a:off x="1352067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44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44" y="38366"/>
                    </a:lnTo>
                    <a:lnTo>
                      <a:pt x="10744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7" name="object 153">
                <a:extLst>
                  <a:ext uri="{FF2B5EF4-FFF2-40B4-BE49-F238E27FC236}">
                    <a16:creationId xmlns:a16="http://schemas.microsoft.com/office/drawing/2014/main" id="{B4634D05-B3DB-4D0B-A81E-A001B3374246}"/>
                  </a:ext>
                </a:extLst>
              </p:cNvPr>
              <p:cNvSpPr/>
              <p:nvPr/>
            </p:nvSpPr>
            <p:spPr>
              <a:xfrm>
                <a:off x="1352067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44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44" y="38366"/>
                    </a:lnTo>
                    <a:lnTo>
                      <a:pt x="10744" y="0"/>
                    </a:lnTo>
                    <a:close/>
                  </a:path>
                  <a:path w="10794" h="38734">
                    <a:moveTo>
                      <a:pt x="10388" y="12306"/>
                    </a:moveTo>
                    <a:lnTo>
                      <a:pt x="152" y="12306"/>
                    </a:lnTo>
                  </a:path>
                  <a:path w="10794" h="38734">
                    <a:moveTo>
                      <a:pt x="10388" y="26047"/>
                    </a:moveTo>
                    <a:lnTo>
                      <a:pt x="152" y="2604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8" name="object 154">
                <a:extLst>
                  <a:ext uri="{FF2B5EF4-FFF2-40B4-BE49-F238E27FC236}">
                    <a16:creationId xmlns:a16="http://schemas.microsoft.com/office/drawing/2014/main" id="{1056B4AF-5344-43D5-BA41-132DBA7BE15E}"/>
                  </a:ext>
                </a:extLst>
              </p:cNvPr>
              <p:cNvSpPr/>
              <p:nvPr/>
            </p:nvSpPr>
            <p:spPr>
              <a:xfrm>
                <a:off x="1529930" y="7702003"/>
                <a:ext cx="4191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41909" h="12700">
                    <a:moveTo>
                      <a:pt x="41528" y="0"/>
                    </a:moveTo>
                    <a:lnTo>
                      <a:pt x="0" y="0"/>
                    </a:lnTo>
                    <a:lnTo>
                      <a:pt x="0" y="12357"/>
                    </a:lnTo>
                    <a:lnTo>
                      <a:pt x="41528" y="12357"/>
                    </a:lnTo>
                    <a:lnTo>
                      <a:pt x="41528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9" name="object 155">
                <a:extLst>
                  <a:ext uri="{FF2B5EF4-FFF2-40B4-BE49-F238E27FC236}">
                    <a16:creationId xmlns:a16="http://schemas.microsoft.com/office/drawing/2014/main" id="{0FAB8185-87A8-455D-8EFB-A6B82CF552C0}"/>
                  </a:ext>
                </a:extLst>
              </p:cNvPr>
              <p:cNvSpPr/>
              <p:nvPr/>
            </p:nvSpPr>
            <p:spPr>
              <a:xfrm>
                <a:off x="1529930" y="7679512"/>
                <a:ext cx="2286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34925">
                    <a:moveTo>
                      <a:pt x="0" y="34848"/>
                    </a:moveTo>
                    <a:lnTo>
                      <a:pt x="41528" y="34848"/>
                    </a:lnTo>
                    <a:lnTo>
                      <a:pt x="41528" y="22491"/>
                    </a:lnTo>
                    <a:lnTo>
                      <a:pt x="0" y="22491"/>
                    </a:lnTo>
                    <a:lnTo>
                      <a:pt x="0" y="34848"/>
                    </a:lnTo>
                    <a:close/>
                  </a:path>
                  <a:path w="228600" h="34925">
                    <a:moveTo>
                      <a:pt x="27622" y="34505"/>
                    </a:moveTo>
                    <a:lnTo>
                      <a:pt x="27622" y="24256"/>
                    </a:lnTo>
                  </a:path>
                  <a:path w="228600" h="34925">
                    <a:moveTo>
                      <a:pt x="13906" y="34505"/>
                    </a:moveTo>
                    <a:lnTo>
                      <a:pt x="13906" y="24256"/>
                    </a:lnTo>
                  </a:path>
                  <a:path w="228600" h="34925">
                    <a:moveTo>
                      <a:pt x="194271" y="16865"/>
                    </a:moveTo>
                    <a:lnTo>
                      <a:pt x="194271" y="26161"/>
                    </a:lnTo>
                    <a:lnTo>
                      <a:pt x="201828" y="33705"/>
                    </a:lnTo>
                    <a:lnTo>
                      <a:pt x="211137" y="33705"/>
                    </a:lnTo>
                    <a:lnTo>
                      <a:pt x="220446" y="33705"/>
                    </a:lnTo>
                    <a:lnTo>
                      <a:pt x="228003" y="26161"/>
                    </a:lnTo>
                    <a:lnTo>
                      <a:pt x="228003" y="16865"/>
                    </a:lnTo>
                    <a:lnTo>
                      <a:pt x="228003" y="7543"/>
                    </a:lnTo>
                    <a:lnTo>
                      <a:pt x="220446" y="0"/>
                    </a:lnTo>
                    <a:lnTo>
                      <a:pt x="211137" y="0"/>
                    </a:lnTo>
                    <a:lnTo>
                      <a:pt x="201828" y="0"/>
                    </a:lnTo>
                    <a:lnTo>
                      <a:pt x="194271" y="7543"/>
                    </a:lnTo>
                    <a:lnTo>
                      <a:pt x="194271" y="16865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30" name="object 156">
                <a:extLst>
                  <a:ext uri="{FF2B5EF4-FFF2-40B4-BE49-F238E27FC236}">
                    <a16:creationId xmlns:a16="http://schemas.microsoft.com/office/drawing/2014/main" id="{8BE8A0EE-7996-4B75-ABCF-D527B12E662E}"/>
                  </a:ext>
                </a:extLst>
              </p:cNvPr>
              <p:cNvSpPr/>
              <p:nvPr/>
            </p:nvSpPr>
            <p:spPr>
              <a:xfrm>
                <a:off x="1306320" y="7674283"/>
                <a:ext cx="48514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485139" h="44450">
                    <a:moveTo>
                      <a:pt x="485025" y="0"/>
                    </a:moveTo>
                    <a:lnTo>
                      <a:pt x="0" y="0"/>
                    </a:lnTo>
                    <a:lnTo>
                      <a:pt x="0" y="43929"/>
                    </a:lnTo>
                    <a:lnTo>
                      <a:pt x="221462" y="43929"/>
                    </a:lnTo>
                    <a:lnTo>
                      <a:pt x="221424" y="43802"/>
                    </a:lnTo>
                    <a:lnTo>
                      <a:pt x="224434" y="43802"/>
                    </a:lnTo>
                    <a:lnTo>
                      <a:pt x="224980" y="41313"/>
                    </a:lnTo>
                    <a:lnTo>
                      <a:pt x="224980" y="38938"/>
                    </a:lnTo>
                    <a:lnTo>
                      <a:pt x="41910" y="38938"/>
                    </a:lnTo>
                    <a:lnTo>
                      <a:pt x="34340" y="31394"/>
                    </a:lnTo>
                    <a:lnTo>
                      <a:pt x="34340" y="12776"/>
                    </a:lnTo>
                    <a:lnTo>
                      <a:pt x="41910" y="5232"/>
                    </a:lnTo>
                    <a:lnTo>
                      <a:pt x="485025" y="5232"/>
                    </a:lnTo>
                    <a:lnTo>
                      <a:pt x="485025" y="0"/>
                    </a:lnTo>
                    <a:close/>
                  </a:path>
                  <a:path w="485139" h="44450">
                    <a:moveTo>
                      <a:pt x="417893" y="29133"/>
                    </a:moveTo>
                    <a:lnTo>
                      <a:pt x="261226" y="29133"/>
                    </a:lnTo>
                    <a:lnTo>
                      <a:pt x="262636" y="30899"/>
                    </a:lnTo>
                    <a:lnTo>
                      <a:pt x="262636" y="41313"/>
                    </a:lnTo>
                    <a:lnTo>
                      <a:pt x="263182" y="43802"/>
                    </a:lnTo>
                    <a:lnTo>
                      <a:pt x="266192" y="43802"/>
                    </a:lnTo>
                    <a:lnTo>
                      <a:pt x="266166" y="43929"/>
                    </a:lnTo>
                    <a:lnTo>
                      <a:pt x="485025" y="43929"/>
                    </a:lnTo>
                    <a:lnTo>
                      <a:pt x="485025" y="38938"/>
                    </a:lnTo>
                    <a:lnTo>
                      <a:pt x="425450" y="38938"/>
                    </a:lnTo>
                    <a:lnTo>
                      <a:pt x="417893" y="31394"/>
                    </a:lnTo>
                    <a:lnTo>
                      <a:pt x="417893" y="29133"/>
                    </a:lnTo>
                    <a:close/>
                  </a:path>
                  <a:path w="485139" h="44450">
                    <a:moveTo>
                      <a:pt x="425450" y="5232"/>
                    </a:moveTo>
                    <a:lnTo>
                      <a:pt x="60502" y="5232"/>
                    </a:lnTo>
                    <a:lnTo>
                      <a:pt x="68059" y="12776"/>
                    </a:lnTo>
                    <a:lnTo>
                      <a:pt x="68059" y="31394"/>
                    </a:lnTo>
                    <a:lnTo>
                      <a:pt x="60502" y="38938"/>
                    </a:lnTo>
                    <a:lnTo>
                      <a:pt x="224980" y="38938"/>
                    </a:lnTo>
                    <a:lnTo>
                      <a:pt x="224980" y="30899"/>
                    </a:lnTo>
                    <a:lnTo>
                      <a:pt x="226390" y="29133"/>
                    </a:lnTo>
                    <a:lnTo>
                      <a:pt x="417893" y="29133"/>
                    </a:lnTo>
                    <a:lnTo>
                      <a:pt x="417893" y="12776"/>
                    </a:lnTo>
                    <a:lnTo>
                      <a:pt x="425450" y="5232"/>
                    </a:lnTo>
                    <a:close/>
                  </a:path>
                  <a:path w="485139" h="44450">
                    <a:moveTo>
                      <a:pt x="485025" y="5232"/>
                    </a:moveTo>
                    <a:lnTo>
                      <a:pt x="444068" y="5232"/>
                    </a:lnTo>
                    <a:lnTo>
                      <a:pt x="451624" y="12776"/>
                    </a:lnTo>
                    <a:lnTo>
                      <a:pt x="451624" y="31394"/>
                    </a:lnTo>
                    <a:lnTo>
                      <a:pt x="444068" y="38938"/>
                    </a:lnTo>
                    <a:lnTo>
                      <a:pt x="485025" y="38938"/>
                    </a:lnTo>
                    <a:lnTo>
                      <a:pt x="485025" y="5232"/>
                    </a:lnTo>
                    <a:close/>
                  </a:path>
                </a:pathLst>
              </a:custGeom>
              <a:solidFill>
                <a:srgbClr val="FFE83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31" name="object 157">
                <a:extLst>
                  <a:ext uri="{FF2B5EF4-FFF2-40B4-BE49-F238E27FC236}">
                    <a16:creationId xmlns:a16="http://schemas.microsoft.com/office/drawing/2014/main" id="{BBA2BB75-090D-4CD4-841B-6136A4C438F9}"/>
                  </a:ext>
                </a:extLst>
              </p:cNvPr>
              <p:cNvSpPr/>
              <p:nvPr/>
            </p:nvSpPr>
            <p:spPr>
              <a:xfrm>
                <a:off x="1306320" y="7674283"/>
                <a:ext cx="48514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485139" h="44450">
                    <a:moveTo>
                      <a:pt x="51193" y="5232"/>
                    </a:moveTo>
                    <a:lnTo>
                      <a:pt x="60502" y="5232"/>
                    </a:lnTo>
                    <a:lnTo>
                      <a:pt x="68059" y="12776"/>
                    </a:lnTo>
                    <a:lnTo>
                      <a:pt x="68059" y="22097"/>
                    </a:lnTo>
                    <a:lnTo>
                      <a:pt x="68059" y="31394"/>
                    </a:lnTo>
                    <a:lnTo>
                      <a:pt x="60502" y="38938"/>
                    </a:lnTo>
                    <a:lnTo>
                      <a:pt x="51193" y="38938"/>
                    </a:lnTo>
                    <a:lnTo>
                      <a:pt x="41910" y="38938"/>
                    </a:lnTo>
                    <a:lnTo>
                      <a:pt x="34340" y="31394"/>
                    </a:lnTo>
                    <a:lnTo>
                      <a:pt x="34340" y="22097"/>
                    </a:lnTo>
                    <a:lnTo>
                      <a:pt x="34340" y="12776"/>
                    </a:lnTo>
                    <a:lnTo>
                      <a:pt x="41910" y="5232"/>
                    </a:lnTo>
                    <a:lnTo>
                      <a:pt x="51193" y="5232"/>
                    </a:lnTo>
                    <a:close/>
                  </a:path>
                  <a:path w="485139" h="44450">
                    <a:moveTo>
                      <a:pt x="434759" y="5232"/>
                    </a:moveTo>
                    <a:lnTo>
                      <a:pt x="444068" y="5232"/>
                    </a:lnTo>
                    <a:lnTo>
                      <a:pt x="451624" y="12776"/>
                    </a:lnTo>
                    <a:lnTo>
                      <a:pt x="451624" y="22097"/>
                    </a:lnTo>
                    <a:lnTo>
                      <a:pt x="451624" y="31394"/>
                    </a:lnTo>
                    <a:lnTo>
                      <a:pt x="444068" y="38938"/>
                    </a:lnTo>
                    <a:lnTo>
                      <a:pt x="434759" y="38938"/>
                    </a:lnTo>
                    <a:lnTo>
                      <a:pt x="425450" y="38938"/>
                    </a:lnTo>
                    <a:lnTo>
                      <a:pt x="417893" y="31394"/>
                    </a:lnTo>
                    <a:lnTo>
                      <a:pt x="417893" y="22097"/>
                    </a:lnTo>
                    <a:lnTo>
                      <a:pt x="417893" y="12776"/>
                    </a:lnTo>
                    <a:lnTo>
                      <a:pt x="425450" y="5232"/>
                    </a:lnTo>
                    <a:lnTo>
                      <a:pt x="434759" y="5232"/>
                    </a:lnTo>
                    <a:close/>
                  </a:path>
                  <a:path w="485139" h="44450">
                    <a:moveTo>
                      <a:pt x="221462" y="43929"/>
                    </a:moveTo>
                    <a:lnTo>
                      <a:pt x="221424" y="43802"/>
                    </a:lnTo>
                    <a:lnTo>
                      <a:pt x="224434" y="43802"/>
                    </a:lnTo>
                    <a:lnTo>
                      <a:pt x="224980" y="41313"/>
                    </a:lnTo>
                    <a:lnTo>
                      <a:pt x="224980" y="39039"/>
                    </a:lnTo>
                    <a:lnTo>
                      <a:pt x="224980" y="33375"/>
                    </a:lnTo>
                    <a:lnTo>
                      <a:pt x="224980" y="30899"/>
                    </a:lnTo>
                    <a:lnTo>
                      <a:pt x="226390" y="29133"/>
                    </a:lnTo>
                    <a:lnTo>
                      <a:pt x="228320" y="29133"/>
                    </a:lnTo>
                    <a:lnTo>
                      <a:pt x="259295" y="29133"/>
                    </a:lnTo>
                    <a:lnTo>
                      <a:pt x="261226" y="29133"/>
                    </a:lnTo>
                    <a:lnTo>
                      <a:pt x="262636" y="30899"/>
                    </a:lnTo>
                    <a:lnTo>
                      <a:pt x="262636" y="33375"/>
                    </a:lnTo>
                    <a:lnTo>
                      <a:pt x="262636" y="39039"/>
                    </a:lnTo>
                    <a:lnTo>
                      <a:pt x="262636" y="41313"/>
                    </a:lnTo>
                    <a:lnTo>
                      <a:pt x="263182" y="43802"/>
                    </a:lnTo>
                    <a:lnTo>
                      <a:pt x="266192" y="43802"/>
                    </a:lnTo>
                    <a:lnTo>
                      <a:pt x="266166" y="43929"/>
                    </a:lnTo>
                    <a:lnTo>
                      <a:pt x="485025" y="43929"/>
                    </a:lnTo>
                    <a:lnTo>
                      <a:pt x="485025" y="0"/>
                    </a:lnTo>
                    <a:lnTo>
                      <a:pt x="0" y="0"/>
                    </a:lnTo>
                    <a:lnTo>
                      <a:pt x="0" y="43929"/>
                    </a:lnTo>
                    <a:lnTo>
                      <a:pt x="221462" y="4392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10" name="object 158">
              <a:extLst>
                <a:ext uri="{FF2B5EF4-FFF2-40B4-BE49-F238E27FC236}">
                  <a16:creationId xmlns:a16="http://schemas.microsoft.com/office/drawing/2014/main" id="{C332AFF6-A161-4055-A9B9-FD7255C7187A}"/>
                </a:ext>
              </a:extLst>
            </p:cNvPr>
            <p:cNvSpPr txBox="1"/>
            <p:nvPr/>
          </p:nvSpPr>
          <p:spPr>
            <a:xfrm>
              <a:off x="359133" y="7737842"/>
              <a:ext cx="242570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spc="-60" dirty="0">
                  <a:solidFill>
                    <a:srgbClr val="1D1C20"/>
                  </a:solidFill>
                  <a:latin typeface="Lucida Sans"/>
                  <a:cs typeface="Lucida Sans"/>
                </a:rPr>
                <a:t>Lev</a:t>
              </a:r>
              <a:r>
                <a:rPr sz="1200" spc="-45" dirty="0">
                  <a:solidFill>
                    <a:srgbClr val="1D1C20"/>
                  </a:solidFill>
                  <a:latin typeface="Lucida Sans"/>
                  <a:cs typeface="Lucida Sans"/>
                </a:rPr>
                <a:t>e</a:t>
              </a:r>
              <a:r>
                <a:rPr sz="1200" spc="-60" dirty="0">
                  <a:solidFill>
                    <a:srgbClr val="1D1C20"/>
                  </a:solidFill>
                  <a:latin typeface="Lucida Sans"/>
                  <a:cs typeface="Lucida Sans"/>
                </a:rPr>
                <a:t>l</a:t>
              </a:r>
              <a:endParaRPr sz="1200" dirty="0">
                <a:latin typeface="Lucida Sans"/>
                <a:cs typeface="Lucida Sans"/>
              </a:endParaRPr>
            </a:p>
          </p:txBody>
        </p:sp>
        <p:sp>
          <p:nvSpPr>
            <p:cNvPr id="11" name="object 159">
              <a:extLst>
                <a:ext uri="{FF2B5EF4-FFF2-40B4-BE49-F238E27FC236}">
                  <a16:creationId xmlns:a16="http://schemas.microsoft.com/office/drawing/2014/main" id="{445A5C9C-C393-4CCC-90F0-0C31195B1686}"/>
                </a:ext>
              </a:extLst>
            </p:cNvPr>
            <p:cNvSpPr txBox="1"/>
            <p:nvPr/>
          </p:nvSpPr>
          <p:spPr>
            <a:xfrm>
              <a:off x="1373993" y="7799475"/>
              <a:ext cx="374015" cy="17956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635">
                <a:lnSpc>
                  <a:spcPct val="100000"/>
                </a:lnSpc>
                <a:spcBef>
                  <a:spcPts val="100"/>
                </a:spcBef>
              </a:pPr>
              <a:r>
                <a:rPr sz="1200" spc="-50" dirty="0">
                  <a:solidFill>
                    <a:srgbClr val="1D1C20"/>
                  </a:solidFill>
                  <a:latin typeface="Lucida Sans"/>
                  <a:cs typeface="Lucida Sans"/>
                </a:rPr>
                <a:t>Wind</a:t>
              </a:r>
              <a:r>
                <a:rPr sz="1200" spc="-70" dirty="0">
                  <a:solidFill>
                    <a:srgbClr val="1D1C20"/>
                  </a:solidFill>
                  <a:latin typeface="Lucida Sans"/>
                  <a:cs typeface="Lucida Sans"/>
                </a:rPr>
                <a:t>o</a:t>
              </a:r>
              <a:r>
                <a:rPr sz="1200" spc="-25" dirty="0">
                  <a:solidFill>
                    <a:srgbClr val="1D1C20"/>
                  </a:solidFill>
                  <a:latin typeface="Lucida Sans"/>
                  <a:cs typeface="Lucida Sans"/>
                </a:rPr>
                <a:t>w  </a:t>
              </a:r>
              <a:r>
                <a:rPr sz="1200" spc="-65" dirty="0">
                  <a:solidFill>
                    <a:srgbClr val="1D1C20"/>
                  </a:solidFill>
                  <a:latin typeface="Lucida Sans"/>
                  <a:cs typeface="Lucida Sans"/>
                </a:rPr>
                <a:t>opening</a:t>
              </a:r>
              <a:endParaRPr sz="1200">
                <a:latin typeface="Lucida Sans"/>
                <a:cs typeface="Lucida Sans"/>
              </a:endParaRPr>
            </a:p>
          </p:txBody>
        </p:sp>
        <p:sp>
          <p:nvSpPr>
            <p:cNvPr id="12" name="object 160">
              <a:extLst>
                <a:ext uri="{FF2B5EF4-FFF2-40B4-BE49-F238E27FC236}">
                  <a16:creationId xmlns:a16="http://schemas.microsoft.com/office/drawing/2014/main" id="{EDC07D62-BA59-42C6-9B4B-84D0E9E82BA3}"/>
                </a:ext>
              </a:extLst>
            </p:cNvPr>
            <p:cNvSpPr/>
            <p:nvPr/>
          </p:nvSpPr>
          <p:spPr>
            <a:xfrm>
              <a:off x="602032" y="7225103"/>
              <a:ext cx="747395" cy="905510"/>
            </a:xfrm>
            <a:custGeom>
              <a:avLst/>
              <a:gdLst/>
              <a:ahLst/>
              <a:cxnLst/>
              <a:rect l="l" t="t" r="r" b="b"/>
              <a:pathLst>
                <a:path w="747394" h="905509">
                  <a:moveTo>
                    <a:pt x="0" y="560273"/>
                  </a:moveTo>
                  <a:lnTo>
                    <a:pt x="488429" y="657948"/>
                  </a:lnTo>
                </a:path>
                <a:path w="747394" h="905509">
                  <a:moveTo>
                    <a:pt x="359143" y="2870"/>
                  </a:moveTo>
                  <a:lnTo>
                    <a:pt x="416610" y="126415"/>
                  </a:lnTo>
                </a:path>
                <a:path w="747394" h="905509">
                  <a:moveTo>
                    <a:pt x="747026" y="0"/>
                  </a:moveTo>
                  <a:lnTo>
                    <a:pt x="640715" y="439585"/>
                  </a:lnTo>
                </a:path>
                <a:path w="747394" h="905509">
                  <a:moveTo>
                    <a:pt x="48844" y="905040"/>
                  </a:moveTo>
                  <a:lnTo>
                    <a:pt x="451091" y="844702"/>
                  </a:lnTo>
                </a:path>
              </a:pathLst>
            </a:custGeom>
            <a:ln w="6350">
              <a:solidFill>
                <a:srgbClr val="1D1C20"/>
              </a:solidFill>
            </a:ln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3" name="object 161">
              <a:extLst>
                <a:ext uri="{FF2B5EF4-FFF2-40B4-BE49-F238E27FC236}">
                  <a16:creationId xmlns:a16="http://schemas.microsoft.com/office/drawing/2014/main" id="{212B8652-62D3-49A8-931F-9FF18A35F0D5}"/>
                </a:ext>
              </a:extLst>
            </p:cNvPr>
            <p:cNvSpPr txBox="1"/>
            <p:nvPr/>
          </p:nvSpPr>
          <p:spPr>
            <a:xfrm>
              <a:off x="347300" y="8597177"/>
              <a:ext cx="1631950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solidFill>
                    <a:srgbClr val="919598"/>
                  </a:solidFill>
                  <a:latin typeface="Gill Sans MT"/>
                  <a:cs typeface="Gill Sans MT"/>
                </a:rPr>
                <a:t>Using</a:t>
              </a:r>
              <a:r>
                <a:rPr sz="1200" b="1" spc="60" dirty="0">
                  <a:solidFill>
                    <a:srgbClr val="919598"/>
                  </a:solidFill>
                  <a:latin typeface="Gill Sans MT"/>
                  <a:cs typeface="Gill Sans MT"/>
                </a:rPr>
                <a:t> </a:t>
              </a:r>
              <a:r>
                <a:rPr sz="1200" b="1" spc="-25" dirty="0">
                  <a:solidFill>
                    <a:srgbClr val="919598"/>
                  </a:solidFill>
                  <a:latin typeface="Gill Sans MT"/>
                  <a:cs typeface="Gill Sans MT"/>
                </a:rPr>
                <a:t>timber</a:t>
              </a:r>
              <a:r>
                <a:rPr sz="1200" b="1" spc="65" dirty="0">
                  <a:solidFill>
                    <a:srgbClr val="919598"/>
                  </a:solidFill>
                  <a:latin typeface="Gill Sans MT"/>
                  <a:cs typeface="Gill Sans MT"/>
                </a:rPr>
                <a:t> </a:t>
              </a:r>
              <a:r>
                <a:rPr sz="1200" b="1" dirty="0">
                  <a:solidFill>
                    <a:srgbClr val="919598"/>
                  </a:solidFill>
                  <a:latin typeface="Gill Sans MT"/>
                  <a:cs typeface="Gill Sans MT"/>
                </a:rPr>
                <a:t>rules</a:t>
              </a:r>
              <a:r>
                <a:rPr sz="1200" b="1" spc="60" dirty="0">
                  <a:solidFill>
                    <a:srgbClr val="919598"/>
                  </a:solidFill>
                  <a:latin typeface="Gill Sans MT"/>
                  <a:cs typeface="Gill Sans MT"/>
                </a:rPr>
                <a:t> </a:t>
              </a:r>
              <a:r>
                <a:rPr sz="1200" b="1" spc="-5" dirty="0">
                  <a:solidFill>
                    <a:srgbClr val="919598"/>
                  </a:solidFill>
                  <a:latin typeface="Gill Sans MT"/>
                  <a:cs typeface="Gill Sans MT"/>
                </a:rPr>
                <a:t>in</a:t>
              </a:r>
              <a:r>
                <a:rPr sz="1200" b="1" spc="65" dirty="0">
                  <a:solidFill>
                    <a:srgbClr val="919598"/>
                  </a:solidFill>
                  <a:latin typeface="Gill Sans MT"/>
                  <a:cs typeface="Gill Sans MT"/>
                </a:rPr>
                <a:t> </a:t>
              </a:r>
              <a:r>
                <a:rPr sz="1200" b="1" spc="10" dirty="0">
                  <a:solidFill>
                    <a:srgbClr val="919598"/>
                  </a:solidFill>
                  <a:latin typeface="Gill Sans MT"/>
                  <a:cs typeface="Gill Sans MT"/>
                </a:rPr>
                <a:t>a</a:t>
              </a:r>
              <a:r>
                <a:rPr sz="1200" b="1" spc="60" dirty="0">
                  <a:solidFill>
                    <a:srgbClr val="919598"/>
                  </a:solidFill>
                  <a:latin typeface="Gill Sans MT"/>
                  <a:cs typeface="Gill Sans MT"/>
                </a:rPr>
                <a:t> </a:t>
              </a:r>
              <a:r>
                <a:rPr sz="1200" b="1" spc="15" dirty="0">
                  <a:solidFill>
                    <a:srgbClr val="919598"/>
                  </a:solidFill>
                  <a:latin typeface="Gill Sans MT"/>
                  <a:cs typeface="Gill Sans MT"/>
                </a:rPr>
                <a:t>window</a:t>
              </a:r>
              <a:endParaRPr sz="1200" dirty="0">
                <a:latin typeface="Gill Sans MT"/>
                <a:cs typeface="Gill Sans M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100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Square arris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11" name="Content Placeholder 6">
            <a:extLst>
              <a:ext uri="{FF2B5EF4-FFF2-40B4-BE49-F238E27FC236}">
                <a16:creationId xmlns:a16="http://schemas.microsoft.com/office/drawing/2014/main" id="{9B03642E-EB36-49BA-957B-5FED595F0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760663"/>
            <a:ext cx="4114800" cy="2128837"/>
          </a:xfrm>
        </p:spPr>
        <p:txBody>
          <a:bodyPr/>
          <a:lstStyle/>
          <a:p>
            <a:pPr>
              <a:defRPr/>
            </a:pPr>
            <a:r>
              <a:rPr dirty="0"/>
              <a:t>Skimming can be applied and finished with the aid of an external angle trowel.</a:t>
            </a:r>
          </a:p>
          <a:p>
            <a:pPr marL="381000" indent="-381000">
              <a:defRPr/>
            </a:pPr>
            <a:endParaRPr dirty="0"/>
          </a:p>
        </p:txBody>
      </p:sp>
      <p:pic>
        <p:nvPicPr>
          <p:cNvPr id="39940" name="il_fi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060575"/>
            <a:ext cx="4038600" cy="3529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309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 noChangeArrowheads="1"/>
          </p:cNvSpPr>
          <p:nvPr>
            <p:ph type="title"/>
          </p:nvPr>
        </p:nvSpPr>
        <p:spPr>
          <a:xfrm>
            <a:off x="472236" y="692696"/>
            <a:ext cx="8218488" cy="503238"/>
          </a:xfrm>
        </p:spPr>
        <p:txBody>
          <a:bodyPr/>
          <a:lstStyle/>
          <a:p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Types of areas for fixing beads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433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71488" y="1557338"/>
            <a:ext cx="8229600" cy="424815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Window wall with returns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Walls with door ways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Walls with corner returns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Chimney walls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Independent piers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Beams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Bulk head soffits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ea typeface="ＭＳ Ｐゴシック" panose="020B0600070205080204" pitchFamily="34" charset="-128"/>
              </a:rPr>
              <a:t>Splayed angles</a:t>
            </a:r>
          </a:p>
          <a:p>
            <a:pPr marL="0" indent="0">
              <a:buFontTx/>
              <a:buChar char="•"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Char char="•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>
              <a:buFontTx/>
              <a:buChar char="•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2633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Beading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365125" y="1501064"/>
            <a:ext cx="3816350" cy="2017713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Metal angle beads are used to form straight </a:t>
            </a:r>
            <a:r>
              <a:rPr lang="en-US" altLang="en-US" dirty="0" err="1">
                <a:ea typeface="ＭＳ Ｐゴシック" panose="020B0600070205080204" pitchFamily="34" charset="-128"/>
              </a:rPr>
              <a:t>arrises</a:t>
            </a:r>
            <a:r>
              <a:rPr lang="en-US" altLang="en-US" dirty="0">
                <a:ea typeface="ＭＳ Ｐゴシック" panose="020B0600070205080204" pitchFamily="34" charset="-128"/>
              </a:rPr>
              <a:t> that are resistant to normal damage.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Timber P beads should be used on lime plaster instead of metal beads. </a:t>
            </a:r>
          </a:p>
          <a:p>
            <a:endParaRPr lang="en-US" altLang="en-US" sz="2800" dirty="0">
              <a:ea typeface="ＭＳ Ｐゴシック" panose="020B0600070205080204" pitchFamily="34" charset="-128"/>
            </a:endParaRPr>
          </a:p>
          <a:p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484313"/>
            <a:ext cx="4351337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013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panose="020B0600070205080204" pitchFamily="34" charset="-128"/>
              </a:rPr>
              <a:t>Thin coat beads</a:t>
            </a:r>
          </a:p>
        </p:txBody>
      </p:sp>
      <p:sp>
        <p:nvSpPr>
          <p:cNvPr id="17411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6150"/>
          </a:xfrm>
        </p:spPr>
        <p:txBody>
          <a:bodyPr/>
          <a:lstStyle/>
          <a:p>
            <a:pPr marL="0" indent="0"/>
            <a:r>
              <a:rPr altLang="en-US">
                <a:ea typeface="ＭＳ Ｐゴシック" panose="020B0600070205080204" pitchFamily="34" charset="-128"/>
              </a:rPr>
              <a:t>Thin coat angle beads can be fixed to solid or plasterboard corners.</a:t>
            </a:r>
          </a:p>
          <a:p>
            <a:pPr marL="0" indent="0"/>
            <a:r>
              <a:rPr altLang="en-US">
                <a:ea typeface="ＭＳ Ｐゴシック" panose="020B0600070205080204" pitchFamily="34" charset="-128"/>
              </a:rPr>
              <a:t>Thin coat stop bead. </a:t>
            </a:r>
          </a:p>
          <a:p>
            <a:pPr marL="0" indent="0"/>
            <a:endParaRPr altLang="en-US">
              <a:ea typeface="ＭＳ Ｐゴシック" panose="020B0600070205080204" pitchFamily="34" charset="-128"/>
            </a:endParaRP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88" y="2565920"/>
            <a:ext cx="2525712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2362978"/>
            <a:ext cx="246697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92896"/>
            <a:ext cx="2476500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0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Stop bead</a:t>
            </a:r>
          </a:p>
        </p:txBody>
      </p:sp>
      <p:sp>
        <p:nvSpPr>
          <p:cNvPr id="1843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468313" y="2492896"/>
            <a:ext cx="4248150" cy="2561704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Metal stop beads are used to form straight stops to plaster.</a:t>
            </a:r>
          </a:p>
          <a:p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25" y="1268760"/>
            <a:ext cx="3456508" cy="478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010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Movement bead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FA0F855E-48B0-428C-82B1-8DBD7F7B1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276475"/>
            <a:ext cx="3743325" cy="2849563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Used to allow for movement in the building.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Used on high or long walls.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313"/>
            <a:ext cx="4213225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8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Corner movement bead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252980F7-6BA6-4DD6-98B9-123573B7D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349500"/>
            <a:ext cx="3671887" cy="302895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To allow for different shifting between walls.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Allows movement to prevent cracking.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346200"/>
            <a:ext cx="457993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751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Feature bead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CA461EFE-A3EA-48A0-9879-15DB3F950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1825625"/>
            <a:ext cx="4242385" cy="4075113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Usually fixed around door frames and openings.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Stops the plaster from coming</a:t>
            </a:r>
            <a:br>
              <a:rPr lang="en-US" dirty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>into contact with</a:t>
            </a:r>
            <a:br>
              <a:rPr lang="en-US" dirty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>the frame.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Provides a shadow effect.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1844675"/>
            <a:ext cx="4310063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753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>
          <a:xfrm>
            <a:off x="470458" y="1124744"/>
            <a:ext cx="8218487" cy="431800"/>
          </a:xfrm>
        </p:spPr>
        <p:txBody>
          <a:bodyPr/>
          <a:lstStyle/>
          <a:p>
            <a:r>
              <a:rPr lang="en-GB" altLang="en-US" dirty="0">
                <a:ea typeface="ＭＳ Ｐゴシック" panose="020B0600070205080204" pitchFamily="34" charset="-128"/>
              </a:rPr>
              <a:t>Tools for fixing beads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492055" y="1700808"/>
            <a:ext cx="8229600" cy="3024336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Marker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Tape measure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Snips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Level and straight edge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altLang="en-US" dirty="0">
                <a:ea typeface="ＭＳ Ｐゴシック" panose="020B0600070205080204" pitchFamily="34" charset="-128"/>
              </a:rPr>
              <a:t>Square</a:t>
            </a:r>
          </a:p>
          <a:p>
            <a:endParaRPr altLang="en-US" sz="24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63963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445</Words>
  <Application>Microsoft Office PowerPoint</Application>
  <PresentationFormat>On-screen Show (4:3)</PresentationFormat>
  <Paragraphs>104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Gill Sans MT</vt:lpstr>
      <vt:lpstr>Lucida Grande</vt:lpstr>
      <vt:lpstr>Lucida Sans</vt:lpstr>
      <vt:lpstr>Times New Roman</vt:lpstr>
      <vt:lpstr>Default Design</vt:lpstr>
      <vt:lpstr>PowerPoint 12: Identify and understand how to fix plastering beads</vt:lpstr>
      <vt:lpstr> Types of areas for fixing beads </vt:lpstr>
      <vt:lpstr>Beading</vt:lpstr>
      <vt:lpstr>Thin coat beads</vt:lpstr>
      <vt:lpstr>Stop bead</vt:lpstr>
      <vt:lpstr>Movement bead</vt:lpstr>
      <vt:lpstr>Corner movement bead</vt:lpstr>
      <vt:lpstr>Feature bead</vt:lpstr>
      <vt:lpstr>Tools for fixing beads</vt:lpstr>
      <vt:lpstr>Fixing beads</vt:lpstr>
      <vt:lpstr>Window walls</vt:lpstr>
      <vt:lpstr>Checking beads for accuracy</vt:lpstr>
      <vt:lpstr>PowerPoint Presentation</vt:lpstr>
      <vt:lpstr>PowerPoint Presentation</vt:lpstr>
      <vt:lpstr>PowerPoint Presentation</vt:lpstr>
      <vt:lpstr>Forming hard angles</vt:lpstr>
      <vt:lpstr>Square arris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134</cp:revision>
  <dcterms:created xsi:type="dcterms:W3CDTF">2013-05-28T00:38:54Z</dcterms:created>
  <dcterms:modified xsi:type="dcterms:W3CDTF">2021-03-24T15:13:18Z</dcterms:modified>
</cp:coreProperties>
</file>