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8"/>
  </p:notesMasterIdLst>
  <p:handoutMasterIdLst>
    <p:handoutMasterId r:id="rId19"/>
  </p:handoutMasterIdLst>
  <p:sldIdLst>
    <p:sldId id="256" r:id="rId2"/>
    <p:sldId id="342" r:id="rId3"/>
    <p:sldId id="343" r:id="rId4"/>
    <p:sldId id="344" r:id="rId5"/>
    <p:sldId id="346" r:id="rId6"/>
    <p:sldId id="347" r:id="rId7"/>
    <p:sldId id="348" r:id="rId8"/>
    <p:sldId id="349" r:id="rId9"/>
    <p:sldId id="350" r:id="rId10"/>
    <p:sldId id="351" r:id="rId11"/>
    <p:sldId id="352" r:id="rId12"/>
    <p:sldId id="354" r:id="rId13"/>
    <p:sldId id="355" r:id="rId14"/>
    <p:sldId id="357" r:id="rId15"/>
    <p:sldId id="358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673" autoAdjust="0"/>
    <p:restoredTop sz="93172" autoAdjust="0"/>
  </p:normalViewPr>
  <p:slideViewPr>
    <p:cSldViewPr showGuides="1">
      <p:cViewPr>
        <p:scale>
          <a:sx n="60" d="100"/>
          <a:sy n="60" d="100"/>
        </p:scale>
        <p:origin x="792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057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Worksheet 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0168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371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Worksheet 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1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Worksheet 7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110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Worksheet 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084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24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109: Plastering and interior systems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2: The responsibilities of a plasterer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Manufacturer’s plastering information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229600" cy="4248150"/>
          </a:xfrm>
        </p:spPr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Gypsum plaster contains manufacturer's instructions which provide guidelines on how to use the plaster product.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Always check the use-by date on bagged plaster to avoid fast or slow setting.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There are advantages and disadvantages of pre-blended plaster compared to traditional.</a:t>
            </a:r>
            <a:endParaRPr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6119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Plasterboard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Plasterboard is made of gypsum plaster set between two sheets of paper, used especially to form or line the inner walls of houses.</a:t>
            </a:r>
          </a:p>
          <a:p>
            <a:r>
              <a:rPr lang="en-GB" altLang="en-US" dirty="0">
                <a:ea typeface="ＭＳ Ｐゴシック" panose="020B0600070205080204" pitchFamily="34" charset="-128"/>
              </a:rPr>
              <a:t>You will need to know about:</a:t>
            </a: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storing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manual handling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defects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recycling waste.</a:t>
            </a:r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3" r="-2545" b="15218"/>
          <a:stretch>
            <a:fillRect/>
          </a:stretch>
        </p:blipFill>
        <p:spPr bwMode="auto">
          <a:xfrm>
            <a:off x="4448206" y="2321714"/>
            <a:ext cx="4227482" cy="302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323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731838"/>
            <a:ext cx="8218487" cy="487362"/>
          </a:xfrm>
        </p:spPr>
        <p:txBody>
          <a:bodyPr/>
          <a:lstStyle/>
          <a:p>
            <a:br>
              <a:rPr lang="en-GB" altLang="en-US" dirty="0">
                <a:ea typeface="ＭＳ Ｐゴシック" panose="020B0600070205080204" pitchFamily="34" charset="-128"/>
              </a:rPr>
            </a:br>
            <a:r>
              <a:rPr lang="en-GB" altLang="en-US" dirty="0">
                <a:ea typeface="ＭＳ Ｐゴシック" panose="020B0600070205080204" pitchFamily="34" charset="-128"/>
              </a:rPr>
              <a:t>Plastering specification</a:t>
            </a:r>
            <a:br>
              <a:rPr lang="en-GB" altLang="en-US" dirty="0">
                <a:ea typeface="ＭＳ Ｐゴシック" panose="020B0600070205080204" pitchFamily="34" charset="-128"/>
              </a:rPr>
            </a:br>
            <a:endParaRPr lang="en-GB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700808"/>
            <a:ext cx="7499176" cy="4906963"/>
          </a:xfrm>
        </p:spPr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A plastering specificati</a:t>
            </a:r>
            <a:r>
              <a:rPr lang="en-GB" altLang="en-US" dirty="0">
                <a:ea typeface="ＭＳ Ｐゴシック" panose="020B0600070205080204" pitchFamily="34" charset="-128"/>
              </a:rPr>
              <a:t>o</a:t>
            </a:r>
            <a:r>
              <a:rPr altLang="en-US" dirty="0">
                <a:ea typeface="ＭＳ Ｐゴシック" panose="020B0600070205080204" pitchFamily="34" charset="-128"/>
              </a:rPr>
              <a:t>n will include the following information.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Description of the plastering materials to be used.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Preparation of background substrates.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Applied plaster thickness including application layers.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Strength and consistency achieved by measuring and gauging to ratios.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Standards of workmanship.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2385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Preparing backgrounds for plastering</a:t>
            </a:r>
          </a:p>
        </p:txBody>
      </p:sp>
      <p:sp>
        <p:nvSpPr>
          <p:cNvPr id="26627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12000"/>
            <a:ext cx="7139136" cy="4248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Different backgrounds need to be prepared for plastering in different ways. There are several steps that you need to follow to make sure the plaster adheres well to the surface: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assessing strength and condition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controlling suction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forming a key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forming a mechanical key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applying bonding agents.</a:t>
            </a:r>
          </a:p>
        </p:txBody>
      </p:sp>
    </p:spTree>
    <p:extLst>
      <p:ext uri="{BB962C8B-B14F-4D97-AF65-F5344CB8AC3E}">
        <p14:creationId xmlns:p14="http://schemas.microsoft.com/office/powerpoint/2010/main" val="1588276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 noChangeArrowheads="1"/>
          </p:cNvSpPr>
          <p:nvPr>
            <p:ph type="title"/>
          </p:nvPr>
        </p:nvSpPr>
        <p:spPr>
          <a:xfrm>
            <a:off x="462920" y="1036637"/>
            <a:ext cx="8218487" cy="669925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Safe working</a:t>
            </a:r>
          </a:p>
        </p:txBody>
      </p:sp>
      <p:sp>
        <p:nvSpPr>
          <p:cNvPr id="2867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62920" y="1556792"/>
            <a:ext cx="8069519" cy="4937125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Before starting any work, you must be familiar with the risk assessment and method statement. To work safely you will need to do the following.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Complete a workplace induction.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Wear appropriate PPE.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Understand and follow housekeeping rules.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Check all equipment before use.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Know evacuation procedures.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Understand first aid procedures.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Know how to work at height safely.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Understand accident reporting and recording procedures.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6317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Environmental considerations</a:t>
            </a:r>
          </a:p>
        </p:txBody>
      </p:sp>
      <p:sp>
        <p:nvSpPr>
          <p:cNvPr id="29699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You will need to be aware of the following environmental considerations: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how to clean tools, equipment, work and dispose of waste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type of plastering waste.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waste recycling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segregation of waste.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effect of hazardous waste on the environment.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4326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Maintain plastering tools and equipment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Check the quality of tools and equipment before you start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Cleaning tools and equipment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Safe storage of tools and equipment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Power tools for mixing and installing plasterboard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Mechanical tools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243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084390"/>
            <a:ext cx="8218487" cy="598487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Setting up a safe mixing area </a:t>
            </a:r>
          </a:p>
        </p:txBody>
      </p:sp>
      <p:sp>
        <p:nvSpPr>
          <p:cNvPr id="1433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6482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61467"/>
            <a:ext cx="3456384" cy="386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66443" y="1556792"/>
            <a:ext cx="412035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11D1E"/>
                </a:solidFill>
                <a:latin typeface="+mn-lt"/>
              </a:rPr>
              <a:t>When mixing plaster, the first thing to do is set up your mixing area with the necessary tools. </a:t>
            </a:r>
          </a:p>
          <a:p>
            <a:r>
              <a:rPr lang="en-US" dirty="0">
                <a:solidFill>
                  <a:srgbClr val="211D1E"/>
                </a:solidFill>
                <a:latin typeface="+mn-lt"/>
              </a:rPr>
              <a:t>The mixing area should:</a:t>
            </a:r>
            <a:endParaRPr lang="en-US" dirty="0">
              <a:latin typeface="+mn-lt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have plenty of ventilation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have access to clean water and electricity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be as close as possible to the stored material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have an area for disposing of waste materials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have protective floor coverings if required.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6929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Protecting surfaces before plastering</a:t>
            </a:r>
          </a:p>
        </p:txBody>
      </p:sp>
      <p:pic>
        <p:nvPicPr>
          <p:cNvPr id="15363" name="Content Placeholder 2" descr="A room filled with furniture and a fireplace&#10;&#10;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08138"/>
            <a:ext cx="7427913" cy="3863975"/>
          </a:xfrm>
        </p:spPr>
      </p:pic>
    </p:spTree>
    <p:extLst>
      <p:ext uri="{BB962C8B-B14F-4D97-AF65-F5344CB8AC3E}">
        <p14:creationId xmlns:p14="http://schemas.microsoft.com/office/powerpoint/2010/main" val="186531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>
          <a:xfrm>
            <a:off x="440788" y="1072356"/>
            <a:ext cx="8218487" cy="598487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Carry out checks on mixing materials</a:t>
            </a:r>
          </a:p>
        </p:txBody>
      </p:sp>
      <p:sp>
        <p:nvSpPr>
          <p:cNvPr id="17411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40788" y="1679155"/>
            <a:ext cx="8703212" cy="4754563"/>
          </a:xfrm>
        </p:spPr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Before mixing materials you will need to check the following.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Quality of material.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Storage and protection of materials.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Age and condition.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Contamination.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Water for mixing must be clean.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Mixing equipment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If plastering materials are mixed by hand or mechanical means.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5535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Traditional loose plastering materials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Traditional loose plastering materials includ</a:t>
            </a:r>
            <a:r>
              <a:rPr lang="en-GB" altLang="en-US" dirty="0">
                <a:ea typeface="ＭＳ Ｐゴシック" panose="020B0600070205080204" pitchFamily="34" charset="-128"/>
              </a:rPr>
              <a:t>e</a:t>
            </a:r>
            <a:r>
              <a:rPr altLang="en-US" dirty="0">
                <a:ea typeface="ＭＳ Ｐゴシック" panose="020B0600070205080204" pitchFamily="34" charset="-128"/>
              </a:rPr>
              <a:t>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Aggregate, binders, reinforcements and additives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Lime-based plaster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Sharp sand mixed with hydraulic lime and horse or goats hair reinforcement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Cement-based backing plaster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Ordinary Portland Cement mixed with building sand and plasticiser/</a:t>
            </a:r>
            <a:r>
              <a:rPr altLang="en-US" dirty="0" err="1">
                <a:ea typeface="ＭＳ Ｐゴシック" panose="020B0600070205080204" pitchFamily="34" charset="-128"/>
              </a:rPr>
              <a:t>waterproofer</a:t>
            </a:r>
            <a:r>
              <a:rPr altLang="en-US" dirty="0">
                <a:ea typeface="ＭＳ Ｐゴシック" panose="020B0600070205080204" pitchFamily="34" charset="-128"/>
              </a:rPr>
              <a:t>.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5737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Lightweight pre-blended binders and aggregates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91734" y="1556792"/>
            <a:ext cx="8413750" cy="4754563"/>
          </a:xfrm>
        </p:spPr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Backing plasters contain vermiculite and perlite aggregate mixed with gypsum binder.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9460" name="Picture 4" descr="A close up of a rock&#10;&#10;Description automatically generat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482" y="2482168"/>
            <a:ext cx="4059237" cy="286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6" descr="A picture containing cake, food, table, large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93" y="2501219"/>
            <a:ext cx="4060825" cy="282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457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Lightweight pre-blended gypsum backing plaster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57264"/>
            <a:ext cx="8229600" cy="4248000"/>
          </a:xfrm>
        </p:spPr>
        <p:txBody>
          <a:bodyPr/>
          <a:lstStyle/>
          <a:p>
            <a:endParaRPr altLang="en-US" sz="2400">
              <a:ea typeface="ＭＳ Ｐゴシック" panose="020B0600070205080204" pitchFamily="34" charset="-128"/>
            </a:endParaRPr>
          </a:p>
          <a:p>
            <a:endParaRPr altLang="en-US">
              <a:ea typeface="ＭＳ Ｐゴシック" panose="020B0600070205080204" pitchFamily="34" charset="-128"/>
            </a:endParaRPr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32461"/>
            <a:ext cx="4105275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4" descr="A close up of a logo&#10;&#10;Description automatically generat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041" y="1591022"/>
            <a:ext cx="3049588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5711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Finishing plaster</a:t>
            </a:r>
          </a:p>
        </p:txBody>
      </p:sp>
      <p:pic>
        <p:nvPicPr>
          <p:cNvPr id="21507" name="Content Placeholder 4" descr="A picture containing toiletry, lotion&#10;&#10;Description automatically generate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584" y="1897062"/>
            <a:ext cx="3889375" cy="3887787"/>
          </a:xfrm>
        </p:spPr>
      </p:pic>
      <p:pic>
        <p:nvPicPr>
          <p:cNvPr id="21508" name="Picture 2" descr="See the source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00251"/>
            <a:ext cx="4508500" cy="451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73543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1058</TotalTime>
  <Words>576</Words>
  <Application>Microsoft Office PowerPoint</Application>
  <PresentationFormat>On-screen Show (4:3)</PresentationFormat>
  <Paragraphs>94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Lucida Grande</vt:lpstr>
      <vt:lpstr>Times New Roman</vt:lpstr>
      <vt:lpstr>Default Design</vt:lpstr>
      <vt:lpstr>PowerPoint 2: The responsibilities of a plasterer </vt:lpstr>
      <vt:lpstr>Maintain plastering tools and equipment</vt:lpstr>
      <vt:lpstr>Setting up a safe mixing area </vt:lpstr>
      <vt:lpstr>Protecting surfaces before plastering</vt:lpstr>
      <vt:lpstr>Carry out checks on mixing materials</vt:lpstr>
      <vt:lpstr>Traditional loose plastering materials</vt:lpstr>
      <vt:lpstr>Lightweight pre-blended binders and aggregates</vt:lpstr>
      <vt:lpstr>Lightweight pre-blended gypsum backing plaster</vt:lpstr>
      <vt:lpstr>Finishing plaster</vt:lpstr>
      <vt:lpstr>Manufacturer’s plastering information</vt:lpstr>
      <vt:lpstr>Plasterboard</vt:lpstr>
      <vt:lpstr> Plastering specification </vt:lpstr>
      <vt:lpstr>Preparing backgrounds for plastering</vt:lpstr>
      <vt:lpstr>Safe working</vt:lpstr>
      <vt:lpstr>Environmental considerations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146</cp:revision>
  <dcterms:created xsi:type="dcterms:W3CDTF">2013-05-28T00:38:54Z</dcterms:created>
  <dcterms:modified xsi:type="dcterms:W3CDTF">2021-02-26T10:36:46Z</dcterms:modified>
</cp:coreProperties>
</file>