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3"/>
  </p:notesMasterIdLst>
  <p:handoutMasterIdLst>
    <p:handoutMasterId r:id="rId14"/>
  </p:handoutMasterIdLst>
  <p:sldIdLst>
    <p:sldId id="256" r:id="rId2"/>
    <p:sldId id="342" r:id="rId3"/>
    <p:sldId id="344" r:id="rId4"/>
    <p:sldId id="346" r:id="rId5"/>
    <p:sldId id="347" r:id="rId6"/>
    <p:sldId id="348" r:id="rId7"/>
    <p:sldId id="349" r:id="rId8"/>
    <p:sldId id="350" r:id="rId9"/>
    <p:sldId id="352" r:id="rId10"/>
    <p:sldId id="353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172" autoAdjust="0"/>
  </p:normalViewPr>
  <p:slideViewPr>
    <p:cSldViewPr showGuides="1">
      <p:cViewPr>
        <p:scale>
          <a:sx n="60" d="100"/>
          <a:sy n="60" d="100"/>
        </p:scale>
        <p:origin x="792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53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409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54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08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55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484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56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173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15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ov.wales/building-regulations-approved-document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altLang="en-US" dirty="0">
                <a:ea typeface="ＭＳ Ｐゴシック" panose="020B0600070205080204" pitchFamily="34" charset="-128"/>
              </a:rPr>
              <a:t>PowerPoint 14: Industry standards and performance analysis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Self-evaluation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Assess achievement and goals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Describe achievements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Demonstrate behaviour of company values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Suggest areas for personal development</a:t>
            </a:r>
          </a:p>
        </p:txBody>
      </p:sp>
    </p:spTree>
    <p:extLst>
      <p:ext uri="{BB962C8B-B14F-4D97-AF65-F5344CB8AC3E}">
        <p14:creationId xmlns:p14="http://schemas.microsoft.com/office/powerpoint/2010/main" val="2564214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1124744"/>
            <a:ext cx="8218487" cy="719138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Completing work to set timescales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611560" y="1859799"/>
            <a:ext cx="8229600" cy="406558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Knowing your role and skill level to complete tasks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Planning work-related tasks and materials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Checking plastering materials and components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Working to specifications and tolerances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0377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Safe working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Follow risk assessments and method statements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Follow company rules and regulations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 safely and report near misses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Do not put others at risk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Use tools and equipment safely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Maintain workstations and resources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Wear appropriate PPE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4337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Completing work to industry standards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7355160" cy="4248000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Tolerances are set and put in place to ensure consistent and quality of work: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British Standards code of practice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Building regulations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NHBC standards</a:t>
            </a:r>
          </a:p>
        </p:txBody>
      </p:sp>
    </p:spTree>
    <p:extLst>
      <p:ext uri="{BB962C8B-B14F-4D97-AF65-F5344CB8AC3E}">
        <p14:creationId xmlns:p14="http://schemas.microsoft.com/office/powerpoint/2010/main" val="2763486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1019302"/>
            <a:ext cx="8218487" cy="358775"/>
          </a:xfrm>
        </p:spPr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Building regulations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1E2531A0-A9D1-40B7-BEA9-6CC724A3AE2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484784"/>
            <a:ext cx="8229600" cy="5073650"/>
          </a:xfrm>
        </p:spPr>
        <p:txBody>
          <a:bodyPr/>
          <a:lstStyle/>
          <a:p>
            <a:pPr>
              <a:defRPr/>
            </a:pPr>
            <a:r>
              <a:rPr dirty="0"/>
              <a:t>Building regulations govern the standards of workmanship and regulate a standard building practice throughout the UK.</a:t>
            </a:r>
          </a:p>
          <a:p>
            <a:pPr>
              <a:defRPr/>
            </a:pPr>
            <a:r>
              <a:rPr dirty="0"/>
              <a:t>This will ensure that all buildings built under building regulations conform to the same performance and standards.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Part C resistance to contaminants and moisture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Part E resistance to the passage of sound 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Part B fire safety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Part L conservation of fuel and power</a:t>
            </a:r>
          </a:p>
          <a:p>
            <a:pPr>
              <a:defRPr/>
            </a:pPr>
            <a:r>
              <a:rPr dirty="0"/>
              <a:t>These documents provide general guidance of the performance expected from plastering materials to meet building regulations (see </a:t>
            </a:r>
            <a:r>
              <a:rPr lang="en-GB" dirty="0">
                <a:hlinkClick r:id="rId2"/>
              </a:rPr>
              <a:t>https://gov.wales/building-regulations-approved-documents</a:t>
            </a:r>
            <a:r>
              <a:rPr lang="en-GB" dirty="0"/>
              <a:t> </a:t>
            </a:r>
            <a:r>
              <a:rPr dirty="0"/>
              <a:t>).</a:t>
            </a:r>
          </a:p>
          <a:p>
            <a:pPr>
              <a:defRPr/>
            </a:pPr>
            <a:endParaRPr altLang="en-US" b="1" dirty="0">
              <a:ea typeface="ＭＳ Ｐゴシック" panose="020B0600070205080204" pitchFamily="34" charset="-128"/>
            </a:endParaRPr>
          </a:p>
          <a:p>
            <a:pPr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936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Follow technical instructions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12000"/>
            <a:ext cx="8003232" cy="4248000"/>
          </a:xfrm>
        </p:spPr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Manufacturers’ documents provide specific information on the plastering product to be installed.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Manufacturer information provides user guide information on safety, storage, mixing, and installation instructions.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When working with materials, it is imperative to refer to the manufacturer’s instructions to ensure the product is installed as instructed, therefore ensuring the warranty remains intact.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Manufacturers of plaster and plasterboard provide these data sheets on their websites. 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602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Working responsibly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Reading documents and following instructions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Completing work on time to the required standard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Individual responsibilities to the employer and client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Working as a team member to meet deadlines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32491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The effects of poor workmanship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Additional costs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Defective work that needs to be rectified due to lack of skill and performance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Poor house keeping, poor storage resulting in extra cost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Lack of maintenance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Planning and rearranging schedules, labour, material and resources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417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Performance analysis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505325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Being able to problem solve at your skill level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Interpretation and communication skills of technical information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Leadership role and responsibility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Career progression and up-skilling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82649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1057</TotalTime>
  <Words>414</Words>
  <Application>Microsoft Office PowerPoint</Application>
  <PresentationFormat>On-screen Show (4:3)</PresentationFormat>
  <Paragraphs>84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14: Industry standards and performance analysis</vt:lpstr>
      <vt:lpstr>Completing work to set timescales</vt:lpstr>
      <vt:lpstr>Safe working</vt:lpstr>
      <vt:lpstr>Completing work to industry standards</vt:lpstr>
      <vt:lpstr>Building regulations</vt:lpstr>
      <vt:lpstr>Follow technical instructions</vt:lpstr>
      <vt:lpstr>Working responsibly</vt:lpstr>
      <vt:lpstr>The effects of poor workmanship</vt:lpstr>
      <vt:lpstr>Performance analysis</vt:lpstr>
      <vt:lpstr>Self-evaluation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Linda Mellor</cp:lastModifiedBy>
  <cp:revision>133</cp:revision>
  <dcterms:created xsi:type="dcterms:W3CDTF">2013-05-28T00:38:54Z</dcterms:created>
  <dcterms:modified xsi:type="dcterms:W3CDTF">2021-02-26T10:36:41Z</dcterms:modified>
</cp:coreProperties>
</file>