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17"/>
  </p:notesMasterIdLst>
  <p:handoutMasterIdLst>
    <p:handoutMasterId r:id="rId18"/>
  </p:handoutMasterIdLst>
  <p:sldIdLst>
    <p:sldId id="256" r:id="rId2"/>
    <p:sldId id="342" r:id="rId3"/>
    <p:sldId id="343" r:id="rId4"/>
    <p:sldId id="344" r:id="rId5"/>
    <p:sldId id="345" r:id="rId6"/>
    <p:sldId id="346" r:id="rId7"/>
    <p:sldId id="347" r:id="rId8"/>
    <p:sldId id="348" r:id="rId9"/>
    <p:sldId id="349" r:id="rId10"/>
    <p:sldId id="350" r:id="rId11"/>
    <p:sldId id="351" r:id="rId12"/>
    <p:sldId id="352" r:id="rId13"/>
    <p:sldId id="353" r:id="rId14"/>
    <p:sldId id="354"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1"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0" d="100"/>
          <a:sy n="60" d="100"/>
        </p:scale>
        <p:origin x="48" y="36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ChangeArrowheads="1" noTextEdit="1"/>
          </p:cNvSpPr>
          <p:nvPr>
            <p:ph type="sldImg"/>
          </p:nvPr>
        </p:nvSpPr>
        <p:spPr>
          <a:ln/>
        </p:spPr>
      </p:sp>
      <p:sp>
        <p:nvSpPr>
          <p:cNvPr id="17411"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a typeface="ＭＳ Ｐゴシック" panose="020B0600070205080204" pitchFamily="34" charset="-128"/>
            </a:endParaRPr>
          </a:p>
        </p:txBody>
      </p:sp>
      <p:sp>
        <p:nvSpPr>
          <p:cNvPr id="17412"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panose="020B0604020202020204" pitchFamily="34" charset="0"/>
                <a:ea typeface="ＭＳ Ｐゴシック" panose="020B0600070205080204" pitchFamily="34" charset="-128"/>
              </a:defRPr>
            </a:lvl1pPr>
            <a:lvl2pPr marL="742950" indent="-285750">
              <a:defRPr sz="2000">
                <a:solidFill>
                  <a:schemeClr val="tx1"/>
                </a:solidFill>
                <a:latin typeface="Arial" panose="020B0604020202020204" pitchFamily="34" charset="0"/>
                <a:ea typeface="ＭＳ Ｐゴシック" panose="020B0600070205080204" pitchFamily="34" charset="-128"/>
              </a:defRPr>
            </a:lvl2pPr>
            <a:lvl3pPr marL="1143000" indent="-228600">
              <a:defRPr sz="2000">
                <a:solidFill>
                  <a:schemeClr val="tx1"/>
                </a:solidFill>
                <a:latin typeface="Arial" panose="020B0604020202020204" pitchFamily="34" charset="0"/>
                <a:ea typeface="ＭＳ Ｐゴシック" panose="020B0600070205080204" pitchFamily="34" charset="-128"/>
              </a:defRPr>
            </a:lvl3pPr>
            <a:lvl4pPr marL="1600200" indent="-228600">
              <a:defRPr sz="2000">
                <a:solidFill>
                  <a:schemeClr val="tx1"/>
                </a:solidFill>
                <a:latin typeface="Arial" panose="020B0604020202020204" pitchFamily="34" charset="0"/>
                <a:ea typeface="ＭＳ Ｐゴシック" panose="020B0600070205080204" pitchFamily="34" charset="-128"/>
              </a:defRPr>
            </a:lvl4pPr>
            <a:lvl5pPr marL="2057400" indent="-22860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fld id="{908BD6BA-1256-4981-94FB-CCC2B035E4A4}" type="slidenum">
              <a:rPr lang="en-GB" altLang="en-US" sz="1200" smtClean="0"/>
              <a:pPr/>
              <a:t>5</a:t>
            </a:fld>
            <a:endParaRPr lang="en-GB" altLang="en-US" sz="1200"/>
          </a:p>
        </p:txBody>
      </p:sp>
    </p:spTree>
    <p:extLst>
      <p:ext uri="{BB962C8B-B14F-4D97-AF65-F5344CB8AC3E}">
        <p14:creationId xmlns:p14="http://schemas.microsoft.com/office/powerpoint/2010/main" val="1861756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11278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98590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804805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88045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16750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20150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89844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505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600195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330561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5154330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15</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1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15"/>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hyperlink" Target="https://www.gov.uk/government/collections/approved-documents"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109: Plastering and interior systems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ltLang="en-US" dirty="0">
                <a:ea typeface="ＭＳ Ｐゴシック" panose="020B0600070205080204" pitchFamily="34" charset="-128"/>
              </a:rPr>
              <a:t>PowerPoint 9: Identify and recognise different methods for planning the sequence of work</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r>
              <a:rPr lang="en-US" altLang="en-US">
                <a:ea typeface="ＭＳ Ｐゴシック" panose="020B0600070205080204" pitchFamily="34" charset="-128"/>
              </a:rPr>
              <a:t>Learner feedback</a:t>
            </a:r>
          </a:p>
        </p:txBody>
      </p:sp>
      <p:sp>
        <p:nvSpPr>
          <p:cNvPr id="4" name="Content Placeholder 3">
            <a:extLst>
              <a:ext uri="{FF2B5EF4-FFF2-40B4-BE49-F238E27FC236}">
                <a16:creationId xmlns:a16="http://schemas.microsoft.com/office/drawing/2014/main" id="{968CB3D7-F001-4BBF-8473-F377DA8088B2}"/>
              </a:ext>
            </a:extLst>
          </p:cNvPr>
          <p:cNvSpPr>
            <a:spLocks noGrp="1"/>
          </p:cNvSpPr>
          <p:nvPr>
            <p:ph sz="quarter" idx="10"/>
          </p:nvPr>
        </p:nvSpPr>
        <p:spPr>
          <a:xfrm>
            <a:off x="2244725" y="2219325"/>
            <a:ext cx="4643438" cy="262572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marL="0" indent="0" algn="ctr">
              <a:defRPr/>
            </a:pPr>
            <a:r>
              <a:rPr altLang="en-US" dirty="0">
                <a:solidFill>
                  <a:schemeClr val="tx1"/>
                </a:solidFill>
                <a:ea typeface="ＭＳ Ｐゴシック" panose="020B0600070205080204" pitchFamily="34" charset="-128"/>
              </a:rPr>
              <a:t>Specification spider gram</a:t>
            </a:r>
          </a:p>
        </p:txBody>
      </p:sp>
      <p:cxnSp>
        <p:nvCxnSpPr>
          <p:cNvPr id="5" name="Straight Arrow Connector 4">
            <a:extLst>
              <a:ext uri="{FF2B5EF4-FFF2-40B4-BE49-F238E27FC236}">
                <a16:creationId xmlns:a16="http://schemas.microsoft.com/office/drawing/2014/main" id="{A53000DC-E488-48BC-94CC-EF3ACCCBA9DC}"/>
              </a:ext>
            </a:extLst>
          </p:cNvPr>
          <p:cNvCxnSpPr/>
          <p:nvPr/>
        </p:nvCxnSpPr>
        <p:spPr>
          <a:xfrm flipH="1">
            <a:off x="2124075" y="4424363"/>
            <a:ext cx="830263" cy="4318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6" name="Straight Arrow Connector 5">
            <a:extLst>
              <a:ext uri="{FF2B5EF4-FFF2-40B4-BE49-F238E27FC236}">
                <a16:creationId xmlns:a16="http://schemas.microsoft.com/office/drawing/2014/main" id="{2A436387-0C2E-42D8-8BCC-554138E92F1E}"/>
              </a:ext>
            </a:extLst>
          </p:cNvPr>
          <p:cNvCxnSpPr/>
          <p:nvPr/>
        </p:nvCxnSpPr>
        <p:spPr>
          <a:xfrm flipH="1">
            <a:off x="6300788" y="2173288"/>
            <a:ext cx="830262" cy="4318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AE9D1BB0-74BE-4B32-8607-E9E457AA072D}"/>
              </a:ext>
            </a:extLst>
          </p:cNvPr>
          <p:cNvCxnSpPr/>
          <p:nvPr/>
        </p:nvCxnSpPr>
        <p:spPr>
          <a:xfrm flipH="1" flipV="1">
            <a:off x="4567238" y="4845050"/>
            <a:ext cx="69850" cy="5603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A01E2FC7-172C-4C21-9745-43203746D88E}"/>
              </a:ext>
            </a:extLst>
          </p:cNvPr>
          <p:cNvCxnSpPr/>
          <p:nvPr/>
        </p:nvCxnSpPr>
        <p:spPr>
          <a:xfrm flipH="1" flipV="1">
            <a:off x="4222750" y="1666875"/>
            <a:ext cx="69850" cy="5603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4C831CB6-9033-4EC7-BF4A-F6EC1161E722}"/>
              </a:ext>
            </a:extLst>
          </p:cNvPr>
          <p:cNvCxnSpPr/>
          <p:nvPr/>
        </p:nvCxnSpPr>
        <p:spPr>
          <a:xfrm flipH="1" flipV="1">
            <a:off x="6011863" y="4505325"/>
            <a:ext cx="779462" cy="4318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E8EF0CBC-6A5E-454F-B912-9B0DCEAE1781}"/>
              </a:ext>
            </a:extLst>
          </p:cNvPr>
          <p:cNvCxnSpPr/>
          <p:nvPr/>
        </p:nvCxnSpPr>
        <p:spPr>
          <a:xfrm flipH="1" flipV="1">
            <a:off x="2065338" y="2198688"/>
            <a:ext cx="777875" cy="43180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3A8AFE9A-AAE8-4C20-BE43-4D011C8F0928}"/>
              </a:ext>
            </a:extLst>
          </p:cNvPr>
          <p:cNvCxnSpPr/>
          <p:nvPr/>
        </p:nvCxnSpPr>
        <p:spPr>
          <a:xfrm flipH="1">
            <a:off x="6888163" y="3360738"/>
            <a:ext cx="784225" cy="109537"/>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F18960E1-BAA0-4D8C-A3B1-ADC6C0E2A68F}"/>
              </a:ext>
            </a:extLst>
          </p:cNvPr>
          <p:cNvCxnSpPr/>
          <p:nvPr/>
        </p:nvCxnSpPr>
        <p:spPr>
          <a:xfrm flipH="1">
            <a:off x="1460500" y="3573463"/>
            <a:ext cx="784225" cy="111125"/>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5500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Arrowheads="1"/>
          </p:cNvSpPr>
          <p:nvPr>
            <p:ph type="title"/>
          </p:nvPr>
        </p:nvSpPr>
        <p:spPr/>
        <p:txBody>
          <a:bodyPr/>
          <a:lstStyle/>
          <a:p>
            <a:r>
              <a:rPr lang="en-US" altLang="en-US">
                <a:ea typeface="ＭＳ Ｐゴシック" panose="020B0600070205080204" pitchFamily="34" charset="-128"/>
              </a:rPr>
              <a:t>Material schedules</a:t>
            </a:r>
          </a:p>
        </p:txBody>
      </p:sp>
      <p:sp>
        <p:nvSpPr>
          <p:cNvPr id="23555" name="Content Placeholder 2"/>
          <p:cNvSpPr>
            <a:spLocks noGrp="1" noChangeArrowheads="1"/>
          </p:cNvSpPr>
          <p:nvPr>
            <p:ph sz="quarter" idx="10"/>
          </p:nvPr>
        </p:nvSpPr>
        <p:spPr>
          <a:xfrm>
            <a:off x="457200" y="1371600"/>
            <a:ext cx="8229600" cy="4756150"/>
          </a:xfrm>
        </p:spPr>
        <p:txBody>
          <a:bodyPr/>
          <a:lstStyle/>
          <a:p>
            <a:pPr marL="0" indent="0"/>
            <a:r>
              <a:rPr altLang="en-US" dirty="0">
                <a:ea typeface="ＭＳ Ｐゴシック" panose="020B0600070205080204" pitchFamily="34" charset="-128"/>
              </a:rPr>
              <a:t>There are two types of schedules that are referred to in the construction industry. </a:t>
            </a:r>
            <a:endParaRPr lang="en-US" altLang="en-US" dirty="0">
              <a:ea typeface="ＭＳ Ｐゴシック" panose="020B0600070205080204" pitchFamily="34" charset="-128"/>
            </a:endParaRPr>
          </a:p>
          <a:p>
            <a:pPr marL="0" indent="0">
              <a:buFontTx/>
              <a:buAutoNum type="arabicPeriod"/>
            </a:pPr>
            <a:r>
              <a:rPr lang="en-US" altLang="en-US" b="1" dirty="0">
                <a:ea typeface="ＭＳ Ｐゴシック" panose="020B0600070205080204" pitchFamily="34" charset="-128"/>
              </a:rPr>
              <a:t> A plastering schedule: </a:t>
            </a:r>
            <a:r>
              <a:rPr lang="en-US" altLang="en-US" dirty="0">
                <a:ea typeface="ＭＳ Ｐゴシック" panose="020B0600070205080204" pitchFamily="34" charset="-128"/>
              </a:rPr>
              <a:t>lists how many bags of pre-mixed backing and finishing plaster are required, the number of different beads or number of performance plasterboards that are required for the different rooms in the development.</a:t>
            </a:r>
          </a:p>
          <a:p>
            <a:pPr marL="0" indent="0">
              <a:buFontTx/>
              <a:buAutoNum type="arabicPeriod"/>
            </a:pPr>
            <a:r>
              <a:rPr altLang="en-US" b="1" dirty="0">
                <a:ea typeface="ＭＳ Ｐゴシック" panose="020B0600070205080204" pitchFamily="34" charset="-128"/>
              </a:rPr>
              <a:t> Labour schedule (sometimes called a ‘programme of work’ or ‘work schedule’):</a:t>
            </a:r>
            <a:r>
              <a:rPr altLang="en-US" dirty="0">
                <a:ea typeface="ＭＳ Ｐゴシック" panose="020B0600070205080204" pitchFamily="34" charset="-128"/>
              </a:rPr>
              <a:t> </a:t>
            </a:r>
            <a:r>
              <a:rPr lang="en-US" altLang="en-US" dirty="0">
                <a:ea typeface="ＭＳ Ｐゴシック" panose="020B0600070205080204" pitchFamily="34" charset="-128"/>
              </a:rPr>
              <a:t>a list of planned work activities to be completed in a sequence to avoid congestion of </a:t>
            </a:r>
            <a:r>
              <a:rPr lang="en-US" altLang="en-US" dirty="0" err="1">
                <a:ea typeface="ＭＳ Ｐゴシック" panose="020B0600070205080204" pitchFamily="34" charset="-128"/>
              </a:rPr>
              <a:t>labour</a:t>
            </a:r>
            <a:r>
              <a:rPr lang="en-US" altLang="en-US" dirty="0">
                <a:ea typeface="ＭＳ Ｐゴシック" panose="020B0600070205080204" pitchFamily="34" charset="-128"/>
              </a:rPr>
              <a:t>.</a:t>
            </a:r>
            <a:r>
              <a:rPr altLang="en-US" dirty="0">
                <a:ea typeface="ＭＳ Ｐゴシック" panose="020B0600070205080204" pitchFamily="34" charset="-128"/>
              </a:rPr>
              <a:t> </a:t>
            </a:r>
            <a:endParaRPr lang="en-US" altLang="en-US" dirty="0">
              <a:ea typeface="ＭＳ Ｐゴシック" panose="020B0600070205080204" pitchFamily="34" charset="-128"/>
            </a:endParaRPr>
          </a:p>
          <a:p>
            <a:pPr marL="0" indent="0"/>
            <a:r>
              <a:rPr lang="en-US" altLang="en-US" dirty="0">
                <a:ea typeface="ＭＳ Ｐゴシック" panose="020B0600070205080204" pitchFamily="34" charset="-128"/>
              </a:rPr>
              <a:t>This document provides a list of repeated building materials for similar developments.</a:t>
            </a:r>
          </a:p>
          <a:p>
            <a:pPr marL="0" indent="0"/>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390350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p:txBody>
          <a:bodyPr/>
          <a:lstStyle/>
          <a:p>
            <a:r>
              <a:rPr lang="en-GB" altLang="en-US" dirty="0">
                <a:ea typeface="ＭＳ Ｐゴシック" panose="020B0600070205080204" pitchFamily="34" charset="-128"/>
              </a:rPr>
              <a:t>Manufacturer’s information</a:t>
            </a:r>
          </a:p>
        </p:txBody>
      </p:sp>
      <p:sp>
        <p:nvSpPr>
          <p:cNvPr id="24579" name="Content Placeholder 2"/>
          <p:cNvSpPr>
            <a:spLocks noGrp="1" noChangeArrowheads="1"/>
          </p:cNvSpPr>
          <p:nvPr>
            <p:ph sz="quarter" idx="10"/>
          </p:nvPr>
        </p:nvSpPr>
        <p:spPr>
          <a:xfrm>
            <a:off x="457200" y="1628800"/>
            <a:ext cx="8003232" cy="4756150"/>
          </a:xfrm>
        </p:spPr>
        <p:txBody>
          <a:bodyPr/>
          <a:lstStyle/>
          <a:p>
            <a:pPr marL="0" indent="0"/>
            <a:r>
              <a:rPr altLang="en-US" dirty="0">
                <a:ea typeface="ＭＳ Ｐゴシック" panose="020B0600070205080204" pitchFamily="34" charset="-128"/>
              </a:rPr>
              <a:t>Manufacturers’ documents provide specific information on the plastering product to be installed.</a:t>
            </a:r>
          </a:p>
          <a:p>
            <a:pPr marL="0" indent="0"/>
            <a:r>
              <a:rPr altLang="en-US" dirty="0">
                <a:ea typeface="ＭＳ Ｐゴシック" panose="020B0600070205080204" pitchFamily="34" charset="-128"/>
              </a:rPr>
              <a:t>Manufacturer information provides user guide information on safety, storage, mixing and installation instructions.</a:t>
            </a:r>
          </a:p>
          <a:p>
            <a:pPr marL="0" indent="0"/>
            <a:r>
              <a:rPr altLang="en-US" dirty="0">
                <a:ea typeface="ＭＳ Ｐゴシック" panose="020B0600070205080204" pitchFamily="34" charset="-128"/>
              </a:rPr>
              <a:t>When working with materials, it is imperative to refer to the manufacturer’s instructions to ensure the product is installed as instructed, therefore ensuring the warranty remains intact.</a:t>
            </a:r>
          </a:p>
          <a:p>
            <a:pPr marL="0" indent="0"/>
            <a:r>
              <a:rPr altLang="en-US" dirty="0">
                <a:ea typeface="ＭＳ Ｐゴシック" panose="020B0600070205080204" pitchFamily="34" charset="-128"/>
              </a:rPr>
              <a:t>Manufacturers of plaster and plasterboard provide these data sheets on their websites. </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2749085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p:txBody>
          <a:bodyPr/>
          <a:lstStyle/>
          <a:p>
            <a:r>
              <a:rPr lang="en-GB" altLang="en-US">
                <a:ea typeface="ＭＳ Ｐゴシック" panose="020B0600070205080204" pitchFamily="34" charset="-128"/>
              </a:rPr>
              <a:t>Storing plastering materials</a:t>
            </a:r>
          </a:p>
        </p:txBody>
      </p:sp>
      <p:sp>
        <p:nvSpPr>
          <p:cNvPr id="25603" name="Content Placeholder 2"/>
          <p:cNvSpPr>
            <a:spLocks noGrp="1" noChangeArrowheads="1"/>
          </p:cNvSpPr>
          <p:nvPr>
            <p:ph sz="quarter" idx="10"/>
          </p:nvPr>
        </p:nvSpPr>
        <p:spPr>
          <a:xfrm>
            <a:off x="457200" y="1556792"/>
            <a:ext cx="8229600" cy="4756150"/>
          </a:xfrm>
        </p:spPr>
        <p:txBody>
          <a:bodyPr/>
          <a:lstStyle/>
          <a:p>
            <a:pPr marL="342900" indent="-342900">
              <a:buClr>
                <a:srgbClr val="0077E3"/>
              </a:buClr>
              <a:buFont typeface="Arial" panose="020B0604020202020204" pitchFamily="34" charset="0"/>
              <a:buChar char="•"/>
            </a:pPr>
            <a:r>
              <a:rPr altLang="en-US" dirty="0">
                <a:ea typeface="ＭＳ Ｐゴシック" panose="020B0600070205080204" pitchFamily="34" charset="-128"/>
              </a:rPr>
              <a:t>Bagged materials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Loose materials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Containers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Beads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Laths and reinforcements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Sheet materials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Components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Fixings</a:t>
            </a:r>
          </a:p>
        </p:txBody>
      </p:sp>
    </p:spTree>
    <p:extLst>
      <p:ext uri="{BB962C8B-B14F-4D97-AF65-F5344CB8AC3E}">
        <p14:creationId xmlns:p14="http://schemas.microsoft.com/office/powerpoint/2010/main" val="18675867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Arrowheads="1"/>
          </p:cNvSpPr>
          <p:nvPr>
            <p:ph type="title"/>
          </p:nvPr>
        </p:nvSpPr>
        <p:spPr/>
        <p:txBody>
          <a:bodyPr/>
          <a:lstStyle/>
          <a:p>
            <a:r>
              <a:rPr lang="en-GB" altLang="en-US">
                <a:ea typeface="ＭＳ Ｐゴシック" panose="020B0600070205080204" pitchFamily="34" charset="-128"/>
              </a:rPr>
              <a:t>Building regulations</a:t>
            </a:r>
          </a:p>
        </p:txBody>
      </p:sp>
      <p:sp>
        <p:nvSpPr>
          <p:cNvPr id="26627" name="Content Placeholder 2"/>
          <p:cNvSpPr>
            <a:spLocks noGrp="1" noChangeArrowheads="1"/>
          </p:cNvSpPr>
          <p:nvPr>
            <p:ph sz="quarter" idx="10"/>
          </p:nvPr>
        </p:nvSpPr>
        <p:spPr>
          <a:xfrm>
            <a:off x="457200" y="1371600"/>
            <a:ext cx="8229600" cy="4756150"/>
          </a:xfrm>
        </p:spPr>
        <p:txBody>
          <a:bodyPr/>
          <a:lstStyle/>
          <a:p>
            <a:pPr marL="0" indent="0"/>
            <a:r>
              <a:rPr altLang="en-US" sz="1800" dirty="0">
                <a:ea typeface="ＭＳ Ｐゴシック" panose="020B0600070205080204" pitchFamily="34" charset="-128"/>
              </a:rPr>
              <a:t>Building regulations govern the standards of workmanship and regulate a standard building practice throughout the UK. This will ensure that all buildings built under building regulations conform to the same performance and standards.</a:t>
            </a:r>
          </a:p>
          <a:p>
            <a:pPr indent="0">
              <a:buClr>
                <a:srgbClr val="0077E3"/>
              </a:buClr>
              <a:buFontTx/>
              <a:buChar char="•"/>
            </a:pPr>
            <a:r>
              <a:rPr altLang="en-US" sz="1800" dirty="0">
                <a:ea typeface="ＭＳ Ｐゴシック" panose="020B0600070205080204" pitchFamily="34" charset="-128"/>
              </a:rPr>
              <a:t>  Part C resistance to contamination and moisture</a:t>
            </a:r>
          </a:p>
          <a:p>
            <a:pPr indent="0">
              <a:buClr>
                <a:srgbClr val="0077E3"/>
              </a:buClr>
              <a:buFontTx/>
              <a:buChar char="•"/>
            </a:pPr>
            <a:r>
              <a:rPr altLang="en-US" sz="1800" dirty="0">
                <a:ea typeface="ＭＳ Ｐゴシック" panose="020B0600070205080204" pitchFamily="34" charset="-128"/>
              </a:rPr>
              <a:t>  Part E resistance to sound  </a:t>
            </a:r>
          </a:p>
          <a:p>
            <a:pPr indent="0">
              <a:buClr>
                <a:srgbClr val="0077E3"/>
              </a:buClr>
              <a:buFontTx/>
              <a:buChar char="•"/>
            </a:pPr>
            <a:r>
              <a:rPr altLang="en-US" sz="1800" dirty="0">
                <a:ea typeface="ＭＳ Ｐゴシック" panose="020B0600070205080204" pitchFamily="34" charset="-128"/>
              </a:rPr>
              <a:t>  Part B resistance to fire</a:t>
            </a:r>
          </a:p>
          <a:p>
            <a:pPr indent="0">
              <a:buClr>
                <a:srgbClr val="0077E3"/>
              </a:buClr>
              <a:buFontTx/>
              <a:buChar char="•"/>
            </a:pPr>
            <a:r>
              <a:rPr lang="en-US" altLang="en-US" sz="1800" dirty="0">
                <a:ea typeface="ＭＳ Ｐゴシック" panose="020B0600070205080204" pitchFamily="34" charset="-128"/>
              </a:rPr>
              <a:t> Part L conservation of fuel and power</a:t>
            </a:r>
            <a:endParaRPr altLang="en-US" sz="1800" dirty="0">
              <a:ea typeface="ＭＳ Ｐゴシック" panose="020B0600070205080204" pitchFamily="34" charset="-128"/>
            </a:endParaRPr>
          </a:p>
          <a:p>
            <a:pPr marL="0" indent="0"/>
            <a:r>
              <a:rPr altLang="en-US" sz="1800" dirty="0">
                <a:ea typeface="ＭＳ Ｐゴシック" panose="020B0600070205080204" pitchFamily="34" charset="-128"/>
              </a:rPr>
              <a:t>These documents provide general guidance of the performance expected from plastering materials to meet building regulations (see </a:t>
            </a:r>
            <a:r>
              <a:rPr altLang="en-US" sz="1800" u="sng" dirty="0">
                <a:ea typeface="ＭＳ Ｐゴシック" panose="020B0600070205080204" pitchFamily="34" charset="-128"/>
                <a:hlinkClick r:id="rId2"/>
              </a:rPr>
              <a:t>www.gov.uk/government/collections/approved-documents</a:t>
            </a:r>
            <a:r>
              <a:rPr altLang="en-US" sz="1800" dirty="0">
                <a:ea typeface="ＭＳ Ｐゴシック" panose="020B0600070205080204" pitchFamily="34" charset="-128"/>
              </a:rPr>
              <a:t>).</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25495744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noChangeArrowheads="1"/>
          </p:cNvSpPr>
          <p:nvPr>
            <p:ph type="title"/>
          </p:nvPr>
        </p:nvSpPr>
        <p:spPr/>
        <p:txBody>
          <a:bodyPr/>
          <a:lstStyle/>
          <a:p>
            <a:r>
              <a:rPr lang="en-US" altLang="en-US">
                <a:ea typeface="ＭＳ Ｐゴシック" panose="020B0600070205080204" pitchFamily="34" charset="-128"/>
              </a:rPr>
              <a:t>Aims</a:t>
            </a:r>
          </a:p>
        </p:txBody>
      </p:sp>
      <p:sp>
        <p:nvSpPr>
          <p:cNvPr id="13315" name="Content Placeholder 2"/>
          <p:cNvSpPr>
            <a:spLocks noGrp="1" noChangeArrowheads="1"/>
          </p:cNvSpPr>
          <p:nvPr>
            <p:ph sz="quarter" idx="10"/>
          </p:nvPr>
        </p:nvSpPr>
        <p:spPr>
          <a:xfrm>
            <a:off x="457200" y="1556792"/>
            <a:ext cx="8229600" cy="4756150"/>
          </a:xfrm>
        </p:spPr>
        <p:txBody>
          <a:bodyPr/>
          <a:lstStyle/>
          <a:p>
            <a:pPr marL="0" indent="0"/>
            <a:r>
              <a:rPr altLang="en-US" dirty="0">
                <a:ea typeface="ＭＳ Ｐゴシック" panose="020B0600070205080204" pitchFamily="34" charset="-128"/>
              </a:rPr>
              <a:t>Interpret and extract construction information and documentation with regards to planning, preparing, mixing, installing and finishing internal plastering systems using:</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Drawings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Specifications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Schedules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Manufacturer's information</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Building regulations.</a:t>
            </a:r>
          </a:p>
        </p:txBody>
      </p:sp>
    </p:spTree>
    <p:extLst>
      <p:ext uri="{BB962C8B-B14F-4D97-AF65-F5344CB8AC3E}">
        <p14:creationId xmlns:p14="http://schemas.microsoft.com/office/powerpoint/2010/main" val="972256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p:txBody>
          <a:bodyPr/>
          <a:lstStyle/>
          <a:p>
            <a:r>
              <a:rPr lang="en-US" altLang="en-US">
                <a:ea typeface="ＭＳ Ｐゴシック" panose="020B0600070205080204" pitchFamily="34" charset="-128"/>
              </a:rPr>
              <a:t>Drawings</a:t>
            </a:r>
          </a:p>
        </p:txBody>
      </p:sp>
      <p:sp>
        <p:nvSpPr>
          <p:cNvPr id="14339" name="Content Placeholder 2"/>
          <p:cNvSpPr>
            <a:spLocks noGrp="1" noChangeArrowheads="1"/>
          </p:cNvSpPr>
          <p:nvPr>
            <p:ph sz="quarter" idx="10"/>
          </p:nvPr>
        </p:nvSpPr>
        <p:spPr>
          <a:xfrm>
            <a:off x="457200" y="1434514"/>
            <a:ext cx="8229600" cy="4756150"/>
          </a:xfrm>
        </p:spPr>
        <p:txBody>
          <a:bodyPr/>
          <a:lstStyle/>
          <a:p>
            <a:pPr marL="0" indent="0"/>
            <a:r>
              <a:rPr altLang="en-US" sz="2000" dirty="0">
                <a:ea typeface="ＭＳ Ｐゴシック" panose="020B0600070205080204" pitchFamily="34" charset="-128"/>
              </a:rPr>
              <a:t>Before you carry out plastering work, you need to study the relevant working drawings. </a:t>
            </a:r>
            <a:r>
              <a:rPr altLang="en-US" dirty="0">
                <a:ea typeface="ＭＳ Ｐゴシック" panose="020B0600070205080204" pitchFamily="34" charset="-128"/>
              </a:rPr>
              <a:t>T</a:t>
            </a:r>
            <a:r>
              <a:rPr altLang="en-US" sz="2000" dirty="0">
                <a:ea typeface="ＭＳ Ｐゴシック" panose="020B0600070205080204" pitchFamily="34" charset="-128"/>
              </a:rPr>
              <a:t>hese provide valuable information to help you successfully complete the work to the standards required in the contract agreement. </a:t>
            </a:r>
          </a:p>
          <a:p>
            <a:pPr marL="0" indent="0"/>
            <a:r>
              <a:rPr altLang="en-US" sz="2000" dirty="0">
                <a:ea typeface="ＭＳ Ｐゴシック" panose="020B0600070205080204" pitchFamily="34" charset="-128"/>
              </a:rPr>
              <a:t>When reading drawings, it is important to report as soon as possible anything that you think is a mistake, in case it causes more problems at </a:t>
            </a:r>
            <a:br>
              <a:rPr altLang="en-US" sz="2000" dirty="0">
                <a:ea typeface="ＭＳ Ｐゴシック" panose="020B0600070205080204" pitchFamily="34" charset="-128"/>
              </a:rPr>
            </a:br>
            <a:r>
              <a:rPr altLang="en-US" sz="2000" dirty="0">
                <a:ea typeface="ＭＳ Ｐゴシック" panose="020B0600070205080204" pitchFamily="34" charset="-128"/>
              </a:rPr>
              <a:t>a later stage. </a:t>
            </a:r>
          </a:p>
          <a:p>
            <a:pPr marL="0" indent="0"/>
            <a:r>
              <a:rPr altLang="en-US" sz="2000" dirty="0">
                <a:ea typeface="ＭＳ Ｐゴシック" panose="020B0600070205080204" pitchFamily="34" charset="-128"/>
              </a:rPr>
              <a:t>Mistakes must be reported to someone in higher authority, who will then contact the architect and ask them to correct the problem.</a:t>
            </a:r>
          </a:p>
          <a:p>
            <a:pPr marL="0" indent="0"/>
            <a:r>
              <a:rPr altLang="en-US" sz="2000" dirty="0">
                <a:ea typeface="ＭＳ Ｐゴシック" panose="020B0600070205080204" pitchFamily="34" charset="-128"/>
              </a:rPr>
              <a:t>Learning about the different drawings will ensure you can work to the correct standards.</a:t>
            </a:r>
          </a:p>
          <a:p>
            <a:pPr marL="0" indent="0"/>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947235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noChangeArrowheads="1"/>
          </p:cNvSpPr>
          <p:nvPr>
            <p:ph type="title"/>
          </p:nvPr>
        </p:nvSpPr>
        <p:spPr/>
        <p:txBody>
          <a:bodyPr/>
          <a:lstStyle/>
          <a:p>
            <a:r>
              <a:rPr lang="en-US" altLang="en-US">
                <a:ea typeface="ＭＳ Ｐゴシック" panose="020B0600070205080204" pitchFamily="34" charset="-128"/>
              </a:rPr>
              <a:t>Block plans</a:t>
            </a:r>
          </a:p>
        </p:txBody>
      </p:sp>
      <p:sp>
        <p:nvSpPr>
          <p:cNvPr id="15363" name="Content Placeholder 2"/>
          <p:cNvSpPr>
            <a:spLocks noGrp="1" noChangeArrowheads="1"/>
          </p:cNvSpPr>
          <p:nvPr>
            <p:ph sz="quarter" idx="10"/>
          </p:nvPr>
        </p:nvSpPr>
        <p:spPr>
          <a:xfrm>
            <a:off x="457200" y="1371600"/>
            <a:ext cx="8229600" cy="4756150"/>
          </a:xfrm>
        </p:spPr>
        <p:txBody>
          <a:bodyPr/>
          <a:lstStyle/>
          <a:p>
            <a:pPr marL="0" indent="0"/>
            <a:r>
              <a:rPr lang="en-US" altLang="en-US" dirty="0">
                <a:ea typeface="ＭＳ Ｐゴシック" panose="020B0600070205080204" pitchFamily="34" charset="-128"/>
              </a:rPr>
              <a:t>Block plans show </a:t>
            </a:r>
            <a:r>
              <a:rPr altLang="en-US" dirty="0">
                <a:ea typeface="ＭＳ Ｐゴシック" panose="020B0600070205080204" pitchFamily="34" charset="-128"/>
              </a:rPr>
              <a:t>the proposed development in relation to its surrounding properties.</a:t>
            </a:r>
          </a:p>
          <a:p>
            <a:pPr marL="0" indent="0"/>
            <a:endParaRPr altLang="en-US" dirty="0">
              <a:ea typeface="ＭＳ Ｐゴシック" panose="020B0600070205080204" pitchFamily="34" charset="-128"/>
            </a:endParaRPr>
          </a:p>
          <a:p>
            <a:pPr marL="0" indent="0"/>
            <a:endParaRPr lang="en-US" altLang="en-US" dirty="0">
              <a:ea typeface="ＭＳ Ｐゴシック" panose="020B0600070205080204" pitchFamily="34" charset="-128"/>
            </a:endParaRPr>
          </a:p>
        </p:txBody>
      </p:sp>
      <p:grpSp>
        <p:nvGrpSpPr>
          <p:cNvPr id="5" name="Group 4">
            <a:extLst>
              <a:ext uri="{FF2B5EF4-FFF2-40B4-BE49-F238E27FC236}">
                <a16:creationId xmlns:a16="http://schemas.microsoft.com/office/drawing/2014/main" id="{7B73C74A-95BD-45D3-B898-BEC7F73AA06B}"/>
              </a:ext>
            </a:extLst>
          </p:cNvPr>
          <p:cNvGrpSpPr/>
          <p:nvPr/>
        </p:nvGrpSpPr>
        <p:grpSpPr>
          <a:xfrm>
            <a:off x="1739201" y="1975413"/>
            <a:ext cx="4841564" cy="3423856"/>
            <a:chOff x="2591300" y="5250589"/>
            <a:chExt cx="2060570" cy="1457194"/>
          </a:xfrm>
        </p:grpSpPr>
        <p:grpSp>
          <p:nvGrpSpPr>
            <p:cNvPr id="6" name="object 25">
              <a:extLst>
                <a:ext uri="{FF2B5EF4-FFF2-40B4-BE49-F238E27FC236}">
                  <a16:creationId xmlns:a16="http://schemas.microsoft.com/office/drawing/2014/main" id="{5A3E7131-3A0A-48CF-9098-E5F02FF455D6}"/>
                </a:ext>
              </a:extLst>
            </p:cNvPr>
            <p:cNvGrpSpPr/>
            <p:nvPr/>
          </p:nvGrpSpPr>
          <p:grpSpPr>
            <a:xfrm>
              <a:off x="2602725" y="5250589"/>
              <a:ext cx="2049145" cy="1364369"/>
              <a:chOff x="2602725" y="5250589"/>
              <a:chExt cx="2049145" cy="1364369"/>
            </a:xfrm>
          </p:grpSpPr>
          <p:sp>
            <p:nvSpPr>
              <p:cNvPr id="10" name="object 26">
                <a:extLst>
                  <a:ext uri="{FF2B5EF4-FFF2-40B4-BE49-F238E27FC236}">
                    <a16:creationId xmlns:a16="http://schemas.microsoft.com/office/drawing/2014/main" id="{5BC7EA5E-21FC-4C0D-B110-2531D1E73E71}"/>
                  </a:ext>
                </a:extLst>
              </p:cNvPr>
              <p:cNvSpPr/>
              <p:nvPr/>
            </p:nvSpPr>
            <p:spPr>
              <a:xfrm>
                <a:off x="2838801" y="5255945"/>
                <a:ext cx="1224915" cy="1358900"/>
              </a:xfrm>
              <a:custGeom>
                <a:avLst/>
                <a:gdLst/>
                <a:ahLst/>
                <a:cxnLst/>
                <a:rect l="l" t="t" r="r" b="b"/>
                <a:pathLst>
                  <a:path w="1224914" h="1358900">
                    <a:moveTo>
                      <a:pt x="0" y="139178"/>
                    </a:moveTo>
                    <a:lnTo>
                      <a:pt x="2870" y="84682"/>
                    </a:lnTo>
                    <a:lnTo>
                      <a:pt x="9480" y="0"/>
                    </a:lnTo>
                  </a:path>
                  <a:path w="1224914" h="1358900">
                    <a:moveTo>
                      <a:pt x="240944" y="176452"/>
                    </a:moveTo>
                    <a:lnTo>
                      <a:pt x="246672" y="99020"/>
                    </a:lnTo>
                    <a:lnTo>
                      <a:pt x="253020" y="0"/>
                    </a:lnTo>
                  </a:path>
                  <a:path w="1224914" h="1358900">
                    <a:moveTo>
                      <a:pt x="490473" y="185063"/>
                    </a:moveTo>
                    <a:lnTo>
                      <a:pt x="493344" y="121956"/>
                    </a:lnTo>
                    <a:lnTo>
                      <a:pt x="501632" y="0"/>
                    </a:lnTo>
                  </a:path>
                  <a:path w="1224914" h="1358900">
                    <a:moveTo>
                      <a:pt x="894905" y="179335"/>
                    </a:moveTo>
                    <a:lnTo>
                      <a:pt x="894905" y="0"/>
                    </a:lnTo>
                  </a:path>
                  <a:path w="1224914" h="1358900">
                    <a:moveTo>
                      <a:pt x="427367" y="1074228"/>
                    </a:moveTo>
                    <a:lnTo>
                      <a:pt x="458927" y="296937"/>
                    </a:lnTo>
                  </a:path>
                  <a:path w="1224914" h="1358900">
                    <a:moveTo>
                      <a:pt x="1224762" y="583767"/>
                    </a:moveTo>
                    <a:lnTo>
                      <a:pt x="1167396" y="592364"/>
                    </a:lnTo>
                    <a:lnTo>
                      <a:pt x="808850" y="609573"/>
                    </a:lnTo>
                    <a:lnTo>
                      <a:pt x="450316" y="598105"/>
                    </a:lnTo>
                  </a:path>
                  <a:path w="1224914" h="1358900">
                    <a:moveTo>
                      <a:pt x="1221892" y="790269"/>
                    </a:moveTo>
                    <a:lnTo>
                      <a:pt x="1164526" y="804607"/>
                    </a:lnTo>
                    <a:lnTo>
                      <a:pt x="811720" y="818958"/>
                    </a:lnTo>
                    <a:lnTo>
                      <a:pt x="435978" y="833296"/>
                    </a:lnTo>
                  </a:path>
                  <a:path w="1224914" h="1358900">
                    <a:moveTo>
                      <a:pt x="31546" y="1191830"/>
                    </a:moveTo>
                    <a:lnTo>
                      <a:pt x="31546" y="1358887"/>
                    </a:lnTo>
                  </a:path>
                </a:pathLst>
              </a:custGeom>
              <a:ln w="4445">
                <a:solidFill>
                  <a:srgbClr val="1D1C20"/>
                </a:solidFill>
              </a:ln>
            </p:spPr>
            <p:txBody>
              <a:bodyPr wrap="square" lIns="0" tIns="0" rIns="0" bIns="0" rtlCol="0"/>
              <a:lstStyle/>
              <a:p>
                <a:endParaRPr/>
              </a:p>
            </p:txBody>
          </p:sp>
          <p:sp>
            <p:nvSpPr>
              <p:cNvPr id="11" name="object 27">
                <a:extLst>
                  <a:ext uri="{FF2B5EF4-FFF2-40B4-BE49-F238E27FC236}">
                    <a16:creationId xmlns:a16="http://schemas.microsoft.com/office/drawing/2014/main" id="{5D5E3871-9AFE-4008-A90B-0F9C913E6A51}"/>
                  </a:ext>
                </a:extLst>
              </p:cNvPr>
              <p:cNvSpPr/>
              <p:nvPr/>
            </p:nvSpPr>
            <p:spPr>
              <a:xfrm>
                <a:off x="2616060" y="5250589"/>
                <a:ext cx="1664970" cy="1358900"/>
              </a:xfrm>
              <a:custGeom>
                <a:avLst/>
                <a:gdLst/>
                <a:ahLst/>
                <a:cxnLst/>
                <a:rect l="l" t="t" r="r" b="b"/>
                <a:pathLst>
                  <a:path w="1664970" h="1358900">
                    <a:moveTo>
                      <a:pt x="1655441" y="1229406"/>
                    </a:moveTo>
                    <a:lnTo>
                      <a:pt x="1471401" y="1229406"/>
                    </a:lnTo>
                    <a:lnTo>
                      <a:pt x="1480652" y="1358887"/>
                    </a:lnTo>
                    <a:lnTo>
                      <a:pt x="1664690" y="1358887"/>
                    </a:lnTo>
                    <a:lnTo>
                      <a:pt x="1655441" y="1229406"/>
                    </a:lnTo>
                    <a:close/>
                  </a:path>
                  <a:path w="1664970" h="1358900">
                    <a:moveTo>
                      <a:pt x="0" y="1013234"/>
                    </a:moveTo>
                    <a:lnTo>
                      <a:pt x="0" y="1196857"/>
                    </a:lnTo>
                    <a:lnTo>
                      <a:pt x="164536" y="1202866"/>
                    </a:lnTo>
                    <a:lnTo>
                      <a:pt x="644009" y="1226370"/>
                    </a:lnTo>
                    <a:lnTo>
                      <a:pt x="737814" y="1229751"/>
                    </a:lnTo>
                    <a:lnTo>
                      <a:pt x="841311" y="1231958"/>
                    </a:lnTo>
                    <a:lnTo>
                      <a:pt x="1061445" y="1233521"/>
                    </a:lnTo>
                    <a:lnTo>
                      <a:pt x="1434535" y="1230134"/>
                    </a:lnTo>
                    <a:lnTo>
                      <a:pt x="1471401" y="1229406"/>
                    </a:lnTo>
                    <a:lnTo>
                      <a:pt x="1655441" y="1229406"/>
                    </a:lnTo>
                    <a:lnTo>
                      <a:pt x="1642615" y="1049861"/>
                    </a:lnTo>
                    <a:lnTo>
                      <a:pt x="1079969" y="1049861"/>
                    </a:lnTo>
                    <a:lnTo>
                      <a:pt x="855200" y="1048539"/>
                    </a:lnTo>
                    <a:lnTo>
                      <a:pt x="749706" y="1046430"/>
                    </a:lnTo>
                    <a:lnTo>
                      <a:pt x="654821" y="1043110"/>
                    </a:lnTo>
                    <a:lnTo>
                      <a:pt x="170511" y="1019417"/>
                    </a:lnTo>
                    <a:lnTo>
                      <a:pt x="0" y="1013234"/>
                    </a:lnTo>
                    <a:close/>
                  </a:path>
                  <a:path w="1664970" h="1358900">
                    <a:moveTo>
                      <a:pt x="1590860" y="325306"/>
                    </a:moveTo>
                    <a:lnTo>
                      <a:pt x="1406822" y="325306"/>
                    </a:lnTo>
                    <a:lnTo>
                      <a:pt x="1458308" y="1046057"/>
                    </a:lnTo>
                    <a:lnTo>
                      <a:pt x="1079969" y="1049861"/>
                    </a:lnTo>
                    <a:lnTo>
                      <a:pt x="1642615" y="1049861"/>
                    </a:lnTo>
                    <a:lnTo>
                      <a:pt x="1590860" y="325306"/>
                    </a:lnTo>
                    <a:close/>
                  </a:path>
                  <a:path w="1664970" h="1358900">
                    <a:moveTo>
                      <a:pt x="0" y="97377"/>
                    </a:moveTo>
                    <a:lnTo>
                      <a:pt x="0" y="282928"/>
                    </a:lnTo>
                    <a:lnTo>
                      <a:pt x="115549" y="295234"/>
                    </a:lnTo>
                    <a:lnTo>
                      <a:pt x="282456" y="310674"/>
                    </a:lnTo>
                    <a:lnTo>
                      <a:pt x="449505" y="323345"/>
                    </a:lnTo>
                    <a:lnTo>
                      <a:pt x="615233" y="333026"/>
                    </a:lnTo>
                    <a:lnTo>
                      <a:pt x="777946" y="339486"/>
                    </a:lnTo>
                    <a:lnTo>
                      <a:pt x="884098" y="341899"/>
                    </a:lnTo>
                    <a:lnTo>
                      <a:pt x="987836" y="342718"/>
                    </a:lnTo>
                    <a:lnTo>
                      <a:pt x="1099426" y="341664"/>
                    </a:lnTo>
                    <a:lnTo>
                      <a:pt x="1153689" y="340333"/>
                    </a:lnTo>
                    <a:lnTo>
                      <a:pt x="1206835" y="338455"/>
                    </a:lnTo>
                    <a:lnTo>
                      <a:pt x="1258793" y="336022"/>
                    </a:lnTo>
                    <a:lnTo>
                      <a:pt x="1309528" y="333023"/>
                    </a:lnTo>
                    <a:lnTo>
                      <a:pt x="1358857" y="329456"/>
                    </a:lnTo>
                    <a:lnTo>
                      <a:pt x="1406822" y="325306"/>
                    </a:lnTo>
                    <a:lnTo>
                      <a:pt x="1590860" y="325306"/>
                    </a:lnTo>
                    <a:lnTo>
                      <a:pt x="1578949" y="158566"/>
                    </a:lnTo>
                    <a:lnTo>
                      <a:pt x="1018602" y="158566"/>
                    </a:lnTo>
                    <a:lnTo>
                      <a:pt x="914910" y="158118"/>
                    </a:lnTo>
                    <a:lnTo>
                      <a:pt x="808300" y="155991"/>
                    </a:lnTo>
                    <a:lnTo>
                      <a:pt x="699294" y="152257"/>
                    </a:lnTo>
                    <a:lnTo>
                      <a:pt x="532434" y="143799"/>
                    </a:lnTo>
                    <a:lnTo>
                      <a:pt x="363120" y="132131"/>
                    </a:lnTo>
                    <a:lnTo>
                      <a:pt x="193114" y="117494"/>
                    </a:lnTo>
                    <a:lnTo>
                      <a:pt x="24179" y="100131"/>
                    </a:lnTo>
                    <a:lnTo>
                      <a:pt x="0" y="97377"/>
                    </a:lnTo>
                    <a:close/>
                  </a:path>
                  <a:path w="1664970" h="1358900">
                    <a:moveTo>
                      <a:pt x="1567623" y="0"/>
                    </a:moveTo>
                    <a:lnTo>
                      <a:pt x="1383588" y="0"/>
                    </a:lnTo>
                    <a:lnTo>
                      <a:pt x="1393741" y="142134"/>
                    </a:lnTo>
                    <a:lnTo>
                      <a:pt x="1351001" y="145877"/>
                    </a:lnTo>
                    <a:lnTo>
                      <a:pt x="1306945" y="149120"/>
                    </a:lnTo>
                    <a:lnTo>
                      <a:pt x="1261636" y="151871"/>
                    </a:lnTo>
                    <a:lnTo>
                      <a:pt x="1215142" y="154139"/>
                    </a:lnTo>
                    <a:lnTo>
                      <a:pt x="1167525" y="155934"/>
                    </a:lnTo>
                    <a:lnTo>
                      <a:pt x="1118853" y="157264"/>
                    </a:lnTo>
                    <a:lnTo>
                      <a:pt x="1018602" y="158566"/>
                    </a:lnTo>
                    <a:lnTo>
                      <a:pt x="1578949" y="158566"/>
                    </a:lnTo>
                    <a:lnTo>
                      <a:pt x="1567623" y="0"/>
                    </a:lnTo>
                    <a:close/>
                  </a:path>
                </a:pathLst>
              </a:custGeom>
              <a:solidFill>
                <a:srgbClr val="FFFFFF"/>
              </a:solidFill>
            </p:spPr>
            <p:txBody>
              <a:bodyPr wrap="square" lIns="0" tIns="0" rIns="0" bIns="0" rtlCol="0"/>
              <a:lstStyle/>
              <a:p>
                <a:endParaRPr/>
              </a:p>
            </p:txBody>
          </p:sp>
          <p:sp>
            <p:nvSpPr>
              <p:cNvPr id="12" name="object 28">
                <a:extLst>
                  <a:ext uri="{FF2B5EF4-FFF2-40B4-BE49-F238E27FC236}">
                    <a16:creationId xmlns:a16="http://schemas.microsoft.com/office/drawing/2014/main" id="{F81ABD15-A007-4AC7-8AB8-6C94564E3DF2}"/>
                  </a:ext>
                </a:extLst>
              </p:cNvPr>
              <p:cNvSpPr/>
              <p:nvPr/>
            </p:nvSpPr>
            <p:spPr>
              <a:xfrm>
                <a:off x="2607170" y="5255945"/>
                <a:ext cx="1664970" cy="1358900"/>
              </a:xfrm>
              <a:custGeom>
                <a:avLst/>
                <a:gdLst/>
                <a:ahLst/>
                <a:cxnLst/>
                <a:rect l="l" t="t" r="r" b="b"/>
                <a:pathLst>
                  <a:path w="1664970" h="1358900">
                    <a:moveTo>
                      <a:pt x="612767" y="1040938"/>
                    </a:moveTo>
                    <a:lnTo>
                      <a:pt x="572409" y="1038616"/>
                    </a:lnTo>
                    <a:lnTo>
                      <a:pt x="529161" y="1036226"/>
                    </a:lnTo>
                    <a:lnTo>
                      <a:pt x="483320" y="1033792"/>
                    </a:lnTo>
                    <a:lnTo>
                      <a:pt x="435185" y="1031333"/>
                    </a:lnTo>
                    <a:lnTo>
                      <a:pt x="385052" y="1028871"/>
                    </a:lnTo>
                    <a:lnTo>
                      <a:pt x="333221" y="1026427"/>
                    </a:lnTo>
                    <a:lnTo>
                      <a:pt x="279988" y="1024023"/>
                    </a:lnTo>
                    <a:lnTo>
                      <a:pt x="225652" y="1021679"/>
                    </a:lnTo>
                    <a:lnTo>
                      <a:pt x="170511" y="1019417"/>
                    </a:lnTo>
                    <a:lnTo>
                      <a:pt x="114862" y="1017258"/>
                    </a:lnTo>
                    <a:lnTo>
                      <a:pt x="59004" y="1015224"/>
                    </a:lnTo>
                    <a:lnTo>
                      <a:pt x="3235" y="1013334"/>
                    </a:lnTo>
                    <a:lnTo>
                      <a:pt x="0" y="1013234"/>
                    </a:lnTo>
                  </a:path>
                  <a:path w="1664970" h="1358900">
                    <a:moveTo>
                      <a:pt x="0" y="282928"/>
                    </a:moveTo>
                    <a:lnTo>
                      <a:pt x="60207" y="289510"/>
                    </a:lnTo>
                    <a:lnTo>
                      <a:pt x="115549" y="295234"/>
                    </a:lnTo>
                    <a:lnTo>
                      <a:pt x="171075" y="300674"/>
                    </a:lnTo>
                    <a:lnTo>
                      <a:pt x="226729" y="305824"/>
                    </a:lnTo>
                    <a:lnTo>
                      <a:pt x="282456" y="310674"/>
                    </a:lnTo>
                    <a:lnTo>
                      <a:pt x="338198" y="315216"/>
                    </a:lnTo>
                    <a:lnTo>
                      <a:pt x="393900" y="319443"/>
                    </a:lnTo>
                    <a:lnTo>
                      <a:pt x="449505" y="323345"/>
                    </a:lnTo>
                    <a:lnTo>
                      <a:pt x="504956" y="326914"/>
                    </a:lnTo>
                    <a:lnTo>
                      <a:pt x="560198" y="330143"/>
                    </a:lnTo>
                    <a:lnTo>
                      <a:pt x="615175" y="333023"/>
                    </a:lnTo>
                    <a:lnTo>
                      <a:pt x="669829" y="335546"/>
                    </a:lnTo>
                    <a:lnTo>
                      <a:pt x="724105" y="337703"/>
                    </a:lnTo>
                    <a:lnTo>
                      <a:pt x="777946" y="339486"/>
                    </a:lnTo>
                    <a:lnTo>
                      <a:pt x="831296" y="340888"/>
                    </a:lnTo>
                    <a:lnTo>
                      <a:pt x="884098" y="341899"/>
                    </a:lnTo>
                    <a:lnTo>
                      <a:pt x="936297" y="342512"/>
                    </a:lnTo>
                    <a:lnTo>
                      <a:pt x="987836" y="342718"/>
                    </a:lnTo>
                    <a:lnTo>
                      <a:pt x="1044118" y="342456"/>
                    </a:lnTo>
                    <a:lnTo>
                      <a:pt x="1099426" y="341664"/>
                    </a:lnTo>
                    <a:lnTo>
                      <a:pt x="1153689" y="340333"/>
                    </a:lnTo>
                    <a:lnTo>
                      <a:pt x="1206835" y="338455"/>
                    </a:lnTo>
                    <a:lnTo>
                      <a:pt x="1258793" y="336022"/>
                    </a:lnTo>
                    <a:lnTo>
                      <a:pt x="1309491" y="333026"/>
                    </a:lnTo>
                    <a:lnTo>
                      <a:pt x="1358857" y="329456"/>
                    </a:lnTo>
                    <a:lnTo>
                      <a:pt x="1406822" y="325306"/>
                    </a:lnTo>
                    <a:lnTo>
                      <a:pt x="1458308" y="1046057"/>
                    </a:lnTo>
                    <a:lnTo>
                      <a:pt x="1383902" y="1047354"/>
                    </a:lnTo>
                    <a:lnTo>
                      <a:pt x="1340245" y="1047974"/>
                    </a:lnTo>
                    <a:lnTo>
                      <a:pt x="1293036" y="1048543"/>
                    </a:lnTo>
                    <a:lnTo>
                      <a:pt x="1242840" y="1049040"/>
                    </a:lnTo>
                    <a:lnTo>
                      <a:pt x="1190221" y="1049440"/>
                    </a:lnTo>
                    <a:lnTo>
                      <a:pt x="1135743" y="1049721"/>
                    </a:lnTo>
                    <a:lnTo>
                      <a:pt x="1079969" y="1049861"/>
                    </a:lnTo>
                    <a:lnTo>
                      <a:pt x="1023464" y="1049835"/>
                    </a:lnTo>
                    <a:lnTo>
                      <a:pt x="966791" y="1049621"/>
                    </a:lnTo>
                    <a:lnTo>
                      <a:pt x="910515" y="1049197"/>
                    </a:lnTo>
                    <a:lnTo>
                      <a:pt x="855200" y="1048539"/>
                    </a:lnTo>
                    <a:lnTo>
                      <a:pt x="801408" y="1047624"/>
                    </a:lnTo>
                    <a:lnTo>
                      <a:pt x="749706" y="1046430"/>
                    </a:lnTo>
                    <a:lnTo>
                      <a:pt x="700655" y="1044933"/>
                    </a:lnTo>
                    <a:lnTo>
                      <a:pt x="654821" y="1043110"/>
                    </a:lnTo>
                    <a:lnTo>
                      <a:pt x="612767" y="1040938"/>
                    </a:lnTo>
                  </a:path>
                  <a:path w="1664970" h="1358900">
                    <a:moveTo>
                      <a:pt x="1664690" y="1358887"/>
                    </a:moveTo>
                    <a:lnTo>
                      <a:pt x="1567623" y="0"/>
                    </a:lnTo>
                  </a:path>
                  <a:path w="1664970" h="1358900">
                    <a:moveTo>
                      <a:pt x="1383588" y="0"/>
                    </a:moveTo>
                    <a:lnTo>
                      <a:pt x="1393741" y="142134"/>
                    </a:lnTo>
                    <a:lnTo>
                      <a:pt x="1351001" y="145877"/>
                    </a:lnTo>
                    <a:lnTo>
                      <a:pt x="1306945" y="149120"/>
                    </a:lnTo>
                    <a:lnTo>
                      <a:pt x="1261636" y="151871"/>
                    </a:lnTo>
                    <a:lnTo>
                      <a:pt x="1215142" y="154139"/>
                    </a:lnTo>
                    <a:lnTo>
                      <a:pt x="1167525" y="155934"/>
                    </a:lnTo>
                    <a:lnTo>
                      <a:pt x="1118853" y="157264"/>
                    </a:lnTo>
                    <a:lnTo>
                      <a:pt x="1069190" y="158139"/>
                    </a:lnTo>
                    <a:lnTo>
                      <a:pt x="1018602" y="158566"/>
                    </a:lnTo>
                    <a:lnTo>
                      <a:pt x="967154" y="158557"/>
                    </a:lnTo>
                    <a:lnTo>
                      <a:pt x="914910" y="158118"/>
                    </a:lnTo>
                    <a:lnTo>
                      <a:pt x="861937" y="157260"/>
                    </a:lnTo>
                    <a:lnTo>
                      <a:pt x="808300" y="155991"/>
                    </a:lnTo>
                    <a:lnTo>
                      <a:pt x="754064" y="154320"/>
                    </a:lnTo>
                    <a:lnTo>
                      <a:pt x="699294" y="152257"/>
                    </a:lnTo>
                    <a:lnTo>
                      <a:pt x="644055" y="149809"/>
                    </a:lnTo>
                    <a:lnTo>
                      <a:pt x="588414" y="146987"/>
                    </a:lnTo>
                    <a:lnTo>
                      <a:pt x="532434" y="143799"/>
                    </a:lnTo>
                    <a:lnTo>
                      <a:pt x="476181" y="140255"/>
                    </a:lnTo>
                    <a:lnTo>
                      <a:pt x="419722" y="136362"/>
                    </a:lnTo>
                    <a:lnTo>
                      <a:pt x="363120" y="132131"/>
                    </a:lnTo>
                    <a:lnTo>
                      <a:pt x="306441" y="127570"/>
                    </a:lnTo>
                    <a:lnTo>
                      <a:pt x="249751" y="122688"/>
                    </a:lnTo>
                    <a:lnTo>
                      <a:pt x="193114" y="117494"/>
                    </a:lnTo>
                    <a:lnTo>
                      <a:pt x="136597" y="111997"/>
                    </a:lnTo>
                    <a:lnTo>
                      <a:pt x="80263" y="106207"/>
                    </a:lnTo>
                    <a:lnTo>
                      <a:pt x="24179" y="100131"/>
                    </a:lnTo>
                    <a:lnTo>
                      <a:pt x="0" y="97377"/>
                    </a:lnTo>
                  </a:path>
                  <a:path w="1664970" h="1358900">
                    <a:moveTo>
                      <a:pt x="0" y="1196857"/>
                    </a:moveTo>
                    <a:lnTo>
                      <a:pt x="54370" y="1198707"/>
                    </a:lnTo>
                    <a:lnTo>
                      <a:pt x="109550" y="1200725"/>
                    </a:lnTo>
                    <a:lnTo>
                      <a:pt x="164536" y="1202866"/>
                    </a:lnTo>
                    <a:lnTo>
                      <a:pt x="219034" y="1205109"/>
                    </a:lnTo>
                    <a:lnTo>
                      <a:pt x="272748" y="1207432"/>
                    </a:lnTo>
                    <a:lnTo>
                      <a:pt x="325383" y="1209815"/>
                    </a:lnTo>
                    <a:lnTo>
                      <a:pt x="376643" y="1212236"/>
                    </a:lnTo>
                    <a:lnTo>
                      <a:pt x="426232" y="1214675"/>
                    </a:lnTo>
                    <a:lnTo>
                      <a:pt x="473857" y="1217111"/>
                    </a:lnTo>
                    <a:lnTo>
                      <a:pt x="519221" y="1219522"/>
                    </a:lnTo>
                    <a:lnTo>
                      <a:pt x="562028" y="1221888"/>
                    </a:lnTo>
                    <a:lnTo>
                      <a:pt x="601985" y="1224187"/>
                    </a:lnTo>
                    <a:lnTo>
                      <a:pt x="644009" y="1226370"/>
                    </a:lnTo>
                    <a:lnTo>
                      <a:pt x="689451" y="1228218"/>
                    </a:lnTo>
                    <a:lnTo>
                      <a:pt x="737814" y="1229751"/>
                    </a:lnTo>
                    <a:lnTo>
                      <a:pt x="788600" y="1230990"/>
                    </a:lnTo>
                    <a:lnTo>
                      <a:pt x="841311" y="1231958"/>
                    </a:lnTo>
                    <a:lnTo>
                      <a:pt x="895449" y="1232673"/>
                    </a:lnTo>
                    <a:lnTo>
                      <a:pt x="950516" y="1233158"/>
                    </a:lnTo>
                    <a:lnTo>
                      <a:pt x="1006014" y="1233434"/>
                    </a:lnTo>
                    <a:lnTo>
                      <a:pt x="1061445" y="1233521"/>
                    </a:lnTo>
                    <a:lnTo>
                      <a:pt x="1122302" y="1233423"/>
                    </a:lnTo>
                    <a:lnTo>
                      <a:pt x="1181774" y="1233148"/>
                    </a:lnTo>
                    <a:lnTo>
                      <a:pt x="1239181" y="1232725"/>
                    </a:lnTo>
                    <a:lnTo>
                      <a:pt x="1293841" y="1232183"/>
                    </a:lnTo>
                    <a:lnTo>
                      <a:pt x="1345074" y="1231551"/>
                    </a:lnTo>
                    <a:lnTo>
                      <a:pt x="1392199" y="1230858"/>
                    </a:lnTo>
                    <a:lnTo>
                      <a:pt x="1434535" y="1230134"/>
                    </a:lnTo>
                    <a:lnTo>
                      <a:pt x="1471401" y="1229406"/>
                    </a:lnTo>
                    <a:lnTo>
                      <a:pt x="1480652" y="1358887"/>
                    </a:lnTo>
                  </a:path>
                </a:pathLst>
              </a:custGeom>
              <a:ln w="6350">
                <a:solidFill>
                  <a:srgbClr val="1D1C20"/>
                </a:solidFill>
              </a:ln>
            </p:spPr>
            <p:txBody>
              <a:bodyPr wrap="square" lIns="0" tIns="0" rIns="0" bIns="0" rtlCol="0"/>
              <a:lstStyle/>
              <a:p>
                <a:endParaRPr/>
              </a:p>
            </p:txBody>
          </p:sp>
          <p:sp>
            <p:nvSpPr>
              <p:cNvPr id="13" name="object 29">
                <a:extLst>
                  <a:ext uri="{FF2B5EF4-FFF2-40B4-BE49-F238E27FC236}">
                    <a16:creationId xmlns:a16="http://schemas.microsoft.com/office/drawing/2014/main" id="{41E0E8D4-514B-44D1-AD4B-F28A2C4AAAA0}"/>
                  </a:ext>
                </a:extLst>
              </p:cNvPr>
              <p:cNvSpPr/>
              <p:nvPr/>
            </p:nvSpPr>
            <p:spPr>
              <a:xfrm>
                <a:off x="2607170" y="5373052"/>
                <a:ext cx="1386205" cy="61594"/>
              </a:xfrm>
              <a:custGeom>
                <a:avLst/>
                <a:gdLst/>
                <a:ahLst/>
                <a:cxnLst/>
                <a:rect l="l" t="t" r="r" b="b"/>
                <a:pathLst>
                  <a:path w="1386204" h="61595">
                    <a:moveTo>
                      <a:pt x="0" y="0"/>
                    </a:moveTo>
                    <a:lnTo>
                      <a:pt x="84509" y="9232"/>
                    </a:lnTo>
                    <a:lnTo>
                      <a:pt x="139452" y="14834"/>
                    </a:lnTo>
                    <a:lnTo>
                      <a:pt x="194523" y="20154"/>
                    </a:lnTo>
                    <a:lnTo>
                      <a:pt x="249659" y="25183"/>
                    </a:lnTo>
                    <a:lnTo>
                      <a:pt x="304800" y="29915"/>
                    </a:lnTo>
                    <a:lnTo>
                      <a:pt x="359884" y="34342"/>
                    </a:lnTo>
                    <a:lnTo>
                      <a:pt x="414849" y="38457"/>
                    </a:lnTo>
                    <a:lnTo>
                      <a:pt x="469636" y="42253"/>
                    </a:lnTo>
                    <a:lnTo>
                      <a:pt x="524182" y="45722"/>
                    </a:lnTo>
                    <a:lnTo>
                      <a:pt x="578425" y="48857"/>
                    </a:lnTo>
                    <a:lnTo>
                      <a:pt x="632306" y="51651"/>
                    </a:lnTo>
                    <a:lnTo>
                      <a:pt x="685762" y="54095"/>
                    </a:lnTo>
                    <a:lnTo>
                      <a:pt x="738733" y="56184"/>
                    </a:lnTo>
                    <a:lnTo>
                      <a:pt x="791156" y="57910"/>
                    </a:lnTo>
                    <a:lnTo>
                      <a:pt x="842971" y="59265"/>
                    </a:lnTo>
                    <a:lnTo>
                      <a:pt x="894117" y="60241"/>
                    </a:lnTo>
                    <a:lnTo>
                      <a:pt x="944532" y="60833"/>
                    </a:lnTo>
                    <a:lnTo>
                      <a:pt x="994155" y="61032"/>
                    </a:lnTo>
                    <a:lnTo>
                      <a:pt x="1048426" y="60784"/>
                    </a:lnTo>
                    <a:lnTo>
                      <a:pt x="1101274" y="60042"/>
                    </a:lnTo>
                    <a:lnTo>
                      <a:pt x="1152657" y="58807"/>
                    </a:lnTo>
                    <a:lnTo>
                      <a:pt x="1202535" y="57083"/>
                    </a:lnTo>
                    <a:lnTo>
                      <a:pt x="1250868" y="54872"/>
                    </a:lnTo>
                    <a:lnTo>
                      <a:pt x="1297613" y="52175"/>
                    </a:lnTo>
                    <a:lnTo>
                      <a:pt x="1342730" y="48995"/>
                    </a:lnTo>
                    <a:lnTo>
                      <a:pt x="1386179" y="45334"/>
                    </a:lnTo>
                  </a:path>
                </a:pathLst>
              </a:custGeom>
              <a:ln w="4445">
                <a:solidFill>
                  <a:srgbClr val="1D1C20"/>
                </a:solidFill>
                <a:prstDash val="sysDash"/>
              </a:ln>
            </p:spPr>
            <p:txBody>
              <a:bodyPr wrap="square" lIns="0" tIns="0" rIns="0" bIns="0" rtlCol="0"/>
              <a:lstStyle/>
              <a:p>
                <a:endParaRPr/>
              </a:p>
            </p:txBody>
          </p:sp>
          <p:sp>
            <p:nvSpPr>
              <p:cNvPr id="14" name="object 30">
                <a:extLst>
                  <a:ext uri="{FF2B5EF4-FFF2-40B4-BE49-F238E27FC236}">
                    <a16:creationId xmlns:a16="http://schemas.microsoft.com/office/drawing/2014/main" id="{95622C5B-973B-4196-A351-5645615407EA}"/>
                  </a:ext>
                </a:extLst>
              </p:cNvPr>
              <p:cNvSpPr/>
              <p:nvPr/>
            </p:nvSpPr>
            <p:spPr>
              <a:xfrm>
                <a:off x="4002778" y="5396694"/>
                <a:ext cx="19050" cy="20955"/>
              </a:xfrm>
              <a:custGeom>
                <a:avLst/>
                <a:gdLst/>
                <a:ahLst/>
                <a:cxnLst/>
                <a:rect l="l" t="t" r="r" b="b"/>
                <a:pathLst>
                  <a:path w="19050" h="20954">
                    <a:moveTo>
                      <a:pt x="0" y="20815"/>
                    </a:moveTo>
                    <a:lnTo>
                      <a:pt x="18961" y="18999"/>
                    </a:lnTo>
                    <a:lnTo>
                      <a:pt x="17602" y="0"/>
                    </a:lnTo>
                  </a:path>
                </a:pathLst>
              </a:custGeom>
              <a:ln w="4445">
                <a:solidFill>
                  <a:srgbClr val="1D1C20"/>
                </a:solidFill>
              </a:ln>
            </p:spPr>
            <p:txBody>
              <a:bodyPr wrap="square" lIns="0" tIns="0" rIns="0" bIns="0" rtlCol="0"/>
              <a:lstStyle/>
              <a:p>
                <a:endParaRPr/>
              </a:p>
            </p:txBody>
          </p:sp>
          <p:sp>
            <p:nvSpPr>
              <p:cNvPr id="15" name="object 31">
                <a:extLst>
                  <a:ext uri="{FF2B5EF4-FFF2-40B4-BE49-F238E27FC236}">
                    <a16:creationId xmlns:a16="http://schemas.microsoft.com/office/drawing/2014/main" id="{62AB9504-A3C3-4147-B7CF-DC41C1019E68}"/>
                  </a:ext>
                </a:extLst>
              </p:cNvPr>
              <p:cNvSpPr/>
              <p:nvPr/>
            </p:nvSpPr>
            <p:spPr>
              <a:xfrm>
                <a:off x="4010320" y="5255945"/>
                <a:ext cx="8890" cy="121920"/>
              </a:xfrm>
              <a:custGeom>
                <a:avLst/>
                <a:gdLst/>
                <a:ahLst/>
                <a:cxnLst/>
                <a:rect l="l" t="t" r="r" b="b"/>
                <a:pathLst>
                  <a:path w="8889" h="121920">
                    <a:moveTo>
                      <a:pt x="4344" y="-2222"/>
                    </a:moveTo>
                    <a:lnTo>
                      <a:pt x="4344" y="123869"/>
                    </a:lnTo>
                  </a:path>
                </a:pathLst>
              </a:custGeom>
              <a:ln w="13133">
                <a:solidFill>
                  <a:srgbClr val="1D1C20"/>
                </a:solidFill>
                <a:prstDash val="sysDash"/>
              </a:ln>
            </p:spPr>
            <p:txBody>
              <a:bodyPr wrap="square" lIns="0" tIns="0" rIns="0" bIns="0" rtlCol="0"/>
              <a:lstStyle/>
              <a:p>
                <a:endParaRPr/>
              </a:p>
            </p:txBody>
          </p:sp>
          <p:sp>
            <p:nvSpPr>
              <p:cNvPr id="16" name="object 32">
                <a:extLst>
                  <a:ext uri="{FF2B5EF4-FFF2-40B4-BE49-F238E27FC236}">
                    <a16:creationId xmlns:a16="http://schemas.microsoft.com/office/drawing/2014/main" id="{E8CCBB8E-169E-4DAC-9E89-5D1D78961F66}"/>
                  </a:ext>
                </a:extLst>
              </p:cNvPr>
              <p:cNvSpPr/>
              <p:nvPr/>
            </p:nvSpPr>
            <p:spPr>
              <a:xfrm>
                <a:off x="4155235" y="5255945"/>
                <a:ext cx="97155" cy="1358900"/>
              </a:xfrm>
              <a:custGeom>
                <a:avLst/>
                <a:gdLst/>
                <a:ahLst/>
                <a:cxnLst/>
                <a:rect l="l" t="t" r="r" b="b"/>
                <a:pathLst>
                  <a:path w="97154" h="1358900">
                    <a:moveTo>
                      <a:pt x="0" y="0"/>
                    </a:moveTo>
                    <a:lnTo>
                      <a:pt x="97065" y="1358887"/>
                    </a:lnTo>
                  </a:path>
                </a:pathLst>
              </a:custGeom>
              <a:ln w="4445">
                <a:solidFill>
                  <a:srgbClr val="1D1C20"/>
                </a:solidFill>
                <a:prstDash val="sysDash"/>
              </a:ln>
            </p:spPr>
            <p:txBody>
              <a:bodyPr wrap="square" lIns="0" tIns="0" rIns="0" bIns="0" rtlCol="0"/>
              <a:lstStyle/>
              <a:p>
                <a:endParaRPr/>
              </a:p>
            </p:txBody>
          </p:sp>
          <p:sp>
            <p:nvSpPr>
              <p:cNvPr id="17" name="object 33">
                <a:extLst>
                  <a:ext uri="{FF2B5EF4-FFF2-40B4-BE49-F238E27FC236}">
                    <a16:creationId xmlns:a16="http://schemas.microsoft.com/office/drawing/2014/main" id="{3D689316-E0A9-4BF8-AB5D-50A251B16AAC}"/>
                  </a:ext>
                </a:extLst>
              </p:cNvPr>
              <p:cNvSpPr/>
              <p:nvPr/>
            </p:nvSpPr>
            <p:spPr>
              <a:xfrm>
                <a:off x="4098777" y="6494308"/>
                <a:ext cx="8890" cy="120650"/>
              </a:xfrm>
              <a:custGeom>
                <a:avLst/>
                <a:gdLst/>
                <a:ahLst/>
                <a:cxnLst/>
                <a:rect l="l" t="t" r="r" b="b"/>
                <a:pathLst>
                  <a:path w="8889" h="120650">
                    <a:moveTo>
                      <a:pt x="4304" y="-2222"/>
                    </a:moveTo>
                    <a:lnTo>
                      <a:pt x="4304" y="122746"/>
                    </a:lnTo>
                  </a:path>
                </a:pathLst>
              </a:custGeom>
              <a:ln w="13054">
                <a:solidFill>
                  <a:srgbClr val="1D1C20"/>
                </a:solidFill>
                <a:prstDash val="sysDash"/>
              </a:ln>
            </p:spPr>
            <p:txBody>
              <a:bodyPr wrap="square" lIns="0" tIns="0" rIns="0" bIns="0" rtlCol="0"/>
              <a:lstStyle/>
              <a:p>
                <a:endParaRPr/>
              </a:p>
            </p:txBody>
          </p:sp>
          <p:sp>
            <p:nvSpPr>
              <p:cNvPr id="18" name="object 34">
                <a:extLst>
                  <a:ext uri="{FF2B5EF4-FFF2-40B4-BE49-F238E27FC236}">
                    <a16:creationId xmlns:a16="http://schemas.microsoft.com/office/drawing/2014/main" id="{B0A20FF0-0586-44A1-9D20-F79635A9899A}"/>
                  </a:ext>
                </a:extLst>
              </p:cNvPr>
              <p:cNvSpPr/>
              <p:nvPr/>
            </p:nvSpPr>
            <p:spPr>
              <a:xfrm>
                <a:off x="4077721" y="6465459"/>
                <a:ext cx="20955" cy="19050"/>
              </a:xfrm>
              <a:custGeom>
                <a:avLst/>
                <a:gdLst/>
                <a:ahLst/>
                <a:cxnLst/>
                <a:rect l="l" t="t" r="r" b="b"/>
                <a:pathLst>
                  <a:path w="20954" h="19050">
                    <a:moveTo>
                      <a:pt x="20358" y="18999"/>
                    </a:moveTo>
                    <a:lnTo>
                      <a:pt x="18999" y="0"/>
                    </a:lnTo>
                    <a:lnTo>
                      <a:pt x="444" y="393"/>
                    </a:lnTo>
                    <a:lnTo>
                      <a:pt x="292" y="393"/>
                    </a:lnTo>
                    <a:lnTo>
                      <a:pt x="152" y="406"/>
                    </a:lnTo>
                    <a:lnTo>
                      <a:pt x="0" y="406"/>
                    </a:lnTo>
                  </a:path>
                </a:pathLst>
              </a:custGeom>
              <a:ln w="4445">
                <a:solidFill>
                  <a:srgbClr val="1D1C20"/>
                </a:solidFill>
              </a:ln>
            </p:spPr>
            <p:txBody>
              <a:bodyPr wrap="square" lIns="0" tIns="0" rIns="0" bIns="0" rtlCol="0"/>
              <a:lstStyle/>
              <a:p>
                <a:endParaRPr/>
              </a:p>
            </p:txBody>
          </p:sp>
          <p:sp>
            <p:nvSpPr>
              <p:cNvPr id="19" name="object 35">
                <a:extLst>
                  <a:ext uri="{FF2B5EF4-FFF2-40B4-BE49-F238E27FC236}">
                    <a16:creationId xmlns:a16="http://schemas.microsoft.com/office/drawing/2014/main" id="{51AC6C19-4ED1-4A15-BFA8-69109476BB6E}"/>
                  </a:ext>
                </a:extLst>
              </p:cNvPr>
              <p:cNvSpPr/>
              <p:nvPr/>
            </p:nvSpPr>
            <p:spPr>
              <a:xfrm>
                <a:off x="2607170" y="6433258"/>
                <a:ext cx="1452245" cy="36830"/>
              </a:xfrm>
              <a:custGeom>
                <a:avLst/>
                <a:gdLst/>
                <a:ahLst/>
                <a:cxnLst/>
                <a:rect l="l" t="t" r="r" b="b"/>
                <a:pathLst>
                  <a:path w="1452245" h="36829">
                    <a:moveTo>
                      <a:pt x="1451691" y="32986"/>
                    </a:moveTo>
                    <a:lnTo>
                      <a:pt x="1371505" y="34353"/>
                    </a:lnTo>
                    <a:lnTo>
                      <a:pt x="1325616" y="34980"/>
                    </a:lnTo>
                    <a:lnTo>
                      <a:pt x="1276637" y="35540"/>
                    </a:lnTo>
                    <a:lnTo>
                      <a:pt x="1225150" y="36013"/>
                    </a:lnTo>
                    <a:lnTo>
                      <a:pt x="1171734" y="36378"/>
                    </a:lnTo>
                    <a:lnTo>
                      <a:pt x="1116973" y="36612"/>
                    </a:lnTo>
                    <a:lnTo>
                      <a:pt x="1061445" y="36695"/>
                    </a:lnTo>
                    <a:lnTo>
                      <a:pt x="997420" y="36576"/>
                    </a:lnTo>
                    <a:lnTo>
                      <a:pt x="936342" y="36222"/>
                    </a:lnTo>
                    <a:lnTo>
                      <a:pt x="878352" y="35636"/>
                    </a:lnTo>
                    <a:lnTo>
                      <a:pt x="823589" y="34819"/>
                    </a:lnTo>
                    <a:lnTo>
                      <a:pt x="772196" y="33776"/>
                    </a:lnTo>
                    <a:lnTo>
                      <a:pt x="724313" y="32508"/>
                    </a:lnTo>
                    <a:lnTo>
                      <a:pt x="680080" y="31019"/>
                    </a:lnTo>
                    <a:lnTo>
                      <a:pt x="639638" y="29310"/>
                    </a:lnTo>
                    <a:lnTo>
                      <a:pt x="568743" y="25406"/>
                    </a:lnTo>
                    <a:lnTo>
                      <a:pt x="530353" y="23278"/>
                    </a:lnTo>
                    <a:lnTo>
                      <a:pt x="488329" y="21030"/>
                    </a:lnTo>
                    <a:lnTo>
                      <a:pt x="443041" y="18692"/>
                    </a:lnTo>
                    <a:lnTo>
                      <a:pt x="394860" y="16293"/>
                    </a:lnTo>
                    <a:lnTo>
                      <a:pt x="344156" y="13862"/>
                    </a:lnTo>
                    <a:lnTo>
                      <a:pt x="291299" y="11428"/>
                    </a:lnTo>
                    <a:lnTo>
                      <a:pt x="236661" y="9021"/>
                    </a:lnTo>
                    <a:lnTo>
                      <a:pt x="180611" y="6670"/>
                    </a:lnTo>
                    <a:lnTo>
                      <a:pt x="123521" y="4403"/>
                    </a:lnTo>
                    <a:lnTo>
                      <a:pt x="65760" y="2251"/>
                    </a:lnTo>
                    <a:lnTo>
                      <a:pt x="7700" y="243"/>
                    </a:lnTo>
                    <a:lnTo>
                      <a:pt x="0" y="0"/>
                    </a:lnTo>
                  </a:path>
                </a:pathLst>
              </a:custGeom>
              <a:ln w="4445">
                <a:solidFill>
                  <a:srgbClr val="1D1C20"/>
                </a:solidFill>
                <a:prstDash val="sysDash"/>
              </a:ln>
            </p:spPr>
            <p:txBody>
              <a:bodyPr wrap="square" lIns="0" tIns="0" rIns="0" bIns="0" rtlCol="0"/>
              <a:lstStyle/>
              <a:p>
                <a:endParaRPr/>
              </a:p>
            </p:txBody>
          </p:sp>
          <p:sp>
            <p:nvSpPr>
              <p:cNvPr id="20" name="object 36">
                <a:extLst>
                  <a:ext uri="{FF2B5EF4-FFF2-40B4-BE49-F238E27FC236}">
                    <a16:creationId xmlns:a16="http://schemas.microsoft.com/office/drawing/2014/main" id="{029678D8-F2F7-4986-84DA-93056A024726}"/>
                  </a:ext>
                </a:extLst>
              </p:cNvPr>
              <p:cNvSpPr/>
              <p:nvPr/>
            </p:nvSpPr>
            <p:spPr>
              <a:xfrm>
                <a:off x="4067370" y="6302118"/>
                <a:ext cx="19050" cy="19685"/>
              </a:xfrm>
              <a:custGeom>
                <a:avLst/>
                <a:gdLst/>
                <a:ahLst/>
                <a:cxnLst/>
                <a:rect l="l" t="t" r="r" b="b"/>
                <a:pathLst>
                  <a:path w="19050" h="19685">
                    <a:moveTo>
                      <a:pt x="0" y="19367"/>
                    </a:moveTo>
                    <a:lnTo>
                      <a:pt x="19050" y="18999"/>
                    </a:lnTo>
                    <a:lnTo>
                      <a:pt x="17691" y="0"/>
                    </a:lnTo>
                  </a:path>
                </a:pathLst>
              </a:custGeom>
              <a:ln w="4445">
                <a:solidFill>
                  <a:srgbClr val="1D1C20"/>
                </a:solidFill>
              </a:ln>
            </p:spPr>
            <p:txBody>
              <a:bodyPr wrap="square" lIns="0" tIns="0" rIns="0" bIns="0" rtlCol="0"/>
              <a:lstStyle/>
              <a:p>
                <a:endParaRPr/>
              </a:p>
            </p:txBody>
          </p:sp>
          <p:sp>
            <p:nvSpPr>
              <p:cNvPr id="21" name="object 37">
                <a:extLst>
                  <a:ext uri="{FF2B5EF4-FFF2-40B4-BE49-F238E27FC236}">
                    <a16:creationId xmlns:a16="http://schemas.microsoft.com/office/drawing/2014/main" id="{A263393B-260C-4924-BB9A-0DAB45E8FF77}"/>
                  </a:ext>
                </a:extLst>
              </p:cNvPr>
              <p:cNvSpPr/>
              <p:nvPr/>
            </p:nvSpPr>
            <p:spPr>
              <a:xfrm>
                <a:off x="4034096" y="5588733"/>
                <a:ext cx="50165" cy="694055"/>
              </a:xfrm>
              <a:custGeom>
                <a:avLst/>
                <a:gdLst/>
                <a:ahLst/>
                <a:cxnLst/>
                <a:rect l="l" t="t" r="r" b="b"/>
                <a:pathLst>
                  <a:path w="50164" h="694054">
                    <a:moveTo>
                      <a:pt x="49568" y="693839"/>
                    </a:moveTo>
                    <a:lnTo>
                      <a:pt x="0" y="0"/>
                    </a:lnTo>
                  </a:path>
                </a:pathLst>
              </a:custGeom>
              <a:ln w="4445">
                <a:solidFill>
                  <a:srgbClr val="1D1C20"/>
                </a:solidFill>
                <a:prstDash val="sysDash"/>
              </a:ln>
            </p:spPr>
            <p:txBody>
              <a:bodyPr wrap="square" lIns="0" tIns="0" rIns="0" bIns="0" rtlCol="0"/>
              <a:lstStyle/>
              <a:p>
                <a:endParaRPr/>
              </a:p>
            </p:txBody>
          </p:sp>
          <p:sp>
            <p:nvSpPr>
              <p:cNvPr id="22" name="object 38">
                <a:extLst>
                  <a:ext uri="{FF2B5EF4-FFF2-40B4-BE49-F238E27FC236}">
                    <a16:creationId xmlns:a16="http://schemas.microsoft.com/office/drawing/2014/main" id="{FBE6AAE5-69F5-4A8C-AD6A-99B73872C216}"/>
                  </a:ext>
                </a:extLst>
              </p:cNvPr>
              <p:cNvSpPr/>
              <p:nvPr/>
            </p:nvSpPr>
            <p:spPr>
              <a:xfrm>
                <a:off x="4013078" y="5559963"/>
                <a:ext cx="20320" cy="19050"/>
              </a:xfrm>
              <a:custGeom>
                <a:avLst/>
                <a:gdLst/>
                <a:ahLst/>
                <a:cxnLst/>
                <a:rect l="l" t="t" r="r" b="b"/>
                <a:pathLst>
                  <a:path w="20320" h="19050">
                    <a:moveTo>
                      <a:pt x="20320" y="18999"/>
                    </a:moveTo>
                    <a:lnTo>
                      <a:pt x="18961" y="0"/>
                    </a:lnTo>
                    <a:lnTo>
                      <a:pt x="0" y="1777"/>
                    </a:lnTo>
                  </a:path>
                </a:pathLst>
              </a:custGeom>
              <a:ln w="4445">
                <a:solidFill>
                  <a:srgbClr val="1D1C20"/>
                </a:solidFill>
              </a:ln>
            </p:spPr>
            <p:txBody>
              <a:bodyPr wrap="square" lIns="0" tIns="0" rIns="0" bIns="0" rtlCol="0"/>
              <a:lstStyle/>
              <a:p>
                <a:endParaRPr/>
              </a:p>
            </p:txBody>
          </p:sp>
          <p:sp>
            <p:nvSpPr>
              <p:cNvPr id="23" name="object 39">
                <a:extLst>
                  <a:ext uri="{FF2B5EF4-FFF2-40B4-BE49-F238E27FC236}">
                    <a16:creationId xmlns:a16="http://schemas.microsoft.com/office/drawing/2014/main" id="{5551E615-D59C-469E-934B-A9F8BB293E20}"/>
                  </a:ext>
                </a:extLst>
              </p:cNvPr>
              <p:cNvSpPr/>
              <p:nvPr/>
            </p:nvSpPr>
            <p:spPr>
              <a:xfrm>
                <a:off x="2607170" y="6288680"/>
                <a:ext cx="1450975" cy="36830"/>
              </a:xfrm>
              <a:custGeom>
                <a:avLst/>
                <a:gdLst/>
                <a:ahLst/>
                <a:cxnLst/>
                <a:rect l="l" t="t" r="r" b="b"/>
                <a:pathLst>
                  <a:path w="1450975" h="36829">
                    <a:moveTo>
                      <a:pt x="0" y="0"/>
                    </a:moveTo>
                    <a:lnTo>
                      <a:pt x="69621" y="2368"/>
                    </a:lnTo>
                    <a:lnTo>
                      <a:pt x="127940" y="4535"/>
                    </a:lnTo>
                    <a:lnTo>
                      <a:pt x="185566" y="6817"/>
                    </a:lnTo>
                    <a:lnTo>
                      <a:pt x="242129" y="9186"/>
                    </a:lnTo>
                    <a:lnTo>
                      <a:pt x="297254" y="11610"/>
                    </a:lnTo>
                    <a:lnTo>
                      <a:pt x="350570" y="14062"/>
                    </a:lnTo>
                    <a:lnTo>
                      <a:pt x="401705" y="16511"/>
                    </a:lnTo>
                    <a:lnTo>
                      <a:pt x="450286" y="18928"/>
                    </a:lnTo>
                    <a:lnTo>
                      <a:pt x="495940" y="21284"/>
                    </a:lnTo>
                    <a:lnTo>
                      <a:pt x="538296" y="23550"/>
                    </a:lnTo>
                    <a:lnTo>
                      <a:pt x="576980" y="25695"/>
                    </a:lnTo>
                    <a:lnTo>
                      <a:pt x="611621" y="27690"/>
                    </a:lnTo>
                    <a:lnTo>
                      <a:pt x="647169" y="29563"/>
                    </a:lnTo>
                    <a:lnTo>
                      <a:pt x="686367" y="31217"/>
                    </a:lnTo>
                    <a:lnTo>
                      <a:pt x="729182" y="32653"/>
                    </a:lnTo>
                    <a:lnTo>
                      <a:pt x="775580" y="33870"/>
                    </a:lnTo>
                    <a:lnTo>
                      <a:pt x="825526" y="34867"/>
                    </a:lnTo>
                    <a:lnTo>
                      <a:pt x="878985" y="35643"/>
                    </a:lnTo>
                    <a:lnTo>
                      <a:pt x="935922" y="36199"/>
                    </a:lnTo>
                    <a:lnTo>
                      <a:pt x="996304" y="36532"/>
                    </a:lnTo>
                    <a:lnTo>
                      <a:pt x="1060096" y="36644"/>
                    </a:lnTo>
                    <a:lnTo>
                      <a:pt x="1127070" y="36529"/>
                    </a:lnTo>
                    <a:lnTo>
                      <a:pt x="1190561" y="36219"/>
                    </a:lnTo>
                    <a:lnTo>
                      <a:pt x="1249717" y="35761"/>
                    </a:lnTo>
                    <a:lnTo>
                      <a:pt x="1303690" y="35206"/>
                    </a:lnTo>
                    <a:lnTo>
                      <a:pt x="1351630" y="34601"/>
                    </a:lnTo>
                    <a:lnTo>
                      <a:pt x="1392686" y="33997"/>
                    </a:lnTo>
                    <a:lnTo>
                      <a:pt x="1426009" y="33442"/>
                    </a:lnTo>
                    <a:lnTo>
                      <a:pt x="1450748" y="32986"/>
                    </a:lnTo>
                  </a:path>
                </a:pathLst>
              </a:custGeom>
              <a:ln w="4445">
                <a:solidFill>
                  <a:srgbClr val="1D1C20"/>
                </a:solidFill>
                <a:prstDash val="sysDash"/>
              </a:ln>
            </p:spPr>
            <p:txBody>
              <a:bodyPr wrap="square" lIns="0" tIns="0" rIns="0" bIns="0" rtlCol="0"/>
              <a:lstStyle/>
              <a:p>
                <a:endParaRPr/>
              </a:p>
            </p:txBody>
          </p:sp>
          <p:sp>
            <p:nvSpPr>
              <p:cNvPr id="24" name="object 40">
                <a:extLst>
                  <a:ext uri="{FF2B5EF4-FFF2-40B4-BE49-F238E27FC236}">
                    <a16:creationId xmlns:a16="http://schemas.microsoft.com/office/drawing/2014/main" id="{F538CE4D-DEF8-4953-BE79-D9807C081655}"/>
                  </a:ext>
                </a:extLst>
              </p:cNvPr>
              <p:cNvSpPr/>
              <p:nvPr/>
            </p:nvSpPr>
            <p:spPr>
              <a:xfrm>
                <a:off x="3630808" y="5610239"/>
                <a:ext cx="390525" cy="686435"/>
              </a:xfrm>
              <a:custGeom>
                <a:avLst/>
                <a:gdLst/>
                <a:ahLst/>
                <a:cxnLst/>
                <a:rect l="l" t="t" r="r" b="b"/>
                <a:pathLst>
                  <a:path w="390525" h="686435">
                    <a:moveTo>
                      <a:pt x="361035" y="0"/>
                    </a:moveTo>
                    <a:lnTo>
                      <a:pt x="0" y="15709"/>
                    </a:lnTo>
                    <a:lnTo>
                      <a:pt x="29184" y="686269"/>
                    </a:lnTo>
                    <a:lnTo>
                      <a:pt x="390232" y="670547"/>
                    </a:lnTo>
                    <a:lnTo>
                      <a:pt x="361035" y="0"/>
                    </a:lnTo>
                    <a:close/>
                  </a:path>
                </a:pathLst>
              </a:custGeom>
              <a:solidFill>
                <a:srgbClr val="FFFFFF"/>
              </a:solidFill>
            </p:spPr>
            <p:txBody>
              <a:bodyPr wrap="square" lIns="0" tIns="0" rIns="0" bIns="0" rtlCol="0"/>
              <a:lstStyle/>
              <a:p>
                <a:endParaRPr/>
              </a:p>
            </p:txBody>
          </p:sp>
          <p:sp>
            <p:nvSpPr>
              <p:cNvPr id="25" name="object 41">
                <a:extLst>
                  <a:ext uri="{FF2B5EF4-FFF2-40B4-BE49-F238E27FC236}">
                    <a16:creationId xmlns:a16="http://schemas.microsoft.com/office/drawing/2014/main" id="{215F0F67-825B-4C9B-A8B8-9D17C91A8E14}"/>
                  </a:ext>
                </a:extLst>
              </p:cNvPr>
              <p:cNvSpPr/>
              <p:nvPr/>
            </p:nvSpPr>
            <p:spPr>
              <a:xfrm>
                <a:off x="3630808" y="5610239"/>
                <a:ext cx="390525" cy="686435"/>
              </a:xfrm>
              <a:custGeom>
                <a:avLst/>
                <a:gdLst/>
                <a:ahLst/>
                <a:cxnLst/>
                <a:rect l="l" t="t" r="r" b="b"/>
                <a:pathLst>
                  <a:path w="390525" h="686435">
                    <a:moveTo>
                      <a:pt x="390232" y="670547"/>
                    </a:moveTo>
                    <a:lnTo>
                      <a:pt x="29184" y="686269"/>
                    </a:lnTo>
                    <a:lnTo>
                      <a:pt x="0" y="15709"/>
                    </a:lnTo>
                    <a:lnTo>
                      <a:pt x="361035" y="0"/>
                    </a:lnTo>
                    <a:lnTo>
                      <a:pt x="390232" y="670547"/>
                    </a:lnTo>
                    <a:close/>
                  </a:path>
                </a:pathLst>
              </a:custGeom>
              <a:ln w="8890">
                <a:solidFill>
                  <a:srgbClr val="1D1C20"/>
                </a:solidFill>
              </a:ln>
            </p:spPr>
            <p:txBody>
              <a:bodyPr wrap="square" lIns="0" tIns="0" rIns="0" bIns="0" rtlCol="0"/>
              <a:lstStyle/>
              <a:p>
                <a:endParaRPr/>
              </a:p>
            </p:txBody>
          </p:sp>
          <p:sp>
            <p:nvSpPr>
              <p:cNvPr id="26" name="object 42">
                <a:extLst>
                  <a:ext uri="{FF2B5EF4-FFF2-40B4-BE49-F238E27FC236}">
                    <a16:creationId xmlns:a16="http://schemas.microsoft.com/office/drawing/2014/main" id="{1860AB2C-951C-48E0-B289-CDCFCDFEBB8A}"/>
                  </a:ext>
                </a:extLst>
              </p:cNvPr>
              <p:cNvSpPr/>
              <p:nvPr/>
            </p:nvSpPr>
            <p:spPr>
              <a:xfrm>
                <a:off x="3602553" y="6513312"/>
                <a:ext cx="452120" cy="101600"/>
              </a:xfrm>
              <a:custGeom>
                <a:avLst/>
                <a:gdLst/>
                <a:ahLst/>
                <a:cxnLst/>
                <a:rect l="l" t="t" r="r" b="b"/>
                <a:pathLst>
                  <a:path w="452120" h="101600">
                    <a:moveTo>
                      <a:pt x="446925" y="0"/>
                    </a:moveTo>
                    <a:lnTo>
                      <a:pt x="0" y="21526"/>
                    </a:lnTo>
                    <a:lnTo>
                      <a:pt x="3848" y="101511"/>
                    </a:lnTo>
                    <a:lnTo>
                      <a:pt x="451815" y="101511"/>
                    </a:lnTo>
                    <a:lnTo>
                      <a:pt x="446925" y="0"/>
                    </a:lnTo>
                    <a:close/>
                  </a:path>
                </a:pathLst>
              </a:custGeom>
              <a:solidFill>
                <a:srgbClr val="FFFFFF"/>
              </a:solidFill>
            </p:spPr>
            <p:txBody>
              <a:bodyPr wrap="square" lIns="0" tIns="0" rIns="0" bIns="0" rtlCol="0"/>
              <a:lstStyle/>
              <a:p>
                <a:endParaRPr/>
              </a:p>
            </p:txBody>
          </p:sp>
          <p:sp>
            <p:nvSpPr>
              <p:cNvPr id="27" name="object 43">
                <a:extLst>
                  <a:ext uri="{FF2B5EF4-FFF2-40B4-BE49-F238E27FC236}">
                    <a16:creationId xmlns:a16="http://schemas.microsoft.com/office/drawing/2014/main" id="{0D1ADE4D-FAA0-44D3-80CE-81320F4E674F}"/>
                  </a:ext>
                </a:extLst>
              </p:cNvPr>
              <p:cNvSpPr/>
              <p:nvPr/>
            </p:nvSpPr>
            <p:spPr>
              <a:xfrm>
                <a:off x="3602550" y="6534834"/>
                <a:ext cx="4445" cy="80010"/>
              </a:xfrm>
              <a:custGeom>
                <a:avLst/>
                <a:gdLst/>
                <a:ahLst/>
                <a:cxnLst/>
                <a:rect l="l" t="t" r="r" b="b"/>
                <a:pathLst>
                  <a:path w="4445" h="80009">
                    <a:moveTo>
                      <a:pt x="1923" y="-4445"/>
                    </a:moveTo>
                    <a:lnTo>
                      <a:pt x="1923" y="84443"/>
                    </a:lnTo>
                  </a:path>
                </a:pathLst>
              </a:custGeom>
              <a:ln w="12737">
                <a:solidFill>
                  <a:srgbClr val="1D1C20"/>
                </a:solidFill>
              </a:ln>
            </p:spPr>
            <p:txBody>
              <a:bodyPr wrap="square" lIns="0" tIns="0" rIns="0" bIns="0" rtlCol="0"/>
              <a:lstStyle/>
              <a:p>
                <a:endParaRPr/>
              </a:p>
            </p:txBody>
          </p:sp>
          <p:sp>
            <p:nvSpPr>
              <p:cNvPr id="28" name="object 44">
                <a:extLst>
                  <a:ext uri="{FF2B5EF4-FFF2-40B4-BE49-F238E27FC236}">
                    <a16:creationId xmlns:a16="http://schemas.microsoft.com/office/drawing/2014/main" id="{C3AD2746-B65D-4C93-9EA7-A79F53DC77DF}"/>
                  </a:ext>
                </a:extLst>
              </p:cNvPr>
              <p:cNvSpPr/>
              <p:nvPr/>
            </p:nvSpPr>
            <p:spPr>
              <a:xfrm>
                <a:off x="3602550" y="6513320"/>
                <a:ext cx="452120" cy="101600"/>
              </a:xfrm>
              <a:custGeom>
                <a:avLst/>
                <a:gdLst/>
                <a:ahLst/>
                <a:cxnLst/>
                <a:rect l="l" t="t" r="r" b="b"/>
                <a:pathLst>
                  <a:path w="452120" h="101600">
                    <a:moveTo>
                      <a:pt x="451812" y="101512"/>
                    </a:moveTo>
                    <a:lnTo>
                      <a:pt x="446925" y="0"/>
                    </a:lnTo>
                    <a:lnTo>
                      <a:pt x="0" y="21513"/>
                    </a:lnTo>
                  </a:path>
                </a:pathLst>
              </a:custGeom>
              <a:ln w="8889">
                <a:solidFill>
                  <a:srgbClr val="1D1C20"/>
                </a:solidFill>
              </a:ln>
            </p:spPr>
            <p:txBody>
              <a:bodyPr wrap="square" lIns="0" tIns="0" rIns="0" bIns="0" rtlCol="0"/>
              <a:lstStyle/>
              <a:p>
                <a:endParaRPr/>
              </a:p>
            </p:txBody>
          </p:sp>
          <p:sp>
            <p:nvSpPr>
              <p:cNvPr id="29" name="object 45">
                <a:extLst>
                  <a:ext uri="{FF2B5EF4-FFF2-40B4-BE49-F238E27FC236}">
                    <a16:creationId xmlns:a16="http://schemas.microsoft.com/office/drawing/2014/main" id="{865CC49D-2E1D-43A0-829D-B9AC7848B810}"/>
                  </a:ext>
                </a:extLst>
              </p:cNvPr>
              <p:cNvSpPr/>
              <p:nvPr/>
            </p:nvSpPr>
            <p:spPr>
              <a:xfrm>
                <a:off x="3324157" y="5255936"/>
                <a:ext cx="255904" cy="132715"/>
              </a:xfrm>
              <a:custGeom>
                <a:avLst/>
                <a:gdLst/>
                <a:ahLst/>
                <a:cxnLst/>
                <a:rect l="l" t="t" r="r" b="b"/>
                <a:pathLst>
                  <a:path w="255904" h="132714">
                    <a:moveTo>
                      <a:pt x="255371" y="0"/>
                    </a:moveTo>
                    <a:lnTo>
                      <a:pt x="8115" y="0"/>
                    </a:lnTo>
                    <a:lnTo>
                      <a:pt x="0" y="115379"/>
                    </a:lnTo>
                    <a:lnTo>
                      <a:pt x="246049" y="132715"/>
                    </a:lnTo>
                    <a:lnTo>
                      <a:pt x="255371" y="0"/>
                    </a:lnTo>
                    <a:close/>
                  </a:path>
                </a:pathLst>
              </a:custGeom>
              <a:solidFill>
                <a:srgbClr val="FFFFFF"/>
              </a:solidFill>
            </p:spPr>
            <p:txBody>
              <a:bodyPr wrap="square" lIns="0" tIns="0" rIns="0" bIns="0" rtlCol="0"/>
              <a:lstStyle/>
              <a:p>
                <a:endParaRPr/>
              </a:p>
            </p:txBody>
          </p:sp>
          <p:sp>
            <p:nvSpPr>
              <p:cNvPr id="30" name="object 46">
                <a:extLst>
                  <a:ext uri="{FF2B5EF4-FFF2-40B4-BE49-F238E27FC236}">
                    <a16:creationId xmlns:a16="http://schemas.microsoft.com/office/drawing/2014/main" id="{6EB4556B-74CD-409C-8C6E-CFDF49CADDEC}"/>
                  </a:ext>
                </a:extLst>
              </p:cNvPr>
              <p:cNvSpPr/>
              <p:nvPr/>
            </p:nvSpPr>
            <p:spPr>
              <a:xfrm>
                <a:off x="3324151" y="5255945"/>
                <a:ext cx="255904" cy="132715"/>
              </a:xfrm>
              <a:custGeom>
                <a:avLst/>
                <a:gdLst/>
                <a:ahLst/>
                <a:cxnLst/>
                <a:rect l="l" t="t" r="r" b="b"/>
                <a:pathLst>
                  <a:path w="255904" h="132714">
                    <a:moveTo>
                      <a:pt x="8121" y="0"/>
                    </a:moveTo>
                    <a:lnTo>
                      <a:pt x="0" y="115374"/>
                    </a:lnTo>
                    <a:lnTo>
                      <a:pt x="246049" y="132709"/>
                    </a:lnTo>
                    <a:lnTo>
                      <a:pt x="255379" y="0"/>
                    </a:lnTo>
                  </a:path>
                </a:pathLst>
              </a:custGeom>
              <a:ln w="8890">
                <a:solidFill>
                  <a:srgbClr val="1D1C20"/>
                </a:solidFill>
              </a:ln>
            </p:spPr>
            <p:txBody>
              <a:bodyPr wrap="square" lIns="0" tIns="0" rIns="0" bIns="0" rtlCol="0"/>
              <a:lstStyle/>
              <a:p>
                <a:endParaRPr/>
              </a:p>
            </p:txBody>
          </p:sp>
          <p:sp>
            <p:nvSpPr>
              <p:cNvPr id="31" name="object 47">
                <a:extLst>
                  <a:ext uri="{FF2B5EF4-FFF2-40B4-BE49-F238E27FC236}">
                    <a16:creationId xmlns:a16="http://schemas.microsoft.com/office/drawing/2014/main" id="{853BF6FC-AD27-4F95-94C2-EEE077E52683}"/>
                  </a:ext>
                </a:extLst>
              </p:cNvPr>
              <p:cNvSpPr/>
              <p:nvPr/>
            </p:nvSpPr>
            <p:spPr>
              <a:xfrm>
                <a:off x="3083797" y="5255936"/>
                <a:ext cx="254635" cy="116205"/>
              </a:xfrm>
              <a:custGeom>
                <a:avLst/>
                <a:gdLst/>
                <a:ahLst/>
                <a:cxnLst/>
                <a:rect l="l" t="t" r="r" b="b"/>
                <a:pathLst>
                  <a:path w="254635" h="116204">
                    <a:moveTo>
                      <a:pt x="254215" y="0"/>
                    </a:moveTo>
                    <a:lnTo>
                      <a:pt x="6934" y="0"/>
                    </a:lnTo>
                    <a:lnTo>
                      <a:pt x="0" y="98463"/>
                    </a:lnTo>
                    <a:lnTo>
                      <a:pt x="246075" y="115811"/>
                    </a:lnTo>
                    <a:lnTo>
                      <a:pt x="254215" y="0"/>
                    </a:lnTo>
                    <a:close/>
                  </a:path>
                </a:pathLst>
              </a:custGeom>
              <a:solidFill>
                <a:srgbClr val="FFFFFF"/>
              </a:solidFill>
            </p:spPr>
            <p:txBody>
              <a:bodyPr wrap="square" lIns="0" tIns="0" rIns="0" bIns="0" rtlCol="0"/>
              <a:lstStyle/>
              <a:p>
                <a:endParaRPr/>
              </a:p>
            </p:txBody>
          </p:sp>
          <p:sp>
            <p:nvSpPr>
              <p:cNvPr id="32" name="object 48">
                <a:extLst>
                  <a:ext uri="{FF2B5EF4-FFF2-40B4-BE49-F238E27FC236}">
                    <a16:creationId xmlns:a16="http://schemas.microsoft.com/office/drawing/2014/main" id="{74DB2822-4172-478A-BC85-7E101E8C8943}"/>
                  </a:ext>
                </a:extLst>
              </p:cNvPr>
              <p:cNvSpPr/>
              <p:nvPr/>
            </p:nvSpPr>
            <p:spPr>
              <a:xfrm>
                <a:off x="3083792" y="5255945"/>
                <a:ext cx="254635" cy="116205"/>
              </a:xfrm>
              <a:custGeom>
                <a:avLst/>
                <a:gdLst/>
                <a:ahLst/>
                <a:cxnLst/>
                <a:rect l="l" t="t" r="r" b="b"/>
                <a:pathLst>
                  <a:path w="254635" h="116204">
                    <a:moveTo>
                      <a:pt x="254221" y="0"/>
                    </a:moveTo>
                    <a:lnTo>
                      <a:pt x="246075" y="115802"/>
                    </a:lnTo>
                    <a:lnTo>
                      <a:pt x="0" y="98466"/>
                    </a:lnTo>
                    <a:lnTo>
                      <a:pt x="6931" y="0"/>
                    </a:lnTo>
                  </a:path>
                </a:pathLst>
              </a:custGeom>
              <a:ln w="8890">
                <a:solidFill>
                  <a:srgbClr val="1D1C20"/>
                </a:solidFill>
              </a:ln>
            </p:spPr>
            <p:txBody>
              <a:bodyPr wrap="square" lIns="0" tIns="0" rIns="0" bIns="0" rtlCol="0"/>
              <a:lstStyle/>
              <a:p>
                <a:endParaRPr/>
              </a:p>
            </p:txBody>
          </p:sp>
          <p:sp>
            <p:nvSpPr>
              <p:cNvPr id="33" name="object 49">
                <a:extLst>
                  <a:ext uri="{FF2B5EF4-FFF2-40B4-BE49-F238E27FC236}">
                    <a16:creationId xmlns:a16="http://schemas.microsoft.com/office/drawing/2014/main" id="{AD70F2C9-6D53-4DD6-977B-CAC697070C85}"/>
                  </a:ext>
                </a:extLst>
              </p:cNvPr>
              <p:cNvSpPr/>
              <p:nvPr/>
            </p:nvSpPr>
            <p:spPr>
              <a:xfrm>
                <a:off x="2837753" y="5255936"/>
                <a:ext cx="253365" cy="99060"/>
              </a:xfrm>
              <a:custGeom>
                <a:avLst/>
                <a:gdLst/>
                <a:ahLst/>
                <a:cxnLst/>
                <a:rect l="l" t="t" r="r" b="b"/>
                <a:pathLst>
                  <a:path w="253364" h="99060">
                    <a:moveTo>
                      <a:pt x="252971" y="0"/>
                    </a:moveTo>
                    <a:lnTo>
                      <a:pt x="5714" y="0"/>
                    </a:lnTo>
                    <a:lnTo>
                      <a:pt x="0" y="81165"/>
                    </a:lnTo>
                    <a:lnTo>
                      <a:pt x="246049" y="98463"/>
                    </a:lnTo>
                    <a:lnTo>
                      <a:pt x="252971" y="0"/>
                    </a:lnTo>
                    <a:close/>
                  </a:path>
                </a:pathLst>
              </a:custGeom>
              <a:solidFill>
                <a:srgbClr val="FFFFFF"/>
              </a:solidFill>
            </p:spPr>
            <p:txBody>
              <a:bodyPr wrap="square" lIns="0" tIns="0" rIns="0" bIns="0" rtlCol="0"/>
              <a:lstStyle/>
              <a:p>
                <a:endParaRPr/>
              </a:p>
            </p:txBody>
          </p:sp>
          <p:sp>
            <p:nvSpPr>
              <p:cNvPr id="34" name="object 50">
                <a:extLst>
                  <a:ext uri="{FF2B5EF4-FFF2-40B4-BE49-F238E27FC236}">
                    <a16:creationId xmlns:a16="http://schemas.microsoft.com/office/drawing/2014/main" id="{69239A4A-F2EA-455A-9544-C60E3EC07847}"/>
                  </a:ext>
                </a:extLst>
              </p:cNvPr>
              <p:cNvSpPr/>
              <p:nvPr/>
            </p:nvSpPr>
            <p:spPr>
              <a:xfrm>
                <a:off x="2837756" y="5255945"/>
                <a:ext cx="253365" cy="99060"/>
              </a:xfrm>
              <a:custGeom>
                <a:avLst/>
                <a:gdLst/>
                <a:ahLst/>
                <a:cxnLst/>
                <a:rect l="l" t="t" r="r" b="b"/>
                <a:pathLst>
                  <a:path w="253364" h="99060">
                    <a:moveTo>
                      <a:pt x="5709" y="0"/>
                    </a:moveTo>
                    <a:lnTo>
                      <a:pt x="0" y="81156"/>
                    </a:lnTo>
                    <a:lnTo>
                      <a:pt x="246037" y="98466"/>
                    </a:lnTo>
                    <a:lnTo>
                      <a:pt x="252962" y="0"/>
                    </a:lnTo>
                  </a:path>
                </a:pathLst>
              </a:custGeom>
              <a:ln w="8890">
                <a:solidFill>
                  <a:srgbClr val="1D1C20"/>
                </a:solidFill>
              </a:ln>
            </p:spPr>
            <p:txBody>
              <a:bodyPr wrap="square" lIns="0" tIns="0" rIns="0" bIns="0" rtlCol="0"/>
              <a:lstStyle/>
              <a:p>
                <a:endParaRPr/>
              </a:p>
            </p:txBody>
          </p:sp>
          <p:pic>
            <p:nvPicPr>
              <p:cNvPr id="35" name="object 51">
                <a:extLst>
                  <a:ext uri="{FF2B5EF4-FFF2-40B4-BE49-F238E27FC236}">
                    <a16:creationId xmlns:a16="http://schemas.microsoft.com/office/drawing/2014/main" id="{8C1403C8-6D38-46FF-9F5D-38738BEE40E8}"/>
                  </a:ext>
                </a:extLst>
              </p:cNvPr>
              <p:cNvPicPr/>
              <p:nvPr/>
            </p:nvPicPr>
            <p:blipFill>
              <a:blip r:embed="rId2" cstate="print"/>
              <a:stretch>
                <a:fillRect/>
              </a:stretch>
            </p:blipFill>
            <p:spPr>
              <a:xfrm>
                <a:off x="2602725" y="5251500"/>
                <a:ext cx="250930" cy="90462"/>
              </a:xfrm>
              <a:prstGeom prst="rect">
                <a:avLst/>
              </a:prstGeom>
            </p:spPr>
          </p:pic>
          <p:sp>
            <p:nvSpPr>
              <p:cNvPr id="36" name="object 52">
                <a:extLst>
                  <a:ext uri="{FF2B5EF4-FFF2-40B4-BE49-F238E27FC236}">
                    <a16:creationId xmlns:a16="http://schemas.microsoft.com/office/drawing/2014/main" id="{0F19CD47-E5C1-44A6-A8DB-67103B76605D}"/>
                  </a:ext>
                </a:extLst>
              </p:cNvPr>
              <p:cNvSpPr/>
              <p:nvPr/>
            </p:nvSpPr>
            <p:spPr>
              <a:xfrm>
                <a:off x="2743268" y="5717016"/>
                <a:ext cx="502284" cy="551815"/>
              </a:xfrm>
              <a:custGeom>
                <a:avLst/>
                <a:gdLst/>
                <a:ahLst/>
                <a:cxnLst/>
                <a:rect l="l" t="t" r="r" b="b"/>
                <a:pathLst>
                  <a:path w="502285" h="551814">
                    <a:moveTo>
                      <a:pt x="26885" y="0"/>
                    </a:moveTo>
                    <a:lnTo>
                      <a:pt x="0" y="527100"/>
                    </a:lnTo>
                    <a:lnTo>
                      <a:pt x="484111" y="551789"/>
                    </a:lnTo>
                    <a:lnTo>
                      <a:pt x="501789" y="205168"/>
                    </a:lnTo>
                    <a:lnTo>
                      <a:pt x="367169" y="198297"/>
                    </a:lnTo>
                    <a:lnTo>
                      <a:pt x="376377" y="17843"/>
                    </a:lnTo>
                    <a:lnTo>
                      <a:pt x="26885" y="0"/>
                    </a:lnTo>
                    <a:close/>
                  </a:path>
                </a:pathLst>
              </a:custGeom>
              <a:solidFill>
                <a:srgbClr val="FFFFFF"/>
              </a:solidFill>
            </p:spPr>
            <p:txBody>
              <a:bodyPr wrap="square" lIns="0" tIns="0" rIns="0" bIns="0" rtlCol="0"/>
              <a:lstStyle/>
              <a:p>
                <a:endParaRPr/>
              </a:p>
            </p:txBody>
          </p:sp>
          <p:sp>
            <p:nvSpPr>
              <p:cNvPr id="37" name="object 53">
                <a:extLst>
                  <a:ext uri="{FF2B5EF4-FFF2-40B4-BE49-F238E27FC236}">
                    <a16:creationId xmlns:a16="http://schemas.microsoft.com/office/drawing/2014/main" id="{2149765A-0CA6-4B22-9184-E75B4C7F8C92}"/>
                  </a:ext>
                </a:extLst>
              </p:cNvPr>
              <p:cNvSpPr/>
              <p:nvPr/>
            </p:nvSpPr>
            <p:spPr>
              <a:xfrm>
                <a:off x="2743268" y="5717016"/>
                <a:ext cx="502284" cy="551815"/>
              </a:xfrm>
              <a:custGeom>
                <a:avLst/>
                <a:gdLst/>
                <a:ahLst/>
                <a:cxnLst/>
                <a:rect l="l" t="t" r="r" b="b"/>
                <a:pathLst>
                  <a:path w="502285" h="551814">
                    <a:moveTo>
                      <a:pt x="367169" y="198297"/>
                    </a:moveTo>
                    <a:lnTo>
                      <a:pt x="376377" y="17843"/>
                    </a:lnTo>
                    <a:lnTo>
                      <a:pt x="26885" y="0"/>
                    </a:lnTo>
                    <a:lnTo>
                      <a:pt x="17678" y="180479"/>
                    </a:lnTo>
                    <a:lnTo>
                      <a:pt x="9207" y="346621"/>
                    </a:lnTo>
                    <a:lnTo>
                      <a:pt x="0" y="527100"/>
                    </a:lnTo>
                    <a:lnTo>
                      <a:pt x="484111" y="551789"/>
                    </a:lnTo>
                    <a:lnTo>
                      <a:pt x="501789" y="205168"/>
                    </a:lnTo>
                    <a:lnTo>
                      <a:pt x="367169" y="198297"/>
                    </a:lnTo>
                    <a:close/>
                  </a:path>
                </a:pathLst>
              </a:custGeom>
              <a:ln w="8890">
                <a:solidFill>
                  <a:srgbClr val="1D1C20"/>
                </a:solidFill>
              </a:ln>
            </p:spPr>
            <p:txBody>
              <a:bodyPr wrap="square" lIns="0" tIns="0" rIns="0" bIns="0" rtlCol="0"/>
              <a:lstStyle/>
              <a:p>
                <a:endParaRPr/>
              </a:p>
            </p:txBody>
          </p:sp>
          <p:sp>
            <p:nvSpPr>
              <p:cNvPr id="38" name="object 54">
                <a:extLst>
                  <a:ext uri="{FF2B5EF4-FFF2-40B4-BE49-F238E27FC236}">
                    <a16:creationId xmlns:a16="http://schemas.microsoft.com/office/drawing/2014/main" id="{E87B6774-D06A-46A2-9526-8C00E07E5FB5}"/>
                  </a:ext>
                </a:extLst>
              </p:cNvPr>
              <p:cNvSpPr/>
              <p:nvPr/>
            </p:nvSpPr>
            <p:spPr>
              <a:xfrm>
                <a:off x="4214976" y="5255945"/>
                <a:ext cx="100330" cy="1358900"/>
              </a:xfrm>
              <a:custGeom>
                <a:avLst/>
                <a:gdLst/>
                <a:ahLst/>
                <a:cxnLst/>
                <a:rect l="l" t="t" r="r" b="b"/>
                <a:pathLst>
                  <a:path w="100329" h="1358900">
                    <a:moveTo>
                      <a:pt x="0" y="0"/>
                    </a:moveTo>
                    <a:lnTo>
                      <a:pt x="99931" y="1358887"/>
                    </a:lnTo>
                  </a:path>
                </a:pathLst>
              </a:custGeom>
              <a:ln w="4445">
                <a:solidFill>
                  <a:srgbClr val="1D1C20"/>
                </a:solidFill>
              </a:ln>
            </p:spPr>
            <p:txBody>
              <a:bodyPr wrap="square" lIns="0" tIns="0" rIns="0" bIns="0" rtlCol="0"/>
              <a:lstStyle/>
              <a:p>
                <a:endParaRPr/>
              </a:p>
            </p:txBody>
          </p:sp>
          <p:sp>
            <p:nvSpPr>
              <p:cNvPr id="39" name="object 55">
                <a:extLst>
                  <a:ext uri="{FF2B5EF4-FFF2-40B4-BE49-F238E27FC236}">
                    <a16:creationId xmlns:a16="http://schemas.microsoft.com/office/drawing/2014/main" id="{1C60EB06-58AE-487B-9897-95AAD85599DB}"/>
                  </a:ext>
                </a:extLst>
              </p:cNvPr>
              <p:cNvSpPr/>
              <p:nvPr/>
            </p:nvSpPr>
            <p:spPr>
              <a:xfrm>
                <a:off x="2607170" y="5255932"/>
                <a:ext cx="2044700" cy="1358900"/>
              </a:xfrm>
              <a:custGeom>
                <a:avLst/>
                <a:gdLst/>
                <a:ahLst/>
                <a:cxnLst/>
                <a:rect l="l" t="t" r="r" b="b"/>
                <a:pathLst>
                  <a:path w="2044700" h="1358900">
                    <a:moveTo>
                      <a:pt x="2044700" y="1358900"/>
                    </a:moveTo>
                    <a:lnTo>
                      <a:pt x="0" y="1358900"/>
                    </a:lnTo>
                    <a:lnTo>
                      <a:pt x="0" y="0"/>
                    </a:lnTo>
                    <a:lnTo>
                      <a:pt x="2044700" y="0"/>
                    </a:lnTo>
                    <a:lnTo>
                      <a:pt x="2044700" y="1358900"/>
                    </a:lnTo>
                    <a:close/>
                  </a:path>
                </a:pathLst>
              </a:custGeom>
              <a:ln w="6350">
                <a:solidFill>
                  <a:srgbClr val="1D1C20"/>
                </a:solidFill>
              </a:ln>
            </p:spPr>
            <p:txBody>
              <a:bodyPr wrap="square" lIns="0" tIns="0" rIns="0" bIns="0" rtlCol="0"/>
              <a:lstStyle/>
              <a:p>
                <a:endParaRPr/>
              </a:p>
            </p:txBody>
          </p:sp>
          <p:sp>
            <p:nvSpPr>
              <p:cNvPr id="40" name="object 56">
                <a:extLst>
                  <a:ext uri="{FF2B5EF4-FFF2-40B4-BE49-F238E27FC236}">
                    <a16:creationId xmlns:a16="http://schemas.microsoft.com/office/drawing/2014/main" id="{A4FBD3F4-D1FD-4839-90F2-8875648B09CF}"/>
                  </a:ext>
                </a:extLst>
              </p:cNvPr>
              <p:cNvSpPr/>
              <p:nvPr/>
            </p:nvSpPr>
            <p:spPr>
              <a:xfrm>
                <a:off x="3640650" y="5846426"/>
                <a:ext cx="371475" cy="229870"/>
              </a:xfrm>
              <a:custGeom>
                <a:avLst/>
                <a:gdLst/>
                <a:ahLst/>
                <a:cxnLst/>
                <a:rect l="l" t="t" r="r" b="b"/>
                <a:pathLst>
                  <a:path w="371475" h="229870">
                    <a:moveTo>
                      <a:pt x="361035" y="0"/>
                    </a:moveTo>
                    <a:lnTo>
                      <a:pt x="0" y="15303"/>
                    </a:lnTo>
                    <a:lnTo>
                      <a:pt x="10210" y="229628"/>
                    </a:lnTo>
                    <a:lnTo>
                      <a:pt x="371233" y="209219"/>
                    </a:lnTo>
                    <a:lnTo>
                      <a:pt x="361035" y="0"/>
                    </a:lnTo>
                    <a:close/>
                  </a:path>
                </a:pathLst>
              </a:custGeom>
              <a:solidFill>
                <a:srgbClr val="FAAD65"/>
              </a:solidFill>
            </p:spPr>
            <p:txBody>
              <a:bodyPr wrap="square" lIns="0" tIns="0" rIns="0" bIns="0" rtlCol="0"/>
              <a:lstStyle/>
              <a:p>
                <a:endParaRPr/>
              </a:p>
            </p:txBody>
          </p:sp>
          <p:sp>
            <p:nvSpPr>
              <p:cNvPr id="41" name="object 57">
                <a:extLst>
                  <a:ext uri="{FF2B5EF4-FFF2-40B4-BE49-F238E27FC236}">
                    <a16:creationId xmlns:a16="http://schemas.microsoft.com/office/drawing/2014/main" id="{213BEC50-1B66-40C1-9083-3C526B22C4EC}"/>
                  </a:ext>
                </a:extLst>
              </p:cNvPr>
              <p:cNvSpPr/>
              <p:nvPr/>
            </p:nvSpPr>
            <p:spPr>
              <a:xfrm>
                <a:off x="3640650" y="5846426"/>
                <a:ext cx="371475" cy="229870"/>
              </a:xfrm>
              <a:custGeom>
                <a:avLst/>
                <a:gdLst/>
                <a:ahLst/>
                <a:cxnLst/>
                <a:rect l="l" t="t" r="r" b="b"/>
                <a:pathLst>
                  <a:path w="371475" h="229870">
                    <a:moveTo>
                      <a:pt x="0" y="15303"/>
                    </a:moveTo>
                    <a:lnTo>
                      <a:pt x="361035" y="0"/>
                    </a:lnTo>
                    <a:lnTo>
                      <a:pt x="371233" y="209219"/>
                    </a:lnTo>
                    <a:lnTo>
                      <a:pt x="10210" y="229628"/>
                    </a:lnTo>
                    <a:lnTo>
                      <a:pt x="0" y="15303"/>
                    </a:lnTo>
                    <a:close/>
                  </a:path>
                </a:pathLst>
              </a:custGeom>
              <a:ln w="8890">
                <a:solidFill>
                  <a:srgbClr val="1D1C20"/>
                </a:solidFill>
              </a:ln>
            </p:spPr>
            <p:txBody>
              <a:bodyPr wrap="square" lIns="0" tIns="0" rIns="0" bIns="0" rtlCol="0"/>
              <a:lstStyle/>
              <a:p>
                <a:endParaRPr/>
              </a:p>
            </p:txBody>
          </p:sp>
        </p:grpSp>
        <p:sp>
          <p:nvSpPr>
            <p:cNvPr id="7" name="object 58">
              <a:extLst>
                <a:ext uri="{FF2B5EF4-FFF2-40B4-BE49-F238E27FC236}">
                  <a16:creationId xmlns:a16="http://schemas.microsoft.com/office/drawing/2014/main" id="{F885F261-CC84-44F8-986F-1C14F53C1A6B}"/>
                </a:ext>
              </a:extLst>
            </p:cNvPr>
            <p:cNvSpPr txBox="1"/>
            <p:nvPr/>
          </p:nvSpPr>
          <p:spPr>
            <a:xfrm rot="5160000">
              <a:off x="3960492" y="5810714"/>
              <a:ext cx="336990" cy="48357"/>
            </a:xfrm>
            <a:prstGeom prst="rect">
              <a:avLst/>
            </a:prstGeom>
          </p:spPr>
          <p:txBody>
            <a:bodyPr vert="horz" wrap="square" lIns="0" tIns="0" rIns="0" bIns="0" rtlCol="0">
              <a:spAutoFit/>
            </a:bodyPr>
            <a:lstStyle/>
            <a:p>
              <a:pPr>
                <a:lnSpc>
                  <a:spcPts val="800"/>
                </a:lnSpc>
              </a:pPr>
              <a:r>
                <a:rPr sz="1200" spc="35" dirty="0">
                  <a:solidFill>
                    <a:srgbClr val="1D1C20"/>
                  </a:solidFill>
                  <a:latin typeface="Gill Sans MT"/>
                  <a:cs typeface="Gill Sans MT"/>
                </a:rPr>
                <a:t>Sand</a:t>
              </a:r>
              <a:r>
                <a:rPr sz="800" spc="-60" dirty="0">
                  <a:solidFill>
                    <a:srgbClr val="1D1C20"/>
                  </a:solidFill>
                  <a:latin typeface="Gill Sans MT"/>
                  <a:cs typeface="Gill Sans MT"/>
                </a:rPr>
                <a:t> </a:t>
              </a:r>
              <a:r>
                <a:rPr sz="1200" spc="15" dirty="0">
                  <a:solidFill>
                    <a:srgbClr val="1D1C20"/>
                  </a:solidFill>
                  <a:latin typeface="Gill Sans MT"/>
                  <a:cs typeface="Gill Sans MT"/>
                </a:rPr>
                <a:t>St</a:t>
              </a:r>
              <a:endParaRPr sz="1200" dirty="0">
                <a:latin typeface="Gill Sans MT"/>
                <a:cs typeface="Gill Sans MT"/>
              </a:endParaRPr>
            </a:p>
          </p:txBody>
        </p:sp>
        <p:sp>
          <p:nvSpPr>
            <p:cNvPr id="8" name="object 59">
              <a:extLst>
                <a:ext uri="{FF2B5EF4-FFF2-40B4-BE49-F238E27FC236}">
                  <a16:creationId xmlns:a16="http://schemas.microsoft.com/office/drawing/2014/main" id="{16954082-370F-498C-B1AA-84E1A8B4C323}"/>
                </a:ext>
              </a:extLst>
            </p:cNvPr>
            <p:cNvSpPr txBox="1"/>
            <p:nvPr/>
          </p:nvSpPr>
          <p:spPr>
            <a:xfrm>
              <a:off x="2922447" y="5454840"/>
              <a:ext cx="1034415" cy="808862"/>
            </a:xfrm>
            <a:prstGeom prst="rect">
              <a:avLst/>
            </a:prstGeom>
          </p:spPr>
          <p:txBody>
            <a:bodyPr vert="horz" wrap="square" lIns="0" tIns="12700" rIns="0" bIns="0" rtlCol="0">
              <a:spAutoFit/>
            </a:bodyPr>
            <a:lstStyle/>
            <a:p>
              <a:pPr marL="12700">
                <a:lnSpc>
                  <a:spcPct val="100000"/>
                </a:lnSpc>
                <a:spcBef>
                  <a:spcPts val="100"/>
                </a:spcBef>
                <a:tabLst>
                  <a:tab pos="235585" algn="l"/>
                </a:tabLst>
              </a:pPr>
              <a:r>
                <a:rPr sz="1200" u="dash" spc="-50" dirty="0">
                  <a:solidFill>
                    <a:srgbClr val="1D1C20"/>
                  </a:solidFill>
                  <a:uFill>
                    <a:solidFill>
                      <a:srgbClr val="1D1C20"/>
                    </a:solidFill>
                  </a:uFill>
                  <a:latin typeface="Gill Sans MT"/>
                  <a:cs typeface="Gill Sans MT"/>
                </a:rPr>
                <a:t> 	</a:t>
              </a:r>
              <a:r>
                <a:rPr sz="1200" u="dash" spc="-110" dirty="0">
                  <a:solidFill>
                    <a:srgbClr val="1D1C20"/>
                  </a:solidFill>
                  <a:uFill>
                    <a:solidFill>
                      <a:srgbClr val="1D1C20"/>
                    </a:solidFill>
                  </a:uFill>
                  <a:latin typeface="Gill Sans MT"/>
                  <a:cs typeface="Gill Sans MT"/>
                </a:rPr>
                <a:t>G</a:t>
              </a:r>
              <a:r>
                <a:rPr sz="1200" spc="-55" dirty="0">
                  <a:solidFill>
                    <a:srgbClr val="1D1C20"/>
                  </a:solidFill>
                  <a:latin typeface="Gill Sans MT"/>
                  <a:cs typeface="Gill Sans MT"/>
                </a:rPr>
                <a:t>r</a:t>
              </a:r>
              <a:r>
                <a:rPr sz="1200" spc="25" dirty="0">
                  <a:solidFill>
                    <a:srgbClr val="1D1C20"/>
                  </a:solidFill>
                  <a:latin typeface="Gill Sans MT"/>
                  <a:cs typeface="Gill Sans MT"/>
                </a:rPr>
                <a:t>een</a:t>
              </a:r>
              <a:r>
                <a:rPr sz="1200" spc="-50" dirty="0">
                  <a:solidFill>
                    <a:srgbClr val="1D1C20"/>
                  </a:solidFill>
                  <a:latin typeface="Gill Sans MT"/>
                  <a:cs typeface="Gill Sans MT"/>
                </a:rPr>
                <a:t> </a:t>
              </a:r>
              <a:r>
                <a:rPr sz="1200" spc="15" dirty="0">
                  <a:solidFill>
                    <a:srgbClr val="1D1C20"/>
                  </a:solidFill>
                  <a:latin typeface="Gill Sans MT"/>
                  <a:cs typeface="Gill Sans MT"/>
                </a:rPr>
                <a:t>St</a:t>
              </a:r>
              <a:endParaRPr lang="en-US" sz="1200" spc="15" dirty="0">
                <a:solidFill>
                  <a:srgbClr val="1D1C20"/>
                </a:solidFill>
                <a:latin typeface="Gill Sans MT"/>
                <a:cs typeface="Gill Sans MT"/>
              </a:endParaRPr>
            </a:p>
            <a:p>
              <a:pPr marL="12700">
                <a:lnSpc>
                  <a:spcPct val="100000"/>
                </a:lnSpc>
                <a:spcBef>
                  <a:spcPts val="100"/>
                </a:spcBef>
                <a:tabLst>
                  <a:tab pos="235585" algn="l"/>
                </a:tabLst>
              </a:pPr>
              <a:endParaRPr lang="en-GB" sz="800" spc="15" dirty="0">
                <a:solidFill>
                  <a:srgbClr val="1D1C20"/>
                </a:solidFill>
                <a:latin typeface="Gill Sans MT"/>
                <a:cs typeface="Gill Sans MT"/>
              </a:endParaRPr>
            </a:p>
            <a:p>
              <a:pPr marL="12700">
                <a:lnSpc>
                  <a:spcPct val="100000"/>
                </a:lnSpc>
                <a:spcBef>
                  <a:spcPts val="100"/>
                </a:spcBef>
                <a:tabLst>
                  <a:tab pos="235585" algn="l"/>
                </a:tabLst>
              </a:pPr>
              <a:endParaRPr lang="en-GB" sz="800" spc="15" dirty="0">
                <a:solidFill>
                  <a:srgbClr val="1D1C20"/>
                </a:solidFill>
                <a:latin typeface="Gill Sans MT"/>
                <a:cs typeface="Gill Sans MT"/>
              </a:endParaRPr>
            </a:p>
            <a:p>
              <a:pPr marL="12700">
                <a:lnSpc>
                  <a:spcPct val="100000"/>
                </a:lnSpc>
                <a:spcBef>
                  <a:spcPts val="100"/>
                </a:spcBef>
                <a:tabLst>
                  <a:tab pos="235585" algn="l"/>
                </a:tabLst>
              </a:pPr>
              <a:endParaRPr sz="800" dirty="0">
                <a:latin typeface="Gill Sans MT"/>
                <a:cs typeface="Gill Sans MT"/>
              </a:endParaRPr>
            </a:p>
            <a:p>
              <a:pPr>
                <a:lnSpc>
                  <a:spcPct val="100000"/>
                </a:lnSpc>
                <a:spcBef>
                  <a:spcPts val="35"/>
                </a:spcBef>
              </a:pPr>
              <a:endParaRPr sz="800" dirty="0">
                <a:latin typeface="Gill Sans MT"/>
                <a:cs typeface="Gill Sans MT"/>
              </a:endParaRPr>
            </a:p>
            <a:p>
              <a:pPr marR="36195" algn="r">
                <a:lnSpc>
                  <a:spcPct val="100000"/>
                </a:lnSpc>
              </a:pPr>
              <a:r>
                <a:rPr sz="1200" spc="5" dirty="0">
                  <a:solidFill>
                    <a:srgbClr val="1D1C20"/>
                  </a:solidFill>
                  <a:latin typeface="Gill Sans MT"/>
                  <a:cs typeface="Gill Sans MT"/>
                </a:rPr>
                <a:t>Plot</a:t>
              </a:r>
              <a:r>
                <a:rPr sz="1200" spc="-50" dirty="0">
                  <a:solidFill>
                    <a:srgbClr val="1D1C20"/>
                  </a:solidFill>
                  <a:latin typeface="Gill Sans MT"/>
                  <a:cs typeface="Gill Sans MT"/>
                </a:rPr>
                <a:t> </a:t>
              </a:r>
              <a:r>
                <a:rPr sz="1200" spc="20" dirty="0">
                  <a:solidFill>
                    <a:srgbClr val="1D1C20"/>
                  </a:solidFill>
                  <a:latin typeface="Gill Sans MT"/>
                  <a:cs typeface="Gill Sans MT"/>
                </a:rPr>
                <a:t>1</a:t>
              </a:r>
              <a:endParaRPr sz="1200" dirty="0">
                <a:latin typeface="Gill Sans MT"/>
                <a:cs typeface="Gill Sans MT"/>
              </a:endParaRPr>
            </a:p>
            <a:p>
              <a:pPr marR="20320" algn="r">
                <a:lnSpc>
                  <a:spcPct val="100000"/>
                </a:lnSpc>
                <a:spcBef>
                  <a:spcPts val="740"/>
                </a:spcBef>
              </a:pPr>
              <a:endParaRPr lang="en-US" sz="800" spc="5" dirty="0">
                <a:solidFill>
                  <a:srgbClr val="1D1C20"/>
                </a:solidFill>
                <a:latin typeface="Gill Sans MT"/>
                <a:cs typeface="Gill Sans MT"/>
              </a:endParaRPr>
            </a:p>
            <a:p>
              <a:pPr marR="20320" algn="r">
                <a:lnSpc>
                  <a:spcPct val="100000"/>
                </a:lnSpc>
                <a:spcBef>
                  <a:spcPts val="740"/>
                </a:spcBef>
              </a:pPr>
              <a:r>
                <a:rPr sz="1200" spc="5" dirty="0">
                  <a:solidFill>
                    <a:srgbClr val="1D1C20"/>
                  </a:solidFill>
                  <a:latin typeface="Gill Sans MT"/>
                  <a:cs typeface="Gill Sans MT"/>
                </a:rPr>
                <a:t>Plot</a:t>
              </a:r>
              <a:r>
                <a:rPr sz="1200" spc="-50" dirty="0">
                  <a:solidFill>
                    <a:srgbClr val="1D1C20"/>
                  </a:solidFill>
                  <a:latin typeface="Gill Sans MT"/>
                  <a:cs typeface="Gill Sans MT"/>
                </a:rPr>
                <a:t> </a:t>
              </a:r>
              <a:r>
                <a:rPr sz="1200" spc="20" dirty="0">
                  <a:solidFill>
                    <a:srgbClr val="1D1C20"/>
                  </a:solidFill>
                  <a:latin typeface="Gill Sans MT"/>
                  <a:cs typeface="Gill Sans MT"/>
                </a:rPr>
                <a:t>2</a:t>
              </a:r>
              <a:endParaRPr lang="en-US" sz="1200" spc="20" dirty="0">
                <a:solidFill>
                  <a:srgbClr val="1D1C20"/>
                </a:solidFill>
                <a:latin typeface="Gill Sans MT"/>
                <a:cs typeface="Gill Sans MT"/>
              </a:endParaRPr>
            </a:p>
            <a:p>
              <a:pPr marR="20320" algn="r">
                <a:lnSpc>
                  <a:spcPct val="100000"/>
                </a:lnSpc>
                <a:spcBef>
                  <a:spcPts val="740"/>
                </a:spcBef>
              </a:pPr>
              <a:endParaRPr sz="800" dirty="0">
                <a:latin typeface="Gill Sans MT"/>
                <a:cs typeface="Gill Sans MT"/>
              </a:endParaRPr>
            </a:p>
            <a:p>
              <a:pPr marR="5080" algn="r">
                <a:lnSpc>
                  <a:spcPct val="100000"/>
                </a:lnSpc>
                <a:spcBef>
                  <a:spcPts val="765"/>
                </a:spcBef>
              </a:pPr>
              <a:r>
                <a:rPr sz="1200" spc="5" dirty="0">
                  <a:solidFill>
                    <a:srgbClr val="1D1C20"/>
                  </a:solidFill>
                  <a:latin typeface="Gill Sans MT"/>
                  <a:cs typeface="Gill Sans MT"/>
                </a:rPr>
                <a:t>Plot</a:t>
              </a:r>
              <a:r>
                <a:rPr sz="1200" spc="-50" dirty="0">
                  <a:solidFill>
                    <a:srgbClr val="1D1C20"/>
                  </a:solidFill>
                  <a:latin typeface="Gill Sans MT"/>
                  <a:cs typeface="Gill Sans MT"/>
                </a:rPr>
                <a:t> </a:t>
              </a:r>
              <a:r>
                <a:rPr sz="1200" spc="20" dirty="0">
                  <a:solidFill>
                    <a:srgbClr val="1D1C20"/>
                  </a:solidFill>
                  <a:latin typeface="Gill Sans MT"/>
                  <a:cs typeface="Gill Sans MT"/>
                </a:rPr>
                <a:t>3</a:t>
              </a:r>
              <a:endParaRPr sz="1200" dirty="0">
                <a:latin typeface="Gill Sans MT"/>
                <a:cs typeface="Gill Sans MT"/>
              </a:endParaRPr>
            </a:p>
          </p:txBody>
        </p:sp>
        <p:sp>
          <p:nvSpPr>
            <p:cNvPr id="9" name="object 60">
              <a:extLst>
                <a:ext uri="{FF2B5EF4-FFF2-40B4-BE49-F238E27FC236}">
                  <a16:creationId xmlns:a16="http://schemas.microsoft.com/office/drawing/2014/main" id="{865422C9-14E2-4020-9AB3-9661E7550D70}"/>
                </a:ext>
              </a:extLst>
            </p:cNvPr>
            <p:cNvSpPr txBox="1"/>
            <p:nvPr/>
          </p:nvSpPr>
          <p:spPr>
            <a:xfrm>
              <a:off x="2591300" y="6604083"/>
              <a:ext cx="564515" cy="103700"/>
            </a:xfrm>
            <a:prstGeom prst="rect">
              <a:avLst/>
            </a:prstGeom>
          </p:spPr>
          <p:txBody>
            <a:bodyPr vert="horz" wrap="square" lIns="0" tIns="58419" rIns="0" bIns="0" rtlCol="0">
              <a:spAutoFit/>
            </a:bodyPr>
            <a:lstStyle/>
            <a:p>
              <a:pPr marL="37465">
                <a:lnSpc>
                  <a:spcPct val="100000"/>
                </a:lnSpc>
                <a:spcBef>
                  <a:spcPts val="459"/>
                </a:spcBef>
              </a:pPr>
              <a:r>
                <a:rPr sz="1200" spc="30" dirty="0">
                  <a:solidFill>
                    <a:srgbClr val="1D1C20"/>
                  </a:solidFill>
                  <a:latin typeface="Gill Sans MT"/>
                  <a:cs typeface="Gill Sans MT"/>
                </a:rPr>
                <a:t>Scale:</a:t>
              </a:r>
              <a:r>
                <a:rPr sz="1200" spc="-50" dirty="0">
                  <a:solidFill>
                    <a:srgbClr val="1D1C20"/>
                  </a:solidFill>
                  <a:latin typeface="Gill Sans MT"/>
                  <a:cs typeface="Gill Sans MT"/>
                </a:rPr>
                <a:t> </a:t>
              </a:r>
              <a:r>
                <a:rPr sz="1200" spc="20" dirty="0">
                  <a:solidFill>
                    <a:srgbClr val="1D1C20"/>
                  </a:solidFill>
                  <a:latin typeface="Gill Sans MT"/>
                  <a:cs typeface="Gill Sans MT"/>
                </a:rPr>
                <a:t>1:200</a:t>
              </a:r>
              <a:endParaRPr sz="1200" dirty="0">
                <a:latin typeface="Gill Sans MT"/>
                <a:cs typeface="Gill Sans MT"/>
              </a:endParaRPr>
            </a:p>
          </p:txBody>
        </p:sp>
      </p:grpSp>
    </p:spTree>
    <p:extLst>
      <p:ext uri="{BB962C8B-B14F-4D97-AF65-F5344CB8AC3E}">
        <p14:creationId xmlns:p14="http://schemas.microsoft.com/office/powerpoint/2010/main" val="500260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en-US" altLang="en-US" dirty="0">
                <a:ea typeface="ＭＳ Ｐゴシック" panose="020B0600070205080204" pitchFamily="34" charset="-128"/>
              </a:rPr>
              <a:t>Floor plans</a:t>
            </a:r>
          </a:p>
        </p:txBody>
      </p:sp>
      <p:sp>
        <p:nvSpPr>
          <p:cNvPr id="16387" name="Content Placeholder 2"/>
          <p:cNvSpPr>
            <a:spLocks noGrp="1" noChangeArrowheads="1"/>
          </p:cNvSpPr>
          <p:nvPr>
            <p:ph sz="quarter" idx="10"/>
          </p:nvPr>
        </p:nvSpPr>
        <p:spPr>
          <a:xfrm>
            <a:off x="457200" y="1556792"/>
            <a:ext cx="8229600" cy="4756150"/>
          </a:xfrm>
        </p:spPr>
        <p:txBody>
          <a:bodyPr/>
          <a:lstStyle/>
          <a:p>
            <a:pPr lvl="2"/>
            <a:r>
              <a:rPr altLang="en-US" sz="2000" dirty="0">
                <a:ea typeface="ＭＳ Ｐゴシック" panose="020B0600070205080204" pitchFamily="34" charset="-128"/>
              </a:rPr>
              <a:t>Show the positioning of wall and sizes of rooms, along with the positioning of elements within the building such as units. </a:t>
            </a:r>
          </a:p>
          <a:p>
            <a:pPr lvl="2"/>
            <a:r>
              <a:rPr lang="en-US" altLang="en-US" sz="2000" dirty="0">
                <a:ea typeface="ＭＳ Ｐゴシック" panose="020B0600070205080204" pitchFamily="34" charset="-128"/>
              </a:rPr>
              <a:t>Layout drawings can be used for calculating internal plastering materials.</a:t>
            </a:r>
          </a:p>
          <a:p>
            <a:pPr marL="0" indent="0"/>
            <a:endParaRPr lang="en-US" altLang="en-US" b="1" dirty="0">
              <a:ea typeface="ＭＳ Ｐゴシック" panose="020B0600070205080204" pitchFamily="34" charset="-128"/>
            </a:endParaRPr>
          </a:p>
        </p:txBody>
      </p:sp>
      <p:pic>
        <p:nvPicPr>
          <p:cNvPr id="1638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5560" y="2708920"/>
            <a:ext cx="4897438"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9927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r>
              <a:rPr lang="en-US" altLang="en-US" dirty="0">
                <a:ea typeface="ＭＳ Ｐゴシック" panose="020B0600070205080204" pitchFamily="34" charset="-128"/>
              </a:rPr>
              <a:t>Reflective drawings</a:t>
            </a:r>
          </a:p>
        </p:txBody>
      </p:sp>
      <p:sp>
        <p:nvSpPr>
          <p:cNvPr id="18435" name="Content Placeholder 2"/>
          <p:cNvSpPr>
            <a:spLocks noGrp="1" noChangeArrowheads="1"/>
          </p:cNvSpPr>
          <p:nvPr>
            <p:ph sz="quarter" idx="10"/>
          </p:nvPr>
        </p:nvSpPr>
        <p:spPr>
          <a:xfrm>
            <a:off x="435289" y="1556792"/>
            <a:ext cx="2696551" cy="4756150"/>
          </a:xfrm>
        </p:spPr>
        <p:txBody>
          <a:bodyPr/>
          <a:lstStyle/>
          <a:p>
            <a:pPr marL="342900" lvl="2" indent="-342900">
              <a:buClr>
                <a:srgbClr val="0077E3"/>
              </a:buClr>
              <a:buFont typeface="Arial" panose="020B0604020202020204" pitchFamily="34" charset="0"/>
              <a:buChar char="•"/>
            </a:pPr>
            <a:r>
              <a:rPr lang="en-US" altLang="en-US" sz="2000" dirty="0">
                <a:ea typeface="ＭＳ Ｐゴシック" panose="020B0600070205080204" pitchFamily="34" charset="-128"/>
              </a:rPr>
              <a:t>Provide dimensions of ceilings</a:t>
            </a:r>
          </a:p>
          <a:p>
            <a:pPr marL="342900" lvl="2" indent="-342900">
              <a:buClr>
                <a:srgbClr val="0077E3"/>
              </a:buClr>
              <a:buFont typeface="Arial" panose="020B0604020202020204" pitchFamily="34" charset="0"/>
              <a:buChar char="•"/>
            </a:pPr>
            <a:r>
              <a:rPr lang="en-US" altLang="en-US" sz="2000" dirty="0">
                <a:ea typeface="ＭＳ Ｐゴシック" panose="020B0600070205080204" pitchFamily="34" charset="-128"/>
              </a:rPr>
              <a:t>Provide the dimensions for the centres of joists.</a:t>
            </a:r>
          </a:p>
          <a:p>
            <a:pPr marL="0" indent="0"/>
            <a:endParaRPr lang="en-US" altLang="en-US" dirty="0">
              <a:ea typeface="ＭＳ Ｐゴシック" panose="020B0600070205080204" pitchFamily="34" charset="-128"/>
            </a:endParaRPr>
          </a:p>
        </p:txBody>
      </p:sp>
      <p:pic>
        <p:nvPicPr>
          <p:cNvPr id="3" name="Picture 2" descr="Chart, histogram&#10;&#10;Description automatically generated">
            <a:extLst>
              <a:ext uri="{FF2B5EF4-FFF2-40B4-BE49-F238E27FC236}">
                <a16:creationId xmlns:a16="http://schemas.microsoft.com/office/drawing/2014/main" id="{1BA03CA1-5164-4259-8E1C-557EECDE81E4}"/>
              </a:ext>
            </a:extLst>
          </p:cNvPr>
          <p:cNvPicPr>
            <a:picLocks noChangeAspect="1"/>
          </p:cNvPicPr>
          <p:nvPr/>
        </p:nvPicPr>
        <p:blipFill rotWithShape="1">
          <a:blip r:embed="rId2"/>
          <a:srcRect b="14359"/>
          <a:stretch/>
        </p:blipFill>
        <p:spPr>
          <a:xfrm>
            <a:off x="3416657" y="1939380"/>
            <a:ext cx="5191010" cy="3921608"/>
          </a:xfrm>
          <a:prstGeom prst="rect">
            <a:avLst/>
          </a:prstGeom>
        </p:spPr>
      </p:pic>
    </p:spTree>
    <p:extLst>
      <p:ext uri="{BB962C8B-B14F-4D97-AF65-F5344CB8AC3E}">
        <p14:creationId xmlns:p14="http://schemas.microsoft.com/office/powerpoint/2010/main" val="1975747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en-US" altLang="en-US" dirty="0">
                <a:ea typeface="ＭＳ Ｐゴシック" panose="020B0600070205080204" pitchFamily="34" charset="-128"/>
              </a:rPr>
              <a:t>Elevation drawings</a:t>
            </a:r>
          </a:p>
        </p:txBody>
      </p:sp>
      <p:sp>
        <p:nvSpPr>
          <p:cNvPr id="19459" name="Content Placeholder 2"/>
          <p:cNvSpPr>
            <a:spLocks noGrp="1" noChangeArrowheads="1"/>
          </p:cNvSpPr>
          <p:nvPr>
            <p:ph sz="quarter" idx="10"/>
          </p:nvPr>
        </p:nvSpPr>
        <p:spPr>
          <a:xfrm>
            <a:off x="436038" y="1555369"/>
            <a:ext cx="8229600" cy="4756150"/>
          </a:xfrm>
        </p:spPr>
        <p:txBody>
          <a:bodyPr/>
          <a:lstStyle/>
          <a:p>
            <a:pPr marL="0" indent="0"/>
            <a:r>
              <a:rPr altLang="en-US" dirty="0">
                <a:ea typeface="ＭＳ Ｐゴシック" panose="020B0600070205080204" pitchFamily="34" charset="-128"/>
              </a:rPr>
              <a:t>Elevation drawings show how each individual wall is seen, whether they are plain walls or have windows and/or door openings. You can refer to these drawings when measuring openings for doorways and windows, or when checking whether the background walls contain different properties, such as lintels or wall plates. </a:t>
            </a:r>
            <a:endParaRPr lang="en-US" altLang="en-US" dirty="0">
              <a:ea typeface="ＭＳ Ｐゴシック" panose="020B0600070205080204" pitchFamily="34" charset="-128"/>
            </a:endParaRPr>
          </a:p>
          <a:p>
            <a:pPr marL="0" indent="0"/>
            <a:endParaRPr lang="en-US" altLang="en-US" dirty="0">
              <a:ea typeface="ＭＳ Ｐゴシック" panose="020B0600070205080204" pitchFamily="34" charset="-128"/>
            </a:endParaRPr>
          </a:p>
        </p:txBody>
      </p:sp>
      <p:pic>
        <p:nvPicPr>
          <p:cNvPr id="19460"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5253"/>
          <a:stretch/>
        </p:blipFill>
        <p:spPr bwMode="auto">
          <a:xfrm>
            <a:off x="4766716" y="3212976"/>
            <a:ext cx="3941475" cy="263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144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p:txBody>
          <a:bodyPr/>
          <a:lstStyle/>
          <a:p>
            <a:r>
              <a:rPr lang="en-US" altLang="en-US" dirty="0">
                <a:ea typeface="ＭＳ Ｐゴシック" panose="020B0600070205080204" pitchFamily="34" charset="-128"/>
              </a:rPr>
              <a:t>Detailed drawings</a:t>
            </a:r>
          </a:p>
        </p:txBody>
      </p:sp>
      <p:sp>
        <p:nvSpPr>
          <p:cNvPr id="20483" name="Content Placeholder 2"/>
          <p:cNvSpPr>
            <a:spLocks noGrp="1" noChangeArrowheads="1"/>
          </p:cNvSpPr>
          <p:nvPr>
            <p:ph sz="quarter" idx="10"/>
          </p:nvPr>
        </p:nvSpPr>
        <p:spPr>
          <a:xfrm>
            <a:off x="457200" y="1541165"/>
            <a:ext cx="8229600" cy="4756150"/>
          </a:xfrm>
        </p:spPr>
        <p:txBody>
          <a:bodyPr/>
          <a:lstStyle/>
          <a:p>
            <a:pPr marL="0" indent="0"/>
            <a:r>
              <a:rPr lang="en-US" altLang="en-US" dirty="0">
                <a:ea typeface="ＭＳ Ｐゴシック" panose="020B0600070205080204" pitchFamily="34" charset="-128"/>
              </a:rPr>
              <a:t>Detailed drawings </a:t>
            </a:r>
            <a:r>
              <a:rPr altLang="en-US" dirty="0">
                <a:ea typeface="ＭＳ Ｐゴシック" panose="020B0600070205080204" pitchFamily="34" charset="-128"/>
              </a:rPr>
              <a:t>show details of construction, normally as a cross-section. </a:t>
            </a:r>
            <a:endParaRPr lang="en-US" altLang="en-US" dirty="0">
              <a:ea typeface="ＭＳ Ｐゴシック" panose="020B0600070205080204" pitchFamily="34" charset="-128"/>
            </a:endParaRPr>
          </a:p>
          <a:p>
            <a:pPr marL="0" indent="0"/>
            <a:endParaRPr lang="en-US" altLang="en-US" dirty="0">
              <a:ea typeface="ＭＳ Ｐゴシック" panose="020B0600070205080204" pitchFamily="34" charset="-128"/>
            </a:endParaRPr>
          </a:p>
        </p:txBody>
      </p:sp>
      <p:grpSp>
        <p:nvGrpSpPr>
          <p:cNvPr id="5" name="Group 4">
            <a:extLst>
              <a:ext uri="{FF2B5EF4-FFF2-40B4-BE49-F238E27FC236}">
                <a16:creationId xmlns:a16="http://schemas.microsoft.com/office/drawing/2014/main" id="{55BD214A-E33A-43B3-A11C-B22F60CDBF9F}"/>
              </a:ext>
            </a:extLst>
          </p:cNvPr>
          <p:cNvGrpSpPr/>
          <p:nvPr/>
        </p:nvGrpSpPr>
        <p:grpSpPr>
          <a:xfrm>
            <a:off x="2195736" y="2274053"/>
            <a:ext cx="4240149" cy="3290373"/>
            <a:chOff x="995325" y="4317997"/>
            <a:chExt cx="4240149" cy="3290373"/>
          </a:xfrm>
        </p:grpSpPr>
        <p:grpSp>
          <p:nvGrpSpPr>
            <p:cNvPr id="6" name="object 19">
              <a:extLst>
                <a:ext uri="{FF2B5EF4-FFF2-40B4-BE49-F238E27FC236}">
                  <a16:creationId xmlns:a16="http://schemas.microsoft.com/office/drawing/2014/main" id="{17EDEB8B-8E39-4259-B8E2-FCD4F322FB76}"/>
                </a:ext>
              </a:extLst>
            </p:cNvPr>
            <p:cNvGrpSpPr/>
            <p:nvPr/>
          </p:nvGrpSpPr>
          <p:grpSpPr>
            <a:xfrm>
              <a:off x="1666100" y="4769920"/>
              <a:ext cx="2825750" cy="2838450"/>
              <a:chOff x="1666100" y="4769920"/>
              <a:chExt cx="2825750" cy="2838450"/>
            </a:xfrm>
          </p:grpSpPr>
          <p:pic>
            <p:nvPicPr>
              <p:cNvPr id="13" name="object 20">
                <a:extLst>
                  <a:ext uri="{FF2B5EF4-FFF2-40B4-BE49-F238E27FC236}">
                    <a16:creationId xmlns:a16="http://schemas.microsoft.com/office/drawing/2014/main" id="{20C9E0EC-9393-424E-9EAC-0F763D22B56E}"/>
                  </a:ext>
                </a:extLst>
              </p:cNvPr>
              <p:cNvPicPr/>
              <p:nvPr/>
            </p:nvPicPr>
            <p:blipFill>
              <a:blip r:embed="rId2" cstate="print"/>
              <a:stretch>
                <a:fillRect/>
              </a:stretch>
            </p:blipFill>
            <p:spPr>
              <a:xfrm>
                <a:off x="1667052" y="4776587"/>
                <a:ext cx="2453163" cy="2824474"/>
              </a:xfrm>
              <a:prstGeom prst="rect">
                <a:avLst/>
              </a:prstGeom>
            </p:spPr>
          </p:pic>
          <p:pic>
            <p:nvPicPr>
              <p:cNvPr id="14" name="object 21">
                <a:extLst>
                  <a:ext uri="{FF2B5EF4-FFF2-40B4-BE49-F238E27FC236}">
                    <a16:creationId xmlns:a16="http://schemas.microsoft.com/office/drawing/2014/main" id="{E8B182AE-8FDF-405E-BD0B-2348477067E5}"/>
                  </a:ext>
                </a:extLst>
              </p:cNvPr>
              <p:cNvPicPr/>
              <p:nvPr/>
            </p:nvPicPr>
            <p:blipFill>
              <a:blip r:embed="rId3" cstate="print"/>
              <a:stretch>
                <a:fillRect/>
              </a:stretch>
            </p:blipFill>
            <p:spPr>
              <a:xfrm>
                <a:off x="2273373" y="4779445"/>
                <a:ext cx="764324" cy="158750"/>
              </a:xfrm>
              <a:prstGeom prst="rect">
                <a:avLst/>
              </a:prstGeom>
            </p:spPr>
          </p:pic>
          <p:sp>
            <p:nvSpPr>
              <p:cNvPr id="15" name="object 22">
                <a:extLst>
                  <a:ext uri="{FF2B5EF4-FFF2-40B4-BE49-F238E27FC236}">
                    <a16:creationId xmlns:a16="http://schemas.microsoft.com/office/drawing/2014/main" id="{76DC6199-E24C-4096-BE44-DE03A55A600F}"/>
                  </a:ext>
                </a:extLst>
              </p:cNvPr>
              <p:cNvSpPr/>
              <p:nvPr/>
            </p:nvSpPr>
            <p:spPr>
              <a:xfrm>
                <a:off x="2626004" y="5308612"/>
                <a:ext cx="1153795" cy="64769"/>
              </a:xfrm>
              <a:custGeom>
                <a:avLst/>
                <a:gdLst/>
                <a:ahLst/>
                <a:cxnLst/>
                <a:rect l="l" t="t" r="r" b="b"/>
                <a:pathLst>
                  <a:path w="1153795" h="64770">
                    <a:moveTo>
                      <a:pt x="0" y="64770"/>
                    </a:moveTo>
                    <a:lnTo>
                      <a:pt x="1153591" y="64770"/>
                    </a:lnTo>
                    <a:lnTo>
                      <a:pt x="1153591" y="0"/>
                    </a:lnTo>
                    <a:lnTo>
                      <a:pt x="0" y="0"/>
                    </a:lnTo>
                    <a:lnTo>
                      <a:pt x="0" y="64770"/>
                    </a:lnTo>
                    <a:close/>
                  </a:path>
                </a:pathLst>
              </a:custGeom>
              <a:solidFill>
                <a:srgbClr val="FFFFFF"/>
              </a:solidFill>
            </p:spPr>
            <p:txBody>
              <a:bodyPr wrap="square" lIns="0" tIns="0" rIns="0" bIns="0" rtlCol="0"/>
              <a:lstStyle/>
              <a:p>
                <a:endParaRPr/>
              </a:p>
            </p:txBody>
          </p:sp>
          <p:sp>
            <p:nvSpPr>
              <p:cNvPr id="16" name="object 23">
                <a:extLst>
                  <a:ext uri="{FF2B5EF4-FFF2-40B4-BE49-F238E27FC236}">
                    <a16:creationId xmlns:a16="http://schemas.microsoft.com/office/drawing/2014/main" id="{01326E6C-C59A-4F43-B160-2ABF1FDCDAE7}"/>
                  </a:ext>
                </a:extLst>
              </p:cNvPr>
              <p:cNvSpPr/>
              <p:nvPr/>
            </p:nvSpPr>
            <p:spPr>
              <a:xfrm>
                <a:off x="2626004" y="5308612"/>
                <a:ext cx="1153795" cy="1097915"/>
              </a:xfrm>
              <a:custGeom>
                <a:avLst/>
                <a:gdLst/>
                <a:ahLst/>
                <a:cxnLst/>
                <a:rect l="l" t="t" r="r" b="b"/>
                <a:pathLst>
                  <a:path w="1153795" h="1097914">
                    <a:moveTo>
                      <a:pt x="1087970" y="1032929"/>
                    </a:moveTo>
                    <a:lnTo>
                      <a:pt x="65620" y="1032929"/>
                    </a:lnTo>
                    <a:lnTo>
                      <a:pt x="65620" y="64554"/>
                    </a:lnTo>
                    <a:lnTo>
                      <a:pt x="1087970" y="64554"/>
                    </a:lnTo>
                    <a:lnTo>
                      <a:pt x="1087970" y="1032929"/>
                    </a:lnTo>
                    <a:close/>
                  </a:path>
                  <a:path w="1153795" h="1097914">
                    <a:moveTo>
                      <a:pt x="0" y="1097495"/>
                    </a:moveTo>
                    <a:lnTo>
                      <a:pt x="1153591" y="1097495"/>
                    </a:lnTo>
                    <a:lnTo>
                      <a:pt x="1153591" y="0"/>
                    </a:lnTo>
                    <a:lnTo>
                      <a:pt x="0" y="0"/>
                    </a:lnTo>
                    <a:lnTo>
                      <a:pt x="0" y="1097495"/>
                    </a:lnTo>
                    <a:close/>
                  </a:path>
                </a:pathLst>
              </a:custGeom>
              <a:ln w="8890">
                <a:solidFill>
                  <a:srgbClr val="1D1C20"/>
                </a:solidFill>
              </a:ln>
            </p:spPr>
            <p:txBody>
              <a:bodyPr wrap="square" lIns="0" tIns="0" rIns="0" bIns="0" rtlCol="0"/>
              <a:lstStyle/>
              <a:p>
                <a:endParaRPr/>
              </a:p>
            </p:txBody>
          </p:sp>
          <p:pic>
            <p:nvPicPr>
              <p:cNvPr id="17" name="object 24">
                <a:extLst>
                  <a:ext uri="{FF2B5EF4-FFF2-40B4-BE49-F238E27FC236}">
                    <a16:creationId xmlns:a16="http://schemas.microsoft.com/office/drawing/2014/main" id="{BEEF36C8-FCBB-40EE-876F-9AE861918CB6}"/>
                  </a:ext>
                </a:extLst>
              </p:cNvPr>
              <p:cNvPicPr/>
              <p:nvPr/>
            </p:nvPicPr>
            <p:blipFill>
              <a:blip r:embed="rId4" cstate="print"/>
              <a:stretch>
                <a:fillRect/>
              </a:stretch>
            </p:blipFill>
            <p:spPr>
              <a:xfrm>
                <a:off x="2626004" y="5308612"/>
                <a:ext cx="1153591" cy="1097280"/>
              </a:xfrm>
              <a:prstGeom prst="rect">
                <a:avLst/>
              </a:prstGeom>
            </p:spPr>
          </p:pic>
          <p:pic>
            <p:nvPicPr>
              <p:cNvPr id="18" name="object 25">
                <a:extLst>
                  <a:ext uri="{FF2B5EF4-FFF2-40B4-BE49-F238E27FC236}">
                    <a16:creationId xmlns:a16="http://schemas.microsoft.com/office/drawing/2014/main" id="{341859C9-749B-4FA6-8FF7-34E4580E45CA}"/>
                  </a:ext>
                </a:extLst>
              </p:cNvPr>
              <p:cNvPicPr/>
              <p:nvPr/>
            </p:nvPicPr>
            <p:blipFill>
              <a:blip r:embed="rId5" cstate="print"/>
              <a:stretch>
                <a:fillRect/>
              </a:stretch>
            </p:blipFill>
            <p:spPr>
              <a:xfrm>
                <a:off x="2699564" y="5286998"/>
                <a:ext cx="70544" cy="74116"/>
              </a:xfrm>
              <a:prstGeom prst="rect">
                <a:avLst/>
              </a:prstGeom>
            </p:spPr>
          </p:pic>
          <p:pic>
            <p:nvPicPr>
              <p:cNvPr id="19" name="object 26">
                <a:extLst>
                  <a:ext uri="{FF2B5EF4-FFF2-40B4-BE49-F238E27FC236}">
                    <a16:creationId xmlns:a16="http://schemas.microsoft.com/office/drawing/2014/main" id="{145253FB-8DB7-490B-9F4D-87E9FA846D2C}"/>
                  </a:ext>
                </a:extLst>
              </p:cNvPr>
              <p:cNvPicPr/>
              <p:nvPr/>
            </p:nvPicPr>
            <p:blipFill>
              <a:blip r:embed="rId6" cstate="print"/>
              <a:stretch>
                <a:fillRect/>
              </a:stretch>
            </p:blipFill>
            <p:spPr>
              <a:xfrm>
                <a:off x="2607489" y="5413997"/>
                <a:ext cx="70544" cy="74116"/>
              </a:xfrm>
              <a:prstGeom prst="rect">
                <a:avLst/>
              </a:prstGeom>
            </p:spPr>
          </p:pic>
          <p:pic>
            <p:nvPicPr>
              <p:cNvPr id="20" name="object 27">
                <a:extLst>
                  <a:ext uri="{FF2B5EF4-FFF2-40B4-BE49-F238E27FC236}">
                    <a16:creationId xmlns:a16="http://schemas.microsoft.com/office/drawing/2014/main" id="{035F6D93-0799-42D3-8174-3C9E2AABD0EB}"/>
                  </a:ext>
                </a:extLst>
              </p:cNvPr>
              <p:cNvPicPr/>
              <p:nvPr/>
            </p:nvPicPr>
            <p:blipFill>
              <a:blip r:embed="rId7" cstate="print"/>
              <a:stretch>
                <a:fillRect/>
              </a:stretch>
            </p:blipFill>
            <p:spPr>
              <a:xfrm>
                <a:off x="2604314" y="5794992"/>
                <a:ext cx="70544" cy="74116"/>
              </a:xfrm>
              <a:prstGeom prst="rect">
                <a:avLst/>
              </a:prstGeom>
            </p:spPr>
          </p:pic>
          <p:pic>
            <p:nvPicPr>
              <p:cNvPr id="21" name="object 28">
                <a:extLst>
                  <a:ext uri="{FF2B5EF4-FFF2-40B4-BE49-F238E27FC236}">
                    <a16:creationId xmlns:a16="http://schemas.microsoft.com/office/drawing/2014/main" id="{BEA8DF51-9D2B-4004-A396-751199BA4D26}"/>
                  </a:ext>
                </a:extLst>
              </p:cNvPr>
              <p:cNvPicPr/>
              <p:nvPr/>
            </p:nvPicPr>
            <p:blipFill>
              <a:blip r:embed="rId5" cstate="print"/>
              <a:stretch>
                <a:fillRect/>
              </a:stretch>
            </p:blipFill>
            <p:spPr>
              <a:xfrm>
                <a:off x="2620189" y="6325218"/>
                <a:ext cx="70544" cy="74116"/>
              </a:xfrm>
              <a:prstGeom prst="rect">
                <a:avLst/>
              </a:prstGeom>
            </p:spPr>
          </p:pic>
          <p:pic>
            <p:nvPicPr>
              <p:cNvPr id="22" name="object 29">
                <a:extLst>
                  <a:ext uri="{FF2B5EF4-FFF2-40B4-BE49-F238E27FC236}">
                    <a16:creationId xmlns:a16="http://schemas.microsoft.com/office/drawing/2014/main" id="{58CC92A5-CADF-4B5C-B5B1-383BC01A54CE}"/>
                  </a:ext>
                </a:extLst>
              </p:cNvPr>
              <p:cNvPicPr/>
              <p:nvPr/>
            </p:nvPicPr>
            <p:blipFill>
              <a:blip r:embed="rId8" cstate="print"/>
              <a:stretch>
                <a:fillRect/>
              </a:stretch>
            </p:blipFill>
            <p:spPr>
              <a:xfrm>
                <a:off x="3198039" y="6344268"/>
                <a:ext cx="70544" cy="74116"/>
              </a:xfrm>
              <a:prstGeom prst="rect">
                <a:avLst/>
              </a:prstGeom>
            </p:spPr>
          </p:pic>
          <p:pic>
            <p:nvPicPr>
              <p:cNvPr id="23" name="object 30">
                <a:extLst>
                  <a:ext uri="{FF2B5EF4-FFF2-40B4-BE49-F238E27FC236}">
                    <a16:creationId xmlns:a16="http://schemas.microsoft.com/office/drawing/2014/main" id="{44DBC42D-70A0-461A-8671-AEB4F6C5F546}"/>
                  </a:ext>
                </a:extLst>
              </p:cNvPr>
              <p:cNvPicPr/>
              <p:nvPr/>
            </p:nvPicPr>
            <p:blipFill>
              <a:blip r:embed="rId5" cstate="print"/>
              <a:stretch>
                <a:fillRect/>
              </a:stretch>
            </p:blipFill>
            <p:spPr>
              <a:xfrm>
                <a:off x="3709214" y="6334743"/>
                <a:ext cx="70544" cy="74116"/>
              </a:xfrm>
              <a:prstGeom prst="rect">
                <a:avLst/>
              </a:prstGeom>
            </p:spPr>
          </p:pic>
          <p:pic>
            <p:nvPicPr>
              <p:cNvPr id="24" name="object 31">
                <a:extLst>
                  <a:ext uri="{FF2B5EF4-FFF2-40B4-BE49-F238E27FC236}">
                    <a16:creationId xmlns:a16="http://schemas.microsoft.com/office/drawing/2014/main" id="{4C6D8AD7-6797-4166-AE16-0FB6540F558F}"/>
                  </a:ext>
                </a:extLst>
              </p:cNvPr>
              <p:cNvPicPr/>
              <p:nvPr/>
            </p:nvPicPr>
            <p:blipFill>
              <a:blip r:embed="rId5" cstate="print"/>
              <a:stretch>
                <a:fillRect/>
              </a:stretch>
            </p:blipFill>
            <p:spPr>
              <a:xfrm>
                <a:off x="3706039" y="5791818"/>
                <a:ext cx="70544" cy="74116"/>
              </a:xfrm>
              <a:prstGeom prst="rect">
                <a:avLst/>
              </a:prstGeom>
            </p:spPr>
          </p:pic>
          <p:pic>
            <p:nvPicPr>
              <p:cNvPr id="25" name="object 32">
                <a:extLst>
                  <a:ext uri="{FF2B5EF4-FFF2-40B4-BE49-F238E27FC236}">
                    <a16:creationId xmlns:a16="http://schemas.microsoft.com/office/drawing/2014/main" id="{87AA2189-E538-4E9C-8528-215346966964}"/>
                  </a:ext>
                </a:extLst>
              </p:cNvPr>
              <p:cNvPicPr/>
              <p:nvPr/>
            </p:nvPicPr>
            <p:blipFill>
              <a:blip r:embed="rId7" cstate="print"/>
              <a:stretch>
                <a:fillRect/>
              </a:stretch>
            </p:blipFill>
            <p:spPr>
              <a:xfrm>
                <a:off x="3718739" y="5385422"/>
                <a:ext cx="70544" cy="74116"/>
              </a:xfrm>
              <a:prstGeom prst="rect">
                <a:avLst/>
              </a:prstGeom>
            </p:spPr>
          </p:pic>
          <p:pic>
            <p:nvPicPr>
              <p:cNvPr id="26" name="object 33">
                <a:extLst>
                  <a:ext uri="{FF2B5EF4-FFF2-40B4-BE49-F238E27FC236}">
                    <a16:creationId xmlns:a16="http://schemas.microsoft.com/office/drawing/2014/main" id="{EAFE9015-6B75-4DDC-BC6E-A4D90065DFEB}"/>
                  </a:ext>
                </a:extLst>
              </p:cNvPr>
              <p:cNvPicPr/>
              <p:nvPr/>
            </p:nvPicPr>
            <p:blipFill>
              <a:blip r:embed="rId7" cstate="print"/>
              <a:stretch>
                <a:fillRect/>
              </a:stretch>
            </p:blipFill>
            <p:spPr>
              <a:xfrm>
                <a:off x="3667939" y="5290172"/>
                <a:ext cx="70544" cy="74116"/>
              </a:xfrm>
              <a:prstGeom prst="rect">
                <a:avLst/>
              </a:prstGeom>
            </p:spPr>
          </p:pic>
          <p:pic>
            <p:nvPicPr>
              <p:cNvPr id="27" name="object 34">
                <a:extLst>
                  <a:ext uri="{FF2B5EF4-FFF2-40B4-BE49-F238E27FC236}">
                    <a16:creationId xmlns:a16="http://schemas.microsoft.com/office/drawing/2014/main" id="{98C9425D-3CEE-4A92-AB6A-FA1243521FBC}"/>
                  </a:ext>
                </a:extLst>
              </p:cNvPr>
              <p:cNvPicPr/>
              <p:nvPr/>
            </p:nvPicPr>
            <p:blipFill>
              <a:blip r:embed="rId8" cstate="print"/>
              <a:stretch>
                <a:fillRect/>
              </a:stretch>
            </p:blipFill>
            <p:spPr>
              <a:xfrm>
                <a:off x="3188514" y="5293348"/>
                <a:ext cx="70544" cy="74116"/>
              </a:xfrm>
              <a:prstGeom prst="rect">
                <a:avLst/>
              </a:prstGeom>
            </p:spPr>
          </p:pic>
          <p:sp>
            <p:nvSpPr>
              <p:cNvPr id="28" name="object 35">
                <a:extLst>
                  <a:ext uri="{FF2B5EF4-FFF2-40B4-BE49-F238E27FC236}">
                    <a16:creationId xmlns:a16="http://schemas.microsoft.com/office/drawing/2014/main" id="{B0B09E82-5990-4369-A31F-62D27540AA67}"/>
                  </a:ext>
                </a:extLst>
              </p:cNvPr>
              <p:cNvSpPr/>
              <p:nvPr/>
            </p:nvSpPr>
            <p:spPr>
              <a:xfrm>
                <a:off x="3871710" y="4779445"/>
                <a:ext cx="617220" cy="2819400"/>
              </a:xfrm>
              <a:custGeom>
                <a:avLst/>
                <a:gdLst/>
                <a:ahLst/>
                <a:cxnLst/>
                <a:rect l="l" t="t" r="r" b="b"/>
                <a:pathLst>
                  <a:path w="617220" h="2819400">
                    <a:moveTo>
                      <a:pt x="616965" y="0"/>
                    </a:moveTo>
                    <a:lnTo>
                      <a:pt x="223558" y="0"/>
                    </a:lnTo>
                    <a:lnTo>
                      <a:pt x="229339" y="60318"/>
                    </a:lnTo>
                    <a:lnTo>
                      <a:pt x="231675" y="123515"/>
                    </a:lnTo>
                    <a:lnTo>
                      <a:pt x="231286" y="186233"/>
                    </a:lnTo>
                    <a:lnTo>
                      <a:pt x="228894" y="245111"/>
                    </a:lnTo>
                    <a:lnTo>
                      <a:pt x="225220" y="296791"/>
                    </a:lnTo>
                    <a:lnTo>
                      <a:pt x="220987" y="337916"/>
                    </a:lnTo>
                    <a:lnTo>
                      <a:pt x="212066" y="396467"/>
                    </a:lnTo>
                    <a:lnTo>
                      <a:pt x="207142" y="441306"/>
                    </a:lnTo>
                    <a:lnTo>
                      <a:pt x="202977" y="495253"/>
                    </a:lnTo>
                    <a:lnTo>
                      <a:pt x="200403" y="553921"/>
                    </a:lnTo>
                    <a:lnTo>
                      <a:pt x="200254" y="612923"/>
                    </a:lnTo>
                    <a:lnTo>
                      <a:pt x="203364" y="667870"/>
                    </a:lnTo>
                    <a:lnTo>
                      <a:pt x="210565" y="714375"/>
                    </a:lnTo>
                    <a:lnTo>
                      <a:pt x="217709" y="745728"/>
                    </a:lnTo>
                    <a:lnTo>
                      <a:pt x="222472" y="784225"/>
                    </a:lnTo>
                    <a:lnTo>
                      <a:pt x="221281" y="825103"/>
                    </a:lnTo>
                    <a:lnTo>
                      <a:pt x="210565" y="863600"/>
                    </a:lnTo>
                    <a:lnTo>
                      <a:pt x="200048" y="908694"/>
                    </a:lnTo>
                    <a:lnTo>
                      <a:pt x="200247" y="964803"/>
                    </a:lnTo>
                    <a:lnTo>
                      <a:pt x="208780" y="1020316"/>
                    </a:lnTo>
                    <a:lnTo>
                      <a:pt x="223265" y="1063625"/>
                    </a:lnTo>
                    <a:lnTo>
                      <a:pt x="237850" y="1099244"/>
                    </a:lnTo>
                    <a:lnTo>
                      <a:pt x="246283" y="1136650"/>
                    </a:lnTo>
                    <a:lnTo>
                      <a:pt x="245588" y="1171674"/>
                    </a:lnTo>
                    <a:lnTo>
                      <a:pt x="232790" y="1200150"/>
                    </a:lnTo>
                    <a:lnTo>
                      <a:pt x="216322" y="1230808"/>
                    </a:lnTo>
                    <a:lnTo>
                      <a:pt x="206598" y="1269206"/>
                    </a:lnTo>
                    <a:lnTo>
                      <a:pt x="203621" y="1306413"/>
                    </a:lnTo>
                    <a:lnTo>
                      <a:pt x="207390" y="1333500"/>
                    </a:lnTo>
                    <a:lnTo>
                      <a:pt x="212594" y="1356004"/>
                    </a:lnTo>
                    <a:lnTo>
                      <a:pt x="217268" y="1395000"/>
                    </a:lnTo>
                    <a:lnTo>
                      <a:pt x="219297" y="1445815"/>
                    </a:lnTo>
                    <a:lnTo>
                      <a:pt x="216563" y="1503774"/>
                    </a:lnTo>
                    <a:lnTo>
                      <a:pt x="206950" y="1564201"/>
                    </a:lnTo>
                    <a:lnTo>
                      <a:pt x="188340" y="1622425"/>
                    </a:lnTo>
                    <a:lnTo>
                      <a:pt x="182702" y="1659508"/>
                    </a:lnTo>
                    <a:lnTo>
                      <a:pt x="181330" y="1702689"/>
                    </a:lnTo>
                    <a:lnTo>
                      <a:pt x="184683" y="1752727"/>
                    </a:lnTo>
                    <a:lnTo>
                      <a:pt x="193217" y="1810384"/>
                    </a:lnTo>
                    <a:lnTo>
                      <a:pt x="207390" y="1876425"/>
                    </a:lnTo>
                    <a:lnTo>
                      <a:pt x="217397" y="1926873"/>
                    </a:lnTo>
                    <a:lnTo>
                      <a:pt x="223293" y="1977154"/>
                    </a:lnTo>
                    <a:lnTo>
                      <a:pt x="225635" y="2026714"/>
                    </a:lnTo>
                    <a:lnTo>
                      <a:pt x="224978" y="2074996"/>
                    </a:lnTo>
                    <a:lnTo>
                      <a:pt x="221877" y="2121446"/>
                    </a:lnTo>
                    <a:lnTo>
                      <a:pt x="216888" y="2165507"/>
                    </a:lnTo>
                    <a:lnTo>
                      <a:pt x="210565" y="2206625"/>
                    </a:lnTo>
                    <a:lnTo>
                      <a:pt x="200056" y="2253911"/>
                    </a:lnTo>
                    <a:lnTo>
                      <a:pt x="185753" y="2303403"/>
                    </a:lnTo>
                    <a:lnTo>
                      <a:pt x="169687" y="2354659"/>
                    </a:lnTo>
                    <a:lnTo>
                      <a:pt x="153886" y="2407237"/>
                    </a:lnTo>
                    <a:lnTo>
                      <a:pt x="140377" y="2460698"/>
                    </a:lnTo>
                    <a:lnTo>
                      <a:pt x="131190" y="2514600"/>
                    </a:lnTo>
                    <a:lnTo>
                      <a:pt x="122352" y="2554033"/>
                    </a:lnTo>
                    <a:lnTo>
                      <a:pt x="106288" y="2596245"/>
                    </a:lnTo>
                    <a:lnTo>
                      <a:pt x="85354" y="2640389"/>
                    </a:lnTo>
                    <a:lnTo>
                      <a:pt x="38291" y="2731099"/>
                    </a:lnTo>
                    <a:lnTo>
                      <a:pt x="16872" y="2775973"/>
                    </a:lnTo>
                    <a:lnTo>
                      <a:pt x="0" y="2819400"/>
                    </a:lnTo>
                    <a:lnTo>
                      <a:pt x="616965" y="2819400"/>
                    </a:lnTo>
                    <a:lnTo>
                      <a:pt x="616965" y="0"/>
                    </a:lnTo>
                    <a:close/>
                  </a:path>
                </a:pathLst>
              </a:custGeom>
              <a:solidFill>
                <a:srgbClr val="FFFFFF"/>
              </a:solidFill>
            </p:spPr>
            <p:txBody>
              <a:bodyPr wrap="square" lIns="0" tIns="0" rIns="0" bIns="0" rtlCol="0"/>
              <a:lstStyle/>
              <a:p>
                <a:endParaRPr/>
              </a:p>
            </p:txBody>
          </p:sp>
          <p:sp>
            <p:nvSpPr>
              <p:cNvPr id="29" name="object 36">
                <a:extLst>
                  <a:ext uri="{FF2B5EF4-FFF2-40B4-BE49-F238E27FC236}">
                    <a16:creationId xmlns:a16="http://schemas.microsoft.com/office/drawing/2014/main" id="{D64CF299-0829-4F2C-89D6-830B795385E9}"/>
                  </a:ext>
                </a:extLst>
              </p:cNvPr>
              <p:cNvSpPr/>
              <p:nvPr/>
            </p:nvSpPr>
            <p:spPr>
              <a:xfrm>
                <a:off x="3871710" y="4779445"/>
                <a:ext cx="617220" cy="2819400"/>
              </a:xfrm>
              <a:custGeom>
                <a:avLst/>
                <a:gdLst/>
                <a:ahLst/>
                <a:cxnLst/>
                <a:rect l="l" t="t" r="r" b="b"/>
                <a:pathLst>
                  <a:path w="617220" h="2819400">
                    <a:moveTo>
                      <a:pt x="616965" y="0"/>
                    </a:moveTo>
                    <a:lnTo>
                      <a:pt x="223558" y="0"/>
                    </a:lnTo>
                    <a:lnTo>
                      <a:pt x="229339" y="60318"/>
                    </a:lnTo>
                    <a:lnTo>
                      <a:pt x="231675" y="123515"/>
                    </a:lnTo>
                    <a:lnTo>
                      <a:pt x="231286" y="186233"/>
                    </a:lnTo>
                    <a:lnTo>
                      <a:pt x="228894" y="245111"/>
                    </a:lnTo>
                    <a:lnTo>
                      <a:pt x="225220" y="296791"/>
                    </a:lnTo>
                    <a:lnTo>
                      <a:pt x="220987" y="337916"/>
                    </a:lnTo>
                    <a:lnTo>
                      <a:pt x="212066" y="396467"/>
                    </a:lnTo>
                    <a:lnTo>
                      <a:pt x="207142" y="441306"/>
                    </a:lnTo>
                    <a:lnTo>
                      <a:pt x="202977" y="495253"/>
                    </a:lnTo>
                    <a:lnTo>
                      <a:pt x="200403" y="553921"/>
                    </a:lnTo>
                    <a:lnTo>
                      <a:pt x="200254" y="612923"/>
                    </a:lnTo>
                    <a:lnTo>
                      <a:pt x="203364" y="667870"/>
                    </a:lnTo>
                    <a:lnTo>
                      <a:pt x="210565" y="714375"/>
                    </a:lnTo>
                    <a:lnTo>
                      <a:pt x="217709" y="745728"/>
                    </a:lnTo>
                    <a:lnTo>
                      <a:pt x="222472" y="784225"/>
                    </a:lnTo>
                    <a:lnTo>
                      <a:pt x="221281" y="825103"/>
                    </a:lnTo>
                    <a:lnTo>
                      <a:pt x="210565" y="863600"/>
                    </a:lnTo>
                    <a:lnTo>
                      <a:pt x="200048" y="908694"/>
                    </a:lnTo>
                    <a:lnTo>
                      <a:pt x="200247" y="964803"/>
                    </a:lnTo>
                    <a:lnTo>
                      <a:pt x="208780" y="1020316"/>
                    </a:lnTo>
                    <a:lnTo>
                      <a:pt x="223265" y="1063625"/>
                    </a:lnTo>
                    <a:lnTo>
                      <a:pt x="237850" y="1099244"/>
                    </a:lnTo>
                    <a:lnTo>
                      <a:pt x="246283" y="1136650"/>
                    </a:lnTo>
                    <a:lnTo>
                      <a:pt x="245588" y="1171674"/>
                    </a:lnTo>
                    <a:lnTo>
                      <a:pt x="232790" y="1200150"/>
                    </a:lnTo>
                    <a:lnTo>
                      <a:pt x="216322" y="1230808"/>
                    </a:lnTo>
                    <a:lnTo>
                      <a:pt x="206598" y="1269206"/>
                    </a:lnTo>
                    <a:lnTo>
                      <a:pt x="203621" y="1306413"/>
                    </a:lnTo>
                    <a:lnTo>
                      <a:pt x="207390" y="1333500"/>
                    </a:lnTo>
                    <a:lnTo>
                      <a:pt x="212594" y="1356004"/>
                    </a:lnTo>
                    <a:lnTo>
                      <a:pt x="217268" y="1395000"/>
                    </a:lnTo>
                    <a:lnTo>
                      <a:pt x="219297" y="1445815"/>
                    </a:lnTo>
                    <a:lnTo>
                      <a:pt x="216563" y="1503774"/>
                    </a:lnTo>
                    <a:lnTo>
                      <a:pt x="206950" y="1564201"/>
                    </a:lnTo>
                    <a:lnTo>
                      <a:pt x="188340" y="1622425"/>
                    </a:lnTo>
                    <a:lnTo>
                      <a:pt x="182702" y="1659508"/>
                    </a:lnTo>
                    <a:lnTo>
                      <a:pt x="181330" y="1702689"/>
                    </a:lnTo>
                    <a:lnTo>
                      <a:pt x="184683" y="1752727"/>
                    </a:lnTo>
                    <a:lnTo>
                      <a:pt x="193217" y="1810384"/>
                    </a:lnTo>
                    <a:lnTo>
                      <a:pt x="207390" y="1876425"/>
                    </a:lnTo>
                    <a:lnTo>
                      <a:pt x="217397" y="1926873"/>
                    </a:lnTo>
                    <a:lnTo>
                      <a:pt x="223293" y="1977154"/>
                    </a:lnTo>
                    <a:lnTo>
                      <a:pt x="225635" y="2026714"/>
                    </a:lnTo>
                    <a:lnTo>
                      <a:pt x="224978" y="2074996"/>
                    </a:lnTo>
                    <a:lnTo>
                      <a:pt x="221877" y="2121446"/>
                    </a:lnTo>
                    <a:lnTo>
                      <a:pt x="216888" y="2165507"/>
                    </a:lnTo>
                    <a:lnTo>
                      <a:pt x="210565" y="2206625"/>
                    </a:lnTo>
                    <a:lnTo>
                      <a:pt x="200056" y="2253911"/>
                    </a:lnTo>
                    <a:lnTo>
                      <a:pt x="185753" y="2303403"/>
                    </a:lnTo>
                    <a:lnTo>
                      <a:pt x="169687" y="2354659"/>
                    </a:lnTo>
                    <a:lnTo>
                      <a:pt x="153886" y="2407237"/>
                    </a:lnTo>
                    <a:lnTo>
                      <a:pt x="140377" y="2460698"/>
                    </a:lnTo>
                    <a:lnTo>
                      <a:pt x="131190" y="2514600"/>
                    </a:lnTo>
                    <a:lnTo>
                      <a:pt x="122352" y="2554033"/>
                    </a:lnTo>
                    <a:lnTo>
                      <a:pt x="106288" y="2596245"/>
                    </a:lnTo>
                    <a:lnTo>
                      <a:pt x="85354" y="2640389"/>
                    </a:lnTo>
                    <a:lnTo>
                      <a:pt x="61903" y="2685623"/>
                    </a:lnTo>
                    <a:lnTo>
                      <a:pt x="38291" y="2731099"/>
                    </a:lnTo>
                    <a:lnTo>
                      <a:pt x="16872" y="2775973"/>
                    </a:lnTo>
                    <a:lnTo>
                      <a:pt x="0" y="2819400"/>
                    </a:lnTo>
                    <a:lnTo>
                      <a:pt x="616965" y="2819400"/>
                    </a:lnTo>
                    <a:lnTo>
                      <a:pt x="616965" y="0"/>
                    </a:lnTo>
                    <a:close/>
                  </a:path>
                </a:pathLst>
              </a:custGeom>
              <a:ln w="4445">
                <a:solidFill>
                  <a:srgbClr val="1D1C20"/>
                </a:solidFill>
              </a:ln>
            </p:spPr>
            <p:txBody>
              <a:bodyPr wrap="square" lIns="0" tIns="0" rIns="0" bIns="0" rtlCol="0"/>
              <a:lstStyle/>
              <a:p>
                <a:endParaRPr/>
              </a:p>
            </p:txBody>
          </p:sp>
          <p:sp>
            <p:nvSpPr>
              <p:cNvPr id="30" name="object 37">
                <a:extLst>
                  <a:ext uri="{FF2B5EF4-FFF2-40B4-BE49-F238E27FC236}">
                    <a16:creationId xmlns:a16="http://schemas.microsoft.com/office/drawing/2014/main" id="{7102897C-1F33-4AE8-B49B-7961FAF4D0B6}"/>
                  </a:ext>
                </a:extLst>
              </p:cNvPr>
              <p:cNvSpPr/>
              <p:nvPr/>
            </p:nvSpPr>
            <p:spPr>
              <a:xfrm>
                <a:off x="1995499" y="4779445"/>
                <a:ext cx="2122805" cy="2819400"/>
              </a:xfrm>
              <a:custGeom>
                <a:avLst/>
                <a:gdLst/>
                <a:ahLst/>
                <a:cxnLst/>
                <a:rect l="l" t="t" r="r" b="b"/>
                <a:pathLst>
                  <a:path w="2122804" h="2819400">
                    <a:moveTo>
                      <a:pt x="45330" y="0"/>
                    </a:moveTo>
                    <a:lnTo>
                      <a:pt x="45341" y="50906"/>
                    </a:lnTo>
                    <a:lnTo>
                      <a:pt x="48405" y="101098"/>
                    </a:lnTo>
                    <a:lnTo>
                      <a:pt x="54558" y="150490"/>
                    </a:lnTo>
                    <a:lnTo>
                      <a:pt x="63834" y="198996"/>
                    </a:lnTo>
                    <a:lnTo>
                      <a:pt x="75077" y="254009"/>
                    </a:lnTo>
                    <a:lnTo>
                      <a:pt x="83817" y="308365"/>
                    </a:lnTo>
                    <a:lnTo>
                      <a:pt x="90056" y="362034"/>
                    </a:lnTo>
                    <a:lnTo>
                      <a:pt x="93793" y="414987"/>
                    </a:lnTo>
                    <a:lnTo>
                      <a:pt x="95029" y="467196"/>
                    </a:lnTo>
                    <a:lnTo>
                      <a:pt x="93763" y="518631"/>
                    </a:lnTo>
                    <a:lnTo>
                      <a:pt x="89995" y="569263"/>
                    </a:lnTo>
                    <a:lnTo>
                      <a:pt x="83726" y="619063"/>
                    </a:lnTo>
                    <a:lnTo>
                      <a:pt x="74955" y="668002"/>
                    </a:lnTo>
                    <a:lnTo>
                      <a:pt x="63682" y="716051"/>
                    </a:lnTo>
                    <a:lnTo>
                      <a:pt x="48060" y="776100"/>
                    </a:lnTo>
                    <a:lnTo>
                      <a:pt x="34212" y="831837"/>
                    </a:lnTo>
                    <a:lnTo>
                      <a:pt x="22378" y="883925"/>
                    </a:lnTo>
                    <a:lnTo>
                      <a:pt x="12799" y="933027"/>
                    </a:lnTo>
                    <a:lnTo>
                      <a:pt x="5716" y="979806"/>
                    </a:lnTo>
                    <a:lnTo>
                      <a:pt x="1369" y="1024926"/>
                    </a:lnTo>
                    <a:lnTo>
                      <a:pt x="0" y="1069050"/>
                    </a:lnTo>
                    <a:lnTo>
                      <a:pt x="1847" y="1112842"/>
                    </a:lnTo>
                    <a:lnTo>
                      <a:pt x="7154" y="1156964"/>
                    </a:lnTo>
                    <a:lnTo>
                      <a:pt x="16159" y="1202080"/>
                    </a:lnTo>
                    <a:lnTo>
                      <a:pt x="30346" y="1257471"/>
                    </a:lnTo>
                    <a:lnTo>
                      <a:pt x="44238" y="1306842"/>
                    </a:lnTo>
                    <a:lnTo>
                      <a:pt x="56456" y="1350255"/>
                    </a:lnTo>
                    <a:lnTo>
                      <a:pt x="67186" y="1392850"/>
                    </a:lnTo>
                    <a:lnTo>
                      <a:pt x="75833" y="1436931"/>
                    </a:lnTo>
                    <a:lnTo>
                      <a:pt x="81802" y="1484804"/>
                    </a:lnTo>
                    <a:lnTo>
                      <a:pt x="84499" y="1538772"/>
                    </a:lnTo>
                    <a:lnTo>
                      <a:pt x="83329" y="1601139"/>
                    </a:lnTo>
                    <a:lnTo>
                      <a:pt x="81941" y="1625225"/>
                    </a:lnTo>
                    <a:lnTo>
                      <a:pt x="80268" y="1648150"/>
                    </a:lnTo>
                    <a:lnTo>
                      <a:pt x="78414" y="1670182"/>
                    </a:lnTo>
                    <a:lnTo>
                      <a:pt x="76484" y="1691589"/>
                    </a:lnTo>
                    <a:lnTo>
                      <a:pt x="72694" y="1735802"/>
                    </a:lnTo>
                    <a:lnTo>
                      <a:pt x="70495" y="1777594"/>
                    </a:lnTo>
                    <a:lnTo>
                      <a:pt x="71122" y="1818441"/>
                    </a:lnTo>
                    <a:lnTo>
                      <a:pt x="75810" y="1859816"/>
                    </a:lnTo>
                    <a:lnTo>
                      <a:pt x="85797" y="1903195"/>
                    </a:lnTo>
                    <a:lnTo>
                      <a:pt x="102319" y="1950053"/>
                    </a:lnTo>
                    <a:lnTo>
                      <a:pt x="126611" y="2001865"/>
                    </a:lnTo>
                    <a:lnTo>
                      <a:pt x="159910" y="2060105"/>
                    </a:lnTo>
                    <a:lnTo>
                      <a:pt x="188999" y="2105745"/>
                    </a:lnTo>
                    <a:lnTo>
                      <a:pt x="220603" y="2153500"/>
                    </a:lnTo>
                    <a:lnTo>
                      <a:pt x="244658" y="2189751"/>
                    </a:lnTo>
                    <a:lnTo>
                      <a:pt x="268997" y="2227089"/>
                    </a:lnTo>
                    <a:lnTo>
                      <a:pt x="293199" y="2265533"/>
                    </a:lnTo>
                    <a:lnTo>
                      <a:pt x="316841" y="2305100"/>
                    </a:lnTo>
                    <a:lnTo>
                      <a:pt x="339501" y="2345806"/>
                    </a:lnTo>
                    <a:lnTo>
                      <a:pt x="360756" y="2387670"/>
                    </a:lnTo>
                    <a:lnTo>
                      <a:pt x="380185" y="2430709"/>
                    </a:lnTo>
                    <a:lnTo>
                      <a:pt x="397366" y="2474940"/>
                    </a:lnTo>
                    <a:lnTo>
                      <a:pt x="411875" y="2520381"/>
                    </a:lnTo>
                    <a:lnTo>
                      <a:pt x="423290" y="2567048"/>
                    </a:lnTo>
                    <a:lnTo>
                      <a:pt x="431191" y="2614960"/>
                    </a:lnTo>
                    <a:lnTo>
                      <a:pt x="435153" y="2664134"/>
                    </a:lnTo>
                    <a:lnTo>
                      <a:pt x="434756" y="2714587"/>
                    </a:lnTo>
                    <a:lnTo>
                      <a:pt x="429577" y="2766336"/>
                    </a:lnTo>
                    <a:lnTo>
                      <a:pt x="419193" y="2819400"/>
                    </a:lnTo>
                  </a:path>
                  <a:path w="2122804" h="2819400">
                    <a:moveTo>
                      <a:pt x="2059576" y="1738833"/>
                    </a:moveTo>
                    <a:lnTo>
                      <a:pt x="2036484" y="1799341"/>
                    </a:lnTo>
                    <a:lnTo>
                      <a:pt x="2011562" y="1852544"/>
                    </a:lnTo>
                    <a:lnTo>
                      <a:pt x="1984795" y="1899063"/>
                    </a:lnTo>
                    <a:lnTo>
                      <a:pt x="1956169" y="1939517"/>
                    </a:lnTo>
                    <a:lnTo>
                      <a:pt x="1925672" y="1974527"/>
                    </a:lnTo>
                    <a:lnTo>
                      <a:pt x="1893289" y="2004714"/>
                    </a:lnTo>
                    <a:lnTo>
                      <a:pt x="1859007" y="2030699"/>
                    </a:lnTo>
                    <a:lnTo>
                      <a:pt x="1822811" y="2053102"/>
                    </a:lnTo>
                    <a:lnTo>
                      <a:pt x="1784688" y="2072543"/>
                    </a:lnTo>
                    <a:lnTo>
                      <a:pt x="1744623" y="2089644"/>
                    </a:lnTo>
                    <a:lnTo>
                      <a:pt x="1702604" y="2105025"/>
                    </a:lnTo>
                    <a:lnTo>
                      <a:pt x="1632946" y="2119290"/>
                    </a:lnTo>
                    <a:lnTo>
                      <a:pt x="1592546" y="2125524"/>
                    </a:lnTo>
                    <a:lnTo>
                      <a:pt x="1548886" y="2131110"/>
                    </a:lnTo>
                    <a:lnTo>
                      <a:pt x="1502309" y="2136008"/>
                    </a:lnTo>
                    <a:lnTo>
                      <a:pt x="1453155" y="2140181"/>
                    </a:lnTo>
                    <a:lnTo>
                      <a:pt x="1401766" y="2143591"/>
                    </a:lnTo>
                    <a:lnTo>
                      <a:pt x="1348484" y="2146200"/>
                    </a:lnTo>
                    <a:lnTo>
                      <a:pt x="1293650" y="2147970"/>
                    </a:lnTo>
                    <a:lnTo>
                      <a:pt x="1237605" y="2148863"/>
                    </a:lnTo>
                    <a:lnTo>
                      <a:pt x="1180691" y="2148842"/>
                    </a:lnTo>
                    <a:lnTo>
                      <a:pt x="1123248" y="2147867"/>
                    </a:lnTo>
                    <a:lnTo>
                      <a:pt x="1065620" y="2145903"/>
                    </a:lnTo>
                    <a:lnTo>
                      <a:pt x="1008146" y="2142909"/>
                    </a:lnTo>
                    <a:lnTo>
                      <a:pt x="951169" y="2138849"/>
                    </a:lnTo>
                    <a:lnTo>
                      <a:pt x="895030" y="2133685"/>
                    </a:lnTo>
                    <a:lnTo>
                      <a:pt x="840070" y="2127378"/>
                    </a:lnTo>
                    <a:lnTo>
                      <a:pt x="786630" y="2119891"/>
                    </a:lnTo>
                    <a:lnTo>
                      <a:pt x="735053" y="2111185"/>
                    </a:lnTo>
                    <a:lnTo>
                      <a:pt x="685679" y="2101224"/>
                    </a:lnTo>
                    <a:lnTo>
                      <a:pt x="638850" y="2089968"/>
                    </a:lnTo>
                    <a:lnTo>
                      <a:pt x="594908" y="2077380"/>
                    </a:lnTo>
                    <a:lnTo>
                      <a:pt x="554193" y="2063422"/>
                    </a:lnTo>
                    <a:lnTo>
                      <a:pt x="517047" y="2048057"/>
                    </a:lnTo>
                    <a:lnTo>
                      <a:pt x="454829" y="2012950"/>
                    </a:lnTo>
                    <a:lnTo>
                      <a:pt x="419348" y="1984567"/>
                    </a:lnTo>
                    <a:lnTo>
                      <a:pt x="388237" y="1953325"/>
                    </a:lnTo>
                    <a:lnTo>
                      <a:pt x="361244" y="1919410"/>
                    </a:lnTo>
                    <a:lnTo>
                      <a:pt x="338116" y="1883007"/>
                    </a:lnTo>
                    <a:lnTo>
                      <a:pt x="318602" y="1844304"/>
                    </a:lnTo>
                    <a:lnTo>
                      <a:pt x="302448" y="1803487"/>
                    </a:lnTo>
                    <a:lnTo>
                      <a:pt x="289403" y="1760742"/>
                    </a:lnTo>
                    <a:lnTo>
                      <a:pt x="279213" y="1716255"/>
                    </a:lnTo>
                    <a:lnTo>
                      <a:pt x="271626" y="1670212"/>
                    </a:lnTo>
                    <a:lnTo>
                      <a:pt x="266390" y="1622800"/>
                    </a:lnTo>
                    <a:lnTo>
                      <a:pt x="263252" y="1574206"/>
                    </a:lnTo>
                    <a:lnTo>
                      <a:pt x="261959" y="1524615"/>
                    </a:lnTo>
                    <a:lnTo>
                      <a:pt x="262260" y="1474213"/>
                    </a:lnTo>
                    <a:lnTo>
                      <a:pt x="263901" y="1423188"/>
                    </a:lnTo>
                    <a:lnTo>
                      <a:pt x="266630" y="1371726"/>
                    </a:lnTo>
                    <a:lnTo>
                      <a:pt x="270195" y="1320011"/>
                    </a:lnTo>
                    <a:lnTo>
                      <a:pt x="274344" y="1268232"/>
                    </a:lnTo>
                    <a:lnTo>
                      <a:pt x="278822" y="1216575"/>
                    </a:lnTo>
                    <a:lnTo>
                      <a:pt x="283379" y="1165225"/>
                    </a:lnTo>
                    <a:lnTo>
                      <a:pt x="286488" y="1126714"/>
                    </a:lnTo>
                    <a:lnTo>
                      <a:pt x="289279" y="1085441"/>
                    </a:lnTo>
                    <a:lnTo>
                      <a:pt x="291754" y="1041641"/>
                    </a:lnTo>
                    <a:lnTo>
                      <a:pt x="293913" y="995552"/>
                    </a:lnTo>
                    <a:lnTo>
                      <a:pt x="295759" y="947411"/>
                    </a:lnTo>
                    <a:lnTo>
                      <a:pt x="297292" y="897454"/>
                    </a:lnTo>
                    <a:lnTo>
                      <a:pt x="298515" y="845919"/>
                    </a:lnTo>
                    <a:lnTo>
                      <a:pt x="299428" y="793042"/>
                    </a:lnTo>
                    <a:lnTo>
                      <a:pt x="300034" y="739061"/>
                    </a:lnTo>
                    <a:lnTo>
                      <a:pt x="300333" y="684211"/>
                    </a:lnTo>
                    <a:lnTo>
                      <a:pt x="300327" y="628731"/>
                    </a:lnTo>
                    <a:lnTo>
                      <a:pt x="300017" y="572857"/>
                    </a:lnTo>
                    <a:lnTo>
                      <a:pt x="299405" y="516826"/>
                    </a:lnTo>
                    <a:lnTo>
                      <a:pt x="298493" y="460875"/>
                    </a:lnTo>
                    <a:lnTo>
                      <a:pt x="297281" y="405240"/>
                    </a:lnTo>
                    <a:lnTo>
                      <a:pt x="295771" y="350159"/>
                    </a:lnTo>
                    <a:lnTo>
                      <a:pt x="293964" y="295869"/>
                    </a:lnTo>
                    <a:lnTo>
                      <a:pt x="291862" y="242607"/>
                    </a:lnTo>
                    <a:lnTo>
                      <a:pt x="289467" y="190609"/>
                    </a:lnTo>
                    <a:lnTo>
                      <a:pt x="286780" y="140112"/>
                    </a:lnTo>
                    <a:lnTo>
                      <a:pt x="283802" y="91354"/>
                    </a:lnTo>
                    <a:lnTo>
                      <a:pt x="280534" y="44571"/>
                    </a:lnTo>
                    <a:lnTo>
                      <a:pt x="276978" y="0"/>
                    </a:lnTo>
                  </a:path>
                  <a:path w="2122804" h="2819400">
                    <a:moveTo>
                      <a:pt x="2099771" y="0"/>
                    </a:moveTo>
                    <a:lnTo>
                      <a:pt x="2105553" y="60318"/>
                    </a:lnTo>
                    <a:lnTo>
                      <a:pt x="2107888" y="123515"/>
                    </a:lnTo>
                    <a:lnTo>
                      <a:pt x="2107499" y="186233"/>
                    </a:lnTo>
                    <a:lnTo>
                      <a:pt x="2105107" y="245111"/>
                    </a:lnTo>
                    <a:lnTo>
                      <a:pt x="2101434" y="296791"/>
                    </a:lnTo>
                    <a:lnTo>
                      <a:pt x="2097201" y="337916"/>
                    </a:lnTo>
                    <a:lnTo>
                      <a:pt x="2088280" y="396467"/>
                    </a:lnTo>
                    <a:lnTo>
                      <a:pt x="2083356" y="441306"/>
                    </a:lnTo>
                    <a:lnTo>
                      <a:pt x="2079191" y="495253"/>
                    </a:lnTo>
                    <a:lnTo>
                      <a:pt x="2076617" y="553921"/>
                    </a:lnTo>
                    <a:lnTo>
                      <a:pt x="2076468" y="612923"/>
                    </a:lnTo>
                    <a:lnTo>
                      <a:pt x="2079578" y="667870"/>
                    </a:lnTo>
                    <a:lnTo>
                      <a:pt x="2086779" y="714375"/>
                    </a:lnTo>
                    <a:lnTo>
                      <a:pt x="2093923" y="745728"/>
                    </a:lnTo>
                    <a:lnTo>
                      <a:pt x="2098685" y="784225"/>
                    </a:lnTo>
                    <a:lnTo>
                      <a:pt x="2097495" y="825103"/>
                    </a:lnTo>
                    <a:lnTo>
                      <a:pt x="2086779" y="863600"/>
                    </a:lnTo>
                    <a:lnTo>
                      <a:pt x="2076262" y="908694"/>
                    </a:lnTo>
                    <a:lnTo>
                      <a:pt x="2076460" y="964803"/>
                    </a:lnTo>
                    <a:lnTo>
                      <a:pt x="2084993" y="1020316"/>
                    </a:lnTo>
                    <a:lnTo>
                      <a:pt x="2099479" y="1063625"/>
                    </a:lnTo>
                    <a:lnTo>
                      <a:pt x="2114064" y="1099244"/>
                    </a:lnTo>
                    <a:lnTo>
                      <a:pt x="2122496" y="1136650"/>
                    </a:lnTo>
                    <a:lnTo>
                      <a:pt x="2121802" y="1171674"/>
                    </a:lnTo>
                    <a:lnTo>
                      <a:pt x="2109004" y="1200150"/>
                    </a:lnTo>
                    <a:lnTo>
                      <a:pt x="2092536" y="1230808"/>
                    </a:lnTo>
                    <a:lnTo>
                      <a:pt x="2082812" y="1269206"/>
                    </a:lnTo>
                    <a:lnTo>
                      <a:pt x="2079835" y="1306413"/>
                    </a:lnTo>
                    <a:lnTo>
                      <a:pt x="2083604" y="1333500"/>
                    </a:lnTo>
                    <a:lnTo>
                      <a:pt x="2088808" y="1356004"/>
                    </a:lnTo>
                    <a:lnTo>
                      <a:pt x="2093482" y="1395000"/>
                    </a:lnTo>
                    <a:lnTo>
                      <a:pt x="2095510" y="1445815"/>
                    </a:lnTo>
                    <a:lnTo>
                      <a:pt x="2092776" y="1503774"/>
                    </a:lnTo>
                    <a:lnTo>
                      <a:pt x="2083163" y="1564201"/>
                    </a:lnTo>
                    <a:lnTo>
                      <a:pt x="2064554" y="1622425"/>
                    </a:lnTo>
                    <a:lnTo>
                      <a:pt x="2058915" y="1659508"/>
                    </a:lnTo>
                    <a:lnTo>
                      <a:pt x="2057544" y="1702689"/>
                    </a:lnTo>
                    <a:lnTo>
                      <a:pt x="2060897" y="1752727"/>
                    </a:lnTo>
                    <a:lnTo>
                      <a:pt x="2069431" y="1810384"/>
                    </a:lnTo>
                    <a:lnTo>
                      <a:pt x="2083604" y="1876425"/>
                    </a:lnTo>
                    <a:lnTo>
                      <a:pt x="2093611" y="1926873"/>
                    </a:lnTo>
                    <a:lnTo>
                      <a:pt x="2099507" y="1977154"/>
                    </a:lnTo>
                    <a:lnTo>
                      <a:pt x="2101849" y="2026714"/>
                    </a:lnTo>
                    <a:lnTo>
                      <a:pt x="2101192" y="2074996"/>
                    </a:lnTo>
                    <a:lnTo>
                      <a:pt x="2098091" y="2121446"/>
                    </a:lnTo>
                    <a:lnTo>
                      <a:pt x="2093101" y="2165507"/>
                    </a:lnTo>
                    <a:lnTo>
                      <a:pt x="2086779" y="2206625"/>
                    </a:lnTo>
                    <a:lnTo>
                      <a:pt x="2076269" y="2253911"/>
                    </a:lnTo>
                    <a:lnTo>
                      <a:pt x="2061967" y="2303403"/>
                    </a:lnTo>
                    <a:lnTo>
                      <a:pt x="2045901" y="2354659"/>
                    </a:lnTo>
                    <a:lnTo>
                      <a:pt x="2030100" y="2407237"/>
                    </a:lnTo>
                    <a:lnTo>
                      <a:pt x="2016591" y="2460698"/>
                    </a:lnTo>
                    <a:lnTo>
                      <a:pt x="2007404" y="2514600"/>
                    </a:lnTo>
                    <a:lnTo>
                      <a:pt x="1998566" y="2554033"/>
                    </a:lnTo>
                    <a:lnTo>
                      <a:pt x="1982502" y="2596245"/>
                    </a:lnTo>
                    <a:lnTo>
                      <a:pt x="1961568" y="2640389"/>
                    </a:lnTo>
                    <a:lnTo>
                      <a:pt x="1938117" y="2685623"/>
                    </a:lnTo>
                    <a:lnTo>
                      <a:pt x="1914505" y="2731099"/>
                    </a:lnTo>
                    <a:lnTo>
                      <a:pt x="1893086" y="2775973"/>
                    </a:lnTo>
                    <a:lnTo>
                      <a:pt x="1876213" y="2819400"/>
                    </a:lnTo>
                  </a:path>
                </a:pathLst>
              </a:custGeom>
              <a:ln w="19050">
                <a:solidFill>
                  <a:srgbClr val="1D1C20"/>
                </a:solidFill>
              </a:ln>
            </p:spPr>
            <p:txBody>
              <a:bodyPr wrap="square" lIns="0" tIns="0" rIns="0" bIns="0" rtlCol="0"/>
              <a:lstStyle/>
              <a:p>
                <a:endParaRPr/>
              </a:p>
            </p:txBody>
          </p:sp>
          <p:sp>
            <p:nvSpPr>
              <p:cNvPr id="31" name="object 38">
                <a:extLst>
                  <a:ext uri="{FF2B5EF4-FFF2-40B4-BE49-F238E27FC236}">
                    <a16:creationId xmlns:a16="http://schemas.microsoft.com/office/drawing/2014/main" id="{226155C2-0AD3-4BE8-9CC1-3AC7B8962B35}"/>
                  </a:ext>
                </a:extLst>
              </p:cNvPr>
              <p:cNvSpPr/>
              <p:nvPr/>
            </p:nvSpPr>
            <p:spPr>
              <a:xfrm>
                <a:off x="1669275" y="4779441"/>
                <a:ext cx="2819400" cy="2819400"/>
              </a:xfrm>
              <a:custGeom>
                <a:avLst/>
                <a:gdLst/>
                <a:ahLst/>
                <a:cxnLst/>
                <a:rect l="l" t="t" r="r" b="b"/>
                <a:pathLst>
                  <a:path w="2819400" h="2819400">
                    <a:moveTo>
                      <a:pt x="0" y="2819399"/>
                    </a:moveTo>
                    <a:lnTo>
                      <a:pt x="2819399" y="2819399"/>
                    </a:lnTo>
                    <a:lnTo>
                      <a:pt x="2819399" y="0"/>
                    </a:lnTo>
                    <a:lnTo>
                      <a:pt x="0" y="0"/>
                    </a:lnTo>
                    <a:lnTo>
                      <a:pt x="0" y="2819399"/>
                    </a:lnTo>
                    <a:close/>
                  </a:path>
                </a:pathLst>
              </a:custGeom>
              <a:ln w="6350">
                <a:solidFill>
                  <a:srgbClr val="1D1C20"/>
                </a:solidFill>
              </a:ln>
            </p:spPr>
            <p:txBody>
              <a:bodyPr wrap="square" lIns="0" tIns="0" rIns="0" bIns="0" rtlCol="0"/>
              <a:lstStyle/>
              <a:p>
                <a:endParaRPr/>
              </a:p>
            </p:txBody>
          </p:sp>
          <p:sp>
            <p:nvSpPr>
              <p:cNvPr id="32" name="object 39">
                <a:extLst>
                  <a:ext uri="{FF2B5EF4-FFF2-40B4-BE49-F238E27FC236}">
                    <a16:creationId xmlns:a16="http://schemas.microsoft.com/office/drawing/2014/main" id="{FECFA58E-38AD-4E2D-8E25-3CED1EDEE3E3}"/>
                  </a:ext>
                </a:extLst>
              </p:cNvPr>
              <p:cNvSpPr/>
              <p:nvPr/>
            </p:nvSpPr>
            <p:spPr>
              <a:xfrm>
                <a:off x="2193728" y="4779440"/>
                <a:ext cx="1878964" cy="2217420"/>
              </a:xfrm>
              <a:custGeom>
                <a:avLst/>
                <a:gdLst/>
                <a:ahLst/>
                <a:cxnLst/>
                <a:rect l="l" t="t" r="r" b="b"/>
                <a:pathLst>
                  <a:path w="1878964" h="2217420">
                    <a:moveTo>
                      <a:pt x="78747" y="0"/>
                    </a:moveTo>
                    <a:lnTo>
                      <a:pt x="9049" y="0"/>
                    </a:lnTo>
                    <a:lnTo>
                      <a:pt x="12943" y="42389"/>
                    </a:lnTo>
                    <a:lnTo>
                      <a:pt x="16565" y="87142"/>
                    </a:lnTo>
                    <a:lnTo>
                      <a:pt x="19914" y="134028"/>
                    </a:lnTo>
                    <a:lnTo>
                      <a:pt x="22986" y="182817"/>
                    </a:lnTo>
                    <a:lnTo>
                      <a:pt x="25778" y="233279"/>
                    </a:lnTo>
                    <a:lnTo>
                      <a:pt x="28288" y="285183"/>
                    </a:lnTo>
                    <a:lnTo>
                      <a:pt x="30512" y="338298"/>
                    </a:lnTo>
                    <a:lnTo>
                      <a:pt x="32446" y="392395"/>
                    </a:lnTo>
                    <a:lnTo>
                      <a:pt x="34090" y="447242"/>
                    </a:lnTo>
                    <a:lnTo>
                      <a:pt x="35438" y="502609"/>
                    </a:lnTo>
                    <a:lnTo>
                      <a:pt x="36488" y="558266"/>
                    </a:lnTo>
                    <a:lnTo>
                      <a:pt x="37237" y="613983"/>
                    </a:lnTo>
                    <a:lnTo>
                      <a:pt x="37682" y="669528"/>
                    </a:lnTo>
                    <a:lnTo>
                      <a:pt x="37820" y="724672"/>
                    </a:lnTo>
                    <a:lnTo>
                      <a:pt x="37648" y="779183"/>
                    </a:lnTo>
                    <a:lnTo>
                      <a:pt x="37163" y="832833"/>
                    </a:lnTo>
                    <a:lnTo>
                      <a:pt x="36362" y="885389"/>
                    </a:lnTo>
                    <a:lnTo>
                      <a:pt x="35242" y="936622"/>
                    </a:lnTo>
                    <a:lnTo>
                      <a:pt x="33799" y="986301"/>
                    </a:lnTo>
                    <a:lnTo>
                      <a:pt x="32032" y="1034196"/>
                    </a:lnTo>
                    <a:lnTo>
                      <a:pt x="29936" y="1080076"/>
                    </a:lnTo>
                    <a:lnTo>
                      <a:pt x="27508" y="1123711"/>
                    </a:lnTo>
                    <a:lnTo>
                      <a:pt x="24747" y="1164871"/>
                    </a:lnTo>
                    <a:lnTo>
                      <a:pt x="21648" y="1203325"/>
                    </a:lnTo>
                    <a:lnTo>
                      <a:pt x="12630" y="1306019"/>
                    </a:lnTo>
                    <a:lnTo>
                      <a:pt x="8487" y="1357452"/>
                    </a:lnTo>
                    <a:lnTo>
                      <a:pt x="4911" y="1408735"/>
                    </a:lnTo>
                    <a:lnTo>
                      <a:pt x="2144" y="1459713"/>
                    </a:lnTo>
                    <a:lnTo>
                      <a:pt x="426" y="1510230"/>
                    </a:lnTo>
                    <a:lnTo>
                      <a:pt x="0" y="1560130"/>
                    </a:lnTo>
                    <a:lnTo>
                      <a:pt x="1106" y="1609258"/>
                    </a:lnTo>
                    <a:lnTo>
                      <a:pt x="3988" y="1657458"/>
                    </a:lnTo>
                    <a:lnTo>
                      <a:pt x="8886" y="1704575"/>
                    </a:lnTo>
                    <a:lnTo>
                      <a:pt x="16042" y="1750454"/>
                    </a:lnTo>
                    <a:lnTo>
                      <a:pt x="25697" y="1794938"/>
                    </a:lnTo>
                    <a:lnTo>
                      <a:pt x="38094" y="1837873"/>
                    </a:lnTo>
                    <a:lnTo>
                      <a:pt x="53474" y="1879102"/>
                    </a:lnTo>
                    <a:lnTo>
                      <a:pt x="72078" y="1918470"/>
                    </a:lnTo>
                    <a:lnTo>
                      <a:pt x="94148" y="1955822"/>
                    </a:lnTo>
                    <a:lnTo>
                      <a:pt x="119926" y="1991002"/>
                    </a:lnTo>
                    <a:lnTo>
                      <a:pt x="149654" y="2023855"/>
                    </a:lnTo>
                    <a:lnTo>
                      <a:pt x="183573" y="2054225"/>
                    </a:lnTo>
                    <a:lnTo>
                      <a:pt x="241595" y="2091089"/>
                    </a:lnTo>
                    <a:lnTo>
                      <a:pt x="276889" y="2107605"/>
                    </a:lnTo>
                    <a:lnTo>
                      <a:pt x="315932" y="2122871"/>
                    </a:lnTo>
                    <a:lnTo>
                      <a:pt x="358394" y="2136909"/>
                    </a:lnTo>
                    <a:lnTo>
                      <a:pt x="403946" y="2149738"/>
                    </a:lnTo>
                    <a:lnTo>
                      <a:pt x="452257" y="2161381"/>
                    </a:lnTo>
                    <a:lnTo>
                      <a:pt x="502998" y="2171857"/>
                    </a:lnTo>
                    <a:lnTo>
                      <a:pt x="555839" y="2181187"/>
                    </a:lnTo>
                    <a:lnTo>
                      <a:pt x="610451" y="2189393"/>
                    </a:lnTo>
                    <a:lnTo>
                      <a:pt x="666502" y="2196496"/>
                    </a:lnTo>
                    <a:lnTo>
                      <a:pt x="723665" y="2202515"/>
                    </a:lnTo>
                    <a:lnTo>
                      <a:pt x="781609" y="2207471"/>
                    </a:lnTo>
                    <a:lnTo>
                      <a:pt x="840004" y="2211387"/>
                    </a:lnTo>
                    <a:lnTo>
                      <a:pt x="898520" y="2214282"/>
                    </a:lnTo>
                    <a:lnTo>
                      <a:pt x="956829" y="2216177"/>
                    </a:lnTo>
                    <a:lnTo>
                      <a:pt x="1014599" y="2217094"/>
                    </a:lnTo>
                    <a:lnTo>
                      <a:pt x="1071501" y="2217052"/>
                    </a:lnTo>
                    <a:lnTo>
                      <a:pt x="1127206" y="2216073"/>
                    </a:lnTo>
                    <a:lnTo>
                      <a:pt x="1181384" y="2214178"/>
                    </a:lnTo>
                    <a:lnTo>
                      <a:pt x="1233704" y="2211387"/>
                    </a:lnTo>
                    <a:lnTo>
                      <a:pt x="1283838" y="2207721"/>
                    </a:lnTo>
                    <a:lnTo>
                      <a:pt x="1331454" y="2203202"/>
                    </a:lnTo>
                    <a:lnTo>
                      <a:pt x="1376225" y="2197849"/>
                    </a:lnTo>
                    <a:lnTo>
                      <a:pt x="1417819" y="2191684"/>
                    </a:lnTo>
                    <a:lnTo>
                      <a:pt x="1455908" y="2184728"/>
                    </a:lnTo>
                    <a:lnTo>
                      <a:pt x="1520248" y="2168525"/>
                    </a:lnTo>
                    <a:lnTo>
                      <a:pt x="1563112" y="2152805"/>
                    </a:lnTo>
                    <a:lnTo>
                      <a:pt x="1604625" y="2135046"/>
                    </a:lnTo>
                    <a:lnTo>
                      <a:pt x="1644707" y="2114644"/>
                    </a:lnTo>
                    <a:lnTo>
                      <a:pt x="1683281" y="2090996"/>
                    </a:lnTo>
                    <a:lnTo>
                      <a:pt x="1720268" y="2063499"/>
                    </a:lnTo>
                    <a:lnTo>
                      <a:pt x="1755590" y="2031549"/>
                    </a:lnTo>
                    <a:lnTo>
                      <a:pt x="1789167" y="1994544"/>
                    </a:lnTo>
                    <a:lnTo>
                      <a:pt x="1820923" y="1951880"/>
                    </a:lnTo>
                    <a:lnTo>
                      <a:pt x="1850778" y="1902955"/>
                    </a:lnTo>
                    <a:lnTo>
                      <a:pt x="1878654" y="1847164"/>
                    </a:lnTo>
                    <a:lnTo>
                      <a:pt x="1872573" y="1817482"/>
                    </a:lnTo>
                    <a:lnTo>
                      <a:pt x="1867690" y="1789579"/>
                    </a:lnTo>
                    <a:lnTo>
                      <a:pt x="1863962" y="1763385"/>
                    </a:lnTo>
                    <a:lnTo>
                      <a:pt x="1861344" y="1738833"/>
                    </a:lnTo>
                    <a:lnTo>
                      <a:pt x="1838252" y="1799341"/>
                    </a:lnTo>
                    <a:lnTo>
                      <a:pt x="1813330" y="1852544"/>
                    </a:lnTo>
                    <a:lnTo>
                      <a:pt x="1786563" y="1899063"/>
                    </a:lnTo>
                    <a:lnTo>
                      <a:pt x="1757938" y="1939517"/>
                    </a:lnTo>
                    <a:lnTo>
                      <a:pt x="1727441" y="1974527"/>
                    </a:lnTo>
                    <a:lnTo>
                      <a:pt x="1695058" y="2004714"/>
                    </a:lnTo>
                    <a:lnTo>
                      <a:pt x="1660775" y="2030699"/>
                    </a:lnTo>
                    <a:lnTo>
                      <a:pt x="1624579" y="2053102"/>
                    </a:lnTo>
                    <a:lnTo>
                      <a:pt x="1586456" y="2072543"/>
                    </a:lnTo>
                    <a:lnTo>
                      <a:pt x="1546392" y="2089644"/>
                    </a:lnTo>
                    <a:lnTo>
                      <a:pt x="1504373" y="2105025"/>
                    </a:lnTo>
                    <a:lnTo>
                      <a:pt x="1434715" y="2119290"/>
                    </a:lnTo>
                    <a:lnTo>
                      <a:pt x="1394314" y="2125524"/>
                    </a:lnTo>
                    <a:lnTo>
                      <a:pt x="1350655" y="2131110"/>
                    </a:lnTo>
                    <a:lnTo>
                      <a:pt x="1304077" y="2136008"/>
                    </a:lnTo>
                    <a:lnTo>
                      <a:pt x="1254924" y="2140181"/>
                    </a:lnTo>
                    <a:lnTo>
                      <a:pt x="1203535" y="2143591"/>
                    </a:lnTo>
                    <a:lnTo>
                      <a:pt x="1150253" y="2146200"/>
                    </a:lnTo>
                    <a:lnTo>
                      <a:pt x="1095418" y="2147970"/>
                    </a:lnTo>
                    <a:lnTo>
                      <a:pt x="1039373" y="2148863"/>
                    </a:lnTo>
                    <a:lnTo>
                      <a:pt x="982459" y="2148842"/>
                    </a:lnTo>
                    <a:lnTo>
                      <a:pt x="925017" y="2147867"/>
                    </a:lnTo>
                    <a:lnTo>
                      <a:pt x="867388" y="2145903"/>
                    </a:lnTo>
                    <a:lnTo>
                      <a:pt x="809915" y="2142909"/>
                    </a:lnTo>
                    <a:lnTo>
                      <a:pt x="752938" y="2138849"/>
                    </a:lnTo>
                    <a:lnTo>
                      <a:pt x="696798" y="2133685"/>
                    </a:lnTo>
                    <a:lnTo>
                      <a:pt x="641838" y="2127378"/>
                    </a:lnTo>
                    <a:lnTo>
                      <a:pt x="588399" y="2119891"/>
                    </a:lnTo>
                    <a:lnTo>
                      <a:pt x="536822" y="2111185"/>
                    </a:lnTo>
                    <a:lnTo>
                      <a:pt x="487448" y="2101224"/>
                    </a:lnTo>
                    <a:lnTo>
                      <a:pt x="440619" y="2089968"/>
                    </a:lnTo>
                    <a:lnTo>
                      <a:pt x="396676" y="2077380"/>
                    </a:lnTo>
                    <a:lnTo>
                      <a:pt x="355962" y="2063422"/>
                    </a:lnTo>
                    <a:lnTo>
                      <a:pt x="318816" y="2048057"/>
                    </a:lnTo>
                    <a:lnTo>
                      <a:pt x="256598" y="2012950"/>
                    </a:lnTo>
                    <a:lnTo>
                      <a:pt x="221116" y="1984567"/>
                    </a:lnTo>
                    <a:lnTo>
                      <a:pt x="190005" y="1953325"/>
                    </a:lnTo>
                    <a:lnTo>
                      <a:pt x="163012" y="1919410"/>
                    </a:lnTo>
                    <a:lnTo>
                      <a:pt x="139885" y="1883007"/>
                    </a:lnTo>
                    <a:lnTo>
                      <a:pt x="120370" y="1844304"/>
                    </a:lnTo>
                    <a:lnTo>
                      <a:pt x="104217" y="1803487"/>
                    </a:lnTo>
                    <a:lnTo>
                      <a:pt x="91171" y="1760742"/>
                    </a:lnTo>
                    <a:lnTo>
                      <a:pt x="80981" y="1716255"/>
                    </a:lnTo>
                    <a:lnTo>
                      <a:pt x="73394" y="1670212"/>
                    </a:lnTo>
                    <a:lnTo>
                      <a:pt x="68158" y="1622800"/>
                    </a:lnTo>
                    <a:lnTo>
                      <a:pt x="65020" y="1574206"/>
                    </a:lnTo>
                    <a:lnTo>
                      <a:pt x="63728" y="1524615"/>
                    </a:lnTo>
                    <a:lnTo>
                      <a:pt x="64028" y="1474213"/>
                    </a:lnTo>
                    <a:lnTo>
                      <a:pt x="65669" y="1423188"/>
                    </a:lnTo>
                    <a:lnTo>
                      <a:pt x="68399" y="1371726"/>
                    </a:lnTo>
                    <a:lnTo>
                      <a:pt x="71964" y="1320011"/>
                    </a:lnTo>
                    <a:lnTo>
                      <a:pt x="76112" y="1268232"/>
                    </a:lnTo>
                    <a:lnTo>
                      <a:pt x="85148" y="1165225"/>
                    </a:lnTo>
                    <a:lnTo>
                      <a:pt x="88257" y="1126714"/>
                    </a:lnTo>
                    <a:lnTo>
                      <a:pt x="91048" y="1085441"/>
                    </a:lnTo>
                    <a:lnTo>
                      <a:pt x="93522" y="1041641"/>
                    </a:lnTo>
                    <a:lnTo>
                      <a:pt x="95681" y="995552"/>
                    </a:lnTo>
                    <a:lnTo>
                      <a:pt x="97527" y="947411"/>
                    </a:lnTo>
                    <a:lnTo>
                      <a:pt x="99061" y="897454"/>
                    </a:lnTo>
                    <a:lnTo>
                      <a:pt x="100284" y="845919"/>
                    </a:lnTo>
                    <a:lnTo>
                      <a:pt x="101197" y="793042"/>
                    </a:lnTo>
                    <a:lnTo>
                      <a:pt x="101802" y="739061"/>
                    </a:lnTo>
                    <a:lnTo>
                      <a:pt x="102101" y="684211"/>
                    </a:lnTo>
                    <a:lnTo>
                      <a:pt x="102095" y="628731"/>
                    </a:lnTo>
                    <a:lnTo>
                      <a:pt x="101786" y="572857"/>
                    </a:lnTo>
                    <a:lnTo>
                      <a:pt x="101174" y="516826"/>
                    </a:lnTo>
                    <a:lnTo>
                      <a:pt x="100261" y="460875"/>
                    </a:lnTo>
                    <a:lnTo>
                      <a:pt x="99049" y="405240"/>
                    </a:lnTo>
                    <a:lnTo>
                      <a:pt x="97539" y="350159"/>
                    </a:lnTo>
                    <a:lnTo>
                      <a:pt x="95732" y="295869"/>
                    </a:lnTo>
                    <a:lnTo>
                      <a:pt x="93631" y="242607"/>
                    </a:lnTo>
                    <a:lnTo>
                      <a:pt x="91236" y="190609"/>
                    </a:lnTo>
                    <a:lnTo>
                      <a:pt x="88548" y="140112"/>
                    </a:lnTo>
                    <a:lnTo>
                      <a:pt x="85570" y="91354"/>
                    </a:lnTo>
                    <a:lnTo>
                      <a:pt x="82302" y="44571"/>
                    </a:lnTo>
                    <a:lnTo>
                      <a:pt x="78747" y="0"/>
                    </a:lnTo>
                    <a:close/>
                  </a:path>
                </a:pathLst>
              </a:custGeom>
              <a:solidFill>
                <a:srgbClr val="B0B5B7"/>
              </a:solidFill>
            </p:spPr>
            <p:txBody>
              <a:bodyPr wrap="square" lIns="0" tIns="0" rIns="0" bIns="0" rtlCol="0"/>
              <a:lstStyle/>
              <a:p>
                <a:endParaRPr/>
              </a:p>
            </p:txBody>
          </p:sp>
          <p:sp>
            <p:nvSpPr>
              <p:cNvPr id="33" name="object 40">
                <a:extLst>
                  <a:ext uri="{FF2B5EF4-FFF2-40B4-BE49-F238E27FC236}">
                    <a16:creationId xmlns:a16="http://schemas.microsoft.com/office/drawing/2014/main" id="{728479FF-507C-4F1E-827C-9E930FDCEE2F}"/>
                  </a:ext>
                </a:extLst>
              </p:cNvPr>
              <p:cNvSpPr/>
              <p:nvPr/>
            </p:nvSpPr>
            <p:spPr>
              <a:xfrm>
                <a:off x="2193728" y="4779440"/>
                <a:ext cx="1878964" cy="2217420"/>
              </a:xfrm>
              <a:custGeom>
                <a:avLst/>
                <a:gdLst/>
                <a:ahLst/>
                <a:cxnLst/>
                <a:rect l="l" t="t" r="r" b="b"/>
                <a:pathLst>
                  <a:path w="1878964" h="2217420">
                    <a:moveTo>
                      <a:pt x="1504373" y="2105025"/>
                    </a:moveTo>
                    <a:lnTo>
                      <a:pt x="1434715" y="2119290"/>
                    </a:lnTo>
                    <a:lnTo>
                      <a:pt x="1394314" y="2125524"/>
                    </a:lnTo>
                    <a:lnTo>
                      <a:pt x="1350655" y="2131110"/>
                    </a:lnTo>
                    <a:lnTo>
                      <a:pt x="1304077" y="2136008"/>
                    </a:lnTo>
                    <a:lnTo>
                      <a:pt x="1254924" y="2140181"/>
                    </a:lnTo>
                    <a:lnTo>
                      <a:pt x="1203535" y="2143591"/>
                    </a:lnTo>
                    <a:lnTo>
                      <a:pt x="1150253" y="2146200"/>
                    </a:lnTo>
                    <a:lnTo>
                      <a:pt x="1095418" y="2147970"/>
                    </a:lnTo>
                    <a:lnTo>
                      <a:pt x="1039373" y="2148863"/>
                    </a:lnTo>
                    <a:lnTo>
                      <a:pt x="982459" y="2148842"/>
                    </a:lnTo>
                    <a:lnTo>
                      <a:pt x="925017" y="2147867"/>
                    </a:lnTo>
                    <a:lnTo>
                      <a:pt x="867388" y="2145903"/>
                    </a:lnTo>
                    <a:lnTo>
                      <a:pt x="809915" y="2142909"/>
                    </a:lnTo>
                    <a:lnTo>
                      <a:pt x="752938" y="2138849"/>
                    </a:lnTo>
                    <a:lnTo>
                      <a:pt x="696798" y="2133685"/>
                    </a:lnTo>
                    <a:lnTo>
                      <a:pt x="641838" y="2127378"/>
                    </a:lnTo>
                    <a:lnTo>
                      <a:pt x="588399" y="2119891"/>
                    </a:lnTo>
                    <a:lnTo>
                      <a:pt x="536822" y="2111185"/>
                    </a:lnTo>
                    <a:lnTo>
                      <a:pt x="487448" y="2101224"/>
                    </a:lnTo>
                    <a:lnTo>
                      <a:pt x="440619" y="2089968"/>
                    </a:lnTo>
                    <a:lnTo>
                      <a:pt x="396676" y="2077380"/>
                    </a:lnTo>
                    <a:lnTo>
                      <a:pt x="355962" y="2063422"/>
                    </a:lnTo>
                    <a:lnTo>
                      <a:pt x="318816" y="2048057"/>
                    </a:lnTo>
                    <a:lnTo>
                      <a:pt x="256598" y="2012950"/>
                    </a:lnTo>
                    <a:lnTo>
                      <a:pt x="221116" y="1984567"/>
                    </a:lnTo>
                    <a:lnTo>
                      <a:pt x="190005" y="1953325"/>
                    </a:lnTo>
                    <a:lnTo>
                      <a:pt x="163012" y="1919410"/>
                    </a:lnTo>
                    <a:lnTo>
                      <a:pt x="139885" y="1883007"/>
                    </a:lnTo>
                    <a:lnTo>
                      <a:pt x="120370" y="1844304"/>
                    </a:lnTo>
                    <a:lnTo>
                      <a:pt x="104217" y="1803487"/>
                    </a:lnTo>
                    <a:lnTo>
                      <a:pt x="91171" y="1760742"/>
                    </a:lnTo>
                    <a:lnTo>
                      <a:pt x="80981" y="1716255"/>
                    </a:lnTo>
                    <a:lnTo>
                      <a:pt x="73394" y="1670212"/>
                    </a:lnTo>
                    <a:lnTo>
                      <a:pt x="68158" y="1622800"/>
                    </a:lnTo>
                    <a:lnTo>
                      <a:pt x="65020" y="1574206"/>
                    </a:lnTo>
                    <a:lnTo>
                      <a:pt x="63728" y="1524615"/>
                    </a:lnTo>
                    <a:lnTo>
                      <a:pt x="64028" y="1474213"/>
                    </a:lnTo>
                    <a:lnTo>
                      <a:pt x="65669" y="1423188"/>
                    </a:lnTo>
                    <a:lnTo>
                      <a:pt x="68399" y="1371726"/>
                    </a:lnTo>
                    <a:lnTo>
                      <a:pt x="71964" y="1320011"/>
                    </a:lnTo>
                    <a:lnTo>
                      <a:pt x="76112" y="1268232"/>
                    </a:lnTo>
                    <a:lnTo>
                      <a:pt x="80591" y="1216575"/>
                    </a:lnTo>
                    <a:lnTo>
                      <a:pt x="85148" y="1165225"/>
                    </a:lnTo>
                    <a:lnTo>
                      <a:pt x="88257" y="1126714"/>
                    </a:lnTo>
                    <a:lnTo>
                      <a:pt x="91048" y="1085441"/>
                    </a:lnTo>
                    <a:lnTo>
                      <a:pt x="93522" y="1041641"/>
                    </a:lnTo>
                    <a:lnTo>
                      <a:pt x="95681" y="995552"/>
                    </a:lnTo>
                    <a:lnTo>
                      <a:pt x="97527" y="947411"/>
                    </a:lnTo>
                    <a:lnTo>
                      <a:pt x="99061" y="897454"/>
                    </a:lnTo>
                    <a:lnTo>
                      <a:pt x="100284" y="845919"/>
                    </a:lnTo>
                    <a:lnTo>
                      <a:pt x="101197" y="793042"/>
                    </a:lnTo>
                    <a:lnTo>
                      <a:pt x="101802" y="739061"/>
                    </a:lnTo>
                    <a:lnTo>
                      <a:pt x="102101" y="684211"/>
                    </a:lnTo>
                    <a:lnTo>
                      <a:pt x="102095" y="628731"/>
                    </a:lnTo>
                    <a:lnTo>
                      <a:pt x="101786" y="572857"/>
                    </a:lnTo>
                    <a:lnTo>
                      <a:pt x="101174" y="516826"/>
                    </a:lnTo>
                    <a:lnTo>
                      <a:pt x="100261" y="460875"/>
                    </a:lnTo>
                    <a:lnTo>
                      <a:pt x="99049" y="405240"/>
                    </a:lnTo>
                    <a:lnTo>
                      <a:pt x="97539" y="350159"/>
                    </a:lnTo>
                    <a:lnTo>
                      <a:pt x="95732" y="295869"/>
                    </a:lnTo>
                    <a:lnTo>
                      <a:pt x="93631" y="242607"/>
                    </a:lnTo>
                    <a:lnTo>
                      <a:pt x="91236" y="190609"/>
                    </a:lnTo>
                    <a:lnTo>
                      <a:pt x="88548" y="140112"/>
                    </a:lnTo>
                    <a:lnTo>
                      <a:pt x="85570" y="91354"/>
                    </a:lnTo>
                    <a:lnTo>
                      <a:pt x="82302" y="44571"/>
                    </a:lnTo>
                    <a:lnTo>
                      <a:pt x="78747" y="0"/>
                    </a:lnTo>
                    <a:lnTo>
                      <a:pt x="9049" y="0"/>
                    </a:lnTo>
                    <a:lnTo>
                      <a:pt x="12943" y="42389"/>
                    </a:lnTo>
                    <a:lnTo>
                      <a:pt x="16565" y="87142"/>
                    </a:lnTo>
                    <a:lnTo>
                      <a:pt x="19914" y="134028"/>
                    </a:lnTo>
                    <a:lnTo>
                      <a:pt x="22986" y="182817"/>
                    </a:lnTo>
                    <a:lnTo>
                      <a:pt x="25778" y="233279"/>
                    </a:lnTo>
                    <a:lnTo>
                      <a:pt x="28288" y="285183"/>
                    </a:lnTo>
                    <a:lnTo>
                      <a:pt x="30512" y="338298"/>
                    </a:lnTo>
                    <a:lnTo>
                      <a:pt x="32446" y="392395"/>
                    </a:lnTo>
                    <a:lnTo>
                      <a:pt x="34090" y="447242"/>
                    </a:lnTo>
                    <a:lnTo>
                      <a:pt x="35438" y="502609"/>
                    </a:lnTo>
                    <a:lnTo>
                      <a:pt x="36488" y="558266"/>
                    </a:lnTo>
                    <a:lnTo>
                      <a:pt x="37237" y="613983"/>
                    </a:lnTo>
                    <a:lnTo>
                      <a:pt x="37682" y="669528"/>
                    </a:lnTo>
                    <a:lnTo>
                      <a:pt x="37820" y="724672"/>
                    </a:lnTo>
                    <a:lnTo>
                      <a:pt x="37648" y="779183"/>
                    </a:lnTo>
                    <a:lnTo>
                      <a:pt x="37163" y="832833"/>
                    </a:lnTo>
                    <a:lnTo>
                      <a:pt x="36362" y="885389"/>
                    </a:lnTo>
                    <a:lnTo>
                      <a:pt x="35242" y="936622"/>
                    </a:lnTo>
                    <a:lnTo>
                      <a:pt x="33799" y="986301"/>
                    </a:lnTo>
                    <a:lnTo>
                      <a:pt x="32032" y="1034196"/>
                    </a:lnTo>
                    <a:lnTo>
                      <a:pt x="29936" y="1080076"/>
                    </a:lnTo>
                    <a:lnTo>
                      <a:pt x="27508" y="1123711"/>
                    </a:lnTo>
                    <a:lnTo>
                      <a:pt x="24747" y="1164871"/>
                    </a:lnTo>
                    <a:lnTo>
                      <a:pt x="21648" y="1203325"/>
                    </a:lnTo>
                    <a:lnTo>
                      <a:pt x="17097" y="1254591"/>
                    </a:lnTo>
                    <a:lnTo>
                      <a:pt x="12630" y="1306019"/>
                    </a:lnTo>
                    <a:lnTo>
                      <a:pt x="8487" y="1357452"/>
                    </a:lnTo>
                    <a:lnTo>
                      <a:pt x="4911" y="1408735"/>
                    </a:lnTo>
                    <a:lnTo>
                      <a:pt x="2144" y="1459713"/>
                    </a:lnTo>
                    <a:lnTo>
                      <a:pt x="426" y="1510230"/>
                    </a:lnTo>
                    <a:lnTo>
                      <a:pt x="0" y="1560130"/>
                    </a:lnTo>
                    <a:lnTo>
                      <a:pt x="1106" y="1609258"/>
                    </a:lnTo>
                    <a:lnTo>
                      <a:pt x="3988" y="1657458"/>
                    </a:lnTo>
                    <a:lnTo>
                      <a:pt x="8886" y="1704575"/>
                    </a:lnTo>
                    <a:lnTo>
                      <a:pt x="16042" y="1750454"/>
                    </a:lnTo>
                    <a:lnTo>
                      <a:pt x="25697" y="1794938"/>
                    </a:lnTo>
                    <a:lnTo>
                      <a:pt x="38094" y="1837873"/>
                    </a:lnTo>
                    <a:lnTo>
                      <a:pt x="53474" y="1879102"/>
                    </a:lnTo>
                    <a:lnTo>
                      <a:pt x="72078" y="1918470"/>
                    </a:lnTo>
                    <a:lnTo>
                      <a:pt x="94148" y="1955822"/>
                    </a:lnTo>
                    <a:lnTo>
                      <a:pt x="119926" y="1991002"/>
                    </a:lnTo>
                    <a:lnTo>
                      <a:pt x="149654" y="2023855"/>
                    </a:lnTo>
                    <a:lnTo>
                      <a:pt x="183573" y="2054225"/>
                    </a:lnTo>
                    <a:lnTo>
                      <a:pt x="241595" y="2091089"/>
                    </a:lnTo>
                    <a:lnTo>
                      <a:pt x="276889" y="2107605"/>
                    </a:lnTo>
                    <a:lnTo>
                      <a:pt x="315932" y="2122871"/>
                    </a:lnTo>
                    <a:lnTo>
                      <a:pt x="358394" y="2136909"/>
                    </a:lnTo>
                    <a:lnTo>
                      <a:pt x="403946" y="2149738"/>
                    </a:lnTo>
                    <a:lnTo>
                      <a:pt x="452257" y="2161381"/>
                    </a:lnTo>
                    <a:lnTo>
                      <a:pt x="502998" y="2171857"/>
                    </a:lnTo>
                    <a:lnTo>
                      <a:pt x="555839" y="2181187"/>
                    </a:lnTo>
                    <a:lnTo>
                      <a:pt x="610451" y="2189393"/>
                    </a:lnTo>
                    <a:lnTo>
                      <a:pt x="666502" y="2196496"/>
                    </a:lnTo>
                    <a:lnTo>
                      <a:pt x="723665" y="2202515"/>
                    </a:lnTo>
                    <a:lnTo>
                      <a:pt x="781609" y="2207471"/>
                    </a:lnTo>
                    <a:lnTo>
                      <a:pt x="840004" y="2211387"/>
                    </a:lnTo>
                    <a:lnTo>
                      <a:pt x="898520" y="2214282"/>
                    </a:lnTo>
                    <a:lnTo>
                      <a:pt x="956829" y="2216177"/>
                    </a:lnTo>
                    <a:lnTo>
                      <a:pt x="1014599" y="2217094"/>
                    </a:lnTo>
                    <a:lnTo>
                      <a:pt x="1071501" y="2217052"/>
                    </a:lnTo>
                    <a:lnTo>
                      <a:pt x="1127206" y="2216073"/>
                    </a:lnTo>
                    <a:lnTo>
                      <a:pt x="1181384" y="2214178"/>
                    </a:lnTo>
                    <a:lnTo>
                      <a:pt x="1233704" y="2211387"/>
                    </a:lnTo>
                    <a:lnTo>
                      <a:pt x="1283838" y="2207721"/>
                    </a:lnTo>
                    <a:lnTo>
                      <a:pt x="1331454" y="2203202"/>
                    </a:lnTo>
                    <a:lnTo>
                      <a:pt x="1376225" y="2197849"/>
                    </a:lnTo>
                    <a:lnTo>
                      <a:pt x="1417819" y="2191684"/>
                    </a:lnTo>
                    <a:lnTo>
                      <a:pt x="1455908" y="2184728"/>
                    </a:lnTo>
                    <a:lnTo>
                      <a:pt x="1520248" y="2168525"/>
                    </a:lnTo>
                    <a:lnTo>
                      <a:pt x="1563112" y="2152805"/>
                    </a:lnTo>
                    <a:lnTo>
                      <a:pt x="1604625" y="2135046"/>
                    </a:lnTo>
                    <a:lnTo>
                      <a:pt x="1644707" y="2114644"/>
                    </a:lnTo>
                    <a:lnTo>
                      <a:pt x="1683281" y="2090996"/>
                    </a:lnTo>
                    <a:lnTo>
                      <a:pt x="1720268" y="2063499"/>
                    </a:lnTo>
                    <a:lnTo>
                      <a:pt x="1755590" y="2031549"/>
                    </a:lnTo>
                    <a:lnTo>
                      <a:pt x="1789167" y="1994544"/>
                    </a:lnTo>
                    <a:lnTo>
                      <a:pt x="1820923" y="1951880"/>
                    </a:lnTo>
                    <a:lnTo>
                      <a:pt x="1850778" y="1902955"/>
                    </a:lnTo>
                    <a:lnTo>
                      <a:pt x="1878654" y="1847164"/>
                    </a:lnTo>
                    <a:lnTo>
                      <a:pt x="1872573" y="1817482"/>
                    </a:lnTo>
                    <a:lnTo>
                      <a:pt x="1867690" y="1789579"/>
                    </a:lnTo>
                    <a:lnTo>
                      <a:pt x="1863962" y="1763385"/>
                    </a:lnTo>
                    <a:lnTo>
                      <a:pt x="1861344" y="1738833"/>
                    </a:lnTo>
                    <a:lnTo>
                      <a:pt x="1838252" y="1799341"/>
                    </a:lnTo>
                    <a:lnTo>
                      <a:pt x="1813330" y="1852544"/>
                    </a:lnTo>
                    <a:lnTo>
                      <a:pt x="1786563" y="1899063"/>
                    </a:lnTo>
                    <a:lnTo>
                      <a:pt x="1757938" y="1939517"/>
                    </a:lnTo>
                    <a:lnTo>
                      <a:pt x="1727441" y="1974527"/>
                    </a:lnTo>
                    <a:lnTo>
                      <a:pt x="1695058" y="2004714"/>
                    </a:lnTo>
                    <a:lnTo>
                      <a:pt x="1660775" y="2030699"/>
                    </a:lnTo>
                    <a:lnTo>
                      <a:pt x="1624579" y="2053102"/>
                    </a:lnTo>
                    <a:lnTo>
                      <a:pt x="1586456" y="2072543"/>
                    </a:lnTo>
                    <a:lnTo>
                      <a:pt x="1546392" y="2089644"/>
                    </a:lnTo>
                    <a:lnTo>
                      <a:pt x="1504373" y="2105025"/>
                    </a:lnTo>
                    <a:close/>
                  </a:path>
                </a:pathLst>
              </a:custGeom>
              <a:ln w="4445">
                <a:solidFill>
                  <a:srgbClr val="1D1C20"/>
                </a:solidFill>
              </a:ln>
            </p:spPr>
            <p:txBody>
              <a:bodyPr wrap="square" lIns="0" tIns="0" rIns="0" bIns="0" rtlCol="0"/>
              <a:lstStyle/>
              <a:p>
                <a:endParaRPr/>
              </a:p>
            </p:txBody>
          </p:sp>
          <p:sp>
            <p:nvSpPr>
              <p:cNvPr id="34" name="object 41">
                <a:extLst>
                  <a:ext uri="{FF2B5EF4-FFF2-40B4-BE49-F238E27FC236}">
                    <a16:creationId xmlns:a16="http://schemas.microsoft.com/office/drawing/2014/main" id="{73317ADD-FB80-4BDA-B351-290C5FC5C88F}"/>
                  </a:ext>
                </a:extLst>
              </p:cNvPr>
              <p:cNvSpPr/>
              <p:nvPr/>
            </p:nvSpPr>
            <p:spPr>
              <a:xfrm>
                <a:off x="2192789" y="4789714"/>
                <a:ext cx="1866900" cy="2196465"/>
              </a:xfrm>
              <a:custGeom>
                <a:avLst/>
                <a:gdLst/>
                <a:ahLst/>
                <a:cxnLst/>
                <a:rect l="l" t="t" r="r" b="b"/>
                <a:pathLst>
                  <a:path w="1866900" h="2196465">
                    <a:moveTo>
                      <a:pt x="107651" y="1802002"/>
                    </a:moveTo>
                    <a:lnTo>
                      <a:pt x="112234" y="1785239"/>
                    </a:lnTo>
                    <a:lnTo>
                      <a:pt x="97274" y="1754488"/>
                    </a:lnTo>
                    <a:lnTo>
                      <a:pt x="70692" y="1715296"/>
                    </a:lnTo>
                    <a:lnTo>
                      <a:pt x="40404" y="1673211"/>
                    </a:lnTo>
                    <a:lnTo>
                      <a:pt x="14330" y="1633783"/>
                    </a:lnTo>
                    <a:lnTo>
                      <a:pt x="388" y="1602559"/>
                    </a:lnTo>
                    <a:lnTo>
                      <a:pt x="6496" y="1585086"/>
                    </a:lnTo>
                    <a:lnTo>
                      <a:pt x="18009" y="1585047"/>
                    </a:lnTo>
                    <a:lnTo>
                      <a:pt x="35253" y="1588741"/>
                    </a:lnTo>
                    <a:lnTo>
                      <a:pt x="52514" y="1592430"/>
                    </a:lnTo>
                    <a:lnTo>
                      <a:pt x="64078" y="1592376"/>
                    </a:lnTo>
                    <a:lnTo>
                      <a:pt x="62672" y="1570136"/>
                    </a:lnTo>
                    <a:lnTo>
                      <a:pt x="36298" y="1532070"/>
                    </a:lnTo>
                    <a:lnTo>
                      <a:pt x="9783" y="1494071"/>
                    </a:lnTo>
                    <a:lnTo>
                      <a:pt x="7956" y="1472031"/>
                    </a:lnTo>
                    <a:lnTo>
                      <a:pt x="18639" y="1468908"/>
                    </a:lnTo>
                    <a:lnTo>
                      <a:pt x="34293" y="1465691"/>
                    </a:lnTo>
                    <a:lnTo>
                      <a:pt x="49847" y="1462516"/>
                    </a:lnTo>
                    <a:lnTo>
                      <a:pt x="60230" y="1459522"/>
                    </a:lnTo>
                    <a:lnTo>
                      <a:pt x="59184" y="1441324"/>
                    </a:lnTo>
                    <a:lnTo>
                      <a:pt x="37641" y="1410258"/>
                    </a:lnTo>
                    <a:lnTo>
                      <a:pt x="15944" y="1379269"/>
                    </a:lnTo>
                    <a:lnTo>
                      <a:pt x="14433" y="1361300"/>
                    </a:lnTo>
                    <a:lnTo>
                      <a:pt x="24505" y="1358053"/>
                    </a:lnTo>
                    <a:lnTo>
                      <a:pt x="39329" y="1354343"/>
                    </a:lnTo>
                    <a:lnTo>
                      <a:pt x="54253" y="1350591"/>
                    </a:lnTo>
                    <a:lnTo>
                      <a:pt x="64624" y="1347215"/>
                    </a:lnTo>
                    <a:lnTo>
                      <a:pt x="63386" y="1330765"/>
                    </a:lnTo>
                    <a:lnTo>
                      <a:pt x="43528" y="1302553"/>
                    </a:lnTo>
                    <a:lnTo>
                      <a:pt x="23781" y="1274289"/>
                    </a:lnTo>
                    <a:lnTo>
                      <a:pt x="22879" y="1257680"/>
                    </a:lnTo>
                    <a:lnTo>
                      <a:pt x="33267" y="1253475"/>
                    </a:lnTo>
                    <a:lnTo>
                      <a:pt x="48120" y="1247967"/>
                    </a:lnTo>
                    <a:lnTo>
                      <a:pt x="62830" y="1242527"/>
                    </a:lnTo>
                    <a:lnTo>
                      <a:pt x="72790" y="1238529"/>
                    </a:lnTo>
                    <a:lnTo>
                      <a:pt x="71929" y="1222156"/>
                    </a:lnTo>
                    <a:lnTo>
                      <a:pt x="52189" y="1194454"/>
                    </a:lnTo>
                    <a:lnTo>
                      <a:pt x="32465" y="1166741"/>
                    </a:lnTo>
                    <a:lnTo>
                      <a:pt x="31655" y="1150340"/>
                    </a:lnTo>
                    <a:lnTo>
                      <a:pt x="41753" y="1146933"/>
                    </a:lnTo>
                    <a:lnTo>
                      <a:pt x="56699" y="1142820"/>
                    </a:lnTo>
                    <a:lnTo>
                      <a:pt x="71645" y="1138705"/>
                    </a:lnTo>
                    <a:lnTo>
                      <a:pt x="81743" y="1135291"/>
                    </a:lnTo>
                    <a:lnTo>
                      <a:pt x="80578" y="1117845"/>
                    </a:lnTo>
                    <a:lnTo>
                      <a:pt x="59731" y="1087996"/>
                    </a:lnTo>
                    <a:lnTo>
                      <a:pt x="38870" y="1058156"/>
                    </a:lnTo>
                    <a:lnTo>
                      <a:pt x="37662" y="1040739"/>
                    </a:lnTo>
                    <a:lnTo>
                      <a:pt x="48204" y="1037449"/>
                    </a:lnTo>
                    <a:lnTo>
                      <a:pt x="63486" y="1033910"/>
                    </a:lnTo>
                    <a:lnTo>
                      <a:pt x="78679" y="1030413"/>
                    </a:lnTo>
                    <a:lnTo>
                      <a:pt x="88957" y="1027252"/>
                    </a:lnTo>
                    <a:lnTo>
                      <a:pt x="87943" y="1008333"/>
                    </a:lnTo>
                    <a:lnTo>
                      <a:pt x="65489" y="976136"/>
                    </a:lnTo>
                    <a:lnTo>
                      <a:pt x="42885" y="944007"/>
                    </a:lnTo>
                    <a:lnTo>
                      <a:pt x="41421" y="925296"/>
                    </a:lnTo>
                    <a:lnTo>
                      <a:pt x="51801" y="923624"/>
                    </a:lnTo>
                    <a:lnTo>
                      <a:pt x="67377" y="923331"/>
                    </a:lnTo>
                    <a:lnTo>
                      <a:pt x="83005" y="923014"/>
                    </a:lnTo>
                    <a:lnTo>
                      <a:pt x="93542" y="921270"/>
                    </a:lnTo>
                    <a:lnTo>
                      <a:pt x="91663" y="901666"/>
                    </a:lnTo>
                    <a:lnTo>
                      <a:pt x="68335" y="867487"/>
                    </a:lnTo>
                    <a:lnTo>
                      <a:pt x="45061" y="833282"/>
                    </a:lnTo>
                    <a:lnTo>
                      <a:pt x="43339" y="813600"/>
                    </a:lnTo>
                    <a:lnTo>
                      <a:pt x="54025" y="812125"/>
                    </a:lnTo>
                    <a:lnTo>
                      <a:pt x="69974" y="812403"/>
                    </a:lnTo>
                    <a:lnTo>
                      <a:pt x="85851" y="812714"/>
                    </a:lnTo>
                    <a:lnTo>
                      <a:pt x="96323" y="811339"/>
                    </a:lnTo>
                    <a:lnTo>
                      <a:pt x="94404" y="790796"/>
                    </a:lnTo>
                    <a:lnTo>
                      <a:pt x="70061" y="754986"/>
                    </a:lnTo>
                    <a:lnTo>
                      <a:pt x="45711" y="719181"/>
                    </a:lnTo>
                    <a:lnTo>
                      <a:pt x="43770" y="698652"/>
                    </a:lnTo>
                    <a:lnTo>
                      <a:pt x="54711" y="697373"/>
                    </a:lnTo>
                    <a:lnTo>
                      <a:pt x="70879" y="698239"/>
                    </a:lnTo>
                    <a:lnTo>
                      <a:pt x="86979" y="699134"/>
                    </a:lnTo>
                    <a:lnTo>
                      <a:pt x="97720" y="697941"/>
                    </a:lnTo>
                    <a:lnTo>
                      <a:pt x="95543" y="676528"/>
                    </a:lnTo>
                    <a:lnTo>
                      <a:pt x="69615" y="639271"/>
                    </a:lnTo>
                    <a:lnTo>
                      <a:pt x="43992" y="601870"/>
                    </a:lnTo>
                    <a:lnTo>
                      <a:pt x="42729" y="580021"/>
                    </a:lnTo>
                    <a:lnTo>
                      <a:pt x="54043" y="578510"/>
                    </a:lnTo>
                    <a:lnTo>
                      <a:pt x="70604" y="579069"/>
                    </a:lnTo>
                    <a:lnTo>
                      <a:pt x="87001" y="579703"/>
                    </a:lnTo>
                    <a:lnTo>
                      <a:pt x="97822" y="578421"/>
                    </a:lnTo>
                    <a:lnTo>
                      <a:pt x="95448" y="556030"/>
                    </a:lnTo>
                    <a:lnTo>
                      <a:pt x="68662" y="516828"/>
                    </a:lnTo>
                    <a:lnTo>
                      <a:pt x="42058" y="477542"/>
                    </a:lnTo>
                    <a:lnTo>
                      <a:pt x="40227" y="454901"/>
                    </a:lnTo>
                    <a:lnTo>
                      <a:pt x="51543" y="453341"/>
                    </a:lnTo>
                    <a:lnTo>
                      <a:pt x="68300" y="453710"/>
                    </a:lnTo>
                    <a:lnTo>
                      <a:pt x="85029" y="454094"/>
                    </a:lnTo>
                    <a:lnTo>
                      <a:pt x="96260" y="452577"/>
                    </a:lnTo>
                    <a:lnTo>
                      <a:pt x="94675" y="428694"/>
                    </a:lnTo>
                    <a:lnTo>
                      <a:pt x="66792" y="387524"/>
                    </a:lnTo>
                    <a:lnTo>
                      <a:pt x="38552" y="346521"/>
                    </a:lnTo>
                    <a:lnTo>
                      <a:pt x="35896" y="323138"/>
                    </a:lnTo>
                    <a:lnTo>
                      <a:pt x="47645" y="321820"/>
                    </a:lnTo>
                    <a:lnTo>
                      <a:pt x="64835" y="322953"/>
                    </a:lnTo>
                    <a:lnTo>
                      <a:pt x="81847" y="324169"/>
                    </a:lnTo>
                    <a:lnTo>
                      <a:pt x="93059" y="323100"/>
                    </a:lnTo>
                    <a:lnTo>
                      <a:pt x="90679" y="298109"/>
                    </a:lnTo>
                    <a:lnTo>
                      <a:pt x="60873" y="254585"/>
                    </a:lnTo>
                    <a:lnTo>
                      <a:pt x="31164" y="211017"/>
                    </a:lnTo>
                    <a:lnTo>
                      <a:pt x="29077" y="185889"/>
                    </a:lnTo>
                    <a:lnTo>
                      <a:pt x="40785" y="186216"/>
                    </a:lnTo>
                    <a:lnTo>
                      <a:pt x="58421" y="190722"/>
                    </a:lnTo>
                    <a:lnTo>
                      <a:pt x="76156" y="195180"/>
                    </a:lnTo>
                    <a:lnTo>
                      <a:pt x="88157" y="195364"/>
                    </a:lnTo>
                    <a:lnTo>
                      <a:pt x="89743" y="175872"/>
                    </a:lnTo>
                    <a:lnTo>
                      <a:pt x="68124" y="141235"/>
                    </a:lnTo>
                    <a:lnTo>
                      <a:pt x="38807" y="101532"/>
                    </a:lnTo>
                    <a:lnTo>
                      <a:pt x="17295" y="66845"/>
                    </a:lnTo>
                    <a:lnTo>
                      <a:pt x="19094" y="47256"/>
                    </a:lnTo>
                    <a:lnTo>
                      <a:pt x="31771" y="48737"/>
                    </a:lnTo>
                    <a:lnTo>
                      <a:pt x="50120" y="56443"/>
                    </a:lnTo>
                    <a:lnTo>
                      <a:pt x="68450" y="64157"/>
                    </a:lnTo>
                    <a:lnTo>
                      <a:pt x="81070" y="65658"/>
                    </a:lnTo>
                    <a:lnTo>
                      <a:pt x="80278" y="53538"/>
                    </a:lnTo>
                    <a:lnTo>
                      <a:pt x="65470" y="32962"/>
                    </a:lnTo>
                    <a:lnTo>
                      <a:pt x="50808" y="12320"/>
                    </a:lnTo>
                    <a:lnTo>
                      <a:pt x="50451" y="0"/>
                    </a:lnTo>
                  </a:path>
                  <a:path w="1866900" h="2196465">
                    <a:moveTo>
                      <a:pt x="74860" y="1907819"/>
                    </a:moveTo>
                    <a:lnTo>
                      <a:pt x="74557" y="1898232"/>
                    </a:lnTo>
                    <a:lnTo>
                      <a:pt x="62989" y="1882232"/>
                    </a:lnTo>
                    <a:lnTo>
                      <a:pt x="51396" y="1866246"/>
                    </a:lnTo>
                    <a:lnTo>
                      <a:pt x="51022" y="1856701"/>
                    </a:lnTo>
                    <a:lnTo>
                      <a:pt x="72625" y="1865682"/>
                    </a:lnTo>
                    <a:lnTo>
                      <a:pt x="97723" y="1901616"/>
                    </a:lnTo>
                    <a:lnTo>
                      <a:pt x="124546" y="1951037"/>
                    </a:lnTo>
                    <a:lnTo>
                      <a:pt x="151324" y="2000480"/>
                    </a:lnTo>
                    <a:lnTo>
                      <a:pt x="176288" y="2036477"/>
                    </a:lnTo>
                    <a:lnTo>
                      <a:pt x="197669" y="2045563"/>
                    </a:lnTo>
                    <a:lnTo>
                      <a:pt x="207688" y="2031243"/>
                    </a:lnTo>
                    <a:lnTo>
                      <a:pt x="203744" y="2006401"/>
                    </a:lnTo>
                    <a:lnTo>
                      <a:pt x="165121" y="1933576"/>
                    </a:lnTo>
                    <a:lnTo>
                      <a:pt x="136019" y="1889805"/>
                    </a:lnTo>
                    <a:lnTo>
                      <a:pt x="104108" y="1843938"/>
                    </a:lnTo>
                    <a:lnTo>
                      <a:pt x="72176" y="1798080"/>
                    </a:lnTo>
                    <a:lnTo>
                      <a:pt x="43010" y="1754338"/>
                    </a:lnTo>
                    <a:lnTo>
                      <a:pt x="19400" y="1714818"/>
                    </a:lnTo>
                    <a:lnTo>
                      <a:pt x="4134" y="1681627"/>
                    </a:lnTo>
                    <a:lnTo>
                      <a:pt x="0" y="1656871"/>
                    </a:lnTo>
                    <a:lnTo>
                      <a:pt x="9785" y="1642656"/>
                    </a:lnTo>
                    <a:lnTo>
                      <a:pt x="27736" y="1642567"/>
                    </a:lnTo>
                    <a:lnTo>
                      <a:pt x="46195" y="1657148"/>
                    </a:lnTo>
                    <a:lnTo>
                      <a:pt x="84278" y="1720550"/>
                    </a:lnTo>
                    <a:lnTo>
                      <a:pt x="103724" y="1764484"/>
                    </a:lnTo>
                    <a:lnTo>
                      <a:pt x="123320" y="1813317"/>
                    </a:lnTo>
                    <a:lnTo>
                      <a:pt x="142978" y="1864606"/>
                    </a:lnTo>
                    <a:lnTo>
                      <a:pt x="162608" y="1915907"/>
                    </a:lnTo>
                    <a:lnTo>
                      <a:pt x="182121" y="1964779"/>
                    </a:lnTo>
                    <a:lnTo>
                      <a:pt x="201428" y="2008779"/>
                    </a:lnTo>
                    <a:lnTo>
                      <a:pt x="220440" y="2045463"/>
                    </a:lnTo>
                    <a:lnTo>
                      <a:pt x="257219" y="2087113"/>
                    </a:lnTo>
                    <a:lnTo>
                      <a:pt x="274809" y="2087194"/>
                    </a:lnTo>
                    <a:lnTo>
                      <a:pt x="273918" y="2068032"/>
                    </a:lnTo>
                    <a:lnTo>
                      <a:pt x="251555" y="2035398"/>
                    </a:lnTo>
                    <a:lnTo>
                      <a:pt x="228821" y="2002939"/>
                    </a:lnTo>
                    <a:lnTo>
                      <a:pt x="226816" y="1984298"/>
                    </a:lnTo>
                    <a:lnTo>
                      <a:pt x="252088" y="2000801"/>
                    </a:lnTo>
                    <a:lnTo>
                      <a:pt x="284108" y="2048105"/>
                    </a:lnTo>
                    <a:lnTo>
                      <a:pt x="316248" y="2095353"/>
                    </a:lnTo>
                    <a:lnTo>
                      <a:pt x="341878" y="2111692"/>
                    </a:lnTo>
                    <a:lnTo>
                      <a:pt x="340948" y="2098539"/>
                    </a:lnTo>
                    <a:lnTo>
                      <a:pt x="325185" y="2075999"/>
                    </a:lnTo>
                    <a:lnTo>
                      <a:pt x="309443" y="2053449"/>
                    </a:lnTo>
                    <a:lnTo>
                      <a:pt x="308578" y="2040267"/>
                    </a:lnTo>
                    <a:lnTo>
                      <a:pt x="329999" y="2051332"/>
                    </a:lnTo>
                    <a:lnTo>
                      <a:pt x="357533" y="2084816"/>
                    </a:lnTo>
                    <a:lnTo>
                      <a:pt x="384777" y="2118438"/>
                    </a:lnTo>
                    <a:lnTo>
                      <a:pt x="405327" y="2129916"/>
                    </a:lnTo>
                    <a:lnTo>
                      <a:pt x="405176" y="2118317"/>
                    </a:lnTo>
                    <a:lnTo>
                      <a:pt x="391455" y="2099046"/>
                    </a:lnTo>
                    <a:lnTo>
                      <a:pt x="377520" y="2079875"/>
                    </a:lnTo>
                    <a:lnTo>
                      <a:pt x="376726" y="2068576"/>
                    </a:lnTo>
                    <a:lnTo>
                      <a:pt x="395704" y="2078065"/>
                    </a:lnTo>
                    <a:lnTo>
                      <a:pt x="421360" y="2106442"/>
                    </a:lnTo>
                    <a:lnTo>
                      <a:pt x="447074" y="2134793"/>
                    </a:lnTo>
                    <a:lnTo>
                      <a:pt x="466223" y="2144204"/>
                    </a:lnTo>
                    <a:lnTo>
                      <a:pt x="465970" y="2133667"/>
                    </a:lnTo>
                    <a:lnTo>
                      <a:pt x="453276" y="2116142"/>
                    </a:lnTo>
                    <a:lnTo>
                      <a:pt x="440524" y="2098643"/>
                    </a:lnTo>
                    <a:lnTo>
                      <a:pt x="440099" y="2088184"/>
                    </a:lnTo>
                    <a:lnTo>
                      <a:pt x="458607" y="2096654"/>
                    </a:lnTo>
                    <a:lnTo>
                      <a:pt x="484056" y="2122404"/>
                    </a:lnTo>
                    <a:lnTo>
                      <a:pt x="509649" y="2148088"/>
                    </a:lnTo>
                    <a:lnTo>
                      <a:pt x="528593" y="2156358"/>
                    </a:lnTo>
                    <a:lnTo>
                      <a:pt x="528336" y="2146420"/>
                    </a:lnTo>
                    <a:lnTo>
                      <a:pt x="516091" y="2130004"/>
                    </a:lnTo>
                    <a:lnTo>
                      <a:pt x="503934" y="2113547"/>
                    </a:lnTo>
                    <a:lnTo>
                      <a:pt x="503942" y="2103488"/>
                    </a:lnTo>
                    <a:lnTo>
                      <a:pt x="522334" y="2111139"/>
                    </a:lnTo>
                    <a:lnTo>
                      <a:pt x="547454" y="2135130"/>
                    </a:lnTo>
                    <a:lnTo>
                      <a:pt x="572738" y="2159045"/>
                    </a:lnTo>
                    <a:lnTo>
                      <a:pt x="591623" y="2166467"/>
                    </a:lnTo>
                    <a:lnTo>
                      <a:pt x="591565" y="2156823"/>
                    </a:lnTo>
                    <a:lnTo>
                      <a:pt x="580053" y="2140915"/>
                    </a:lnTo>
                    <a:lnTo>
                      <a:pt x="568399" y="2125073"/>
                    </a:lnTo>
                    <a:lnTo>
                      <a:pt x="567912" y="2115629"/>
                    </a:lnTo>
                    <a:lnTo>
                      <a:pt x="585869" y="2122710"/>
                    </a:lnTo>
                    <a:lnTo>
                      <a:pt x="610943" y="2145018"/>
                    </a:lnTo>
                    <a:lnTo>
                      <a:pt x="635974" y="2167348"/>
                    </a:lnTo>
                    <a:lnTo>
                      <a:pt x="653802" y="2174493"/>
                    </a:lnTo>
                    <a:lnTo>
                      <a:pt x="653480" y="2165246"/>
                    </a:lnTo>
                    <a:lnTo>
                      <a:pt x="642156" y="2149862"/>
                    </a:lnTo>
                    <a:lnTo>
                      <a:pt x="630899" y="2134449"/>
                    </a:lnTo>
                    <a:lnTo>
                      <a:pt x="630777" y="2125116"/>
                    </a:lnTo>
                    <a:lnTo>
                      <a:pt x="648484" y="2131648"/>
                    </a:lnTo>
                    <a:lnTo>
                      <a:pt x="672528" y="2152959"/>
                    </a:lnTo>
                    <a:lnTo>
                      <a:pt x="696496" y="2174306"/>
                    </a:lnTo>
                    <a:lnTo>
                      <a:pt x="713975" y="2180945"/>
                    </a:lnTo>
                    <a:lnTo>
                      <a:pt x="713791" y="2171800"/>
                    </a:lnTo>
                    <a:lnTo>
                      <a:pt x="702799" y="2156621"/>
                    </a:lnTo>
                    <a:lnTo>
                      <a:pt x="691740" y="2141476"/>
                    </a:lnTo>
                    <a:lnTo>
                      <a:pt x="691356" y="2132431"/>
                    </a:lnTo>
                    <a:lnTo>
                      <a:pt x="708337" y="2138818"/>
                    </a:lnTo>
                    <a:lnTo>
                      <a:pt x="731750" y="2159379"/>
                    </a:lnTo>
                    <a:lnTo>
                      <a:pt x="755252" y="2179900"/>
                    </a:lnTo>
                    <a:lnTo>
                      <a:pt x="772496" y="2186165"/>
                    </a:lnTo>
                    <a:lnTo>
                      <a:pt x="772514" y="2177011"/>
                    </a:lnTo>
                    <a:lnTo>
                      <a:pt x="761543" y="2162017"/>
                    </a:lnTo>
                    <a:lnTo>
                      <a:pt x="750447" y="2147083"/>
                    </a:lnTo>
                    <a:lnTo>
                      <a:pt x="750094" y="2138108"/>
                    </a:lnTo>
                    <a:lnTo>
                      <a:pt x="767555" y="2144089"/>
                    </a:lnTo>
                    <a:lnTo>
                      <a:pt x="791389" y="2164032"/>
                    </a:lnTo>
                    <a:lnTo>
                      <a:pt x="815007" y="2184074"/>
                    </a:lnTo>
                    <a:lnTo>
                      <a:pt x="831818" y="2190356"/>
                    </a:lnTo>
                    <a:lnTo>
                      <a:pt x="831563" y="2181391"/>
                    </a:lnTo>
                    <a:lnTo>
                      <a:pt x="820537" y="2166546"/>
                    </a:lnTo>
                    <a:lnTo>
                      <a:pt x="809583" y="2151669"/>
                    </a:lnTo>
                    <a:lnTo>
                      <a:pt x="809542" y="2142604"/>
                    </a:lnTo>
                    <a:lnTo>
                      <a:pt x="825926" y="2148566"/>
                    </a:lnTo>
                    <a:lnTo>
                      <a:pt x="848874" y="2167783"/>
                    </a:lnTo>
                    <a:lnTo>
                      <a:pt x="871775" y="2187022"/>
                    </a:lnTo>
                    <a:lnTo>
                      <a:pt x="888016" y="2193048"/>
                    </a:lnTo>
                    <a:lnTo>
                      <a:pt x="887737" y="2184168"/>
                    </a:lnTo>
                    <a:lnTo>
                      <a:pt x="876679" y="2169509"/>
                    </a:lnTo>
                    <a:lnTo>
                      <a:pt x="865772" y="2154783"/>
                    </a:lnTo>
                    <a:lnTo>
                      <a:pt x="865943" y="2145703"/>
                    </a:lnTo>
                    <a:lnTo>
                      <a:pt x="882767" y="2151355"/>
                    </a:lnTo>
                    <a:lnTo>
                      <a:pt x="905835" y="2170298"/>
                    </a:lnTo>
                    <a:lnTo>
                      <a:pt x="928821" y="2189281"/>
                    </a:lnTo>
                    <a:lnTo>
                      <a:pt x="945394" y="2195055"/>
                    </a:lnTo>
                    <a:lnTo>
                      <a:pt x="945413" y="2186020"/>
                    </a:lnTo>
                    <a:lnTo>
                      <a:pt x="934580" y="2171218"/>
                    </a:lnTo>
                    <a:lnTo>
                      <a:pt x="923624" y="2156477"/>
                    </a:lnTo>
                    <a:lnTo>
                      <a:pt x="923271" y="2147620"/>
                    </a:lnTo>
                    <a:lnTo>
                      <a:pt x="939442" y="2153220"/>
                    </a:lnTo>
                    <a:lnTo>
                      <a:pt x="961471" y="2171876"/>
                    </a:lnTo>
                    <a:lnTo>
                      <a:pt x="983430" y="2190567"/>
                    </a:lnTo>
                    <a:lnTo>
                      <a:pt x="999395" y="2196274"/>
                    </a:lnTo>
                    <a:lnTo>
                      <a:pt x="999393" y="2187228"/>
                    </a:lnTo>
                    <a:lnTo>
                      <a:pt x="988409" y="2172457"/>
                    </a:lnTo>
                    <a:lnTo>
                      <a:pt x="977378" y="2157707"/>
                    </a:lnTo>
                    <a:lnTo>
                      <a:pt x="977233" y="2148725"/>
                    </a:lnTo>
                    <a:lnTo>
                      <a:pt x="993178" y="2154320"/>
                    </a:lnTo>
                    <a:lnTo>
                      <a:pt x="1015449" y="2172593"/>
                    </a:lnTo>
                    <a:lnTo>
                      <a:pt x="1037846" y="2190807"/>
                    </a:lnTo>
                    <a:lnTo>
                      <a:pt x="1054170" y="2196223"/>
                    </a:lnTo>
                    <a:lnTo>
                      <a:pt x="1054051" y="2187308"/>
                    </a:lnTo>
                    <a:lnTo>
                      <a:pt x="1043246" y="2172606"/>
                    </a:lnTo>
                    <a:lnTo>
                      <a:pt x="1032401" y="2157920"/>
                    </a:lnTo>
                    <a:lnTo>
                      <a:pt x="1032161" y="2149055"/>
                    </a:lnTo>
                    <a:lnTo>
                      <a:pt x="1048200" y="2154350"/>
                    </a:lnTo>
                    <a:lnTo>
                      <a:pt x="1070234" y="2172169"/>
                    </a:lnTo>
                    <a:lnTo>
                      <a:pt x="1092141" y="2190046"/>
                    </a:lnTo>
                    <a:lnTo>
                      <a:pt x="1107802" y="2195512"/>
                    </a:lnTo>
                    <a:lnTo>
                      <a:pt x="1107750" y="2186546"/>
                    </a:lnTo>
                    <a:lnTo>
                      <a:pt x="1096816" y="2171865"/>
                    </a:lnTo>
                    <a:lnTo>
                      <a:pt x="1085863" y="2157193"/>
                    </a:lnTo>
                    <a:lnTo>
                      <a:pt x="1085755" y="2148255"/>
                    </a:lnTo>
                    <a:lnTo>
                      <a:pt x="1102222" y="2153404"/>
                    </a:lnTo>
                    <a:lnTo>
                      <a:pt x="1124979" y="2171020"/>
                    </a:lnTo>
                    <a:lnTo>
                      <a:pt x="1147659" y="2188675"/>
                    </a:lnTo>
                    <a:lnTo>
                      <a:pt x="1163898" y="2193937"/>
                    </a:lnTo>
                    <a:lnTo>
                      <a:pt x="1163695" y="2185050"/>
                    </a:lnTo>
                    <a:lnTo>
                      <a:pt x="1152882" y="2170334"/>
                    </a:lnTo>
                    <a:lnTo>
                      <a:pt x="1142072" y="2155618"/>
                    </a:lnTo>
                    <a:lnTo>
                      <a:pt x="1141876" y="2146731"/>
                    </a:lnTo>
                    <a:lnTo>
                      <a:pt x="1157740" y="2151732"/>
                    </a:lnTo>
                    <a:lnTo>
                      <a:pt x="1179485" y="2168871"/>
                    </a:lnTo>
                    <a:lnTo>
                      <a:pt x="1201057" y="2186090"/>
                    </a:lnTo>
                    <a:lnTo>
                      <a:pt x="1216400" y="2191334"/>
                    </a:lnTo>
                    <a:lnTo>
                      <a:pt x="1216182" y="2182535"/>
                    </a:lnTo>
                    <a:lnTo>
                      <a:pt x="1205352" y="2168001"/>
                    </a:lnTo>
                    <a:lnTo>
                      <a:pt x="1194591" y="2153433"/>
                    </a:lnTo>
                    <a:lnTo>
                      <a:pt x="1194581" y="2144534"/>
                    </a:lnTo>
                    <a:lnTo>
                      <a:pt x="1210676" y="2149418"/>
                    </a:lnTo>
                    <a:lnTo>
                      <a:pt x="1233622" y="2165964"/>
                    </a:lnTo>
                    <a:lnTo>
                      <a:pt x="1256590" y="2182498"/>
                    </a:lnTo>
                    <a:lnTo>
                      <a:pt x="1272749" y="2187346"/>
                    </a:lnTo>
                    <a:lnTo>
                      <a:pt x="1272854" y="2178458"/>
                    </a:lnTo>
                    <a:lnTo>
                      <a:pt x="1262162" y="2163992"/>
                    </a:lnTo>
                    <a:lnTo>
                      <a:pt x="1251345" y="2149586"/>
                    </a:lnTo>
                    <a:lnTo>
                      <a:pt x="1251071" y="2140877"/>
                    </a:lnTo>
                    <a:lnTo>
                      <a:pt x="1266590" y="2145561"/>
                    </a:lnTo>
                    <a:lnTo>
                      <a:pt x="1288507" y="2161565"/>
                    </a:lnTo>
                    <a:lnTo>
                      <a:pt x="1310324" y="2177617"/>
                    </a:lnTo>
                    <a:lnTo>
                      <a:pt x="1325543" y="2182444"/>
                    </a:lnTo>
                    <a:lnTo>
                      <a:pt x="1325489" y="2173724"/>
                    </a:lnTo>
                    <a:lnTo>
                      <a:pt x="1315012" y="2159371"/>
                    </a:lnTo>
                    <a:lnTo>
                      <a:pt x="1304444" y="2145060"/>
                    </a:lnTo>
                    <a:lnTo>
                      <a:pt x="1304118" y="2136470"/>
                    </a:lnTo>
                    <a:lnTo>
                      <a:pt x="1319566" y="2140885"/>
                    </a:lnTo>
                    <a:lnTo>
                      <a:pt x="1341466" y="2156247"/>
                    </a:lnTo>
                    <a:lnTo>
                      <a:pt x="1363362" y="2171613"/>
                    </a:lnTo>
                    <a:lnTo>
                      <a:pt x="1378794" y="2176043"/>
                    </a:lnTo>
                    <a:lnTo>
                      <a:pt x="1378442" y="2167619"/>
                    </a:lnTo>
                    <a:lnTo>
                      <a:pt x="1368015" y="2153600"/>
                    </a:lnTo>
                    <a:lnTo>
                      <a:pt x="1357717" y="2139522"/>
                    </a:lnTo>
                    <a:lnTo>
                      <a:pt x="1357751" y="2130920"/>
                    </a:lnTo>
                    <a:lnTo>
                      <a:pt x="1372667" y="2135012"/>
                    </a:lnTo>
                    <a:lnTo>
                      <a:pt x="1393615" y="2149543"/>
                    </a:lnTo>
                    <a:lnTo>
                      <a:pt x="1414583" y="2164061"/>
                    </a:lnTo>
                    <a:lnTo>
                      <a:pt x="1429556" y="2168118"/>
                    </a:lnTo>
                    <a:lnTo>
                      <a:pt x="1429773" y="2159686"/>
                    </a:lnTo>
                    <a:lnTo>
                      <a:pt x="1419717" y="2146039"/>
                    </a:lnTo>
                    <a:lnTo>
                      <a:pt x="1409475" y="2132478"/>
                    </a:lnTo>
                    <a:lnTo>
                      <a:pt x="1409135" y="2124303"/>
                    </a:lnTo>
                    <a:lnTo>
                      <a:pt x="1423378" y="2128013"/>
                    </a:lnTo>
                    <a:lnTo>
                      <a:pt x="1444071" y="2141145"/>
                    </a:lnTo>
                    <a:lnTo>
                      <a:pt x="1464904" y="2154212"/>
                    </a:lnTo>
                    <a:lnTo>
                      <a:pt x="1479569" y="2157729"/>
                    </a:lnTo>
                    <a:lnTo>
                      <a:pt x="1479491" y="2149818"/>
                    </a:lnTo>
                    <a:lnTo>
                      <a:pt x="1469803" y="2136846"/>
                    </a:lnTo>
                    <a:lnTo>
                      <a:pt x="1460124" y="2123866"/>
                    </a:lnTo>
                    <a:lnTo>
                      <a:pt x="1460074" y="2115934"/>
                    </a:lnTo>
                    <a:lnTo>
                      <a:pt x="1473961" y="2118735"/>
                    </a:lnTo>
                    <a:lnTo>
                      <a:pt x="1494425" y="2129593"/>
                    </a:lnTo>
                    <a:lnTo>
                      <a:pt x="1514903" y="2140440"/>
                    </a:lnTo>
                    <a:lnTo>
                      <a:pt x="1528832" y="2143213"/>
                    </a:lnTo>
                    <a:lnTo>
                      <a:pt x="1528764" y="2135951"/>
                    </a:lnTo>
                    <a:lnTo>
                      <a:pt x="1519836" y="2124071"/>
                    </a:lnTo>
                    <a:lnTo>
                      <a:pt x="1510939" y="2112177"/>
                    </a:lnTo>
                    <a:lnTo>
                      <a:pt x="1510963" y="2104872"/>
                    </a:lnTo>
                    <a:lnTo>
                      <a:pt x="1524531" y="2106426"/>
                    </a:lnTo>
                    <a:lnTo>
                      <a:pt x="1544407" y="2114492"/>
                    </a:lnTo>
                    <a:lnTo>
                      <a:pt x="1564243" y="2122578"/>
                    </a:lnTo>
                    <a:lnTo>
                      <a:pt x="1577689" y="2124189"/>
                    </a:lnTo>
                    <a:lnTo>
                      <a:pt x="1578002" y="2116872"/>
                    </a:lnTo>
                    <a:lnTo>
                      <a:pt x="1569220" y="2105194"/>
                    </a:lnTo>
                    <a:lnTo>
                      <a:pt x="1560278" y="2093590"/>
                    </a:lnTo>
                    <a:lnTo>
                      <a:pt x="1560112" y="2086495"/>
                    </a:lnTo>
                    <a:lnTo>
                      <a:pt x="1572574" y="2087856"/>
                    </a:lnTo>
                    <a:lnTo>
                      <a:pt x="1590902" y="2095084"/>
                    </a:lnTo>
                    <a:lnTo>
                      <a:pt x="1609256" y="2102297"/>
                    </a:lnTo>
                    <a:lnTo>
                      <a:pt x="1621796" y="2103615"/>
                    </a:lnTo>
                    <a:lnTo>
                      <a:pt x="1621618" y="2096655"/>
                    </a:lnTo>
                    <a:lnTo>
                      <a:pt x="1612778" y="2085287"/>
                    </a:lnTo>
                    <a:lnTo>
                      <a:pt x="1604135" y="2073831"/>
                    </a:lnTo>
                    <a:lnTo>
                      <a:pt x="1604550" y="2066607"/>
                    </a:lnTo>
                    <a:lnTo>
                      <a:pt x="1616730" y="2067302"/>
                    </a:lnTo>
                    <a:lnTo>
                      <a:pt x="1634525" y="2073049"/>
                    </a:lnTo>
                    <a:lnTo>
                      <a:pt x="1652191" y="2078859"/>
                    </a:lnTo>
                    <a:lnTo>
                      <a:pt x="1663986" y="2079739"/>
                    </a:lnTo>
                    <a:lnTo>
                      <a:pt x="1664148" y="2072717"/>
                    </a:lnTo>
                    <a:lnTo>
                      <a:pt x="1655437" y="2061495"/>
                    </a:lnTo>
                    <a:lnTo>
                      <a:pt x="1646742" y="2050264"/>
                    </a:lnTo>
                    <a:lnTo>
                      <a:pt x="1646955" y="2043214"/>
                    </a:lnTo>
                    <a:lnTo>
                      <a:pt x="1658540" y="2043292"/>
                    </a:lnTo>
                    <a:lnTo>
                      <a:pt x="1675903" y="2047254"/>
                    </a:lnTo>
                    <a:lnTo>
                      <a:pt x="1693302" y="2051199"/>
                    </a:lnTo>
                    <a:lnTo>
                      <a:pt x="1704994" y="2051227"/>
                    </a:lnTo>
                    <a:lnTo>
                      <a:pt x="1705306" y="2044137"/>
                    </a:lnTo>
                    <a:lnTo>
                      <a:pt x="1696674" y="2032887"/>
                    </a:lnTo>
                    <a:lnTo>
                      <a:pt x="1687944" y="2021683"/>
                    </a:lnTo>
                    <a:lnTo>
                      <a:pt x="1687963" y="2014727"/>
                    </a:lnTo>
                    <a:lnTo>
                      <a:pt x="1699476" y="2013679"/>
                    </a:lnTo>
                    <a:lnTo>
                      <a:pt x="1716951" y="2015039"/>
                    </a:lnTo>
                    <a:lnTo>
                      <a:pt x="1734569" y="2016331"/>
                    </a:lnTo>
                    <a:lnTo>
                      <a:pt x="1746510" y="2015083"/>
                    </a:lnTo>
                    <a:lnTo>
                      <a:pt x="1746389" y="2008070"/>
                    </a:lnTo>
                    <a:lnTo>
                      <a:pt x="1737542" y="1996647"/>
                    </a:lnTo>
                    <a:lnTo>
                      <a:pt x="1728846" y="1985156"/>
                    </a:lnTo>
                    <a:lnTo>
                      <a:pt x="1729175" y="1977936"/>
                    </a:lnTo>
                    <a:lnTo>
                      <a:pt x="1740255" y="1976054"/>
                    </a:lnTo>
                    <a:lnTo>
                      <a:pt x="1756969" y="1975483"/>
                    </a:lnTo>
                    <a:lnTo>
                      <a:pt x="1773787" y="1974862"/>
                    </a:lnTo>
                    <a:lnTo>
                      <a:pt x="1785182" y="1972830"/>
                    </a:lnTo>
                    <a:lnTo>
                      <a:pt x="1785423" y="1965355"/>
                    </a:lnTo>
                    <a:lnTo>
                      <a:pt x="1776265" y="1953434"/>
                    </a:lnTo>
                    <a:lnTo>
                      <a:pt x="1767056" y="1941537"/>
                    </a:lnTo>
                    <a:lnTo>
                      <a:pt x="1767148" y="1934133"/>
                    </a:lnTo>
                    <a:lnTo>
                      <a:pt x="1777683" y="1931812"/>
                    </a:lnTo>
                    <a:lnTo>
                      <a:pt x="1793234" y="1930268"/>
                    </a:lnTo>
                    <a:lnTo>
                      <a:pt x="1808803" y="1928717"/>
                    </a:lnTo>
                    <a:lnTo>
                      <a:pt x="1819396" y="1926374"/>
                    </a:lnTo>
                    <a:lnTo>
                      <a:pt x="1819269" y="1918611"/>
                    </a:lnTo>
                    <a:lnTo>
                      <a:pt x="1809555" y="1905931"/>
                    </a:lnTo>
                    <a:lnTo>
                      <a:pt x="1799966" y="1893193"/>
                    </a:lnTo>
                    <a:lnTo>
                      <a:pt x="1800219" y="1885251"/>
                    </a:lnTo>
                    <a:lnTo>
                      <a:pt x="1810777" y="1882004"/>
                    </a:lnTo>
                    <a:lnTo>
                      <a:pt x="1826165" y="1878517"/>
                    </a:lnTo>
                    <a:lnTo>
                      <a:pt x="1841438" y="1875082"/>
                    </a:lnTo>
                    <a:lnTo>
                      <a:pt x="1851654" y="1871992"/>
                    </a:lnTo>
                    <a:lnTo>
                      <a:pt x="1851812" y="1863466"/>
                    </a:lnTo>
                    <a:lnTo>
                      <a:pt x="1841565" y="1849637"/>
                    </a:lnTo>
                    <a:lnTo>
                      <a:pt x="1831178" y="1835870"/>
                    </a:lnTo>
                    <a:lnTo>
                      <a:pt x="1830914" y="1827529"/>
                    </a:lnTo>
                    <a:lnTo>
                      <a:pt x="1838882" y="1819433"/>
                    </a:lnTo>
                    <a:lnTo>
                      <a:pt x="1848453" y="1805328"/>
                    </a:lnTo>
                    <a:lnTo>
                      <a:pt x="1858071" y="1791202"/>
                    </a:lnTo>
                    <a:lnTo>
                      <a:pt x="1866182" y="1783041"/>
                    </a:lnTo>
                    <a:lnTo>
                      <a:pt x="1866777" y="1779210"/>
                    </a:lnTo>
                    <a:lnTo>
                      <a:pt x="1861793" y="1773715"/>
                    </a:lnTo>
                    <a:lnTo>
                      <a:pt x="1856826" y="1768213"/>
                    </a:lnTo>
                    <a:lnTo>
                      <a:pt x="1857470" y="1764360"/>
                    </a:lnTo>
                  </a:path>
                </a:pathLst>
              </a:custGeom>
              <a:ln w="6350">
                <a:solidFill>
                  <a:srgbClr val="1D1C20"/>
                </a:solidFill>
              </a:ln>
            </p:spPr>
            <p:txBody>
              <a:bodyPr wrap="square" lIns="0" tIns="0" rIns="0" bIns="0" rtlCol="0"/>
              <a:lstStyle/>
              <a:p>
                <a:endParaRPr/>
              </a:p>
            </p:txBody>
          </p:sp>
        </p:grpSp>
        <p:sp>
          <p:nvSpPr>
            <p:cNvPr id="7" name="object 42">
              <a:extLst>
                <a:ext uri="{FF2B5EF4-FFF2-40B4-BE49-F238E27FC236}">
                  <a16:creationId xmlns:a16="http://schemas.microsoft.com/office/drawing/2014/main" id="{79F33BB0-D7DD-477B-87D0-3B93A1812AC5}"/>
                </a:ext>
              </a:extLst>
            </p:cNvPr>
            <p:cNvSpPr txBox="1"/>
            <p:nvPr/>
          </p:nvSpPr>
          <p:spPr>
            <a:xfrm>
              <a:off x="3285516" y="4317997"/>
              <a:ext cx="541020" cy="177800"/>
            </a:xfrm>
            <a:prstGeom prst="rect">
              <a:avLst/>
            </a:prstGeom>
          </p:spPr>
          <p:txBody>
            <a:bodyPr vert="horz" wrap="square" lIns="0" tIns="12700" rIns="0" bIns="0" rtlCol="0">
              <a:spAutoFit/>
            </a:bodyPr>
            <a:lstStyle/>
            <a:p>
              <a:pPr marL="12700">
                <a:lnSpc>
                  <a:spcPct val="100000"/>
                </a:lnSpc>
                <a:spcBef>
                  <a:spcPts val="100"/>
                </a:spcBef>
              </a:pPr>
              <a:r>
                <a:rPr sz="1000" spc="-50" dirty="0">
                  <a:solidFill>
                    <a:srgbClr val="1D1C20"/>
                  </a:solidFill>
                  <a:latin typeface="Lucida Sans"/>
                  <a:cs typeface="Lucida Sans"/>
                </a:rPr>
                <a:t>W</a:t>
              </a:r>
              <a:r>
                <a:rPr sz="1000" spc="-70" dirty="0">
                  <a:solidFill>
                    <a:srgbClr val="1D1C20"/>
                  </a:solidFill>
                  <a:latin typeface="Lucida Sans"/>
                  <a:cs typeface="Lucida Sans"/>
                </a:rPr>
                <a:t>all</a:t>
              </a:r>
              <a:r>
                <a:rPr sz="1000" spc="-100" dirty="0">
                  <a:solidFill>
                    <a:srgbClr val="1D1C20"/>
                  </a:solidFill>
                  <a:latin typeface="Lucida Sans"/>
                  <a:cs typeface="Lucida Sans"/>
                </a:rPr>
                <a:t> </a:t>
              </a:r>
              <a:r>
                <a:rPr sz="1000" spc="-60" dirty="0">
                  <a:solidFill>
                    <a:srgbClr val="1D1C20"/>
                  </a:solidFill>
                  <a:latin typeface="Lucida Sans"/>
                  <a:cs typeface="Lucida Sans"/>
                </a:rPr>
                <a:t>plate</a:t>
              </a:r>
              <a:endParaRPr sz="1000">
                <a:latin typeface="Lucida Sans"/>
                <a:cs typeface="Lucida Sans"/>
              </a:endParaRPr>
            </a:p>
          </p:txBody>
        </p:sp>
        <p:sp>
          <p:nvSpPr>
            <p:cNvPr id="8" name="object 43">
              <a:extLst>
                <a:ext uri="{FF2B5EF4-FFF2-40B4-BE49-F238E27FC236}">
                  <a16:creationId xmlns:a16="http://schemas.microsoft.com/office/drawing/2014/main" id="{5B110033-3F56-401C-A1F7-E220B2D916D2}"/>
                </a:ext>
              </a:extLst>
            </p:cNvPr>
            <p:cNvSpPr txBox="1"/>
            <p:nvPr/>
          </p:nvSpPr>
          <p:spPr>
            <a:xfrm>
              <a:off x="3916325" y="4508497"/>
              <a:ext cx="679450" cy="177800"/>
            </a:xfrm>
            <a:prstGeom prst="rect">
              <a:avLst/>
            </a:prstGeom>
          </p:spPr>
          <p:txBody>
            <a:bodyPr vert="horz" wrap="square" lIns="0" tIns="12700" rIns="0" bIns="0" rtlCol="0">
              <a:spAutoFit/>
            </a:bodyPr>
            <a:lstStyle/>
            <a:p>
              <a:pPr marL="12700">
                <a:lnSpc>
                  <a:spcPct val="100000"/>
                </a:lnSpc>
                <a:spcBef>
                  <a:spcPts val="100"/>
                </a:spcBef>
              </a:pPr>
              <a:r>
                <a:rPr sz="1000" spc="-50" dirty="0">
                  <a:solidFill>
                    <a:srgbClr val="1D1C20"/>
                  </a:solidFill>
                  <a:latin typeface="Lucida Sans"/>
                  <a:cs typeface="Lucida Sans"/>
                </a:rPr>
                <a:t>Plaster</a:t>
              </a:r>
              <a:r>
                <a:rPr sz="1000" spc="-100" dirty="0">
                  <a:solidFill>
                    <a:srgbClr val="1D1C20"/>
                  </a:solidFill>
                  <a:latin typeface="Lucida Sans"/>
                  <a:cs typeface="Lucida Sans"/>
                </a:rPr>
                <a:t> </a:t>
              </a:r>
              <a:r>
                <a:rPr sz="1000" spc="-75" dirty="0">
                  <a:solidFill>
                    <a:srgbClr val="1D1C20"/>
                  </a:solidFill>
                  <a:latin typeface="Lucida Sans"/>
                  <a:cs typeface="Lucida Sans"/>
                </a:rPr>
                <a:t>dabs</a:t>
              </a:r>
              <a:endParaRPr sz="1000">
                <a:latin typeface="Lucida Sans"/>
                <a:cs typeface="Lucida Sans"/>
              </a:endParaRPr>
            </a:p>
          </p:txBody>
        </p:sp>
        <p:sp>
          <p:nvSpPr>
            <p:cNvPr id="9" name="object 44">
              <a:extLst>
                <a:ext uri="{FF2B5EF4-FFF2-40B4-BE49-F238E27FC236}">
                  <a16:creationId xmlns:a16="http://schemas.microsoft.com/office/drawing/2014/main" id="{028DA098-47F6-4918-A6F9-BC542E2F3468}"/>
                </a:ext>
              </a:extLst>
            </p:cNvPr>
            <p:cNvSpPr txBox="1"/>
            <p:nvPr/>
          </p:nvSpPr>
          <p:spPr>
            <a:xfrm>
              <a:off x="995325" y="6261097"/>
              <a:ext cx="551180" cy="177800"/>
            </a:xfrm>
            <a:prstGeom prst="rect">
              <a:avLst/>
            </a:prstGeom>
          </p:spPr>
          <p:txBody>
            <a:bodyPr vert="horz" wrap="square" lIns="0" tIns="12700" rIns="0" bIns="0" rtlCol="0">
              <a:spAutoFit/>
            </a:bodyPr>
            <a:lstStyle/>
            <a:p>
              <a:pPr marL="12700">
                <a:lnSpc>
                  <a:spcPct val="100000"/>
                </a:lnSpc>
                <a:spcBef>
                  <a:spcPts val="100"/>
                </a:spcBef>
              </a:pPr>
              <a:r>
                <a:rPr sz="1000" spc="-55" dirty="0">
                  <a:solidFill>
                    <a:srgbClr val="1D1C20"/>
                  </a:solidFill>
                  <a:latin typeface="Lucida Sans"/>
                  <a:cs typeface="Lucida Sans"/>
                </a:rPr>
                <a:t>Brick</a:t>
              </a:r>
              <a:r>
                <a:rPr sz="1000" spc="-105" dirty="0">
                  <a:solidFill>
                    <a:srgbClr val="1D1C20"/>
                  </a:solidFill>
                  <a:latin typeface="Lucida Sans"/>
                  <a:cs typeface="Lucida Sans"/>
                </a:rPr>
                <a:t>w</a:t>
              </a:r>
              <a:r>
                <a:rPr sz="1000" spc="-65" dirty="0">
                  <a:solidFill>
                    <a:srgbClr val="1D1C20"/>
                  </a:solidFill>
                  <a:latin typeface="Lucida Sans"/>
                  <a:cs typeface="Lucida Sans"/>
                </a:rPr>
                <a:t>or</a:t>
              </a:r>
              <a:r>
                <a:rPr sz="1000" spc="-135" dirty="0">
                  <a:solidFill>
                    <a:srgbClr val="1D1C20"/>
                  </a:solidFill>
                  <a:latin typeface="Lucida Sans"/>
                  <a:cs typeface="Lucida Sans"/>
                </a:rPr>
                <a:t>k</a:t>
              </a:r>
              <a:endParaRPr sz="1000">
                <a:latin typeface="Lucida Sans"/>
                <a:cs typeface="Lucida Sans"/>
              </a:endParaRPr>
            </a:p>
          </p:txBody>
        </p:sp>
        <p:sp>
          <p:nvSpPr>
            <p:cNvPr id="10" name="object 45">
              <a:extLst>
                <a:ext uri="{FF2B5EF4-FFF2-40B4-BE49-F238E27FC236}">
                  <a16:creationId xmlns:a16="http://schemas.microsoft.com/office/drawing/2014/main" id="{563E25BF-BFD3-4941-9ED3-1DC6C61E669E}"/>
                </a:ext>
              </a:extLst>
            </p:cNvPr>
            <p:cNvSpPr txBox="1"/>
            <p:nvPr/>
          </p:nvSpPr>
          <p:spPr>
            <a:xfrm>
              <a:off x="2587143" y="4385688"/>
              <a:ext cx="248920" cy="177800"/>
            </a:xfrm>
            <a:prstGeom prst="rect">
              <a:avLst/>
            </a:prstGeom>
          </p:spPr>
          <p:txBody>
            <a:bodyPr vert="horz" wrap="square" lIns="0" tIns="12700" rIns="0" bIns="0" rtlCol="0">
              <a:spAutoFit/>
            </a:bodyPr>
            <a:lstStyle/>
            <a:p>
              <a:pPr marL="12700">
                <a:lnSpc>
                  <a:spcPct val="100000"/>
                </a:lnSpc>
                <a:spcBef>
                  <a:spcPts val="100"/>
                </a:spcBef>
              </a:pPr>
              <a:r>
                <a:rPr sz="1000" spc="-55" dirty="0">
                  <a:solidFill>
                    <a:srgbClr val="1D1C20"/>
                  </a:solidFill>
                  <a:latin typeface="Lucida Sans"/>
                  <a:cs typeface="Lucida Sans"/>
                </a:rPr>
                <a:t>EM</a:t>
              </a:r>
              <a:r>
                <a:rPr sz="1000" spc="-80" dirty="0">
                  <a:solidFill>
                    <a:srgbClr val="1D1C20"/>
                  </a:solidFill>
                  <a:latin typeface="Lucida Sans"/>
                  <a:cs typeface="Lucida Sans"/>
                </a:rPr>
                <a:t>L</a:t>
              </a:r>
              <a:endParaRPr sz="1000">
                <a:latin typeface="Lucida Sans"/>
                <a:cs typeface="Lucida Sans"/>
              </a:endParaRPr>
            </a:p>
          </p:txBody>
        </p:sp>
        <p:sp>
          <p:nvSpPr>
            <p:cNvPr id="11" name="object 46">
              <a:extLst>
                <a:ext uri="{FF2B5EF4-FFF2-40B4-BE49-F238E27FC236}">
                  <a16:creationId xmlns:a16="http://schemas.microsoft.com/office/drawing/2014/main" id="{4B07CE29-04A3-4BAA-A196-E07DA7A8149B}"/>
                </a:ext>
              </a:extLst>
            </p:cNvPr>
            <p:cNvSpPr txBox="1"/>
            <p:nvPr/>
          </p:nvSpPr>
          <p:spPr>
            <a:xfrm>
              <a:off x="4623334" y="5359397"/>
              <a:ext cx="612140" cy="330200"/>
            </a:xfrm>
            <a:prstGeom prst="rect">
              <a:avLst/>
            </a:prstGeom>
          </p:spPr>
          <p:txBody>
            <a:bodyPr vert="horz" wrap="square" lIns="0" tIns="12700" rIns="0" bIns="0" rtlCol="0">
              <a:spAutoFit/>
            </a:bodyPr>
            <a:lstStyle/>
            <a:p>
              <a:pPr marL="12700" marR="5080">
                <a:lnSpc>
                  <a:spcPct val="100000"/>
                </a:lnSpc>
                <a:spcBef>
                  <a:spcPts val="100"/>
                </a:spcBef>
              </a:pPr>
              <a:r>
                <a:rPr sz="1000" spc="-65" dirty="0">
                  <a:solidFill>
                    <a:srgbClr val="1D1C20"/>
                  </a:solidFill>
                  <a:latin typeface="Lucida Sans"/>
                  <a:cs typeface="Lucida Sans"/>
                </a:rPr>
                <a:t>Standard </a:t>
              </a:r>
              <a:r>
                <a:rPr sz="1000" spc="-60" dirty="0">
                  <a:solidFill>
                    <a:srgbClr val="1D1C20"/>
                  </a:solidFill>
                  <a:latin typeface="Lucida Sans"/>
                  <a:cs typeface="Lucida Sans"/>
                </a:rPr>
                <a:t> </a:t>
              </a:r>
              <a:r>
                <a:rPr sz="1000" spc="-75" dirty="0">
                  <a:solidFill>
                    <a:srgbClr val="1D1C20"/>
                  </a:solidFill>
                  <a:latin typeface="Lucida Sans"/>
                  <a:cs typeface="Lucida Sans"/>
                </a:rPr>
                <a:t>angle</a:t>
              </a:r>
              <a:r>
                <a:rPr sz="1000" spc="-100" dirty="0">
                  <a:solidFill>
                    <a:srgbClr val="1D1C20"/>
                  </a:solidFill>
                  <a:latin typeface="Lucida Sans"/>
                  <a:cs typeface="Lucida Sans"/>
                </a:rPr>
                <a:t> </a:t>
              </a:r>
              <a:r>
                <a:rPr sz="1000" spc="-65" dirty="0">
                  <a:solidFill>
                    <a:srgbClr val="1D1C20"/>
                  </a:solidFill>
                  <a:latin typeface="Lucida Sans"/>
                  <a:cs typeface="Lucida Sans"/>
                </a:rPr>
                <a:t>bead</a:t>
              </a:r>
              <a:endParaRPr sz="1000">
                <a:latin typeface="Lucida Sans"/>
                <a:cs typeface="Lucida Sans"/>
              </a:endParaRPr>
            </a:p>
          </p:txBody>
        </p:sp>
        <p:sp>
          <p:nvSpPr>
            <p:cNvPr id="12" name="object 47">
              <a:extLst>
                <a:ext uri="{FF2B5EF4-FFF2-40B4-BE49-F238E27FC236}">
                  <a16:creationId xmlns:a16="http://schemas.microsoft.com/office/drawing/2014/main" id="{D1A7E75B-CCC0-42DC-9C84-8935DFC26797}"/>
                </a:ext>
              </a:extLst>
            </p:cNvPr>
            <p:cNvSpPr/>
            <p:nvPr/>
          </p:nvSpPr>
          <p:spPr>
            <a:xfrm>
              <a:off x="1561326" y="4474639"/>
              <a:ext cx="3054350" cy="1911350"/>
            </a:xfrm>
            <a:custGeom>
              <a:avLst/>
              <a:gdLst/>
              <a:ahLst/>
              <a:cxnLst/>
              <a:rect l="l" t="t" r="r" b="b"/>
              <a:pathLst>
                <a:path w="3054350" h="1911350">
                  <a:moveTo>
                    <a:pt x="1748332" y="0"/>
                  </a:moveTo>
                  <a:lnTo>
                    <a:pt x="1595958" y="381000"/>
                  </a:lnTo>
                </a:path>
                <a:path w="3054350" h="1911350">
                  <a:moveTo>
                    <a:pt x="1058341" y="80441"/>
                  </a:moveTo>
                  <a:lnTo>
                    <a:pt x="999070" y="355600"/>
                  </a:lnTo>
                </a:path>
                <a:path w="3054350" h="1911350">
                  <a:moveTo>
                    <a:pt x="2370632" y="194729"/>
                  </a:moveTo>
                  <a:lnTo>
                    <a:pt x="2146300" y="842441"/>
                  </a:lnTo>
                </a:path>
                <a:path w="3054350" h="1911350">
                  <a:moveTo>
                    <a:pt x="0" y="1911350"/>
                  </a:moveTo>
                  <a:lnTo>
                    <a:pt x="761999" y="1784350"/>
                  </a:lnTo>
                </a:path>
                <a:path w="3054350" h="1911350">
                  <a:moveTo>
                    <a:pt x="3054350" y="1187450"/>
                  </a:moveTo>
                  <a:lnTo>
                    <a:pt x="2190750" y="1536700"/>
                  </a:lnTo>
                </a:path>
              </a:pathLst>
            </a:custGeom>
            <a:ln w="6350">
              <a:solidFill>
                <a:srgbClr val="1D1C20"/>
              </a:solidFill>
            </a:ln>
          </p:spPr>
          <p:txBody>
            <a:bodyPr wrap="square" lIns="0" tIns="0" rIns="0" bIns="0" rtlCol="0"/>
            <a:lstStyle/>
            <a:p>
              <a:endParaRPr/>
            </a:p>
          </p:txBody>
        </p:sp>
      </p:grpSp>
    </p:spTree>
    <p:extLst>
      <p:ext uri="{BB962C8B-B14F-4D97-AF65-F5344CB8AC3E}">
        <p14:creationId xmlns:p14="http://schemas.microsoft.com/office/powerpoint/2010/main" val="28717350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noChangeArrowheads="1"/>
          </p:cNvSpPr>
          <p:nvPr>
            <p:ph type="title"/>
          </p:nvPr>
        </p:nvSpPr>
        <p:spPr/>
        <p:txBody>
          <a:bodyPr/>
          <a:lstStyle/>
          <a:p>
            <a:r>
              <a:rPr lang="en-US" altLang="en-US">
                <a:ea typeface="ＭＳ Ｐゴシック" panose="020B0600070205080204" pitchFamily="34" charset="-128"/>
              </a:rPr>
              <a:t>Specifications</a:t>
            </a:r>
          </a:p>
        </p:txBody>
      </p:sp>
      <p:sp>
        <p:nvSpPr>
          <p:cNvPr id="21507" name="Content Placeholder 2"/>
          <p:cNvSpPr>
            <a:spLocks noGrp="1" noChangeArrowheads="1"/>
          </p:cNvSpPr>
          <p:nvPr>
            <p:ph sz="quarter" idx="10"/>
          </p:nvPr>
        </p:nvSpPr>
        <p:spPr>
          <a:xfrm>
            <a:off x="457200" y="1556792"/>
            <a:ext cx="8229600" cy="4756150"/>
          </a:xfrm>
        </p:spPr>
        <p:txBody>
          <a:bodyPr/>
          <a:lstStyle/>
          <a:p>
            <a:pPr marL="0" indent="0"/>
            <a:r>
              <a:rPr altLang="en-US" dirty="0">
                <a:ea typeface="ＭＳ Ｐゴシック" panose="020B0600070205080204" pitchFamily="34" charset="-128"/>
              </a:rPr>
              <a:t>The specifications document provides specific information about the type of plastering material to be used.</a:t>
            </a:r>
          </a:p>
          <a:p>
            <a:pPr marL="0" indent="0"/>
            <a:r>
              <a:rPr altLang="en-US" dirty="0">
                <a:ea typeface="ＭＳ Ｐゴシック" panose="020B0600070205080204" pitchFamily="34" charset="-128"/>
              </a:rPr>
              <a:t>It will provide the make and manufacturer of plaster/sheet material or type of bead.</a:t>
            </a:r>
          </a:p>
          <a:p>
            <a:pPr marL="0" indent="0"/>
            <a:r>
              <a:rPr altLang="en-US" dirty="0">
                <a:ea typeface="ＭＳ Ｐゴシック" panose="020B0600070205080204" pitchFamily="34" charset="-128"/>
              </a:rPr>
              <a:t>It will also provide details of the thickness of application or thickness of sheet material.</a:t>
            </a:r>
          </a:p>
          <a:p>
            <a:pPr marL="0" indent="0"/>
            <a:r>
              <a:rPr altLang="en-US" dirty="0">
                <a:ea typeface="ＭＳ Ｐゴシック" panose="020B0600070205080204" pitchFamily="34" charset="-128"/>
              </a:rPr>
              <a:t>The specification will accompany the drawing and specify the standards of workmanship.</a:t>
            </a:r>
          </a:p>
          <a:p>
            <a:pPr marL="0" indent="0"/>
            <a:r>
              <a:rPr altLang="en-US" dirty="0">
                <a:ea typeface="ＭＳ Ｐゴシック" panose="020B0600070205080204" pitchFamily="34" charset="-128"/>
              </a:rPr>
              <a:t>You will need to refer to the specification when estimating quantities and costs of materials for the plastering work. </a:t>
            </a:r>
          </a:p>
          <a:p>
            <a:pPr marL="0" indent="0"/>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8897113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1053</TotalTime>
  <Words>709</Words>
  <Application>Microsoft Office PowerPoint</Application>
  <PresentationFormat>On-screen Show (4:3)</PresentationFormat>
  <Paragraphs>83</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Gill Sans MT</vt:lpstr>
      <vt:lpstr>Lucida Grande</vt:lpstr>
      <vt:lpstr>Lucida Sans</vt:lpstr>
      <vt:lpstr>Times New Roman</vt:lpstr>
      <vt:lpstr>Default Design</vt:lpstr>
      <vt:lpstr>PowerPoint 9: Identify and recognise different methods for planning the sequence of work</vt:lpstr>
      <vt:lpstr>Aims</vt:lpstr>
      <vt:lpstr>Drawings</vt:lpstr>
      <vt:lpstr>Block plans</vt:lpstr>
      <vt:lpstr>Floor plans</vt:lpstr>
      <vt:lpstr>Reflective drawings</vt:lpstr>
      <vt:lpstr>Elevation drawings</vt:lpstr>
      <vt:lpstr>Detailed drawings</vt:lpstr>
      <vt:lpstr>Specifications</vt:lpstr>
      <vt:lpstr>Learner feedback</vt:lpstr>
      <vt:lpstr>Material schedules</vt:lpstr>
      <vt:lpstr>Manufacturer’s information</vt:lpstr>
      <vt:lpstr>Storing plastering materials</vt:lpstr>
      <vt:lpstr>Building regulations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133</cp:revision>
  <dcterms:created xsi:type="dcterms:W3CDTF">2013-05-28T00:38:54Z</dcterms:created>
  <dcterms:modified xsi:type="dcterms:W3CDTF">2021-05-06T11:13:04Z</dcterms:modified>
</cp:coreProperties>
</file>