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4"/>
  </p:sldMasterIdLst>
  <p:notesMasterIdLst>
    <p:notesMasterId r:id="rId13"/>
  </p:notesMasterIdLst>
  <p:handoutMasterIdLst>
    <p:handoutMasterId r:id="rId14"/>
  </p:handoutMasterIdLst>
  <p:sldIdLst>
    <p:sldId id="339" r:id="rId5"/>
    <p:sldId id="328" r:id="rId6"/>
    <p:sldId id="331" r:id="rId7"/>
    <p:sldId id="330" r:id="rId8"/>
    <p:sldId id="332" r:id="rId9"/>
    <p:sldId id="333" r:id="rId10"/>
    <p:sldId id="334" r:id="rId11"/>
    <p:sldId id="267" r:id="rId12"/>
  </p:sldIdLst>
  <p:sldSz cx="9144000" cy="6858000" type="screen4x3"/>
  <p:notesSz cx="6858000" cy="9144000"/>
  <p:custDataLst>
    <p:tags r:id="rId15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Arial" pitchFamily="-105" charset="0"/>
        <a:ea typeface="ＭＳ Ｐゴシック" pitchFamily="-105" charset="-128"/>
        <a:cs typeface="ＭＳ Ｐゴシック" pitchFamily="-10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E3"/>
    <a:srgbClr val="000000"/>
    <a:srgbClr val="E30613"/>
    <a:srgbClr val="D9D9D9"/>
    <a:srgbClr val="D81E05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4"/>
    <p:restoredTop sz="93891" autoAdjust="0"/>
  </p:normalViewPr>
  <p:slideViewPr>
    <p:cSldViewPr showGuides="1">
      <p:cViewPr varScale="1">
        <p:scale>
          <a:sx n="107" d="100"/>
          <a:sy n="107" d="100"/>
        </p:scale>
        <p:origin x="1332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6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57" d="100"/>
          <a:sy n="57" d="100"/>
        </p:scale>
        <p:origin x="-117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86ABBB-9C0A-1D47-83E6-10FD6948B0D3}" type="datetime1">
              <a:rPr lang="en-US"/>
              <a:pPr/>
              <a:t>2/12/2021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BFAD621-1136-4040-A893-ED5AEC3FF12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4557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50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50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847933-502B-D146-9428-3DDD196AD93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219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Linked </a:t>
            </a:r>
            <a:r>
              <a:rPr lang="en-GB"/>
              <a:t>to worksheet 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847933-502B-D146-9428-3DDD196AD935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07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08000"/>
            <a:ext cx="8229600" cy="38258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10"/>
          <p:cNvSpPr txBox="1">
            <a:spLocks noChangeArrowheads="1"/>
          </p:cNvSpPr>
          <p:nvPr userDrawn="1"/>
        </p:nvSpPr>
        <p:spPr bwMode="white">
          <a:xfrm>
            <a:off x="0" y="457200"/>
            <a:ext cx="9144000" cy="152400"/>
          </a:xfrm>
          <a:prstGeom prst="rect">
            <a:avLst/>
          </a:prstGeom>
          <a:solidFill>
            <a:srgbClr val="D9D9D9">
              <a:alpha val="0"/>
            </a:srgbClr>
          </a:solidFill>
          <a:ln>
            <a:noFill/>
          </a:ln>
        </p:spPr>
        <p:txBody>
          <a:bodyPr wrap="none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GB" sz="1800">
                <a:solidFill>
                  <a:srgbClr val="D9D9D9"/>
                </a:solidFill>
                <a:cs typeface="Arial" charset="0"/>
              </a:rPr>
              <a:t> 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 userDrawn="1"/>
        </p:nvSpPr>
        <p:spPr bwMode="auto">
          <a:xfrm>
            <a:off x="457200" y="6480000"/>
            <a:ext cx="6477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>
              <a:spcBef>
                <a:spcPts val="600"/>
              </a:spcBef>
            </a:pPr>
            <a:r>
              <a:rPr lang="en-US" sz="900" baseline="0" dirty="0"/>
              <a:t>Copyright © 2021 City and Guilds of London Institute. All rights reserved. </a:t>
            </a:r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2" name="Text Box 11"/>
          <p:cNvSpPr txBox="1">
            <a:spLocks noChangeArrowheads="1"/>
          </p:cNvSpPr>
          <p:nvPr userDrawn="1"/>
        </p:nvSpPr>
        <p:spPr bwMode="auto">
          <a:xfrm>
            <a:off x="7239000" y="6480000"/>
            <a:ext cx="1447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r">
              <a:spcBef>
                <a:spcPts val="600"/>
              </a:spcBef>
            </a:pPr>
            <a:fld id="{6152C911-7D81-1845-9D20-613E63F035EB}" type="slidenum">
              <a:rPr lang="en-US" sz="900" baseline="0">
                <a:ea typeface="Arial" pitchFamily="-105" charset="0"/>
                <a:cs typeface="Arial" pitchFamily="-105" charset="0"/>
              </a:rPr>
              <a:pPr algn="r">
                <a:spcBef>
                  <a:spcPts val="600"/>
                </a:spcBef>
              </a:pPr>
              <a:t>‹#›</a:t>
            </a:fld>
            <a:r>
              <a:rPr lang="en-US" sz="900" baseline="0" dirty="0">
                <a:ea typeface="Arial" pitchFamily="-105" charset="0"/>
                <a:cs typeface="Arial" pitchFamily="-105" charset="0"/>
              </a:rPr>
              <a:t> of 8</a:t>
            </a: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br>
              <a:rPr lang="en-US" sz="1100" dirty="0">
                <a:ea typeface="Arial" pitchFamily="-105" charset="0"/>
                <a:cs typeface="Arial" pitchFamily="-105" charset="0"/>
              </a:rPr>
            </a:br>
            <a:endParaRPr lang="en-US" sz="1100" dirty="0">
              <a:ea typeface="Arial" pitchFamily="-105" charset="0"/>
              <a:cs typeface="Arial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  <a:p>
            <a:endParaRPr lang="en-US" sz="1200" dirty="0">
              <a:latin typeface="Times New Roman" pitchFamily="-105" charset="0"/>
            </a:endParaRPr>
          </a:p>
        </p:txBody>
      </p:sp>
      <p:sp>
        <p:nvSpPr>
          <p:cNvPr id="1035" name="Title Placeholder 10"/>
          <p:cNvSpPr>
            <a:spLocks noGrp="1"/>
          </p:cNvSpPr>
          <p:nvPr>
            <p:ph type="title"/>
          </p:nvPr>
        </p:nvSpPr>
        <p:spPr bwMode="auto">
          <a:xfrm>
            <a:off x="457200" y="1008000"/>
            <a:ext cx="8218488" cy="38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036" name="Text Placeholder 13"/>
          <p:cNvSpPr>
            <a:spLocks noGrp="1"/>
          </p:cNvSpPr>
          <p:nvPr>
            <p:ph type="body" idx="1"/>
          </p:nvPr>
        </p:nvSpPr>
        <p:spPr bwMode="auto">
          <a:xfrm>
            <a:off x="457200" y="1512000"/>
            <a:ext cx="8229600" cy="42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  <a:p>
            <a:pPr lvl="4"/>
            <a:endParaRPr lang="en-GB" dirty="0"/>
          </a:p>
        </p:txBody>
      </p:sp>
      <p:pic>
        <p:nvPicPr>
          <p:cNvPr id="13" name="Picture 12" descr="City &amp; Guilds and EAL logo">
            <a:extLst>
              <a:ext uri="{FF2B5EF4-FFF2-40B4-BE49-F238E27FC236}">
                <a16:creationId xmlns:a16="http://schemas.microsoft.com/office/drawing/2014/main" id="{54C8F537-6DBE-534E-B9F5-B8C14A123E7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06987" y="234902"/>
            <a:ext cx="1655999" cy="501635"/>
          </a:xfrm>
          <a:prstGeom prst="rect">
            <a:avLst/>
          </a:prstGeom>
        </p:spPr>
      </p:pic>
      <p:sp>
        <p:nvSpPr>
          <p:cNvPr id="1029" name="Rectangle 14"/>
          <p:cNvSpPr>
            <a:spLocks noChangeArrowheads="1"/>
          </p:cNvSpPr>
          <p:nvPr userDrawn="1"/>
        </p:nvSpPr>
        <p:spPr bwMode="auto">
          <a:xfrm>
            <a:off x="457200" y="257779"/>
            <a:ext cx="60912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 anchorCtr="0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aseline="0" dirty="0">
                <a:solidFill>
                  <a:schemeClr val="tx1"/>
                </a:solidFill>
              </a:rPr>
              <a:t>Foundation in </a:t>
            </a:r>
            <a:br>
              <a:rPr lang="en-GB" sz="1400" baseline="0" dirty="0">
                <a:solidFill>
                  <a:schemeClr val="tx1"/>
                </a:solidFill>
              </a:rPr>
            </a:br>
            <a:r>
              <a:rPr lang="en-GB" sz="1400" b="1" baseline="0" dirty="0">
                <a:solidFill>
                  <a:schemeClr val="tx1"/>
                </a:solidFill>
              </a:rPr>
              <a:t>Construction and Building Services Engineering  </a:t>
            </a:r>
            <a:endParaRPr lang="en-US" sz="1400" baseline="0" dirty="0">
              <a:solidFill>
                <a:schemeClr val="tx1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179D90-178B-9644-ABBE-ACA37CB4C747}"/>
              </a:ext>
            </a:extLst>
          </p:cNvPr>
          <p:cNvCxnSpPr>
            <a:cxnSpLocks/>
          </p:cNvCxnSpPr>
          <p:nvPr userDrawn="1"/>
        </p:nvCxnSpPr>
        <p:spPr>
          <a:xfrm>
            <a:off x="457200" y="900000"/>
            <a:ext cx="8229600" cy="0"/>
          </a:xfrm>
          <a:prstGeom prst="line">
            <a:avLst/>
          </a:prstGeom>
          <a:ln>
            <a:solidFill>
              <a:srgbClr val="0077E3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6A7BE4C5-B6E4-7B41-B4EA-AC5B28CB82C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5868000"/>
            <a:ext cx="9144000" cy="54799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0">
          <a:solidFill>
            <a:srgbClr val="0077E3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E30613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CC0000"/>
          </a:solidFill>
          <a:latin typeface="Arial" charset="0"/>
        </a:defRPr>
      </a:lvl9pPr>
    </p:titleStyle>
    <p:bodyStyle>
      <a:lvl1pPr marL="0" indent="0" algn="l" rtl="0" eaLnBrk="0" fontAlgn="base" hangingPunct="0">
        <a:lnSpc>
          <a:spcPts val="2400"/>
        </a:lnSpc>
        <a:spcBef>
          <a:spcPts val="1000"/>
        </a:spcBef>
        <a:spcAft>
          <a:spcPts val="1000"/>
        </a:spcAft>
        <a:defRPr lang="en-GB" sz="20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215900" indent="-215900" algn="l" rtl="0" eaLnBrk="0" fontAlgn="base" hangingPunct="0">
        <a:lnSpc>
          <a:spcPts val="24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2000" dirty="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0" indent="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Font typeface="Lucida Grande" pitchFamily="-105" charset="0"/>
        <a:defRPr lang="en-GB" sz="1600" dirty="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215900" indent="-215900" algn="l" rtl="0" eaLnBrk="0" fontAlgn="base" hangingPunct="0">
        <a:lnSpc>
          <a:spcPts val="2000"/>
        </a:lnSpc>
        <a:spcBef>
          <a:spcPts val="500"/>
        </a:spcBef>
        <a:spcAft>
          <a:spcPts val="500"/>
        </a:spcAft>
        <a:buClr>
          <a:srgbClr val="0077E3"/>
        </a:buClr>
        <a:buFont typeface="Arial" pitchFamily="-105" charset="0"/>
        <a:buChar char="•"/>
        <a:defRPr lang="en-GB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4pPr>
      <a:lvl5pPr marL="431800" indent="-215900" algn="l" rtl="0" eaLnBrk="0" fontAlgn="base" hangingPunct="0">
        <a:lnSpc>
          <a:spcPts val="2000"/>
        </a:lnSpc>
        <a:spcBef>
          <a:spcPct val="0"/>
        </a:spcBef>
        <a:spcAft>
          <a:spcPts val="500"/>
        </a:spcAft>
        <a:buFont typeface="Arial" pitchFamily="-105" charset="0"/>
        <a:buChar char="–"/>
        <a:defRPr lang="en-US" sz="1600" dirty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5pPr>
      <a:lvl6pPr marL="457200" indent="-457200" algn="l" defTabSz="914400" rtl="0" fontAlgn="base">
        <a:spcBef>
          <a:spcPct val="20000"/>
        </a:spcBef>
        <a:spcAft>
          <a:spcPct val="0"/>
        </a:spcAft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6pPr>
      <a:lvl7pPr marL="2971800" indent="-228600" algn="l" defTabSz="914400" rtl="0" fontAlgn="base">
        <a:spcBef>
          <a:spcPct val="20000"/>
        </a:spcBef>
        <a:spcAft>
          <a:spcPct val="0"/>
        </a:spcAft>
        <a:buClr>
          <a:srgbClr val="E30613"/>
        </a:buClr>
        <a:buChar char="»"/>
        <a:defRPr lang="en-GB" sz="16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7pPr>
      <a:lvl8pPr marL="34290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600" kern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8pPr>
      <a:lvl9pPr marL="3886200" indent="-228600" algn="l" defTabSz="914400" rtl="0" fontAlgn="base">
        <a:spcBef>
          <a:spcPct val="20000"/>
        </a:spcBef>
        <a:spcAft>
          <a:spcPct val="0"/>
        </a:spcAft>
        <a:buChar char="»"/>
        <a:defRPr lang="en-GB" sz="1000" kern="0" baseline="0" dirty="0" smtClean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eaLnBrk="1" hangingPunct="1"/>
            <a:endParaRPr b="1" dirty="0"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/>
            <a:r>
              <a:rPr sz="6600" dirty="0">
                <a:solidFill>
                  <a:schemeClr val="bg1"/>
                </a:solidFill>
                <a:ea typeface="ＭＳ Ｐゴシック" pitchFamily="-105" charset="-128"/>
                <a:cs typeface="ＭＳ Ｐゴシック" pitchFamily="-105" charset="-128"/>
              </a:rPr>
              <a:t>PowerPoint presentation</a:t>
            </a:r>
          </a:p>
        </p:txBody>
      </p:sp>
      <p:sp>
        <p:nvSpPr>
          <p:cNvPr id="2054" name="TextBox 9"/>
          <p:cNvSpPr txBox="1">
            <a:spLocks noChangeArrowheads="1"/>
          </p:cNvSpPr>
          <p:nvPr/>
        </p:nvSpPr>
        <p:spPr bwMode="auto">
          <a:xfrm>
            <a:off x="457200" y="2209800"/>
            <a:ext cx="8001000" cy="73866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noAutofit/>
          </a:bodyPr>
          <a:lstStyle/>
          <a:p>
            <a:r>
              <a:rPr lang="en-GB" sz="2400" b="1" dirty="0"/>
              <a:t>Unit 110: </a:t>
            </a:r>
            <a:r>
              <a:rPr lang="en-US" sz="2400" b="1" dirty="0"/>
              <a:t>Decorative finishing and industrial painting occupations</a:t>
            </a:r>
          </a:p>
          <a:p>
            <a:endParaRPr lang="en-US" sz="2400" b="1" dirty="0"/>
          </a:p>
          <a:p>
            <a:endParaRPr lang="en-GB" sz="2400" b="1" dirty="0"/>
          </a:p>
        </p:txBody>
      </p:sp>
      <p:sp>
        <p:nvSpPr>
          <p:cNvPr id="2053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944800"/>
            <a:ext cx="8153400" cy="2514600"/>
          </a:xfrm>
        </p:spPr>
        <p:txBody>
          <a:bodyPr anchor="t"/>
          <a:lstStyle/>
          <a:p>
            <a:pPr eaLnBrk="1" hangingPunct="1"/>
            <a:br>
              <a:rPr lang="en-GB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GB" dirty="0">
                <a:ea typeface="ＭＳ Ｐゴシック" pitchFamily="-105" charset="-128"/>
                <a:cs typeface="ＭＳ Ｐゴシック" pitchFamily="-105" charset="-128"/>
              </a:rPr>
              <a:t>PowerPoint 3: Reasons for decorating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Why decorate?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There are four reasons for painting and decorating. They are:</a:t>
            </a:r>
          </a:p>
          <a:p>
            <a:pPr marL="354013" indent="-354013">
              <a:lnSpc>
                <a:spcPct val="15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decoration</a:t>
            </a:r>
          </a:p>
          <a:p>
            <a:pPr marL="354013" indent="-354013">
              <a:lnSpc>
                <a:spcPct val="15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identification</a:t>
            </a:r>
          </a:p>
          <a:p>
            <a:pPr marL="354013" indent="-354013">
              <a:lnSpc>
                <a:spcPct val="15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preservation</a:t>
            </a:r>
          </a:p>
          <a:p>
            <a:pPr marL="354013" indent="-354013">
              <a:lnSpc>
                <a:spcPct val="150000"/>
              </a:lnSpc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sanitation.</a:t>
            </a:r>
          </a:p>
          <a:p>
            <a:pPr marL="354013" indent="-354013">
              <a:lnSpc>
                <a:spcPct val="150000"/>
              </a:lnSpc>
              <a:buClr>
                <a:schemeClr val="tx1"/>
              </a:buClr>
              <a:buSzPct val="120000"/>
              <a:buFont typeface="Arial" pitchFamily="34" charset="0"/>
              <a:buChar char="•"/>
            </a:pPr>
            <a:endParaRPr lang="en-US" dirty="0">
              <a:solidFill>
                <a:srgbClr val="0077E3"/>
              </a:solidFill>
              <a:ea typeface="ＭＳ Ｐゴシック" pitchFamily="-105" charset="-128"/>
              <a:cs typeface="ＭＳ Ｐゴシック" pitchFamily="-105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en-US" b="1" dirty="0"/>
              <a:t>This is probably the most common reason – to improve the look and appearance of a surface or area.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Certain colours can change the ‘feel’ of an area.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Colour schemes give the impression of warmth, coolness and space.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Certain colours can improve our mental health and wellbeing.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Redecorating will improve a tired and                                          shabby area.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/>
              <a:t>People may just ‘fancy a change’.</a:t>
            </a:r>
          </a:p>
          <a:p>
            <a:endParaRPr lang="en-US" dirty="0"/>
          </a:p>
          <a:p>
            <a:endParaRPr lang="en-US" dirty="0"/>
          </a:p>
          <a:p>
            <a:endParaRPr lang="en-US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78488" y="4288822"/>
            <a:ext cx="2808312" cy="1736739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Identification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/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We associate colours with certain objects. For some fire extinguishers and situations, red often means ‘danger’ or ‘stop’ etc.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 contents of fire extinguishers are easily identified by a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colour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.</a:t>
            </a:r>
          </a:p>
          <a:p>
            <a:pPr marL="354013" indent="-354013">
              <a:buClr>
                <a:srgbClr val="0077E3"/>
              </a:buClr>
              <a:buSzPct val="120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In industrial environments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 contents of some pipes</a:t>
            </a:r>
            <a:br>
              <a:rPr lang="en-US" dirty="0">
                <a:ea typeface="ＭＳ Ｐゴシック" pitchFamily="-105" charset="-128"/>
                <a:cs typeface="ＭＳ Ｐゴシック" pitchFamily="-105" charset="-128"/>
              </a:rPr>
            </a:b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are identified by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colours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.</a:t>
            </a:r>
          </a:p>
        </p:txBody>
      </p:sp>
      <p:grpSp>
        <p:nvGrpSpPr>
          <p:cNvPr id="5" name="object 7">
            <a:extLst>
              <a:ext uri="{FF2B5EF4-FFF2-40B4-BE49-F238E27FC236}">
                <a16:creationId xmlns:a16="http://schemas.microsoft.com/office/drawing/2014/main" id="{6F28561B-015D-4CB1-8EDA-CF3704834C61}"/>
              </a:ext>
            </a:extLst>
          </p:cNvPr>
          <p:cNvGrpSpPr/>
          <p:nvPr/>
        </p:nvGrpSpPr>
        <p:grpSpPr>
          <a:xfrm>
            <a:off x="4139952" y="2972099"/>
            <a:ext cx="2981960" cy="885190"/>
            <a:chOff x="1708810" y="2182130"/>
            <a:chExt cx="2981960" cy="885190"/>
          </a:xfrm>
        </p:grpSpPr>
        <p:pic>
          <p:nvPicPr>
            <p:cNvPr id="6" name="object 8">
              <a:extLst>
                <a:ext uri="{FF2B5EF4-FFF2-40B4-BE49-F238E27FC236}">
                  <a16:creationId xmlns:a16="http://schemas.microsoft.com/office/drawing/2014/main" id="{149E7E06-BB69-4A9B-8AB2-1B7D21BC389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12042" y="2539432"/>
              <a:ext cx="884650" cy="326144"/>
            </a:xfrm>
            <a:prstGeom prst="rect">
              <a:avLst/>
            </a:prstGeom>
          </p:spPr>
        </p:pic>
        <p:sp>
          <p:nvSpPr>
            <p:cNvPr id="7" name="object 9">
              <a:extLst>
                <a:ext uri="{FF2B5EF4-FFF2-40B4-BE49-F238E27FC236}">
                  <a16:creationId xmlns:a16="http://schemas.microsoft.com/office/drawing/2014/main" id="{F9A3825F-DC81-4702-A5D7-599D6F4A2432}"/>
                </a:ext>
              </a:extLst>
            </p:cNvPr>
            <p:cNvSpPr/>
            <p:nvPr/>
          </p:nvSpPr>
          <p:spPr>
            <a:xfrm>
              <a:off x="1712036" y="2539432"/>
              <a:ext cx="885190" cy="326390"/>
            </a:xfrm>
            <a:custGeom>
              <a:avLst/>
              <a:gdLst/>
              <a:ahLst/>
              <a:cxnLst/>
              <a:rect l="l" t="t" r="r" b="b"/>
              <a:pathLst>
                <a:path w="885189" h="326389">
                  <a:moveTo>
                    <a:pt x="0" y="326148"/>
                  </a:moveTo>
                  <a:lnTo>
                    <a:pt x="884679" y="326148"/>
                  </a:lnTo>
                  <a:lnTo>
                    <a:pt x="884679" y="0"/>
                  </a:lnTo>
                  <a:lnTo>
                    <a:pt x="0" y="0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10">
              <a:extLst>
                <a:ext uri="{FF2B5EF4-FFF2-40B4-BE49-F238E27FC236}">
                  <a16:creationId xmlns:a16="http://schemas.microsoft.com/office/drawing/2014/main" id="{0352E259-CF69-4343-A166-D5EF16C1F142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596705" y="2341270"/>
              <a:ext cx="70573" cy="722528"/>
            </a:xfrm>
            <a:prstGeom prst="rect">
              <a:avLst/>
            </a:prstGeom>
          </p:spPr>
        </p:pic>
        <p:sp>
          <p:nvSpPr>
            <p:cNvPr id="9" name="object 11">
              <a:extLst>
                <a:ext uri="{FF2B5EF4-FFF2-40B4-BE49-F238E27FC236}">
                  <a16:creationId xmlns:a16="http://schemas.microsoft.com/office/drawing/2014/main" id="{0ABCD36A-5707-442B-B8AC-449C4F313A9C}"/>
                </a:ext>
              </a:extLst>
            </p:cNvPr>
            <p:cNvSpPr/>
            <p:nvPr/>
          </p:nvSpPr>
          <p:spPr>
            <a:xfrm>
              <a:off x="2596699" y="2341271"/>
              <a:ext cx="71120" cy="722630"/>
            </a:xfrm>
            <a:custGeom>
              <a:avLst/>
              <a:gdLst/>
              <a:ahLst/>
              <a:cxnLst/>
              <a:rect l="l" t="t" r="r" b="b"/>
              <a:pathLst>
                <a:path w="71119" h="722630">
                  <a:moveTo>
                    <a:pt x="0" y="722528"/>
                  </a:moveTo>
                  <a:lnTo>
                    <a:pt x="70586" y="722528"/>
                  </a:lnTo>
                  <a:lnTo>
                    <a:pt x="70586" y="0"/>
                  </a:lnTo>
                  <a:lnTo>
                    <a:pt x="0" y="0"/>
                  </a:lnTo>
                  <a:lnTo>
                    <a:pt x="0" y="722528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2">
              <a:extLst>
                <a:ext uri="{FF2B5EF4-FFF2-40B4-BE49-F238E27FC236}">
                  <a16:creationId xmlns:a16="http://schemas.microsoft.com/office/drawing/2014/main" id="{B813E78C-5A75-4294-9726-BB367E88EC9D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667304" y="2455722"/>
              <a:ext cx="38354" cy="493610"/>
            </a:xfrm>
            <a:prstGeom prst="rect">
              <a:avLst/>
            </a:prstGeom>
          </p:spPr>
        </p:pic>
        <p:sp>
          <p:nvSpPr>
            <p:cNvPr id="11" name="object 13">
              <a:extLst>
                <a:ext uri="{FF2B5EF4-FFF2-40B4-BE49-F238E27FC236}">
                  <a16:creationId xmlns:a16="http://schemas.microsoft.com/office/drawing/2014/main" id="{8C37E741-59A5-4696-9B87-C4E1A312A0C8}"/>
                </a:ext>
              </a:extLst>
            </p:cNvPr>
            <p:cNvSpPr/>
            <p:nvPr/>
          </p:nvSpPr>
          <p:spPr>
            <a:xfrm>
              <a:off x="2667302" y="2455721"/>
              <a:ext cx="38735" cy="494030"/>
            </a:xfrm>
            <a:custGeom>
              <a:avLst/>
              <a:gdLst/>
              <a:ahLst/>
              <a:cxnLst/>
              <a:rect l="l" t="t" r="r" b="b"/>
              <a:pathLst>
                <a:path w="38735" h="494030">
                  <a:moveTo>
                    <a:pt x="0" y="493610"/>
                  </a:moveTo>
                  <a:lnTo>
                    <a:pt x="38354" y="493610"/>
                  </a:lnTo>
                  <a:lnTo>
                    <a:pt x="38354" y="0"/>
                  </a:lnTo>
                  <a:lnTo>
                    <a:pt x="0" y="0"/>
                  </a:lnTo>
                  <a:lnTo>
                    <a:pt x="0" y="49361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2" name="object 14">
              <a:extLst>
                <a:ext uri="{FF2B5EF4-FFF2-40B4-BE49-F238E27FC236}">
                  <a16:creationId xmlns:a16="http://schemas.microsoft.com/office/drawing/2014/main" id="{F9B8E999-3FBC-45B3-AD82-E8126BED012E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05633" y="2354764"/>
              <a:ext cx="93906" cy="107734"/>
            </a:xfrm>
            <a:prstGeom prst="rect">
              <a:avLst/>
            </a:prstGeom>
          </p:spPr>
        </p:pic>
        <p:pic>
          <p:nvPicPr>
            <p:cNvPr id="13" name="object 15">
              <a:extLst>
                <a:ext uri="{FF2B5EF4-FFF2-40B4-BE49-F238E27FC236}">
                  <a16:creationId xmlns:a16="http://schemas.microsoft.com/office/drawing/2014/main" id="{1D1040A3-03AB-4FC7-BA70-86BE7F4DF0A4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2505633" y="2527405"/>
              <a:ext cx="93906" cy="107734"/>
            </a:xfrm>
            <a:prstGeom prst="rect">
              <a:avLst/>
            </a:prstGeom>
          </p:spPr>
        </p:pic>
        <p:pic>
          <p:nvPicPr>
            <p:cNvPr id="14" name="object 16">
              <a:extLst>
                <a:ext uri="{FF2B5EF4-FFF2-40B4-BE49-F238E27FC236}">
                  <a16:creationId xmlns:a16="http://schemas.microsoft.com/office/drawing/2014/main" id="{F1F28650-52A8-4E52-9300-476E4F32F0C2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505633" y="2942533"/>
              <a:ext cx="93906" cy="107734"/>
            </a:xfrm>
            <a:prstGeom prst="rect">
              <a:avLst/>
            </a:prstGeom>
          </p:spPr>
        </p:pic>
        <p:sp>
          <p:nvSpPr>
            <p:cNvPr id="15" name="object 17">
              <a:extLst>
                <a:ext uri="{FF2B5EF4-FFF2-40B4-BE49-F238E27FC236}">
                  <a16:creationId xmlns:a16="http://schemas.microsoft.com/office/drawing/2014/main" id="{F3349A8E-0D9F-4B12-B470-6AEEBEF544BD}"/>
                </a:ext>
              </a:extLst>
            </p:cNvPr>
            <p:cNvSpPr/>
            <p:nvPr/>
          </p:nvSpPr>
          <p:spPr>
            <a:xfrm>
              <a:off x="2544140" y="277312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8">
              <a:extLst>
                <a:ext uri="{FF2B5EF4-FFF2-40B4-BE49-F238E27FC236}">
                  <a16:creationId xmlns:a16="http://schemas.microsoft.com/office/drawing/2014/main" id="{FB362675-3E29-49ED-90C5-0358C317E6A8}"/>
                </a:ext>
              </a:extLst>
            </p:cNvPr>
            <p:cNvSpPr/>
            <p:nvPr/>
          </p:nvSpPr>
          <p:spPr>
            <a:xfrm>
              <a:off x="2544142" y="2773118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0" y="0"/>
                  </a:moveTo>
                  <a:lnTo>
                    <a:pt x="52171" y="0"/>
                  </a:lnTo>
                  <a:lnTo>
                    <a:pt x="52171" y="101282"/>
                  </a:lnTo>
                  <a:lnTo>
                    <a:pt x="0" y="101282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9">
              <a:extLst>
                <a:ext uri="{FF2B5EF4-FFF2-40B4-BE49-F238E27FC236}">
                  <a16:creationId xmlns:a16="http://schemas.microsoft.com/office/drawing/2014/main" id="{A28279DE-FF39-4FA8-B3C4-EE5020C7D333}"/>
                </a:ext>
              </a:extLst>
            </p:cNvPr>
            <p:cNvSpPr/>
            <p:nvPr/>
          </p:nvSpPr>
          <p:spPr>
            <a:xfrm>
              <a:off x="2508859" y="2797911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6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6" y="51727"/>
                  </a:lnTo>
                  <a:lnTo>
                    <a:pt x="35306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8" name="object 20">
              <a:extLst>
                <a:ext uri="{FF2B5EF4-FFF2-40B4-BE49-F238E27FC236}">
                  <a16:creationId xmlns:a16="http://schemas.microsoft.com/office/drawing/2014/main" id="{5319AA4A-19B0-48F0-AD3F-5DA07251FCB3}"/>
                </a:ext>
              </a:extLst>
            </p:cNvPr>
            <p:cNvSpPr/>
            <p:nvPr/>
          </p:nvSpPr>
          <p:spPr>
            <a:xfrm>
              <a:off x="2508859" y="279790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21">
              <a:extLst>
                <a:ext uri="{FF2B5EF4-FFF2-40B4-BE49-F238E27FC236}">
                  <a16:creationId xmlns:a16="http://schemas.microsoft.com/office/drawing/2014/main" id="{99CF0D2A-8413-4C39-84EE-64079F48AEEB}"/>
                </a:ext>
              </a:extLst>
            </p:cNvPr>
            <p:cNvSpPr/>
            <p:nvPr/>
          </p:nvSpPr>
          <p:spPr>
            <a:xfrm>
              <a:off x="2667685" y="2382773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2">
              <a:extLst>
                <a:ext uri="{FF2B5EF4-FFF2-40B4-BE49-F238E27FC236}">
                  <a16:creationId xmlns:a16="http://schemas.microsoft.com/office/drawing/2014/main" id="{F79D0DE7-674F-4C39-B2AA-BF87644A1DC4}"/>
                </a:ext>
              </a:extLst>
            </p:cNvPr>
            <p:cNvSpPr/>
            <p:nvPr/>
          </p:nvSpPr>
          <p:spPr>
            <a:xfrm>
              <a:off x="2667689" y="238277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51727"/>
                  </a:moveTo>
                  <a:lnTo>
                    <a:pt x="37033" y="51727"/>
                  </a:lnTo>
                  <a:lnTo>
                    <a:pt x="37033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1" name="object 23">
              <a:extLst>
                <a:ext uri="{FF2B5EF4-FFF2-40B4-BE49-F238E27FC236}">
                  <a16:creationId xmlns:a16="http://schemas.microsoft.com/office/drawing/2014/main" id="{80F67605-5C5A-4203-B79C-D0D93391AA81}"/>
                </a:ext>
              </a:extLst>
            </p:cNvPr>
            <p:cNvSpPr/>
            <p:nvPr/>
          </p:nvSpPr>
          <p:spPr>
            <a:xfrm>
              <a:off x="2667685" y="2555417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2" name="object 24">
              <a:extLst>
                <a:ext uri="{FF2B5EF4-FFF2-40B4-BE49-F238E27FC236}">
                  <a16:creationId xmlns:a16="http://schemas.microsoft.com/office/drawing/2014/main" id="{F590BF7B-9A03-4647-ABA9-5BCBDBE4BA6D}"/>
                </a:ext>
              </a:extLst>
            </p:cNvPr>
            <p:cNvSpPr/>
            <p:nvPr/>
          </p:nvSpPr>
          <p:spPr>
            <a:xfrm>
              <a:off x="2667689" y="2555417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51727"/>
                  </a:moveTo>
                  <a:lnTo>
                    <a:pt x="37033" y="51727"/>
                  </a:lnTo>
                  <a:lnTo>
                    <a:pt x="37033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5">
              <a:extLst>
                <a:ext uri="{FF2B5EF4-FFF2-40B4-BE49-F238E27FC236}">
                  <a16:creationId xmlns:a16="http://schemas.microsoft.com/office/drawing/2014/main" id="{88C152B9-2A8A-43AF-9251-0B62105176DF}"/>
                </a:ext>
              </a:extLst>
            </p:cNvPr>
            <p:cNvSpPr/>
            <p:nvPr/>
          </p:nvSpPr>
          <p:spPr>
            <a:xfrm>
              <a:off x="2667685" y="2970542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6">
              <a:extLst>
                <a:ext uri="{FF2B5EF4-FFF2-40B4-BE49-F238E27FC236}">
                  <a16:creationId xmlns:a16="http://schemas.microsoft.com/office/drawing/2014/main" id="{F4770B67-C65C-455D-B300-04E4190EEFD6}"/>
                </a:ext>
              </a:extLst>
            </p:cNvPr>
            <p:cNvSpPr/>
            <p:nvPr/>
          </p:nvSpPr>
          <p:spPr>
            <a:xfrm>
              <a:off x="2667689" y="297054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0"/>
                  </a:moveTo>
                  <a:lnTo>
                    <a:pt x="37033" y="0"/>
                  </a:lnTo>
                  <a:lnTo>
                    <a:pt x="37033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5" name="object 27">
              <a:extLst>
                <a:ext uri="{FF2B5EF4-FFF2-40B4-BE49-F238E27FC236}">
                  <a16:creationId xmlns:a16="http://schemas.microsoft.com/office/drawing/2014/main" id="{FA4E158F-F949-4326-810E-AD579FC1B8BC}"/>
                </a:ext>
              </a:extLst>
            </p:cNvPr>
            <p:cNvSpPr/>
            <p:nvPr/>
          </p:nvSpPr>
          <p:spPr>
            <a:xfrm>
              <a:off x="2667685" y="2797911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6" name="object 28">
              <a:extLst>
                <a:ext uri="{FF2B5EF4-FFF2-40B4-BE49-F238E27FC236}">
                  <a16:creationId xmlns:a16="http://schemas.microsoft.com/office/drawing/2014/main" id="{BDBB01B9-3644-44F6-8B18-52E176335EB0}"/>
                </a:ext>
              </a:extLst>
            </p:cNvPr>
            <p:cNvSpPr/>
            <p:nvPr/>
          </p:nvSpPr>
          <p:spPr>
            <a:xfrm>
              <a:off x="2667689" y="279790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0"/>
                  </a:moveTo>
                  <a:lnTo>
                    <a:pt x="37033" y="0"/>
                  </a:lnTo>
                  <a:lnTo>
                    <a:pt x="37033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7" name="object 29">
              <a:extLst>
                <a:ext uri="{FF2B5EF4-FFF2-40B4-BE49-F238E27FC236}">
                  <a16:creationId xmlns:a16="http://schemas.microsoft.com/office/drawing/2014/main" id="{A31C2212-89E9-45B0-B340-F07070445A57}"/>
                </a:ext>
              </a:extLst>
            </p:cNvPr>
            <p:cNvSpPr/>
            <p:nvPr/>
          </p:nvSpPr>
          <p:spPr>
            <a:xfrm>
              <a:off x="2544142" y="285293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0" y="0"/>
                  </a:moveTo>
                  <a:lnTo>
                    <a:pt x="50647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8" name="object 30">
              <a:extLst>
                <a:ext uri="{FF2B5EF4-FFF2-40B4-BE49-F238E27FC236}">
                  <a16:creationId xmlns:a16="http://schemas.microsoft.com/office/drawing/2014/main" id="{C7444F64-B566-457F-B9D3-6D17DF0E2AAB}"/>
                </a:ext>
              </a:extLst>
            </p:cNvPr>
            <p:cNvSpPr/>
            <p:nvPr/>
          </p:nvSpPr>
          <p:spPr>
            <a:xfrm>
              <a:off x="2544142" y="2793086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0" y="0"/>
                  </a:moveTo>
                  <a:lnTo>
                    <a:pt x="50647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9" name="object 31">
              <a:extLst>
                <a:ext uri="{FF2B5EF4-FFF2-40B4-BE49-F238E27FC236}">
                  <a16:creationId xmlns:a16="http://schemas.microsoft.com/office/drawing/2014/main" id="{B3FE9197-E73C-45D6-ABF3-0533AAC2AEF7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777020" y="2468995"/>
              <a:ext cx="642995" cy="467040"/>
            </a:xfrm>
            <a:prstGeom prst="rect">
              <a:avLst/>
            </a:prstGeom>
          </p:spPr>
        </p:pic>
        <p:sp>
          <p:nvSpPr>
            <p:cNvPr id="30" name="object 32">
              <a:extLst>
                <a:ext uri="{FF2B5EF4-FFF2-40B4-BE49-F238E27FC236}">
                  <a16:creationId xmlns:a16="http://schemas.microsoft.com/office/drawing/2014/main" id="{83F90EDE-CCF3-4785-A251-D505B6FAA495}"/>
                </a:ext>
              </a:extLst>
            </p:cNvPr>
            <p:cNvSpPr/>
            <p:nvPr/>
          </p:nvSpPr>
          <p:spPr>
            <a:xfrm>
              <a:off x="2777018" y="2468994"/>
              <a:ext cx="643255" cy="467359"/>
            </a:xfrm>
            <a:custGeom>
              <a:avLst/>
              <a:gdLst/>
              <a:ahLst/>
              <a:cxnLst/>
              <a:rect l="l" t="t" r="r" b="b"/>
              <a:pathLst>
                <a:path w="643254" h="467360">
                  <a:moveTo>
                    <a:pt x="0" y="467042"/>
                  </a:moveTo>
                  <a:lnTo>
                    <a:pt x="643001" y="467042"/>
                  </a:lnTo>
                  <a:lnTo>
                    <a:pt x="643001" y="0"/>
                  </a:lnTo>
                  <a:lnTo>
                    <a:pt x="0" y="0"/>
                  </a:lnTo>
                  <a:lnTo>
                    <a:pt x="0" y="467042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1" name="object 33">
              <a:extLst>
                <a:ext uri="{FF2B5EF4-FFF2-40B4-BE49-F238E27FC236}">
                  <a16:creationId xmlns:a16="http://schemas.microsoft.com/office/drawing/2014/main" id="{022819BA-7B4C-40D9-93F8-EF15161E0D8D}"/>
                </a:ext>
              </a:extLst>
            </p:cNvPr>
            <p:cNvSpPr/>
            <p:nvPr/>
          </p:nvSpPr>
          <p:spPr>
            <a:xfrm>
              <a:off x="2829966" y="2382773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6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6" y="51727"/>
                  </a:lnTo>
                  <a:lnTo>
                    <a:pt x="35306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2" name="object 34">
              <a:extLst>
                <a:ext uri="{FF2B5EF4-FFF2-40B4-BE49-F238E27FC236}">
                  <a16:creationId xmlns:a16="http://schemas.microsoft.com/office/drawing/2014/main" id="{418FDB68-C826-4044-8D0D-663BD58A27C2}"/>
                </a:ext>
              </a:extLst>
            </p:cNvPr>
            <p:cNvSpPr/>
            <p:nvPr/>
          </p:nvSpPr>
          <p:spPr>
            <a:xfrm>
              <a:off x="2829961" y="238277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51727"/>
                  </a:moveTo>
                  <a:lnTo>
                    <a:pt x="35306" y="51727"/>
                  </a:lnTo>
                  <a:lnTo>
                    <a:pt x="35306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3" name="object 35">
              <a:extLst>
                <a:ext uri="{FF2B5EF4-FFF2-40B4-BE49-F238E27FC236}">
                  <a16:creationId xmlns:a16="http://schemas.microsoft.com/office/drawing/2014/main" id="{8D789F4B-2658-414D-893F-09DBC899F8CC}"/>
                </a:ext>
              </a:extLst>
            </p:cNvPr>
            <p:cNvSpPr/>
            <p:nvPr/>
          </p:nvSpPr>
          <p:spPr>
            <a:xfrm>
              <a:off x="2829966" y="2555417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6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6" y="51727"/>
                  </a:lnTo>
                  <a:lnTo>
                    <a:pt x="35306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4" name="object 36">
              <a:extLst>
                <a:ext uri="{FF2B5EF4-FFF2-40B4-BE49-F238E27FC236}">
                  <a16:creationId xmlns:a16="http://schemas.microsoft.com/office/drawing/2014/main" id="{634FF812-34E5-41C3-A669-51FBBFF1F7C2}"/>
                </a:ext>
              </a:extLst>
            </p:cNvPr>
            <p:cNvSpPr/>
            <p:nvPr/>
          </p:nvSpPr>
          <p:spPr>
            <a:xfrm>
              <a:off x="2829961" y="2555417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51727"/>
                  </a:moveTo>
                  <a:lnTo>
                    <a:pt x="35306" y="51727"/>
                  </a:lnTo>
                  <a:lnTo>
                    <a:pt x="35306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5" name="object 37">
              <a:extLst>
                <a:ext uri="{FF2B5EF4-FFF2-40B4-BE49-F238E27FC236}">
                  <a16:creationId xmlns:a16="http://schemas.microsoft.com/office/drawing/2014/main" id="{E0BF4A0B-57F8-4832-A491-3A5477E93C8E}"/>
                </a:ext>
              </a:extLst>
            </p:cNvPr>
            <p:cNvSpPr/>
            <p:nvPr/>
          </p:nvSpPr>
          <p:spPr>
            <a:xfrm>
              <a:off x="2829966" y="2970542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6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6" y="51727"/>
                  </a:lnTo>
                  <a:lnTo>
                    <a:pt x="35306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6" name="object 38">
              <a:extLst>
                <a:ext uri="{FF2B5EF4-FFF2-40B4-BE49-F238E27FC236}">
                  <a16:creationId xmlns:a16="http://schemas.microsoft.com/office/drawing/2014/main" id="{AACD9AF4-54ED-4A1C-9D1B-2A3C72F10914}"/>
                </a:ext>
              </a:extLst>
            </p:cNvPr>
            <p:cNvSpPr/>
            <p:nvPr/>
          </p:nvSpPr>
          <p:spPr>
            <a:xfrm>
              <a:off x="2829961" y="297054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7" name="object 39">
              <a:extLst>
                <a:ext uri="{FF2B5EF4-FFF2-40B4-BE49-F238E27FC236}">
                  <a16:creationId xmlns:a16="http://schemas.microsoft.com/office/drawing/2014/main" id="{AE3DCCAA-3DCB-48B4-8686-8B04042990FB}"/>
                </a:ext>
              </a:extLst>
            </p:cNvPr>
            <p:cNvSpPr/>
            <p:nvPr/>
          </p:nvSpPr>
          <p:spPr>
            <a:xfrm>
              <a:off x="2829966" y="2797911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6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6" y="51727"/>
                  </a:lnTo>
                  <a:lnTo>
                    <a:pt x="35306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38" name="object 40">
              <a:extLst>
                <a:ext uri="{FF2B5EF4-FFF2-40B4-BE49-F238E27FC236}">
                  <a16:creationId xmlns:a16="http://schemas.microsoft.com/office/drawing/2014/main" id="{6BA75FE3-60E1-4B20-BBB3-884BB1CCA672}"/>
                </a:ext>
              </a:extLst>
            </p:cNvPr>
            <p:cNvSpPr/>
            <p:nvPr/>
          </p:nvSpPr>
          <p:spPr>
            <a:xfrm>
              <a:off x="2829961" y="279790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39" name="object 41">
              <a:extLst>
                <a:ext uri="{FF2B5EF4-FFF2-40B4-BE49-F238E27FC236}">
                  <a16:creationId xmlns:a16="http://schemas.microsoft.com/office/drawing/2014/main" id="{D62F674C-78B0-40DD-AD3E-336EEBFB4699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2706814" y="2341270"/>
              <a:ext cx="70599" cy="722528"/>
            </a:xfrm>
            <a:prstGeom prst="rect">
              <a:avLst/>
            </a:prstGeom>
          </p:spPr>
        </p:pic>
        <p:sp>
          <p:nvSpPr>
            <p:cNvPr id="40" name="object 42">
              <a:extLst>
                <a:ext uri="{FF2B5EF4-FFF2-40B4-BE49-F238E27FC236}">
                  <a16:creationId xmlns:a16="http://schemas.microsoft.com/office/drawing/2014/main" id="{C1D1B616-56C4-4881-96A3-EAACB6C34F85}"/>
                </a:ext>
              </a:extLst>
            </p:cNvPr>
            <p:cNvSpPr/>
            <p:nvPr/>
          </p:nvSpPr>
          <p:spPr>
            <a:xfrm>
              <a:off x="2706819" y="2341271"/>
              <a:ext cx="71120" cy="722630"/>
            </a:xfrm>
            <a:custGeom>
              <a:avLst/>
              <a:gdLst/>
              <a:ahLst/>
              <a:cxnLst/>
              <a:rect l="l" t="t" r="r" b="b"/>
              <a:pathLst>
                <a:path w="71119" h="722630">
                  <a:moveTo>
                    <a:pt x="70586" y="722528"/>
                  </a:moveTo>
                  <a:lnTo>
                    <a:pt x="0" y="722528"/>
                  </a:lnTo>
                  <a:lnTo>
                    <a:pt x="0" y="0"/>
                  </a:lnTo>
                  <a:lnTo>
                    <a:pt x="70586" y="0"/>
                  </a:lnTo>
                  <a:lnTo>
                    <a:pt x="70586" y="722528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1" name="object 43">
              <a:extLst>
                <a:ext uri="{FF2B5EF4-FFF2-40B4-BE49-F238E27FC236}">
                  <a16:creationId xmlns:a16="http://schemas.microsoft.com/office/drawing/2014/main" id="{E01BB356-675B-4811-84E2-AF9F23CA0B2D}"/>
                </a:ext>
              </a:extLst>
            </p:cNvPr>
            <p:cNvSpPr/>
            <p:nvPr/>
          </p:nvSpPr>
          <p:spPr>
            <a:xfrm>
              <a:off x="2777794" y="2357996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2" name="object 44">
              <a:extLst>
                <a:ext uri="{FF2B5EF4-FFF2-40B4-BE49-F238E27FC236}">
                  <a16:creationId xmlns:a16="http://schemas.microsoft.com/office/drawing/2014/main" id="{3CD01F5E-506A-4471-A6F4-79B4DD4ADD39}"/>
                </a:ext>
              </a:extLst>
            </p:cNvPr>
            <p:cNvSpPr/>
            <p:nvPr/>
          </p:nvSpPr>
          <p:spPr>
            <a:xfrm>
              <a:off x="2777789" y="2357989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101282"/>
                  </a:moveTo>
                  <a:lnTo>
                    <a:pt x="0" y="101282"/>
                  </a:lnTo>
                  <a:lnTo>
                    <a:pt x="0" y="0"/>
                  </a:lnTo>
                  <a:lnTo>
                    <a:pt x="52171" y="0"/>
                  </a:lnTo>
                  <a:lnTo>
                    <a:pt x="52171" y="101282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3" name="object 45">
              <a:extLst>
                <a:ext uri="{FF2B5EF4-FFF2-40B4-BE49-F238E27FC236}">
                  <a16:creationId xmlns:a16="http://schemas.microsoft.com/office/drawing/2014/main" id="{86871C06-DF99-4634-A5C4-7ADCF0FA5660}"/>
                </a:ext>
              </a:extLst>
            </p:cNvPr>
            <p:cNvSpPr/>
            <p:nvPr/>
          </p:nvSpPr>
          <p:spPr>
            <a:xfrm>
              <a:off x="2779323" y="2379469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4" name="object 46">
              <a:extLst>
                <a:ext uri="{FF2B5EF4-FFF2-40B4-BE49-F238E27FC236}">
                  <a16:creationId xmlns:a16="http://schemas.microsoft.com/office/drawing/2014/main" id="{8D900663-55CB-4BE6-BEEC-FBAD6391FFCD}"/>
                </a:ext>
              </a:extLst>
            </p:cNvPr>
            <p:cNvSpPr/>
            <p:nvPr/>
          </p:nvSpPr>
          <p:spPr>
            <a:xfrm>
              <a:off x="2779323" y="2439318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5" name="object 47">
              <a:extLst>
                <a:ext uri="{FF2B5EF4-FFF2-40B4-BE49-F238E27FC236}">
                  <a16:creationId xmlns:a16="http://schemas.microsoft.com/office/drawing/2014/main" id="{A1C031F1-16BD-4336-8931-A843C8C40D0E}"/>
                </a:ext>
              </a:extLst>
            </p:cNvPr>
            <p:cNvSpPr/>
            <p:nvPr/>
          </p:nvSpPr>
          <p:spPr>
            <a:xfrm>
              <a:off x="2777794" y="2530627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6" name="object 48">
              <a:extLst>
                <a:ext uri="{FF2B5EF4-FFF2-40B4-BE49-F238E27FC236}">
                  <a16:creationId xmlns:a16="http://schemas.microsoft.com/office/drawing/2014/main" id="{3F0E9E49-BFB4-4190-98A4-33468DAD309B}"/>
                </a:ext>
              </a:extLst>
            </p:cNvPr>
            <p:cNvSpPr/>
            <p:nvPr/>
          </p:nvSpPr>
          <p:spPr>
            <a:xfrm>
              <a:off x="2777789" y="253063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101282"/>
                  </a:moveTo>
                  <a:lnTo>
                    <a:pt x="0" y="101282"/>
                  </a:lnTo>
                  <a:lnTo>
                    <a:pt x="0" y="0"/>
                  </a:lnTo>
                  <a:lnTo>
                    <a:pt x="52171" y="0"/>
                  </a:lnTo>
                  <a:lnTo>
                    <a:pt x="52171" y="101282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7" name="object 49">
              <a:extLst>
                <a:ext uri="{FF2B5EF4-FFF2-40B4-BE49-F238E27FC236}">
                  <a16:creationId xmlns:a16="http://schemas.microsoft.com/office/drawing/2014/main" id="{42FF6571-B62C-4E8D-871D-8326F3289908}"/>
                </a:ext>
              </a:extLst>
            </p:cNvPr>
            <p:cNvSpPr/>
            <p:nvPr/>
          </p:nvSpPr>
          <p:spPr>
            <a:xfrm>
              <a:off x="2779323" y="2552110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8" name="object 50">
              <a:extLst>
                <a:ext uri="{FF2B5EF4-FFF2-40B4-BE49-F238E27FC236}">
                  <a16:creationId xmlns:a16="http://schemas.microsoft.com/office/drawing/2014/main" id="{61D28674-C881-47B8-A952-F529AFE0D12C}"/>
                </a:ext>
              </a:extLst>
            </p:cNvPr>
            <p:cNvSpPr/>
            <p:nvPr/>
          </p:nvSpPr>
          <p:spPr>
            <a:xfrm>
              <a:off x="2779323" y="2611959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9" name="object 51">
              <a:extLst>
                <a:ext uri="{FF2B5EF4-FFF2-40B4-BE49-F238E27FC236}">
                  <a16:creationId xmlns:a16="http://schemas.microsoft.com/office/drawing/2014/main" id="{4FFBE3AB-03BB-46D9-9439-5C885A75BB7F}"/>
                </a:ext>
              </a:extLst>
            </p:cNvPr>
            <p:cNvSpPr/>
            <p:nvPr/>
          </p:nvSpPr>
          <p:spPr>
            <a:xfrm>
              <a:off x="2777794" y="2945764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0" name="object 52">
              <a:extLst>
                <a:ext uri="{FF2B5EF4-FFF2-40B4-BE49-F238E27FC236}">
                  <a16:creationId xmlns:a16="http://schemas.microsoft.com/office/drawing/2014/main" id="{2F82B67F-9F6B-4AA1-9263-45E2A4F6DF39}"/>
                </a:ext>
              </a:extLst>
            </p:cNvPr>
            <p:cNvSpPr/>
            <p:nvPr/>
          </p:nvSpPr>
          <p:spPr>
            <a:xfrm>
              <a:off x="2777789" y="2945759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1" name="object 53">
              <a:extLst>
                <a:ext uri="{FF2B5EF4-FFF2-40B4-BE49-F238E27FC236}">
                  <a16:creationId xmlns:a16="http://schemas.microsoft.com/office/drawing/2014/main" id="{73D990A4-2BCD-426C-B377-8095EFBAC9AA}"/>
                </a:ext>
              </a:extLst>
            </p:cNvPr>
            <p:cNvSpPr/>
            <p:nvPr/>
          </p:nvSpPr>
          <p:spPr>
            <a:xfrm>
              <a:off x="2779323" y="302557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2" name="object 54">
              <a:extLst>
                <a:ext uri="{FF2B5EF4-FFF2-40B4-BE49-F238E27FC236}">
                  <a16:creationId xmlns:a16="http://schemas.microsoft.com/office/drawing/2014/main" id="{1020C684-2B41-4C72-AC22-8D4E9991DBA7}"/>
                </a:ext>
              </a:extLst>
            </p:cNvPr>
            <p:cNvSpPr/>
            <p:nvPr/>
          </p:nvSpPr>
          <p:spPr>
            <a:xfrm>
              <a:off x="2779323" y="2965727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3" name="object 55">
              <a:extLst>
                <a:ext uri="{FF2B5EF4-FFF2-40B4-BE49-F238E27FC236}">
                  <a16:creationId xmlns:a16="http://schemas.microsoft.com/office/drawing/2014/main" id="{AC8C5C90-55CB-4D54-B6F7-E2870B56DC58}"/>
                </a:ext>
              </a:extLst>
            </p:cNvPr>
            <p:cNvSpPr/>
            <p:nvPr/>
          </p:nvSpPr>
          <p:spPr>
            <a:xfrm>
              <a:off x="2777794" y="277312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4" name="object 56">
              <a:extLst>
                <a:ext uri="{FF2B5EF4-FFF2-40B4-BE49-F238E27FC236}">
                  <a16:creationId xmlns:a16="http://schemas.microsoft.com/office/drawing/2014/main" id="{3127A337-381C-4D3D-97F9-9C4E495BCA6C}"/>
                </a:ext>
              </a:extLst>
            </p:cNvPr>
            <p:cNvSpPr/>
            <p:nvPr/>
          </p:nvSpPr>
          <p:spPr>
            <a:xfrm>
              <a:off x="2777789" y="2773118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5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57">
              <a:extLst>
                <a:ext uri="{FF2B5EF4-FFF2-40B4-BE49-F238E27FC236}">
                  <a16:creationId xmlns:a16="http://schemas.microsoft.com/office/drawing/2014/main" id="{83909689-6076-4BE9-81D8-6850B3FD8504}"/>
                </a:ext>
              </a:extLst>
            </p:cNvPr>
            <p:cNvSpPr/>
            <p:nvPr/>
          </p:nvSpPr>
          <p:spPr>
            <a:xfrm>
              <a:off x="2779323" y="285293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6" name="object 58">
              <a:extLst>
                <a:ext uri="{FF2B5EF4-FFF2-40B4-BE49-F238E27FC236}">
                  <a16:creationId xmlns:a16="http://schemas.microsoft.com/office/drawing/2014/main" id="{394304CB-048F-4093-A0BB-8A7F648D2EE8}"/>
                </a:ext>
              </a:extLst>
            </p:cNvPr>
            <p:cNvSpPr/>
            <p:nvPr/>
          </p:nvSpPr>
          <p:spPr>
            <a:xfrm>
              <a:off x="2779323" y="2793086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7" name="object 59">
              <a:extLst>
                <a:ext uri="{FF2B5EF4-FFF2-40B4-BE49-F238E27FC236}">
                  <a16:creationId xmlns:a16="http://schemas.microsoft.com/office/drawing/2014/main" id="{F001AAD9-996E-437F-83F1-B72F5F5F2F9D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420770" y="2341271"/>
              <a:ext cx="70573" cy="722528"/>
            </a:xfrm>
            <a:prstGeom prst="rect">
              <a:avLst/>
            </a:prstGeom>
          </p:spPr>
        </p:pic>
        <p:sp>
          <p:nvSpPr>
            <p:cNvPr id="58" name="object 60">
              <a:extLst>
                <a:ext uri="{FF2B5EF4-FFF2-40B4-BE49-F238E27FC236}">
                  <a16:creationId xmlns:a16="http://schemas.microsoft.com/office/drawing/2014/main" id="{3BA12BB2-6195-4AB5-8814-D23829CA15A5}"/>
                </a:ext>
              </a:extLst>
            </p:cNvPr>
            <p:cNvSpPr/>
            <p:nvPr/>
          </p:nvSpPr>
          <p:spPr>
            <a:xfrm>
              <a:off x="3420770" y="2341271"/>
              <a:ext cx="71120" cy="722630"/>
            </a:xfrm>
            <a:custGeom>
              <a:avLst/>
              <a:gdLst/>
              <a:ahLst/>
              <a:cxnLst/>
              <a:rect l="l" t="t" r="r" b="b"/>
              <a:pathLst>
                <a:path w="71120" h="722630">
                  <a:moveTo>
                    <a:pt x="0" y="722528"/>
                  </a:moveTo>
                  <a:lnTo>
                    <a:pt x="70586" y="722528"/>
                  </a:lnTo>
                  <a:lnTo>
                    <a:pt x="70586" y="0"/>
                  </a:lnTo>
                  <a:lnTo>
                    <a:pt x="0" y="0"/>
                  </a:lnTo>
                  <a:lnTo>
                    <a:pt x="0" y="722528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9" name="object 61">
              <a:extLst>
                <a:ext uri="{FF2B5EF4-FFF2-40B4-BE49-F238E27FC236}">
                  <a16:creationId xmlns:a16="http://schemas.microsoft.com/office/drawing/2014/main" id="{09239595-0A65-4B0A-BF6A-754E2FA19F23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491373" y="2455722"/>
              <a:ext cx="38349" cy="493610"/>
            </a:xfrm>
            <a:prstGeom prst="rect">
              <a:avLst/>
            </a:prstGeom>
          </p:spPr>
        </p:pic>
        <p:sp>
          <p:nvSpPr>
            <p:cNvPr id="60" name="object 62">
              <a:extLst>
                <a:ext uri="{FF2B5EF4-FFF2-40B4-BE49-F238E27FC236}">
                  <a16:creationId xmlns:a16="http://schemas.microsoft.com/office/drawing/2014/main" id="{8D133CF9-EFAE-4B18-ABD2-89E5B4E43B39}"/>
                </a:ext>
              </a:extLst>
            </p:cNvPr>
            <p:cNvSpPr/>
            <p:nvPr/>
          </p:nvSpPr>
          <p:spPr>
            <a:xfrm>
              <a:off x="3491373" y="2455721"/>
              <a:ext cx="38735" cy="494030"/>
            </a:xfrm>
            <a:custGeom>
              <a:avLst/>
              <a:gdLst/>
              <a:ahLst/>
              <a:cxnLst/>
              <a:rect l="l" t="t" r="r" b="b"/>
              <a:pathLst>
                <a:path w="38735" h="494030">
                  <a:moveTo>
                    <a:pt x="0" y="493610"/>
                  </a:moveTo>
                  <a:lnTo>
                    <a:pt x="38354" y="493610"/>
                  </a:lnTo>
                  <a:lnTo>
                    <a:pt x="38354" y="0"/>
                  </a:lnTo>
                  <a:lnTo>
                    <a:pt x="0" y="0"/>
                  </a:lnTo>
                  <a:lnTo>
                    <a:pt x="0" y="49361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61" name="object 63">
              <a:extLst>
                <a:ext uri="{FF2B5EF4-FFF2-40B4-BE49-F238E27FC236}">
                  <a16:creationId xmlns:a16="http://schemas.microsoft.com/office/drawing/2014/main" id="{9346B2CA-B5B1-40CB-AB89-94BE75DE518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29705" y="2354764"/>
              <a:ext cx="93906" cy="107734"/>
            </a:xfrm>
            <a:prstGeom prst="rect">
              <a:avLst/>
            </a:prstGeom>
          </p:spPr>
        </p:pic>
        <p:pic>
          <p:nvPicPr>
            <p:cNvPr id="62" name="object 64">
              <a:extLst>
                <a:ext uri="{FF2B5EF4-FFF2-40B4-BE49-F238E27FC236}">
                  <a16:creationId xmlns:a16="http://schemas.microsoft.com/office/drawing/2014/main" id="{0B73985F-895C-45A7-870C-FE100AAF338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329705" y="2527405"/>
              <a:ext cx="93906" cy="107734"/>
            </a:xfrm>
            <a:prstGeom prst="rect">
              <a:avLst/>
            </a:prstGeom>
          </p:spPr>
        </p:pic>
        <p:pic>
          <p:nvPicPr>
            <p:cNvPr id="63" name="object 65">
              <a:extLst>
                <a:ext uri="{FF2B5EF4-FFF2-40B4-BE49-F238E27FC236}">
                  <a16:creationId xmlns:a16="http://schemas.microsoft.com/office/drawing/2014/main" id="{45D72369-8D84-4A35-BE31-B586A80F6754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29705" y="2942533"/>
              <a:ext cx="93906" cy="107734"/>
            </a:xfrm>
            <a:prstGeom prst="rect">
              <a:avLst/>
            </a:prstGeom>
          </p:spPr>
        </p:pic>
        <p:sp>
          <p:nvSpPr>
            <p:cNvPr id="64" name="object 66">
              <a:extLst>
                <a:ext uri="{FF2B5EF4-FFF2-40B4-BE49-F238E27FC236}">
                  <a16:creationId xmlns:a16="http://schemas.microsoft.com/office/drawing/2014/main" id="{D8DEB7BD-0F2E-46A7-9ECB-BB6EB39352D7}"/>
                </a:ext>
              </a:extLst>
            </p:cNvPr>
            <p:cNvSpPr/>
            <p:nvPr/>
          </p:nvSpPr>
          <p:spPr>
            <a:xfrm>
              <a:off x="3368217" y="277312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5" name="object 67">
              <a:extLst>
                <a:ext uri="{FF2B5EF4-FFF2-40B4-BE49-F238E27FC236}">
                  <a16:creationId xmlns:a16="http://schemas.microsoft.com/office/drawing/2014/main" id="{D00DFD0F-DCAF-496F-8F07-D8C6210AEF65}"/>
                </a:ext>
              </a:extLst>
            </p:cNvPr>
            <p:cNvSpPr/>
            <p:nvPr/>
          </p:nvSpPr>
          <p:spPr>
            <a:xfrm>
              <a:off x="3368213" y="2773118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0" y="0"/>
                  </a:moveTo>
                  <a:lnTo>
                    <a:pt x="52171" y="0"/>
                  </a:lnTo>
                  <a:lnTo>
                    <a:pt x="52171" y="101282"/>
                  </a:lnTo>
                  <a:lnTo>
                    <a:pt x="0" y="101282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68">
              <a:extLst>
                <a:ext uri="{FF2B5EF4-FFF2-40B4-BE49-F238E27FC236}">
                  <a16:creationId xmlns:a16="http://schemas.microsoft.com/office/drawing/2014/main" id="{B2235D1B-93BC-49C9-9E60-D6D4062A40B9}"/>
                </a:ext>
              </a:extLst>
            </p:cNvPr>
            <p:cNvSpPr/>
            <p:nvPr/>
          </p:nvSpPr>
          <p:spPr>
            <a:xfrm>
              <a:off x="3332937" y="2797911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5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5" y="51727"/>
                  </a:lnTo>
                  <a:lnTo>
                    <a:pt x="35305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7" name="object 69">
              <a:extLst>
                <a:ext uri="{FF2B5EF4-FFF2-40B4-BE49-F238E27FC236}">
                  <a16:creationId xmlns:a16="http://schemas.microsoft.com/office/drawing/2014/main" id="{0CA94CBE-94A3-452B-B1D2-6CAD2E7A63C4}"/>
                </a:ext>
              </a:extLst>
            </p:cNvPr>
            <p:cNvSpPr/>
            <p:nvPr/>
          </p:nvSpPr>
          <p:spPr>
            <a:xfrm>
              <a:off x="3332930" y="279790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70">
              <a:extLst>
                <a:ext uri="{FF2B5EF4-FFF2-40B4-BE49-F238E27FC236}">
                  <a16:creationId xmlns:a16="http://schemas.microsoft.com/office/drawing/2014/main" id="{B5FC62A8-EE73-4807-AE9D-A18FFF0B01F4}"/>
                </a:ext>
              </a:extLst>
            </p:cNvPr>
            <p:cNvSpPr/>
            <p:nvPr/>
          </p:nvSpPr>
          <p:spPr>
            <a:xfrm>
              <a:off x="3491763" y="2382773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71">
              <a:extLst>
                <a:ext uri="{FF2B5EF4-FFF2-40B4-BE49-F238E27FC236}">
                  <a16:creationId xmlns:a16="http://schemas.microsoft.com/office/drawing/2014/main" id="{D7988DF2-3230-4BE3-A686-435111081AB0}"/>
                </a:ext>
              </a:extLst>
            </p:cNvPr>
            <p:cNvSpPr/>
            <p:nvPr/>
          </p:nvSpPr>
          <p:spPr>
            <a:xfrm>
              <a:off x="3491760" y="238277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51727"/>
                  </a:moveTo>
                  <a:lnTo>
                    <a:pt x="37033" y="51727"/>
                  </a:lnTo>
                  <a:lnTo>
                    <a:pt x="37033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72">
              <a:extLst>
                <a:ext uri="{FF2B5EF4-FFF2-40B4-BE49-F238E27FC236}">
                  <a16:creationId xmlns:a16="http://schemas.microsoft.com/office/drawing/2014/main" id="{37BBFB56-1F8A-4EDF-9BE4-32067A8CE445}"/>
                </a:ext>
              </a:extLst>
            </p:cNvPr>
            <p:cNvSpPr/>
            <p:nvPr/>
          </p:nvSpPr>
          <p:spPr>
            <a:xfrm>
              <a:off x="3491763" y="2555417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73">
              <a:extLst>
                <a:ext uri="{FF2B5EF4-FFF2-40B4-BE49-F238E27FC236}">
                  <a16:creationId xmlns:a16="http://schemas.microsoft.com/office/drawing/2014/main" id="{A8CF9CBF-EABE-4A10-B951-F67E6FC65B65}"/>
                </a:ext>
              </a:extLst>
            </p:cNvPr>
            <p:cNvSpPr/>
            <p:nvPr/>
          </p:nvSpPr>
          <p:spPr>
            <a:xfrm>
              <a:off x="3491760" y="2555417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51727"/>
                  </a:moveTo>
                  <a:lnTo>
                    <a:pt x="37033" y="51727"/>
                  </a:lnTo>
                  <a:lnTo>
                    <a:pt x="37033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74">
              <a:extLst>
                <a:ext uri="{FF2B5EF4-FFF2-40B4-BE49-F238E27FC236}">
                  <a16:creationId xmlns:a16="http://schemas.microsoft.com/office/drawing/2014/main" id="{8F45F6F1-F346-4D7C-9041-1A9D7F4FD692}"/>
                </a:ext>
              </a:extLst>
            </p:cNvPr>
            <p:cNvSpPr/>
            <p:nvPr/>
          </p:nvSpPr>
          <p:spPr>
            <a:xfrm>
              <a:off x="3491763" y="2970542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75">
              <a:extLst>
                <a:ext uri="{FF2B5EF4-FFF2-40B4-BE49-F238E27FC236}">
                  <a16:creationId xmlns:a16="http://schemas.microsoft.com/office/drawing/2014/main" id="{A4A57CDF-61D3-4D73-8B21-09630FB2395A}"/>
                </a:ext>
              </a:extLst>
            </p:cNvPr>
            <p:cNvSpPr/>
            <p:nvPr/>
          </p:nvSpPr>
          <p:spPr>
            <a:xfrm>
              <a:off x="3491760" y="297054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0"/>
                  </a:moveTo>
                  <a:lnTo>
                    <a:pt x="37033" y="0"/>
                  </a:lnTo>
                  <a:lnTo>
                    <a:pt x="37033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76">
              <a:extLst>
                <a:ext uri="{FF2B5EF4-FFF2-40B4-BE49-F238E27FC236}">
                  <a16:creationId xmlns:a16="http://schemas.microsoft.com/office/drawing/2014/main" id="{741E29F7-F05A-4A09-882B-BBD3855E1350}"/>
                </a:ext>
              </a:extLst>
            </p:cNvPr>
            <p:cNvSpPr/>
            <p:nvPr/>
          </p:nvSpPr>
          <p:spPr>
            <a:xfrm>
              <a:off x="3491763" y="2797911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37033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7033" y="51727"/>
                  </a:lnTo>
                  <a:lnTo>
                    <a:pt x="37033" y="0"/>
                  </a:lnTo>
                  <a:close/>
                </a:path>
              </a:pathLst>
            </a:custGeom>
            <a:solidFill>
              <a:srgbClr val="B7921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5" name="object 77">
              <a:extLst>
                <a:ext uri="{FF2B5EF4-FFF2-40B4-BE49-F238E27FC236}">
                  <a16:creationId xmlns:a16="http://schemas.microsoft.com/office/drawing/2014/main" id="{C09E1D83-08B5-499B-A8A0-CFA40F08C239}"/>
                </a:ext>
              </a:extLst>
            </p:cNvPr>
            <p:cNvSpPr/>
            <p:nvPr/>
          </p:nvSpPr>
          <p:spPr>
            <a:xfrm>
              <a:off x="3491760" y="2797906"/>
              <a:ext cx="37465" cy="52069"/>
            </a:xfrm>
            <a:custGeom>
              <a:avLst/>
              <a:gdLst/>
              <a:ahLst/>
              <a:cxnLst/>
              <a:rect l="l" t="t" r="r" b="b"/>
              <a:pathLst>
                <a:path w="37464" h="52069">
                  <a:moveTo>
                    <a:pt x="0" y="0"/>
                  </a:moveTo>
                  <a:lnTo>
                    <a:pt x="37033" y="0"/>
                  </a:lnTo>
                  <a:lnTo>
                    <a:pt x="37033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78">
              <a:extLst>
                <a:ext uri="{FF2B5EF4-FFF2-40B4-BE49-F238E27FC236}">
                  <a16:creationId xmlns:a16="http://schemas.microsoft.com/office/drawing/2014/main" id="{B6ED0E4A-B5F0-426C-8C3D-00D5ADB85B2F}"/>
                </a:ext>
              </a:extLst>
            </p:cNvPr>
            <p:cNvSpPr/>
            <p:nvPr/>
          </p:nvSpPr>
          <p:spPr>
            <a:xfrm>
              <a:off x="3368213" y="285293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0" y="0"/>
                  </a:moveTo>
                  <a:lnTo>
                    <a:pt x="50647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79">
              <a:extLst>
                <a:ext uri="{FF2B5EF4-FFF2-40B4-BE49-F238E27FC236}">
                  <a16:creationId xmlns:a16="http://schemas.microsoft.com/office/drawing/2014/main" id="{C0641777-487E-48CF-A494-CDAFF2D537FA}"/>
                </a:ext>
              </a:extLst>
            </p:cNvPr>
            <p:cNvSpPr/>
            <p:nvPr/>
          </p:nvSpPr>
          <p:spPr>
            <a:xfrm>
              <a:off x="3368213" y="2793086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0" y="0"/>
                  </a:moveTo>
                  <a:lnTo>
                    <a:pt x="50647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8" name="object 80">
              <a:extLst>
                <a:ext uri="{FF2B5EF4-FFF2-40B4-BE49-F238E27FC236}">
                  <a16:creationId xmlns:a16="http://schemas.microsoft.com/office/drawing/2014/main" id="{F53366DE-4B33-41E1-84A0-8D29AE0B9783}"/>
                </a:ext>
              </a:extLst>
            </p:cNvPr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3601089" y="2539432"/>
              <a:ext cx="1086336" cy="326144"/>
            </a:xfrm>
            <a:prstGeom prst="rect">
              <a:avLst/>
            </a:prstGeom>
          </p:spPr>
        </p:pic>
        <p:sp>
          <p:nvSpPr>
            <p:cNvPr id="79" name="object 81">
              <a:extLst>
                <a:ext uri="{FF2B5EF4-FFF2-40B4-BE49-F238E27FC236}">
                  <a16:creationId xmlns:a16="http://schemas.microsoft.com/office/drawing/2014/main" id="{8C6CF723-A20B-42E3-B9C9-8B44AB4908F3}"/>
                </a:ext>
              </a:extLst>
            </p:cNvPr>
            <p:cNvSpPr/>
            <p:nvPr/>
          </p:nvSpPr>
          <p:spPr>
            <a:xfrm>
              <a:off x="3601474" y="2862355"/>
              <a:ext cx="1086485" cy="6985"/>
            </a:xfrm>
            <a:custGeom>
              <a:avLst/>
              <a:gdLst/>
              <a:ahLst/>
              <a:cxnLst/>
              <a:rect l="l" t="t" r="r" b="b"/>
              <a:pathLst>
                <a:path w="1086485" h="6985">
                  <a:moveTo>
                    <a:pt x="0" y="0"/>
                  </a:moveTo>
                  <a:lnTo>
                    <a:pt x="0" y="6451"/>
                  </a:lnTo>
                </a:path>
                <a:path w="1086485" h="6985">
                  <a:moveTo>
                    <a:pt x="52556" y="3225"/>
                  </a:moveTo>
                  <a:lnTo>
                    <a:pt x="1085955" y="3225"/>
                  </a:lnTo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82">
              <a:extLst>
                <a:ext uri="{FF2B5EF4-FFF2-40B4-BE49-F238E27FC236}">
                  <a16:creationId xmlns:a16="http://schemas.microsoft.com/office/drawing/2014/main" id="{4A8927FC-58D5-403B-988A-15D0AB1EBA77}"/>
                </a:ext>
              </a:extLst>
            </p:cNvPr>
            <p:cNvSpPr/>
            <p:nvPr/>
          </p:nvSpPr>
          <p:spPr>
            <a:xfrm>
              <a:off x="3601090" y="2539432"/>
              <a:ext cx="1086485" cy="326390"/>
            </a:xfrm>
            <a:custGeom>
              <a:avLst/>
              <a:gdLst/>
              <a:ahLst/>
              <a:cxnLst/>
              <a:rect l="l" t="t" r="r" b="b"/>
              <a:pathLst>
                <a:path w="1086485" h="326389">
                  <a:moveTo>
                    <a:pt x="1086340" y="0"/>
                  </a:moveTo>
                  <a:lnTo>
                    <a:pt x="0" y="0"/>
                  </a:lnTo>
                  <a:lnTo>
                    <a:pt x="0" y="326148"/>
                  </a:lnTo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83">
              <a:extLst>
                <a:ext uri="{FF2B5EF4-FFF2-40B4-BE49-F238E27FC236}">
                  <a16:creationId xmlns:a16="http://schemas.microsoft.com/office/drawing/2014/main" id="{85C0D1DC-1842-4FA2-A68F-46E13FB19161}"/>
                </a:ext>
              </a:extLst>
            </p:cNvPr>
            <p:cNvSpPr/>
            <p:nvPr/>
          </p:nvSpPr>
          <p:spPr>
            <a:xfrm>
              <a:off x="3654031" y="2555417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5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5" y="51727"/>
                  </a:lnTo>
                  <a:lnTo>
                    <a:pt x="35305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84">
              <a:extLst>
                <a:ext uri="{FF2B5EF4-FFF2-40B4-BE49-F238E27FC236}">
                  <a16:creationId xmlns:a16="http://schemas.microsoft.com/office/drawing/2014/main" id="{8522E565-92F3-4146-AE73-757A7FCC6087}"/>
                </a:ext>
              </a:extLst>
            </p:cNvPr>
            <p:cNvSpPr/>
            <p:nvPr/>
          </p:nvSpPr>
          <p:spPr>
            <a:xfrm>
              <a:off x="3654033" y="2555417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51727"/>
                  </a:moveTo>
                  <a:lnTo>
                    <a:pt x="35306" y="51727"/>
                  </a:lnTo>
                  <a:lnTo>
                    <a:pt x="35306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85">
              <a:extLst>
                <a:ext uri="{FF2B5EF4-FFF2-40B4-BE49-F238E27FC236}">
                  <a16:creationId xmlns:a16="http://schemas.microsoft.com/office/drawing/2014/main" id="{AA829990-4DC0-46EC-9E13-620FE76B04F6}"/>
                </a:ext>
              </a:extLst>
            </p:cNvPr>
            <p:cNvSpPr/>
            <p:nvPr/>
          </p:nvSpPr>
          <p:spPr>
            <a:xfrm>
              <a:off x="3654031" y="2797911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5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5" y="51727"/>
                  </a:lnTo>
                  <a:lnTo>
                    <a:pt x="35305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86">
              <a:extLst>
                <a:ext uri="{FF2B5EF4-FFF2-40B4-BE49-F238E27FC236}">
                  <a16:creationId xmlns:a16="http://schemas.microsoft.com/office/drawing/2014/main" id="{9FB8F244-4436-4D54-8561-AD698FD90038}"/>
                </a:ext>
              </a:extLst>
            </p:cNvPr>
            <p:cNvSpPr/>
            <p:nvPr/>
          </p:nvSpPr>
          <p:spPr>
            <a:xfrm>
              <a:off x="3654033" y="279790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5" name="object 87">
              <a:extLst>
                <a:ext uri="{FF2B5EF4-FFF2-40B4-BE49-F238E27FC236}">
                  <a16:creationId xmlns:a16="http://schemas.microsoft.com/office/drawing/2014/main" id="{6C9A8D77-83EF-478D-908E-0590FED61894}"/>
                </a:ext>
              </a:extLst>
            </p:cNvPr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3530892" y="2341270"/>
              <a:ext cx="70586" cy="722528"/>
            </a:xfrm>
            <a:prstGeom prst="rect">
              <a:avLst/>
            </a:prstGeom>
          </p:spPr>
        </p:pic>
        <p:sp>
          <p:nvSpPr>
            <p:cNvPr id="86" name="object 88">
              <a:extLst>
                <a:ext uri="{FF2B5EF4-FFF2-40B4-BE49-F238E27FC236}">
                  <a16:creationId xmlns:a16="http://schemas.microsoft.com/office/drawing/2014/main" id="{54AF91D9-0E0B-48B7-BE4A-B377463FDD78}"/>
                </a:ext>
              </a:extLst>
            </p:cNvPr>
            <p:cNvSpPr/>
            <p:nvPr/>
          </p:nvSpPr>
          <p:spPr>
            <a:xfrm>
              <a:off x="3530890" y="2341271"/>
              <a:ext cx="71120" cy="722630"/>
            </a:xfrm>
            <a:custGeom>
              <a:avLst/>
              <a:gdLst/>
              <a:ahLst/>
              <a:cxnLst/>
              <a:rect l="l" t="t" r="r" b="b"/>
              <a:pathLst>
                <a:path w="71120" h="722630">
                  <a:moveTo>
                    <a:pt x="70586" y="722528"/>
                  </a:moveTo>
                  <a:lnTo>
                    <a:pt x="0" y="722528"/>
                  </a:lnTo>
                  <a:lnTo>
                    <a:pt x="0" y="0"/>
                  </a:lnTo>
                  <a:lnTo>
                    <a:pt x="70586" y="0"/>
                  </a:lnTo>
                  <a:lnTo>
                    <a:pt x="70586" y="722528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7" name="object 89">
              <a:extLst>
                <a:ext uri="{FF2B5EF4-FFF2-40B4-BE49-F238E27FC236}">
                  <a16:creationId xmlns:a16="http://schemas.microsoft.com/office/drawing/2014/main" id="{E493DCDB-8BD1-4785-AB65-B21B10D14713}"/>
                </a:ext>
              </a:extLst>
            </p:cNvPr>
            <p:cNvSpPr/>
            <p:nvPr/>
          </p:nvSpPr>
          <p:spPr>
            <a:xfrm>
              <a:off x="3654031" y="2382773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5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5" y="51727"/>
                  </a:lnTo>
                  <a:lnTo>
                    <a:pt x="35305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8" name="object 90">
              <a:extLst>
                <a:ext uri="{FF2B5EF4-FFF2-40B4-BE49-F238E27FC236}">
                  <a16:creationId xmlns:a16="http://schemas.microsoft.com/office/drawing/2014/main" id="{8F4CE793-3CDA-4F77-AC15-B7EE0B2B75F8}"/>
                </a:ext>
              </a:extLst>
            </p:cNvPr>
            <p:cNvSpPr/>
            <p:nvPr/>
          </p:nvSpPr>
          <p:spPr>
            <a:xfrm>
              <a:off x="3654033" y="238277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51727"/>
                  </a:moveTo>
                  <a:lnTo>
                    <a:pt x="35306" y="51727"/>
                  </a:lnTo>
                  <a:lnTo>
                    <a:pt x="35306" y="0"/>
                  </a:lnTo>
                  <a:lnTo>
                    <a:pt x="0" y="0"/>
                  </a:lnTo>
                  <a:lnTo>
                    <a:pt x="0" y="51727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91">
              <a:extLst>
                <a:ext uri="{FF2B5EF4-FFF2-40B4-BE49-F238E27FC236}">
                  <a16:creationId xmlns:a16="http://schemas.microsoft.com/office/drawing/2014/main" id="{558FF510-0F50-4F0A-B42B-BDF3CCD7F973}"/>
                </a:ext>
              </a:extLst>
            </p:cNvPr>
            <p:cNvSpPr/>
            <p:nvPr/>
          </p:nvSpPr>
          <p:spPr>
            <a:xfrm>
              <a:off x="3601859" y="2357996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92">
              <a:extLst>
                <a:ext uri="{FF2B5EF4-FFF2-40B4-BE49-F238E27FC236}">
                  <a16:creationId xmlns:a16="http://schemas.microsoft.com/office/drawing/2014/main" id="{F8DA1F88-69D5-4021-B551-B439B0469F04}"/>
                </a:ext>
              </a:extLst>
            </p:cNvPr>
            <p:cNvSpPr/>
            <p:nvPr/>
          </p:nvSpPr>
          <p:spPr>
            <a:xfrm>
              <a:off x="3601862" y="2357989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101282"/>
                  </a:moveTo>
                  <a:lnTo>
                    <a:pt x="0" y="101282"/>
                  </a:lnTo>
                  <a:lnTo>
                    <a:pt x="0" y="0"/>
                  </a:lnTo>
                  <a:lnTo>
                    <a:pt x="52171" y="0"/>
                  </a:lnTo>
                  <a:lnTo>
                    <a:pt x="52171" y="101282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93">
              <a:extLst>
                <a:ext uri="{FF2B5EF4-FFF2-40B4-BE49-F238E27FC236}">
                  <a16:creationId xmlns:a16="http://schemas.microsoft.com/office/drawing/2014/main" id="{E75681BA-12B7-45E5-B179-296754F9D7FF}"/>
                </a:ext>
              </a:extLst>
            </p:cNvPr>
            <p:cNvSpPr/>
            <p:nvPr/>
          </p:nvSpPr>
          <p:spPr>
            <a:xfrm>
              <a:off x="3603395" y="2379469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94">
              <a:extLst>
                <a:ext uri="{FF2B5EF4-FFF2-40B4-BE49-F238E27FC236}">
                  <a16:creationId xmlns:a16="http://schemas.microsoft.com/office/drawing/2014/main" id="{5CE0CB66-20D5-47B8-9CDE-B2CCD3E20EBF}"/>
                </a:ext>
              </a:extLst>
            </p:cNvPr>
            <p:cNvSpPr/>
            <p:nvPr/>
          </p:nvSpPr>
          <p:spPr>
            <a:xfrm>
              <a:off x="3603395" y="2439318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95">
              <a:extLst>
                <a:ext uri="{FF2B5EF4-FFF2-40B4-BE49-F238E27FC236}">
                  <a16:creationId xmlns:a16="http://schemas.microsoft.com/office/drawing/2014/main" id="{D53DA5A8-A962-487E-9059-E7F3FC7AB7E8}"/>
                </a:ext>
              </a:extLst>
            </p:cNvPr>
            <p:cNvSpPr/>
            <p:nvPr/>
          </p:nvSpPr>
          <p:spPr>
            <a:xfrm>
              <a:off x="3601859" y="2530627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4" name="object 96">
              <a:extLst>
                <a:ext uri="{FF2B5EF4-FFF2-40B4-BE49-F238E27FC236}">
                  <a16:creationId xmlns:a16="http://schemas.microsoft.com/office/drawing/2014/main" id="{21715826-A8EB-47FC-B334-A785B0C25EBC}"/>
                </a:ext>
              </a:extLst>
            </p:cNvPr>
            <p:cNvSpPr/>
            <p:nvPr/>
          </p:nvSpPr>
          <p:spPr>
            <a:xfrm>
              <a:off x="3601862" y="253063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101282"/>
                  </a:moveTo>
                  <a:lnTo>
                    <a:pt x="0" y="101282"/>
                  </a:lnTo>
                  <a:lnTo>
                    <a:pt x="0" y="0"/>
                  </a:lnTo>
                  <a:lnTo>
                    <a:pt x="52171" y="0"/>
                  </a:lnTo>
                  <a:lnTo>
                    <a:pt x="52171" y="101282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5" name="object 97">
              <a:extLst>
                <a:ext uri="{FF2B5EF4-FFF2-40B4-BE49-F238E27FC236}">
                  <a16:creationId xmlns:a16="http://schemas.microsoft.com/office/drawing/2014/main" id="{0876269B-1F98-4BE8-8F22-AD60709BEA02}"/>
                </a:ext>
              </a:extLst>
            </p:cNvPr>
            <p:cNvSpPr/>
            <p:nvPr/>
          </p:nvSpPr>
          <p:spPr>
            <a:xfrm>
              <a:off x="3603395" y="2552110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98">
              <a:extLst>
                <a:ext uri="{FF2B5EF4-FFF2-40B4-BE49-F238E27FC236}">
                  <a16:creationId xmlns:a16="http://schemas.microsoft.com/office/drawing/2014/main" id="{D8C227AC-8663-453B-B685-43FF752AC239}"/>
                </a:ext>
              </a:extLst>
            </p:cNvPr>
            <p:cNvSpPr/>
            <p:nvPr/>
          </p:nvSpPr>
          <p:spPr>
            <a:xfrm>
              <a:off x="3603395" y="2611959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7" name="object 99">
              <a:extLst>
                <a:ext uri="{FF2B5EF4-FFF2-40B4-BE49-F238E27FC236}">
                  <a16:creationId xmlns:a16="http://schemas.microsoft.com/office/drawing/2014/main" id="{7032E364-6D1D-41E9-8666-1CE624B967E7}"/>
                </a:ext>
              </a:extLst>
            </p:cNvPr>
            <p:cNvSpPr/>
            <p:nvPr/>
          </p:nvSpPr>
          <p:spPr>
            <a:xfrm>
              <a:off x="3654031" y="2970542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35305" y="0"/>
                  </a:moveTo>
                  <a:lnTo>
                    <a:pt x="0" y="0"/>
                  </a:lnTo>
                  <a:lnTo>
                    <a:pt x="0" y="51727"/>
                  </a:lnTo>
                  <a:lnTo>
                    <a:pt x="35305" y="51727"/>
                  </a:lnTo>
                  <a:lnTo>
                    <a:pt x="35305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8" name="object 100">
              <a:extLst>
                <a:ext uri="{FF2B5EF4-FFF2-40B4-BE49-F238E27FC236}">
                  <a16:creationId xmlns:a16="http://schemas.microsoft.com/office/drawing/2014/main" id="{758B19E6-BC6A-4F25-9EEB-A4F07BA3A799}"/>
                </a:ext>
              </a:extLst>
            </p:cNvPr>
            <p:cNvSpPr/>
            <p:nvPr/>
          </p:nvSpPr>
          <p:spPr>
            <a:xfrm>
              <a:off x="3654033" y="2970546"/>
              <a:ext cx="35560" cy="52069"/>
            </a:xfrm>
            <a:custGeom>
              <a:avLst/>
              <a:gdLst/>
              <a:ahLst/>
              <a:cxnLst/>
              <a:rect l="l" t="t" r="r" b="b"/>
              <a:pathLst>
                <a:path w="35560" h="52069">
                  <a:moveTo>
                    <a:pt x="0" y="0"/>
                  </a:moveTo>
                  <a:lnTo>
                    <a:pt x="35306" y="0"/>
                  </a:lnTo>
                  <a:lnTo>
                    <a:pt x="35306" y="51727"/>
                  </a:lnTo>
                  <a:lnTo>
                    <a:pt x="0" y="51727"/>
                  </a:lnTo>
                  <a:lnTo>
                    <a:pt x="0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101">
              <a:extLst>
                <a:ext uri="{FF2B5EF4-FFF2-40B4-BE49-F238E27FC236}">
                  <a16:creationId xmlns:a16="http://schemas.microsoft.com/office/drawing/2014/main" id="{F43DBCB0-2465-4B58-A69E-D7B4982F6B85}"/>
                </a:ext>
              </a:extLst>
            </p:cNvPr>
            <p:cNvSpPr/>
            <p:nvPr/>
          </p:nvSpPr>
          <p:spPr>
            <a:xfrm>
              <a:off x="3601859" y="2945764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102">
              <a:extLst>
                <a:ext uri="{FF2B5EF4-FFF2-40B4-BE49-F238E27FC236}">
                  <a16:creationId xmlns:a16="http://schemas.microsoft.com/office/drawing/2014/main" id="{7F769B95-D6EC-41AC-975D-6D5BE348020A}"/>
                </a:ext>
              </a:extLst>
            </p:cNvPr>
            <p:cNvSpPr/>
            <p:nvPr/>
          </p:nvSpPr>
          <p:spPr>
            <a:xfrm>
              <a:off x="3601862" y="2945759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1" name="object 103">
              <a:extLst>
                <a:ext uri="{FF2B5EF4-FFF2-40B4-BE49-F238E27FC236}">
                  <a16:creationId xmlns:a16="http://schemas.microsoft.com/office/drawing/2014/main" id="{82CA4D1C-5B8F-46B9-8561-4DDF5F2567AA}"/>
                </a:ext>
              </a:extLst>
            </p:cNvPr>
            <p:cNvSpPr/>
            <p:nvPr/>
          </p:nvSpPr>
          <p:spPr>
            <a:xfrm>
              <a:off x="3603395" y="302557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104">
              <a:extLst>
                <a:ext uri="{FF2B5EF4-FFF2-40B4-BE49-F238E27FC236}">
                  <a16:creationId xmlns:a16="http://schemas.microsoft.com/office/drawing/2014/main" id="{81A1E477-24E5-4838-96FC-CB695E117BCA}"/>
                </a:ext>
              </a:extLst>
            </p:cNvPr>
            <p:cNvSpPr/>
            <p:nvPr/>
          </p:nvSpPr>
          <p:spPr>
            <a:xfrm>
              <a:off x="3603395" y="2965727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105">
              <a:extLst>
                <a:ext uri="{FF2B5EF4-FFF2-40B4-BE49-F238E27FC236}">
                  <a16:creationId xmlns:a16="http://schemas.microsoft.com/office/drawing/2014/main" id="{75FF6E05-3A77-429F-A6F5-AF418E575C91}"/>
                </a:ext>
              </a:extLst>
            </p:cNvPr>
            <p:cNvSpPr/>
            <p:nvPr/>
          </p:nvSpPr>
          <p:spPr>
            <a:xfrm>
              <a:off x="3601859" y="2773121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solidFill>
              <a:srgbClr val="FECF5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4" name="object 106">
              <a:extLst>
                <a:ext uri="{FF2B5EF4-FFF2-40B4-BE49-F238E27FC236}">
                  <a16:creationId xmlns:a16="http://schemas.microsoft.com/office/drawing/2014/main" id="{1B240136-F883-4C48-9CA3-E1D59EB1ED8B}"/>
                </a:ext>
              </a:extLst>
            </p:cNvPr>
            <p:cNvSpPr/>
            <p:nvPr/>
          </p:nvSpPr>
          <p:spPr>
            <a:xfrm>
              <a:off x="3601862" y="2773118"/>
              <a:ext cx="52705" cy="101600"/>
            </a:xfrm>
            <a:custGeom>
              <a:avLst/>
              <a:gdLst/>
              <a:ahLst/>
              <a:cxnLst/>
              <a:rect l="l" t="t" r="r" b="b"/>
              <a:pathLst>
                <a:path w="52704" h="101600">
                  <a:moveTo>
                    <a:pt x="52171" y="0"/>
                  </a:moveTo>
                  <a:lnTo>
                    <a:pt x="0" y="0"/>
                  </a:lnTo>
                  <a:lnTo>
                    <a:pt x="0" y="101282"/>
                  </a:lnTo>
                  <a:lnTo>
                    <a:pt x="52171" y="101282"/>
                  </a:lnTo>
                  <a:lnTo>
                    <a:pt x="52171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5" name="object 107">
              <a:extLst>
                <a:ext uri="{FF2B5EF4-FFF2-40B4-BE49-F238E27FC236}">
                  <a16:creationId xmlns:a16="http://schemas.microsoft.com/office/drawing/2014/main" id="{0E52EA63-DD61-45B4-A70C-3FA681F90732}"/>
                </a:ext>
              </a:extLst>
            </p:cNvPr>
            <p:cNvSpPr/>
            <p:nvPr/>
          </p:nvSpPr>
          <p:spPr>
            <a:xfrm>
              <a:off x="3603395" y="2852935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6" name="object 108">
              <a:extLst>
                <a:ext uri="{FF2B5EF4-FFF2-40B4-BE49-F238E27FC236}">
                  <a16:creationId xmlns:a16="http://schemas.microsoft.com/office/drawing/2014/main" id="{AF88C1AD-378E-44B6-9FF6-8D19515870D5}"/>
                </a:ext>
              </a:extLst>
            </p:cNvPr>
            <p:cNvSpPr/>
            <p:nvPr/>
          </p:nvSpPr>
          <p:spPr>
            <a:xfrm>
              <a:off x="3603395" y="2793086"/>
              <a:ext cx="50800" cy="0"/>
            </a:xfrm>
            <a:custGeom>
              <a:avLst/>
              <a:gdLst/>
              <a:ahLst/>
              <a:cxnLst/>
              <a:rect l="l" t="t" r="r" b="b"/>
              <a:pathLst>
                <a:path w="50800">
                  <a:moveTo>
                    <a:pt x="50647" y="0"/>
                  </a:moveTo>
                  <a:lnTo>
                    <a:pt x="0" y="0"/>
                  </a:lnTo>
                </a:path>
              </a:pathLst>
            </a:custGeom>
            <a:ln w="461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7" name="object 109">
              <a:extLst>
                <a:ext uri="{FF2B5EF4-FFF2-40B4-BE49-F238E27FC236}">
                  <a16:creationId xmlns:a16="http://schemas.microsoft.com/office/drawing/2014/main" id="{55A17813-F067-4BCA-AAED-8C6D9A0833A2}"/>
                </a:ext>
              </a:extLst>
            </p:cNvPr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3025622" y="2282028"/>
              <a:ext cx="138111" cy="188744"/>
            </a:xfrm>
            <a:prstGeom prst="rect">
              <a:avLst/>
            </a:prstGeom>
          </p:spPr>
        </p:pic>
        <p:sp>
          <p:nvSpPr>
            <p:cNvPr id="108" name="object 110">
              <a:extLst>
                <a:ext uri="{FF2B5EF4-FFF2-40B4-BE49-F238E27FC236}">
                  <a16:creationId xmlns:a16="http://schemas.microsoft.com/office/drawing/2014/main" id="{4BD672AE-543F-4287-BB8A-4A702926C66C}"/>
                </a:ext>
              </a:extLst>
            </p:cNvPr>
            <p:cNvSpPr/>
            <p:nvPr/>
          </p:nvSpPr>
          <p:spPr>
            <a:xfrm>
              <a:off x="3025621" y="2282028"/>
              <a:ext cx="138430" cy="189230"/>
            </a:xfrm>
            <a:custGeom>
              <a:avLst/>
              <a:gdLst/>
              <a:ahLst/>
              <a:cxnLst/>
              <a:rect l="l" t="t" r="r" b="b"/>
              <a:pathLst>
                <a:path w="138430" h="189230">
                  <a:moveTo>
                    <a:pt x="138112" y="0"/>
                  </a:moveTo>
                  <a:lnTo>
                    <a:pt x="0" y="0"/>
                  </a:lnTo>
                  <a:lnTo>
                    <a:pt x="0" y="188747"/>
                  </a:lnTo>
                  <a:lnTo>
                    <a:pt x="138112" y="188747"/>
                  </a:lnTo>
                  <a:lnTo>
                    <a:pt x="138112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9" name="object 111">
              <a:extLst>
                <a:ext uri="{FF2B5EF4-FFF2-40B4-BE49-F238E27FC236}">
                  <a16:creationId xmlns:a16="http://schemas.microsoft.com/office/drawing/2014/main" id="{6A4D023C-5002-468E-ACC5-975FB82A207D}"/>
                </a:ext>
              </a:extLst>
            </p:cNvPr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3025622" y="2185352"/>
              <a:ext cx="851700" cy="110490"/>
            </a:xfrm>
            <a:prstGeom prst="rect">
              <a:avLst/>
            </a:prstGeom>
          </p:spPr>
        </p:pic>
        <p:sp>
          <p:nvSpPr>
            <p:cNvPr id="110" name="object 112">
              <a:extLst>
                <a:ext uri="{FF2B5EF4-FFF2-40B4-BE49-F238E27FC236}">
                  <a16:creationId xmlns:a16="http://schemas.microsoft.com/office/drawing/2014/main" id="{CAC51897-11CB-405E-A66D-6BBCDBDA0C08}"/>
                </a:ext>
              </a:extLst>
            </p:cNvPr>
            <p:cNvSpPr/>
            <p:nvPr/>
          </p:nvSpPr>
          <p:spPr>
            <a:xfrm>
              <a:off x="3025618" y="2185356"/>
              <a:ext cx="852169" cy="110489"/>
            </a:xfrm>
            <a:custGeom>
              <a:avLst/>
              <a:gdLst/>
              <a:ahLst/>
              <a:cxnLst/>
              <a:rect l="l" t="t" r="r" b="b"/>
              <a:pathLst>
                <a:path w="852170" h="110489">
                  <a:moveTo>
                    <a:pt x="214769" y="110490"/>
                  </a:moveTo>
                  <a:lnTo>
                    <a:pt x="0" y="110490"/>
                  </a:lnTo>
                  <a:lnTo>
                    <a:pt x="0" y="82867"/>
                  </a:lnTo>
                  <a:lnTo>
                    <a:pt x="204177" y="82867"/>
                  </a:lnTo>
                  <a:lnTo>
                    <a:pt x="296252" y="0"/>
                  </a:lnTo>
                  <a:lnTo>
                    <a:pt x="851687" y="0"/>
                  </a:lnTo>
                  <a:lnTo>
                    <a:pt x="851687" y="27622"/>
                  </a:lnTo>
                  <a:lnTo>
                    <a:pt x="306844" y="27622"/>
                  </a:lnTo>
                  <a:lnTo>
                    <a:pt x="214769" y="11049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1" name="object 113">
              <a:extLst>
                <a:ext uri="{FF2B5EF4-FFF2-40B4-BE49-F238E27FC236}">
                  <a16:creationId xmlns:a16="http://schemas.microsoft.com/office/drawing/2014/main" id="{08A4F816-2864-4549-B217-C039EF70D241}"/>
                </a:ext>
              </a:extLst>
            </p:cNvPr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2998422" y="2417838"/>
              <a:ext cx="192510" cy="52933"/>
            </a:xfrm>
            <a:prstGeom prst="rect">
              <a:avLst/>
            </a:prstGeom>
          </p:spPr>
        </p:pic>
        <p:sp>
          <p:nvSpPr>
            <p:cNvPr id="112" name="object 114">
              <a:extLst>
                <a:ext uri="{FF2B5EF4-FFF2-40B4-BE49-F238E27FC236}">
                  <a16:creationId xmlns:a16="http://schemas.microsoft.com/office/drawing/2014/main" id="{08F3230D-A8B3-4724-8D72-C69E70E2B4D0}"/>
                </a:ext>
              </a:extLst>
            </p:cNvPr>
            <p:cNvSpPr/>
            <p:nvPr/>
          </p:nvSpPr>
          <p:spPr>
            <a:xfrm>
              <a:off x="2998426" y="2417838"/>
              <a:ext cx="193040" cy="53340"/>
            </a:xfrm>
            <a:custGeom>
              <a:avLst/>
              <a:gdLst/>
              <a:ahLst/>
              <a:cxnLst/>
              <a:rect l="l" t="t" r="r" b="b"/>
              <a:pathLst>
                <a:path w="193039" h="53339">
                  <a:moveTo>
                    <a:pt x="192506" y="0"/>
                  </a:moveTo>
                  <a:lnTo>
                    <a:pt x="0" y="0"/>
                  </a:lnTo>
                  <a:lnTo>
                    <a:pt x="0" y="52946"/>
                  </a:lnTo>
                  <a:lnTo>
                    <a:pt x="192506" y="52946"/>
                  </a:lnTo>
                  <a:lnTo>
                    <a:pt x="192506" y="0"/>
                  </a:lnTo>
                  <a:close/>
                </a:path>
              </a:pathLst>
            </a:custGeom>
            <a:ln w="645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aphicFrame>
        <p:nvGraphicFramePr>
          <p:cNvPr id="113" name="object 115">
            <a:extLst>
              <a:ext uri="{FF2B5EF4-FFF2-40B4-BE49-F238E27FC236}">
                <a16:creationId xmlns:a16="http://schemas.microsoft.com/office/drawing/2014/main" id="{BFE8C784-42A1-4A4C-B6A3-B8ED756926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794206"/>
              </p:ext>
            </p:extLst>
          </p:nvPr>
        </p:nvGraphicFramePr>
        <p:xfrm>
          <a:off x="4438411" y="4156811"/>
          <a:ext cx="2284730" cy="17524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11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34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19054">
                <a:tc>
                  <a:txBody>
                    <a:bodyPr/>
                    <a:lstStyle/>
                    <a:p>
                      <a:pPr marL="54610">
                        <a:lnSpc>
                          <a:spcPts val="1360"/>
                        </a:lnSpc>
                      </a:pPr>
                      <a:r>
                        <a:rPr sz="1150" spc="-110" dirty="0">
                          <a:latin typeface="Arial"/>
                          <a:cs typeface="Arial"/>
                        </a:rPr>
                        <a:t>G</a:t>
                      </a:r>
                      <a:r>
                        <a:rPr lang="en-US" sz="1150" spc="-110" dirty="0">
                          <a:latin typeface="Arial"/>
                          <a:cs typeface="Arial"/>
                        </a:rPr>
                        <a:t>a</a:t>
                      </a:r>
                      <a:r>
                        <a:rPr sz="1150" spc="-110" dirty="0">
                          <a:latin typeface="Arial"/>
                          <a:cs typeface="Arial"/>
                        </a:rPr>
                        <a:t>s</a:t>
                      </a:r>
                      <a:endParaRPr sz="115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60"/>
                        </a:lnSpc>
                      </a:pPr>
                      <a:r>
                        <a:rPr sz="1150" dirty="0">
                          <a:latin typeface="Arial"/>
                          <a:cs typeface="Arial"/>
                        </a:rPr>
                        <a:t>RAL</a:t>
                      </a:r>
                      <a:r>
                        <a:rPr sz="115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latin typeface="Arial"/>
                          <a:cs typeface="Arial"/>
                        </a:rPr>
                        <a:t>1004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FECF5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9072">
                <a:tc>
                  <a:txBody>
                    <a:bodyPr/>
                    <a:lstStyle/>
                    <a:p>
                      <a:pPr marL="54610">
                        <a:lnSpc>
                          <a:spcPts val="1375"/>
                        </a:lnSpc>
                      </a:pPr>
                      <a:r>
                        <a:rPr sz="1150" dirty="0">
                          <a:latin typeface="Arial"/>
                          <a:cs typeface="Arial"/>
                        </a:rPr>
                        <a:t>Fi</a:t>
                      </a:r>
                      <a:r>
                        <a:rPr sz="1150" spc="-25" dirty="0">
                          <a:latin typeface="Arial"/>
                          <a:cs typeface="Arial"/>
                        </a:rPr>
                        <a:t>r</a:t>
                      </a:r>
                      <a:r>
                        <a:rPr sz="115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15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latin typeface="Arial"/>
                          <a:cs typeface="Arial"/>
                        </a:rPr>
                        <a:t>fighting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ts val="1375"/>
                        </a:lnSpc>
                      </a:pP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</a:t>
                      </a:r>
                      <a:r>
                        <a:rPr sz="1150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3000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AD151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9057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50" spc="-5" dirty="0">
                          <a:latin typeface="Arial"/>
                          <a:cs typeface="Arial"/>
                        </a:rPr>
                        <a:t>Air</a:t>
                      </a:r>
                      <a:endParaRPr sz="1150" dirty="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</a:t>
                      </a:r>
                      <a:r>
                        <a:rPr sz="1150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5012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127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2487B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9072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50" dirty="0">
                          <a:latin typeface="Arial"/>
                          <a:cs typeface="Arial"/>
                        </a:rPr>
                        <a:t>Combustible</a:t>
                      </a:r>
                      <a:r>
                        <a:rPr sz="115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latin typeface="Arial"/>
                          <a:cs typeface="Arial"/>
                        </a:rPr>
                        <a:t>liquids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</a:t>
                      </a:r>
                      <a:r>
                        <a:rPr sz="1150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8001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317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AE672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19055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50" dirty="0">
                          <a:latin typeface="Arial"/>
                          <a:cs typeface="Arial"/>
                        </a:rPr>
                        <a:t>Acids</a:t>
                      </a:r>
                      <a:r>
                        <a:rPr sz="115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15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latin typeface="Arial"/>
                          <a:cs typeface="Arial"/>
                        </a:rPr>
                        <a:t>alkalis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</a:t>
                      </a:r>
                      <a:r>
                        <a:rPr sz="1150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4001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508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A04B8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9057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150" spc="-35" dirty="0">
                          <a:latin typeface="Arial"/>
                          <a:cs typeface="Arial"/>
                        </a:rPr>
                        <a:t>Water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</a:t>
                      </a:r>
                      <a:r>
                        <a:rPr sz="1150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6010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217B3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9072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150" dirty="0">
                          <a:latin typeface="Arial"/>
                          <a:cs typeface="Arial"/>
                        </a:rPr>
                        <a:t>Other</a:t>
                      </a:r>
                      <a:r>
                        <a:rPr sz="115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latin typeface="Arial"/>
                          <a:cs typeface="Arial"/>
                        </a:rPr>
                        <a:t>liquids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RAL</a:t>
                      </a:r>
                      <a:r>
                        <a:rPr sz="1150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9005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29271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9054">
                <a:tc>
                  <a:txBody>
                    <a:bodyPr/>
                    <a:lstStyle/>
                    <a:p>
                      <a:pPr marL="54610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150" spc="-50" dirty="0">
                          <a:latin typeface="Arial"/>
                          <a:cs typeface="Arial"/>
                        </a:rPr>
                        <a:t>Steam</a:t>
                      </a:r>
                      <a:endParaRPr sz="1150">
                        <a:latin typeface="Arial"/>
                        <a:cs typeface="Arial"/>
                      </a:endParaRPr>
                    </a:p>
                  </a:txBody>
                  <a:tcPr marL="0" marR="0" marT="1079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R="1905" algn="ctr">
                        <a:lnSpc>
                          <a:spcPct val="100000"/>
                        </a:lnSpc>
                        <a:spcBef>
                          <a:spcPts val="85"/>
                        </a:spcBef>
                      </a:pPr>
                      <a:r>
                        <a:rPr sz="1150" dirty="0">
                          <a:latin typeface="Arial"/>
                          <a:cs typeface="Arial"/>
                        </a:rPr>
                        <a:t>RAL</a:t>
                      </a:r>
                      <a:r>
                        <a:rPr sz="1150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150" dirty="0">
                          <a:latin typeface="Arial"/>
                          <a:cs typeface="Arial"/>
                        </a:rPr>
                        <a:t>9006</a:t>
                      </a:r>
                    </a:p>
                  </a:txBody>
                  <a:tcPr marL="0" marR="0" marT="10795" marB="0">
                    <a:lnT w="9525">
                      <a:solidFill>
                        <a:srgbClr val="A7A7A8"/>
                      </a:solidFill>
                      <a:prstDash val="solid"/>
                    </a:lnT>
                    <a:lnB w="9525">
                      <a:solidFill>
                        <a:srgbClr val="A7A7A8"/>
                      </a:solidFill>
                      <a:prstDash val="solid"/>
                    </a:lnB>
                    <a:solidFill>
                      <a:srgbClr val="B0B3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4" name="object 116">
            <a:extLst>
              <a:ext uri="{FF2B5EF4-FFF2-40B4-BE49-F238E27FC236}">
                <a16:creationId xmlns:a16="http://schemas.microsoft.com/office/drawing/2014/main" id="{0D388FBB-B881-41B3-857A-5D3317764074}"/>
              </a:ext>
            </a:extLst>
          </p:cNvPr>
          <p:cNvSpPr txBox="1"/>
          <p:nvPr/>
        </p:nvSpPr>
        <p:spPr>
          <a:xfrm>
            <a:off x="4484034" y="3922525"/>
            <a:ext cx="960119" cy="2025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150" b="1" spc="-20" dirty="0">
                <a:latin typeface="Arial"/>
                <a:cs typeface="Arial"/>
              </a:rPr>
              <a:t>Pipe</a:t>
            </a:r>
            <a:r>
              <a:rPr sz="1150" b="1" spc="-10" dirty="0">
                <a:latin typeface="Arial"/>
                <a:cs typeface="Arial"/>
              </a:rPr>
              <a:t> </a:t>
            </a:r>
            <a:r>
              <a:rPr sz="1150" b="1" spc="-15" dirty="0">
                <a:latin typeface="Arial"/>
                <a:cs typeface="Arial"/>
              </a:rPr>
              <a:t>contents</a:t>
            </a:r>
            <a:endParaRPr sz="1150" dirty="0">
              <a:latin typeface="Arial"/>
              <a:cs typeface="Arial"/>
            </a:endParaRPr>
          </a:p>
        </p:txBody>
      </p:sp>
      <p:sp>
        <p:nvSpPr>
          <p:cNvPr id="115" name="object 117">
            <a:extLst>
              <a:ext uri="{FF2B5EF4-FFF2-40B4-BE49-F238E27FC236}">
                <a16:creationId xmlns:a16="http://schemas.microsoft.com/office/drawing/2014/main" id="{EB8EBD9B-687E-4D11-9B57-5FB2FFC68665}"/>
              </a:ext>
            </a:extLst>
          </p:cNvPr>
          <p:cNvSpPr txBox="1"/>
          <p:nvPr/>
        </p:nvSpPr>
        <p:spPr>
          <a:xfrm>
            <a:off x="6030894" y="3922525"/>
            <a:ext cx="665480" cy="2025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150" b="1" spc="-95" dirty="0">
                <a:latin typeface="Arial"/>
                <a:cs typeface="Arial"/>
              </a:rPr>
              <a:t>RAL</a:t>
            </a:r>
            <a:r>
              <a:rPr sz="1150" b="1" spc="-10" dirty="0">
                <a:latin typeface="Arial"/>
                <a:cs typeface="Arial"/>
              </a:rPr>
              <a:t> </a:t>
            </a:r>
            <a:r>
              <a:rPr sz="1150" b="1" spc="-15" dirty="0">
                <a:latin typeface="Arial"/>
                <a:cs typeface="Arial"/>
              </a:rPr>
              <a:t>code</a:t>
            </a:r>
            <a:endParaRPr sz="115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Preservation </a:t>
            </a:r>
            <a:endParaRPr lang="en-US" b="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pPr lvl="2">
              <a:lnSpc>
                <a:spcPct val="100000"/>
              </a:lnSpc>
              <a:defRPr/>
            </a:pPr>
            <a:r>
              <a:rPr lang="en-US" sz="2000" b="1" dirty="0"/>
              <a:t>One of the most important reasons for decoration. If a surface is not preserved it will not last long, especially outside.</a:t>
            </a:r>
          </a:p>
          <a:p>
            <a:pPr lvl="2">
              <a:lnSpc>
                <a:spcPts val="1000"/>
              </a:lnSpc>
              <a:defRPr/>
            </a:pPr>
            <a:endParaRPr lang="en-US" sz="2000" b="1" dirty="0"/>
          </a:p>
          <a:p>
            <a:pPr marL="354013" lvl="2" indent="-354013">
              <a:buClr>
                <a:srgbClr val="00000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rgbClr val="0077E3"/>
                </a:solidFill>
              </a:rPr>
              <a:t>Wood </a:t>
            </a:r>
            <a:r>
              <a:rPr lang="en-US" sz="2000" dirty="0"/>
              <a:t>– will rot when exposed to moisture.</a:t>
            </a:r>
          </a:p>
          <a:p>
            <a:pPr marL="354013" lvl="2" indent="-354013">
              <a:buClr>
                <a:srgbClr val="00000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rgbClr val="0077E3"/>
                </a:solidFill>
              </a:rPr>
              <a:t>Metal</a:t>
            </a:r>
            <a:r>
              <a:rPr lang="en-US" sz="2000" dirty="0"/>
              <a:t> – corrodes due to moisture, acid rain etc.</a:t>
            </a:r>
          </a:p>
          <a:p>
            <a:pPr marL="354013" lvl="2" indent="-354013">
              <a:buClr>
                <a:srgbClr val="000000"/>
              </a:buClr>
              <a:buSzPct val="120000"/>
              <a:buFont typeface="Arial" pitchFamily="34" charset="0"/>
              <a:buChar char="•"/>
              <a:defRPr/>
            </a:pPr>
            <a:r>
              <a:rPr lang="en-US" sz="2000" b="1" dirty="0">
                <a:solidFill>
                  <a:srgbClr val="0077E3"/>
                </a:solidFill>
              </a:rPr>
              <a:t>Render</a:t>
            </a:r>
            <a:r>
              <a:rPr lang="en-US" sz="2000" dirty="0"/>
              <a:t> –  becomes dusty and friable due to extreme weather. </a:t>
            </a:r>
          </a:p>
        </p:txBody>
      </p:sp>
      <p:pic>
        <p:nvPicPr>
          <p:cNvPr id="1026" name="Picture 2" descr="d:\Users\User\Desktop\New folder (2)\20200423_1526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872" y="3933056"/>
            <a:ext cx="2016224" cy="1800200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56176" y="3933056"/>
            <a:ext cx="1968220" cy="1800200"/>
          </a:xfrm>
          <a:prstGeom prst="rect">
            <a:avLst/>
          </a:prstGeom>
          <a:ln w="28575">
            <a:solidFill>
              <a:srgbClr val="0077E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Content Placeholder 3" descr="Effloresenc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83568" y="3933056"/>
            <a:ext cx="2016224" cy="1800200"/>
          </a:xfrm>
          <a:prstGeom prst="rect">
            <a:avLst/>
          </a:prstGeom>
          <a:noFill/>
          <a:ln w="28575">
            <a:solidFill>
              <a:srgbClr val="0077E3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Sanitation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628800"/>
            <a:ext cx="8229600" cy="4131200"/>
          </a:xfrm>
        </p:spPr>
        <p:txBody>
          <a:bodyPr/>
          <a:lstStyle/>
          <a:p>
            <a:r>
              <a:rPr lang="en-US" b="1" dirty="0"/>
              <a:t>A surface that is porous or rough is hard to clean. This means germs and bacteria will survive on its surface.</a:t>
            </a:r>
          </a:p>
          <a:p>
            <a:r>
              <a:rPr lang="en-US" dirty="0"/>
              <a:t>Non-porous smooth durable paint will mean a surface can be frequently and easily cleaned.</a:t>
            </a:r>
          </a:p>
          <a:p>
            <a:r>
              <a:rPr lang="en-US" dirty="0"/>
              <a:t>There are also some paints that are made with special ingredients to combat mould and bacteria.</a:t>
            </a:r>
          </a:p>
        </p:txBody>
      </p:sp>
      <p:pic>
        <p:nvPicPr>
          <p:cNvPr id="6146" name="Picture 2" descr="Johnstones Trade Pain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664" y="4149080"/>
            <a:ext cx="1198705" cy="1728192"/>
          </a:xfrm>
          <a:prstGeom prst="rect">
            <a:avLst/>
          </a:prstGeom>
          <a:noFill/>
        </p:spPr>
      </p:pic>
      <p:pic>
        <p:nvPicPr>
          <p:cNvPr id="6148" name="Picture 4" descr="CROWN TRADE STERACRYL MOULD INHIBITOR MATT BRILLIANT WHITE 2.5LT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4168" y="3789040"/>
            <a:ext cx="2351584" cy="2448272"/>
          </a:xfrm>
          <a:prstGeom prst="rect">
            <a:avLst/>
          </a:prstGeom>
          <a:noFill/>
        </p:spPr>
      </p:pic>
      <p:pic>
        <p:nvPicPr>
          <p:cNvPr id="6150" name="Picture 6" descr="https://a9227808af1ad62fd658-f78fc6299f256f9716b323071ad027a7.ssl.cf3.rackcdn.com/eukddc/PACKSHOTS/PackShots-ProductID:ff1541cf-3687-4f0d-8385-9f7300c1ae05%7C%20localized:%20uk-en_Thumbnail_8508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896" y="4077072"/>
            <a:ext cx="1992809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57200" y="1700808"/>
            <a:ext cx="8229600" cy="4059192"/>
          </a:xfrm>
        </p:spPr>
        <p:txBody>
          <a:bodyPr/>
          <a:lstStyle/>
          <a:p>
            <a:r>
              <a:rPr lang="en-US" b="1" dirty="0">
                <a:ea typeface="ＭＳ Ｐゴシック" pitchFamily="-105" charset="-128"/>
                <a:cs typeface="ＭＳ Ｐゴシック" pitchFamily="-105" charset="-128"/>
              </a:rPr>
              <a:t>The reason a surface is decorated will often depend on the surface and the environment it is in.</a:t>
            </a:r>
          </a:p>
          <a:p>
            <a:r>
              <a:rPr lang="en-US" b="1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The priority for painting depends on the circumstances.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An exterior wooden window will need preserving. 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An interior wall in a kitchen needs to be washable.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 walls of a study should be a calm </a:t>
            </a:r>
            <a:r>
              <a:rPr lang="en-US" dirty="0" err="1">
                <a:ea typeface="ＭＳ Ｐゴシック" pitchFamily="-105" charset="-128"/>
                <a:cs typeface="ＭＳ Ｐゴシック" pitchFamily="-105" charset="-128"/>
              </a:rPr>
              <a:t>colour</a:t>
            </a: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.</a:t>
            </a:r>
          </a:p>
          <a:p>
            <a:pPr marL="363538" indent="-363538">
              <a:buClr>
                <a:srgbClr val="0077E3"/>
              </a:buClr>
              <a:buSzPct val="121000"/>
              <a:buFont typeface="Arial" pitchFamily="34" charset="0"/>
              <a:buChar char="•"/>
            </a:pPr>
            <a:r>
              <a:rPr lang="en-US" dirty="0">
                <a:ea typeface="ＭＳ Ｐゴシック" pitchFamily="-105" charset="-128"/>
                <a:cs typeface="ＭＳ Ｐゴシック" pitchFamily="-105" charset="-128"/>
              </a:rPr>
              <a:t>The colour of a gas pipe needs to be yellow.</a:t>
            </a:r>
          </a:p>
          <a:p>
            <a:endParaRPr lang="en-US" dirty="0">
              <a:ea typeface="ＭＳ Ｐゴシック" pitchFamily="-105" charset="-128"/>
              <a:cs typeface="ＭＳ Ｐゴシック" pitchFamily="-105" charset="-128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512000"/>
            <a:ext cx="8229600" cy="4248000"/>
          </a:xfrm>
        </p:spPr>
        <p:txBody>
          <a:bodyPr/>
          <a:lstStyle/>
          <a:p>
            <a:pPr marL="0" indent="0" algn="ctr" eaLnBrk="1" hangingPunct="1">
              <a:lnSpc>
                <a:spcPct val="100000"/>
              </a:lnSpc>
            </a:pPr>
            <a:endParaRPr sz="6000" dirty="0">
              <a:solidFill>
                <a:srgbClr val="E30613"/>
              </a:solidFill>
              <a:ea typeface="ＭＳ Ｐゴシック" pitchFamily="-105" charset="-128"/>
              <a:cs typeface="ＭＳ Ｐゴシック" pitchFamily="-105" charset="-128"/>
            </a:endParaRPr>
          </a:p>
          <a:p>
            <a:pPr marL="0" indent="0" algn="ctr" eaLnBrk="1" hangingPunct="1">
              <a:lnSpc>
                <a:spcPct val="100000"/>
              </a:lnSpc>
            </a:pPr>
            <a:r>
              <a:rPr sz="6000" dirty="0">
                <a:solidFill>
                  <a:srgbClr val="0077E3"/>
                </a:solidFill>
                <a:ea typeface="ＭＳ Ｐゴシック" pitchFamily="-105" charset="-128"/>
                <a:cs typeface="ＭＳ Ｐゴシック" pitchFamily="-105" charset="-128"/>
              </a:rPr>
              <a:t>Any questions?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F0F53B212927044AA6183A8C6980CAA" ma:contentTypeVersion="6" ma:contentTypeDescription="Create a new document." ma:contentTypeScope="" ma:versionID="6d8fd973004ed86d7ba9f8e7a1daa516">
  <xsd:schema xmlns:xsd="http://www.w3.org/2001/XMLSchema" xmlns:xs="http://www.w3.org/2001/XMLSchema" xmlns:p="http://schemas.microsoft.com/office/2006/metadata/properties" xmlns:ns2="1c5831b9-66da-4f16-a409-834213ecdb8e" xmlns:ns3="7d91badd-8922-4db1-9652-4fbca8a6b7df" targetNamespace="http://schemas.microsoft.com/office/2006/metadata/properties" ma:root="true" ma:fieldsID="c87b6c94211ad6040e8d5e3341244e41" ns2:_="" ns3:_="">
    <xsd:import namespace="1c5831b9-66da-4f16-a409-834213ecdb8e"/>
    <xsd:import namespace="7d91badd-8922-4db1-9652-4fbca8a6b7d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c5831b9-66da-4f16-a409-834213ecdb8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91badd-8922-4db1-9652-4fbca8a6b7d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CCB350-B76C-41FC-AE69-633CA55F79C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980B000-6044-4A60-BEFB-4CCD130D49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c5831b9-66da-4f16-a409-834213ecdb8e"/>
    <ds:schemaRef ds:uri="7d91badd-8922-4db1-9652-4fbca8a6b7d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1036693-0DAE-48A3-A42A-8F3FD82F9C7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1380</TotalTime>
  <Words>390</Words>
  <Application>Microsoft Office PowerPoint</Application>
  <PresentationFormat>On-screen Show (4:3)</PresentationFormat>
  <Paragraphs>63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Lucida Grande</vt:lpstr>
      <vt:lpstr>Times New Roman</vt:lpstr>
      <vt:lpstr>Default Design</vt:lpstr>
      <vt:lpstr> PowerPoint 3: Reasons for decorating</vt:lpstr>
      <vt:lpstr>Why decorate?</vt:lpstr>
      <vt:lpstr>Decoration</vt:lpstr>
      <vt:lpstr>Identification</vt:lpstr>
      <vt:lpstr>Preservation </vt:lpstr>
      <vt:lpstr>Sanitation</vt:lpstr>
      <vt:lpstr>Summary</vt:lpstr>
      <vt:lpstr>PowerPoint Presentation</vt:lpstr>
    </vt:vector>
  </TitlesOfParts>
  <Company>City &amp; Guilds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janicec</dc:creator>
  <cp:lastModifiedBy>Fiona Freel</cp:lastModifiedBy>
  <cp:revision>181</cp:revision>
  <dcterms:created xsi:type="dcterms:W3CDTF">2013-05-28T00:38:54Z</dcterms:created>
  <dcterms:modified xsi:type="dcterms:W3CDTF">2021-02-12T12:48:09Z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0x010100BF0F53B212927044AA6183A8C6980CAA</vt:lpwstr>
  </property>
</Properties>
</file>