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45" r:id="rId6"/>
    <p:sldId id="346" r:id="rId7"/>
    <p:sldId id="347" r:id="rId8"/>
    <p:sldId id="328" r:id="rId9"/>
    <p:sldId id="338" r:id="rId10"/>
    <p:sldId id="340" r:id="rId11"/>
    <p:sldId id="331" r:id="rId12"/>
    <p:sldId id="341" r:id="rId13"/>
    <p:sldId id="333" r:id="rId14"/>
    <p:sldId id="342" r:id="rId15"/>
    <p:sldId id="343" r:id="rId16"/>
    <p:sldId id="344"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61" d="100"/>
          <a:sy n="61" d="100"/>
        </p:scale>
        <p:origin x="204" y="4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Jones" userId="84594cfe-7278-463a-ae67-5d5a39f4a187" providerId="ADAL" clId="{2702BD8D-131A-430B-8EF7-942831EF7D5D}"/>
    <pc:docChg chg="custSel modSld">
      <pc:chgData name="Katie Jones" userId="84594cfe-7278-463a-ae67-5d5a39f4a187" providerId="ADAL" clId="{2702BD8D-131A-430B-8EF7-942831EF7D5D}" dt="2023-10-12T13:40:42.951" v="222" actId="13926"/>
      <pc:docMkLst>
        <pc:docMk/>
      </pc:docMkLst>
      <pc:sldChg chg="modSp mod">
        <pc:chgData name="Katie Jones" userId="84594cfe-7278-463a-ae67-5d5a39f4a187" providerId="ADAL" clId="{2702BD8D-131A-430B-8EF7-942831EF7D5D}" dt="2023-10-12T13:25:59.790" v="44" actId="20577"/>
        <pc:sldMkLst>
          <pc:docMk/>
          <pc:sldMk cId="0" sldId="328"/>
        </pc:sldMkLst>
        <pc:spChg chg="mod">
          <ac:chgData name="Katie Jones" userId="84594cfe-7278-463a-ae67-5d5a39f4a187" providerId="ADAL" clId="{2702BD8D-131A-430B-8EF7-942831EF7D5D}" dt="2023-10-12T13:25:59.790" v="44" actId="20577"/>
          <ac:spMkLst>
            <pc:docMk/>
            <pc:sldMk cId="0" sldId="328"/>
            <ac:spMk id="3075" creationId="{00000000-0000-0000-0000-000000000000}"/>
          </ac:spMkLst>
        </pc:spChg>
      </pc:sldChg>
      <pc:sldChg chg="modSp mod">
        <pc:chgData name="Katie Jones" userId="84594cfe-7278-463a-ae67-5d5a39f4a187" providerId="ADAL" clId="{2702BD8D-131A-430B-8EF7-942831EF7D5D}" dt="2023-10-12T13:30:15.547" v="75" actId="13926"/>
        <pc:sldMkLst>
          <pc:docMk/>
          <pc:sldMk cId="0" sldId="331"/>
        </pc:sldMkLst>
        <pc:spChg chg="mod">
          <ac:chgData name="Katie Jones" userId="84594cfe-7278-463a-ae67-5d5a39f4a187" providerId="ADAL" clId="{2702BD8D-131A-430B-8EF7-942831EF7D5D}" dt="2023-10-12T13:30:15.547" v="75" actId="13926"/>
          <ac:spMkLst>
            <pc:docMk/>
            <pc:sldMk cId="0" sldId="331"/>
            <ac:spMk id="3" creationId="{00000000-0000-0000-0000-000000000000}"/>
          </ac:spMkLst>
        </pc:spChg>
      </pc:sldChg>
      <pc:sldChg chg="modSp mod">
        <pc:chgData name="Katie Jones" userId="84594cfe-7278-463a-ae67-5d5a39f4a187" providerId="ADAL" clId="{2702BD8D-131A-430B-8EF7-942831EF7D5D}" dt="2023-10-12T13:35:52.443" v="99" actId="20577"/>
        <pc:sldMkLst>
          <pc:docMk/>
          <pc:sldMk cId="0" sldId="333"/>
        </pc:sldMkLst>
        <pc:spChg chg="mod">
          <ac:chgData name="Katie Jones" userId="84594cfe-7278-463a-ae67-5d5a39f4a187" providerId="ADAL" clId="{2702BD8D-131A-430B-8EF7-942831EF7D5D}" dt="2023-10-12T13:35:52.443" v="99" actId="20577"/>
          <ac:spMkLst>
            <pc:docMk/>
            <pc:sldMk cId="0" sldId="333"/>
            <ac:spMk id="3" creationId="{00000000-0000-0000-0000-000000000000}"/>
          </ac:spMkLst>
        </pc:spChg>
      </pc:sldChg>
      <pc:sldChg chg="modSp mod">
        <pc:chgData name="Katie Jones" userId="84594cfe-7278-463a-ae67-5d5a39f4a187" providerId="ADAL" clId="{2702BD8D-131A-430B-8EF7-942831EF7D5D}" dt="2023-10-12T13:27:28.305" v="65" actId="20577"/>
        <pc:sldMkLst>
          <pc:docMk/>
          <pc:sldMk cId="0" sldId="338"/>
        </pc:sldMkLst>
        <pc:spChg chg="mod">
          <ac:chgData name="Katie Jones" userId="84594cfe-7278-463a-ae67-5d5a39f4a187" providerId="ADAL" clId="{2702BD8D-131A-430B-8EF7-942831EF7D5D}" dt="2023-10-12T13:27:28.305" v="65" actId="20577"/>
          <ac:spMkLst>
            <pc:docMk/>
            <pc:sldMk cId="0" sldId="338"/>
            <ac:spMk id="54413" creationId="{00000000-0000-0000-0000-000000000000}"/>
          </ac:spMkLst>
        </pc:spChg>
      </pc:sldChg>
      <pc:sldChg chg="modSp">
        <pc:chgData name="Katie Jones" userId="84594cfe-7278-463a-ae67-5d5a39f4a187" providerId="ADAL" clId="{2702BD8D-131A-430B-8EF7-942831EF7D5D}" dt="2023-10-12T13:28:06.378" v="71" actId="13926"/>
        <pc:sldMkLst>
          <pc:docMk/>
          <pc:sldMk cId="0" sldId="340"/>
        </pc:sldMkLst>
        <pc:spChg chg="mod">
          <ac:chgData name="Katie Jones" userId="84594cfe-7278-463a-ae67-5d5a39f4a187" providerId="ADAL" clId="{2702BD8D-131A-430B-8EF7-942831EF7D5D}" dt="2023-10-12T13:27:23.281" v="63" actId="13926"/>
          <ac:spMkLst>
            <pc:docMk/>
            <pc:sldMk cId="0" sldId="340"/>
            <ac:spMk id="58373" creationId="{00000000-0000-0000-0000-000000000000}"/>
          </ac:spMkLst>
        </pc:spChg>
        <pc:spChg chg="mod">
          <ac:chgData name="Katie Jones" userId="84594cfe-7278-463a-ae67-5d5a39f4a187" providerId="ADAL" clId="{2702BD8D-131A-430B-8EF7-942831EF7D5D}" dt="2023-10-12T13:28:06.378" v="71" actId="13926"/>
          <ac:spMkLst>
            <pc:docMk/>
            <pc:sldMk cId="0" sldId="340"/>
            <ac:spMk id="58495" creationId="{00000000-0000-0000-0000-000000000000}"/>
          </ac:spMkLst>
        </pc:spChg>
      </pc:sldChg>
      <pc:sldChg chg="modSp mod">
        <pc:chgData name="Katie Jones" userId="84594cfe-7278-463a-ae67-5d5a39f4a187" providerId="ADAL" clId="{2702BD8D-131A-430B-8EF7-942831EF7D5D}" dt="2023-10-12T13:39:18.457" v="167" actId="13926"/>
        <pc:sldMkLst>
          <pc:docMk/>
          <pc:sldMk cId="0" sldId="342"/>
        </pc:sldMkLst>
        <pc:spChg chg="mod">
          <ac:chgData name="Katie Jones" userId="84594cfe-7278-463a-ae67-5d5a39f4a187" providerId="ADAL" clId="{2702BD8D-131A-430B-8EF7-942831EF7D5D}" dt="2023-10-12T13:39:18.457" v="167" actId="13926"/>
          <ac:spMkLst>
            <pc:docMk/>
            <pc:sldMk cId="0" sldId="342"/>
            <ac:spMk id="73900" creationId="{00000000-0000-0000-0000-000000000000}"/>
          </ac:spMkLst>
        </pc:spChg>
        <pc:spChg chg="mod">
          <ac:chgData name="Katie Jones" userId="84594cfe-7278-463a-ae67-5d5a39f4a187" providerId="ADAL" clId="{2702BD8D-131A-430B-8EF7-942831EF7D5D}" dt="2023-10-12T13:37:11.321" v="118" actId="13926"/>
          <ac:spMkLst>
            <pc:docMk/>
            <pc:sldMk cId="0" sldId="342"/>
            <ac:spMk id="73903" creationId="{00000000-0000-0000-0000-000000000000}"/>
          </ac:spMkLst>
        </pc:spChg>
      </pc:sldChg>
      <pc:sldChg chg="modSp mod">
        <pc:chgData name="Katie Jones" userId="84594cfe-7278-463a-ae67-5d5a39f4a187" providerId="ADAL" clId="{2702BD8D-131A-430B-8EF7-942831EF7D5D}" dt="2023-10-12T13:39:11.695" v="166" actId="13926"/>
        <pc:sldMkLst>
          <pc:docMk/>
          <pc:sldMk cId="0" sldId="343"/>
        </pc:sldMkLst>
        <pc:spChg chg="mod">
          <ac:chgData name="Katie Jones" userId="84594cfe-7278-463a-ae67-5d5a39f4a187" providerId="ADAL" clId="{2702BD8D-131A-430B-8EF7-942831EF7D5D}" dt="2023-10-12T13:39:11.695" v="166" actId="13926"/>
          <ac:spMkLst>
            <pc:docMk/>
            <pc:sldMk cId="0" sldId="343"/>
            <ac:spMk id="74928" creationId="{00000000-0000-0000-0000-000000000000}"/>
          </ac:spMkLst>
        </pc:spChg>
        <pc:spChg chg="mod">
          <ac:chgData name="Katie Jones" userId="84594cfe-7278-463a-ae67-5d5a39f4a187" providerId="ADAL" clId="{2702BD8D-131A-430B-8EF7-942831EF7D5D}" dt="2023-10-12T13:38:45.026" v="147" actId="13926"/>
          <ac:spMkLst>
            <pc:docMk/>
            <pc:sldMk cId="0" sldId="343"/>
            <ac:spMk id="74931" creationId="{00000000-0000-0000-0000-000000000000}"/>
          </ac:spMkLst>
        </pc:spChg>
      </pc:sldChg>
      <pc:sldChg chg="modSp mod">
        <pc:chgData name="Katie Jones" userId="84594cfe-7278-463a-ae67-5d5a39f4a187" providerId="ADAL" clId="{2702BD8D-131A-430B-8EF7-942831EF7D5D}" dt="2023-10-12T13:40:42.951" v="222" actId="13926"/>
        <pc:sldMkLst>
          <pc:docMk/>
          <pc:sldMk cId="0" sldId="344"/>
        </pc:sldMkLst>
        <pc:spChg chg="mod">
          <ac:chgData name="Katie Jones" userId="84594cfe-7278-463a-ae67-5d5a39f4a187" providerId="ADAL" clId="{2702BD8D-131A-430B-8EF7-942831EF7D5D}" dt="2023-10-12T13:40:42.951" v="222" actId="13926"/>
          <ac:spMkLst>
            <pc:docMk/>
            <pc:sldMk cId="0" sldId="344"/>
            <ac:spMk id="4" creationId="{00000000-0000-0000-0000-000000000000}"/>
          </ac:spMkLst>
        </pc:spChg>
      </pc:sldChg>
      <pc:sldChg chg="modSp mod">
        <pc:chgData name="Katie Jones" userId="84594cfe-7278-463a-ae67-5d5a39f4a187" providerId="ADAL" clId="{2702BD8D-131A-430B-8EF7-942831EF7D5D}" dt="2023-10-12T13:21:59.794" v="1" actId="13926"/>
        <pc:sldMkLst>
          <pc:docMk/>
          <pc:sldMk cId="0" sldId="347"/>
        </pc:sldMkLst>
        <pc:spChg chg="mod">
          <ac:chgData name="Katie Jones" userId="84594cfe-7278-463a-ae67-5d5a39f4a187" providerId="ADAL" clId="{2702BD8D-131A-430B-8EF7-942831EF7D5D}" dt="2023-10-12T13:21:59.794" v="1" actId="13926"/>
          <ac:spMkLst>
            <pc:docMk/>
            <pc:sldMk cId="0" sldId="347"/>
            <ac:spMk id="3" creationId="{00000000-0000-0000-0000-000000000000}"/>
          </ac:spMkLst>
        </pc:spChg>
      </pc:sldChg>
    </pc:docChg>
  </pc:docChgLst>
  <pc:docChgLst>
    <pc:chgData name="Claire Brooks" userId="045b5ce1-bb15-4c22-aa7e-c7b600949989" providerId="ADAL" clId="{2236B84D-7E10-4E3C-AED6-074F366A657B}"/>
    <pc:docChg chg="modSld">
      <pc:chgData name="Claire Brooks" userId="045b5ce1-bb15-4c22-aa7e-c7b600949989" providerId="ADAL" clId="{2236B84D-7E10-4E3C-AED6-074F366A657B}" dt="2023-10-19T09:43:09.946" v="0" actId="20577"/>
      <pc:docMkLst>
        <pc:docMk/>
      </pc:docMkLst>
      <pc:sldChg chg="modSp mod">
        <pc:chgData name="Claire Brooks" userId="045b5ce1-bb15-4c22-aa7e-c7b600949989" providerId="ADAL" clId="{2236B84D-7E10-4E3C-AED6-074F366A657B}" dt="2023-10-19T09:43:09.946" v="0" actId="20577"/>
        <pc:sldMkLst>
          <pc:docMk/>
          <pc:sldMk cId="0" sldId="331"/>
        </pc:sldMkLst>
        <pc:spChg chg="mod">
          <ac:chgData name="Claire Brooks" userId="045b5ce1-bb15-4c22-aa7e-c7b600949989" providerId="ADAL" clId="{2236B84D-7E10-4E3C-AED6-074F366A657B}" dt="2023-10-19T09:43:09.946" v="0" actId="20577"/>
          <ac:spMkLst>
            <pc:docMk/>
            <pc:sldMk cId="0" sldId="331"/>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050029-AE27-43F6-A08C-693428B6DB5C}" type="slidenum">
              <a:rPr lang="en-GB"/>
              <a:pPr/>
              <a:t>6</a:t>
            </a:fld>
            <a:endParaRPr lang="en-GB"/>
          </a:p>
        </p:txBody>
      </p:sp>
      <p:sp>
        <p:nvSpPr>
          <p:cNvPr id="55298" name="Rectangle 2"/>
          <p:cNvSpPr>
            <a:spLocks noGrp="1" noRot="1" noChangeAspect="1" noChangeArrowheads="1" noTextEdit="1"/>
          </p:cNvSpPr>
          <p:nvPr>
            <p:ph type="sldImg"/>
          </p:nvPr>
        </p:nvSpPr>
        <p:spPr bwMode="auto">
          <a:xfrm>
            <a:off x="592138" y="228600"/>
            <a:ext cx="5588000" cy="4191000"/>
          </a:xfrm>
          <a:prstGeom prst="rect">
            <a:avLst/>
          </a:prstGeom>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xfrm>
            <a:off x="533400" y="4724400"/>
            <a:ext cx="5638800" cy="3886200"/>
          </a:xfrm>
          <a:prstGeom prst="rect">
            <a:avLst/>
          </a:prstGeom>
          <a:solidFill>
            <a:srgbClr val="FFFFFF"/>
          </a:solidFill>
          <a:ln>
            <a:solidFill>
              <a:schemeClr val="tx1"/>
            </a:solidFill>
            <a:miter lim="800000"/>
            <a:headEnd/>
            <a:tailEnd/>
          </a:ln>
        </p:spPr>
        <p:txBody>
          <a:bodyPr lIns="88615" tIns="44307" rIns="88615" bIns="44307"/>
          <a:lstStyle/>
          <a:p>
            <a:r>
              <a:rPr lang="en-GB"/>
              <a:t>Personal Notes</a:t>
            </a:r>
          </a:p>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AF2A2F-CF76-4F84-B342-D09527274C2F}" type="slidenum">
              <a:rPr lang="en-GB"/>
              <a:pPr/>
              <a:t>7</a:t>
            </a:fld>
            <a:endParaRPr lang="en-GB"/>
          </a:p>
        </p:txBody>
      </p:sp>
      <p:sp>
        <p:nvSpPr>
          <p:cNvPr id="59394" name="Rectangle 2"/>
          <p:cNvSpPr>
            <a:spLocks noGrp="1" noRot="1" noChangeAspect="1" noChangeArrowheads="1" noTextEdit="1"/>
          </p:cNvSpPr>
          <p:nvPr>
            <p:ph type="sldImg"/>
          </p:nvPr>
        </p:nvSpPr>
        <p:spPr bwMode="auto">
          <a:xfrm>
            <a:off x="438150" y="228600"/>
            <a:ext cx="5892800" cy="4419600"/>
          </a:xfrm>
          <a:prstGeom prst="rect">
            <a:avLst/>
          </a:prstGeom>
          <a:solidFill>
            <a:srgbClr val="FFFFFF"/>
          </a:solidFill>
          <a:ln>
            <a:solidFill>
              <a:srgbClr val="000000"/>
            </a:solidFill>
            <a:miter lim="800000"/>
            <a:headEnd/>
            <a:tailEnd/>
          </a:ln>
        </p:spPr>
      </p:sp>
      <p:sp>
        <p:nvSpPr>
          <p:cNvPr id="59395" name="Rectangle 3"/>
          <p:cNvSpPr>
            <a:spLocks noGrp="1" noChangeArrowheads="1"/>
          </p:cNvSpPr>
          <p:nvPr>
            <p:ph type="body" idx="1"/>
          </p:nvPr>
        </p:nvSpPr>
        <p:spPr bwMode="auto">
          <a:xfrm>
            <a:off x="457200" y="4800600"/>
            <a:ext cx="5867400" cy="3657600"/>
          </a:xfrm>
          <a:prstGeom prst="rect">
            <a:avLst/>
          </a:prstGeom>
          <a:solidFill>
            <a:srgbClr val="FFFFFF"/>
          </a:solidFill>
          <a:ln>
            <a:solidFill>
              <a:schemeClr val="tx1"/>
            </a:solidFill>
            <a:miter lim="800000"/>
            <a:headEnd/>
            <a:tailEnd/>
          </a:ln>
        </p:spPr>
        <p:txBody>
          <a:bodyPr lIns="88615" tIns="44307" rIns="88615" bIns="44307"/>
          <a:lstStyle/>
          <a:p>
            <a:r>
              <a:rPr lang="en-GB"/>
              <a:t>Personal Notes</a:t>
            </a:r>
          </a:p>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C2F525-A980-4ECE-955D-11B46A88CAC9}" type="slidenum">
              <a:rPr lang="en-GB"/>
              <a:pPr/>
              <a:t>9</a:t>
            </a:fld>
            <a:endParaRPr lang="en-GB"/>
          </a:p>
        </p:txBody>
      </p:sp>
      <p:sp>
        <p:nvSpPr>
          <p:cNvPr id="71682" name="Rectangle 2"/>
          <p:cNvSpPr>
            <a:spLocks noGrp="1" noRot="1" noChangeAspect="1" noChangeArrowheads="1" noTextEdit="1"/>
          </p:cNvSpPr>
          <p:nvPr>
            <p:ph type="sldImg"/>
          </p:nvPr>
        </p:nvSpPr>
        <p:spPr bwMode="auto">
          <a:xfrm>
            <a:off x="927100" y="304800"/>
            <a:ext cx="5080000" cy="3810000"/>
          </a:xfrm>
          <a:prstGeom prst="rect">
            <a:avLst/>
          </a:prstGeom>
          <a:solidFill>
            <a:srgbClr val="FFFFFF"/>
          </a:solidFill>
          <a:ln>
            <a:solidFill>
              <a:srgbClr val="000000"/>
            </a:solidFill>
            <a:miter lim="800000"/>
            <a:headEnd/>
            <a:tailEnd/>
          </a:ln>
        </p:spPr>
      </p:sp>
      <p:sp>
        <p:nvSpPr>
          <p:cNvPr id="71683" name="Rectangle 3"/>
          <p:cNvSpPr>
            <a:spLocks noGrp="1" noChangeArrowheads="1"/>
          </p:cNvSpPr>
          <p:nvPr>
            <p:ph type="body" idx="1"/>
          </p:nvPr>
        </p:nvSpPr>
        <p:spPr bwMode="auto">
          <a:xfrm>
            <a:off x="914400" y="4343400"/>
            <a:ext cx="5105400" cy="4114800"/>
          </a:xfrm>
          <a:prstGeom prst="rect">
            <a:avLst/>
          </a:prstGeom>
          <a:solidFill>
            <a:srgbClr val="FFFFFF"/>
          </a:solidFill>
          <a:ln>
            <a:solidFill>
              <a:srgbClr val="000000"/>
            </a:solidFill>
            <a:miter lim="800000"/>
            <a:headEnd/>
            <a:tailEnd/>
          </a:ln>
        </p:spPr>
        <p:txBody>
          <a:bodyPr lIns="88615" tIns="44307" rIns="88615" bIns="44307"/>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5A8DAD-1E65-4BAA-8EBD-ADFA6B2C6811}" type="slidenum">
              <a:rPr lang="en-GB"/>
              <a:pPr/>
              <a:t>11</a:t>
            </a:fld>
            <a:endParaRPr lang="en-GB"/>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xfrm>
            <a:off x="1143000" y="4343400"/>
            <a:ext cx="4572000" cy="4114800"/>
          </a:xfrm>
          <a:ln>
            <a:solidFill>
              <a:schemeClr val="tx1"/>
            </a:solidFill>
          </a:ln>
        </p:spPr>
        <p:txBody>
          <a:bodyPr/>
          <a:lstStyle/>
          <a:p>
            <a:r>
              <a:rPr lang="en-GB"/>
              <a:t>Personal notes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FF6AE-1540-425A-A213-92EAD940DBC9}" type="slidenum">
              <a:rPr lang="en-GB"/>
              <a:pPr/>
              <a:t>12</a:t>
            </a:fld>
            <a:endParaRPr lang="en-GB"/>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xfrm>
            <a:off x="1143000" y="4343400"/>
            <a:ext cx="4572000" cy="4114800"/>
          </a:xfrm>
          <a:ln>
            <a:solidFill>
              <a:schemeClr val="tx1"/>
            </a:solidFill>
          </a:ln>
        </p:spPr>
        <p:txBody>
          <a:bodyPr/>
          <a:lstStyle/>
          <a:p>
            <a:r>
              <a:rPr lang="en-GB"/>
              <a:t>Personal notes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1084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1</a:t>
            </a:r>
            <a:r>
              <a:rPr lang="en-US" kern="0" dirty="0">
                <a:ea typeface="ＭＳ Ｐゴシック" pitchFamily="-105" charset="-128"/>
                <a:cs typeface="ＭＳ Ｐゴシック" pitchFamily="-105" charset="-128"/>
              </a:rPr>
              <a:t>1: Inspection and testing </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57200" y="1602000"/>
            <a:ext cx="8229600" cy="4248000"/>
          </a:xfrm>
        </p:spPr>
        <p:txBody>
          <a:bodyPr/>
          <a:lstStyle/>
          <a:p>
            <a:r>
              <a:rPr lang="en-GB" dirty="0"/>
              <a:t>The purpose of a polarity test is to ensure that all single pole devices (</a:t>
            </a:r>
            <a:r>
              <a:rPr lang="en-GB" dirty="0">
                <a:highlight>
                  <a:srgbClr val="FFFF00"/>
                </a:highlight>
              </a:rPr>
              <a:t>such as fuses, switches and circuit breakers</a:t>
            </a:r>
            <a:r>
              <a:rPr lang="en-GB" dirty="0"/>
              <a:t>) are connected in the </a:t>
            </a:r>
            <a:r>
              <a:rPr lang="en-GB" dirty="0">
                <a:highlight>
                  <a:srgbClr val="FFFF00"/>
                </a:highlight>
              </a:rPr>
              <a:t>line </a:t>
            </a:r>
            <a:r>
              <a:rPr lang="en-GB" dirty="0"/>
              <a:t>conductor only. Since ac installations consist of a live and a neutral conductor, it is extremely important that these conductors are connected the right way around, within all electrical accessories such as wall sockets or plugs. </a:t>
            </a:r>
          </a:p>
          <a:p>
            <a:pPr lvl="2">
              <a:lnSpc>
                <a:spcPts val="2400"/>
              </a:lnSpc>
              <a:spcBef>
                <a:spcPts val="1000"/>
              </a:spcBef>
              <a:spcAft>
                <a:spcPts val="1000"/>
              </a:spcAft>
            </a:pPr>
            <a:endParaRPr lang="en-US" b="1" dirty="0"/>
          </a:p>
          <a:p>
            <a:pPr lvl="2">
              <a:lnSpc>
                <a:spcPts val="2400"/>
              </a:lnSpc>
              <a:spcBef>
                <a:spcPts val="1000"/>
              </a:spcBef>
              <a:spcAft>
                <a:spcPts val="1000"/>
              </a:spcAft>
            </a:pPr>
            <a:endParaRPr lang="en-US" b="1" dirty="0"/>
          </a:p>
          <a:p>
            <a:endParaRPr lang="en-US" dirty="0"/>
          </a:p>
        </p:txBody>
      </p:sp>
      <p:sp>
        <p:nvSpPr>
          <p:cNvPr id="6" name="Title 1"/>
          <p:cNvSpPr>
            <a:spLocks noGrp="1"/>
          </p:cNvSpPr>
          <p:nvPr>
            <p:ph type="title"/>
          </p:nvPr>
        </p:nvSpPr>
        <p:spPr>
          <a:xfrm>
            <a:off x="454461" y="1008000"/>
            <a:ext cx="8229600" cy="382588"/>
          </a:xfrm>
        </p:spPr>
        <p:txBody>
          <a:bodyPr/>
          <a:lstStyle/>
          <a:p>
            <a:r>
              <a:rPr lang="en-GB" b="1" dirty="0">
                <a:latin typeface="+mj-lt"/>
              </a:rPr>
              <a:t>Polarity test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3"/>
          <p:cNvSpPr txBox="1">
            <a:spLocks noChangeArrowheads="1"/>
          </p:cNvSpPr>
          <p:nvPr/>
        </p:nvSpPr>
        <p:spPr bwMode="auto">
          <a:xfrm>
            <a:off x="251520" y="4797152"/>
            <a:ext cx="2514600" cy="400110"/>
          </a:xfrm>
          <a:prstGeom prst="rect">
            <a:avLst/>
          </a:prstGeom>
          <a:noFill/>
          <a:ln w="9525">
            <a:solidFill>
              <a:srgbClr val="FF00FF"/>
            </a:solidFill>
            <a:miter lim="800000"/>
            <a:headEnd/>
            <a:tailEnd/>
          </a:ln>
          <a:effectLst/>
        </p:spPr>
        <p:txBody>
          <a:bodyPr>
            <a:spAutoFit/>
          </a:bodyPr>
          <a:lstStyle/>
          <a:p>
            <a:pPr>
              <a:spcBef>
                <a:spcPct val="50000"/>
              </a:spcBef>
            </a:pPr>
            <a:r>
              <a:rPr lang="en-GB" dirty="0">
                <a:solidFill>
                  <a:srgbClr val="FF00FF"/>
                </a:solidFill>
              </a:rPr>
              <a:t>Polarity  –  Method 1</a:t>
            </a:r>
          </a:p>
        </p:txBody>
      </p:sp>
      <p:grpSp>
        <p:nvGrpSpPr>
          <p:cNvPr id="2" name="Group 4"/>
          <p:cNvGrpSpPr>
            <a:grpSpLocks/>
          </p:cNvGrpSpPr>
          <p:nvPr/>
        </p:nvGrpSpPr>
        <p:grpSpPr bwMode="auto">
          <a:xfrm>
            <a:off x="838200" y="1600200"/>
            <a:ext cx="3962400" cy="2590800"/>
            <a:chOff x="1584" y="1632"/>
            <a:chExt cx="1920" cy="1234"/>
          </a:xfrm>
        </p:grpSpPr>
        <p:sp>
          <p:nvSpPr>
            <p:cNvPr id="73733" name="Oval 5"/>
            <p:cNvSpPr>
              <a:spLocks noChangeArrowheads="1"/>
            </p:cNvSpPr>
            <p:nvPr/>
          </p:nvSpPr>
          <p:spPr bwMode="auto">
            <a:xfrm>
              <a:off x="3046" y="1632"/>
              <a:ext cx="458" cy="438"/>
            </a:xfrm>
            <a:prstGeom prst="ellipse">
              <a:avLst/>
            </a:prstGeom>
            <a:solidFill>
              <a:srgbClr val="FFFFFF"/>
            </a:solidFill>
            <a:ln w="9525">
              <a:solidFill>
                <a:srgbClr val="000000"/>
              </a:solidFill>
              <a:round/>
              <a:headEnd/>
              <a:tailEnd/>
            </a:ln>
          </p:spPr>
          <p:txBody>
            <a:bodyPr/>
            <a:lstStyle/>
            <a:p>
              <a:endParaRPr lang="en-GB"/>
            </a:p>
          </p:txBody>
        </p:sp>
        <p:grpSp>
          <p:nvGrpSpPr>
            <p:cNvPr id="3" name="Group 6"/>
            <p:cNvGrpSpPr>
              <a:grpSpLocks/>
            </p:cNvGrpSpPr>
            <p:nvPr/>
          </p:nvGrpSpPr>
          <p:grpSpPr bwMode="auto">
            <a:xfrm>
              <a:off x="3132" y="1705"/>
              <a:ext cx="286" cy="46"/>
              <a:chOff x="3780" y="3057"/>
              <a:chExt cx="5400" cy="900"/>
            </a:xfrm>
          </p:grpSpPr>
          <p:sp>
            <p:nvSpPr>
              <p:cNvPr id="73735" name="Rectangle 7"/>
              <p:cNvSpPr>
                <a:spLocks noChangeArrowheads="1"/>
              </p:cNvSpPr>
              <p:nvPr/>
            </p:nvSpPr>
            <p:spPr bwMode="auto">
              <a:xfrm>
                <a:off x="3780" y="3057"/>
                <a:ext cx="5400" cy="900"/>
              </a:xfrm>
              <a:prstGeom prst="rect">
                <a:avLst/>
              </a:prstGeom>
              <a:solidFill>
                <a:srgbClr val="FFFFFF"/>
              </a:solidFill>
              <a:ln w="57150">
                <a:solidFill>
                  <a:srgbClr val="000000"/>
                </a:solidFill>
                <a:miter lim="800000"/>
                <a:headEnd/>
                <a:tailEnd/>
              </a:ln>
            </p:spPr>
            <p:txBody>
              <a:bodyPr/>
              <a:lstStyle/>
              <a:p>
                <a:endParaRPr lang="en-GB"/>
              </a:p>
            </p:txBody>
          </p:sp>
          <p:grpSp>
            <p:nvGrpSpPr>
              <p:cNvPr id="4" name="Group 8"/>
              <p:cNvGrpSpPr>
                <a:grpSpLocks/>
              </p:cNvGrpSpPr>
              <p:nvPr/>
            </p:nvGrpSpPr>
            <p:grpSpPr bwMode="auto">
              <a:xfrm rot="3002203">
                <a:off x="3960" y="3237"/>
                <a:ext cx="540" cy="540"/>
                <a:chOff x="7020" y="4317"/>
                <a:chExt cx="3240" cy="3240"/>
              </a:xfrm>
            </p:grpSpPr>
            <p:sp>
              <p:nvSpPr>
                <p:cNvPr id="73737" name="Oval 9"/>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38" name="Line 10"/>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5" name="Group 11"/>
              <p:cNvGrpSpPr>
                <a:grpSpLocks/>
              </p:cNvGrpSpPr>
              <p:nvPr/>
            </p:nvGrpSpPr>
            <p:grpSpPr bwMode="auto">
              <a:xfrm rot="3002203">
                <a:off x="8460" y="3237"/>
                <a:ext cx="540" cy="540"/>
                <a:chOff x="7020" y="4317"/>
                <a:chExt cx="3240" cy="3240"/>
              </a:xfrm>
            </p:grpSpPr>
            <p:sp>
              <p:nvSpPr>
                <p:cNvPr id="73740" name="Oval 12"/>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41" name="Line 13"/>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6" name="Group 14"/>
              <p:cNvGrpSpPr>
                <a:grpSpLocks/>
              </p:cNvGrpSpPr>
              <p:nvPr/>
            </p:nvGrpSpPr>
            <p:grpSpPr bwMode="auto">
              <a:xfrm rot="3002203">
                <a:off x="7920" y="3237"/>
                <a:ext cx="540" cy="540"/>
                <a:chOff x="7020" y="4317"/>
                <a:chExt cx="3240" cy="3240"/>
              </a:xfrm>
            </p:grpSpPr>
            <p:sp>
              <p:nvSpPr>
                <p:cNvPr id="73743" name="Oval 15"/>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44" name="Line 16"/>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7" name="Group 17"/>
              <p:cNvGrpSpPr>
                <a:grpSpLocks/>
              </p:cNvGrpSpPr>
              <p:nvPr/>
            </p:nvGrpSpPr>
            <p:grpSpPr bwMode="auto">
              <a:xfrm rot="3002203">
                <a:off x="7020" y="3237"/>
                <a:ext cx="540" cy="540"/>
                <a:chOff x="7020" y="4317"/>
                <a:chExt cx="3240" cy="3240"/>
              </a:xfrm>
            </p:grpSpPr>
            <p:sp>
              <p:nvSpPr>
                <p:cNvPr id="73746" name="Oval 18"/>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47" name="Line 19"/>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8" name="Group 20"/>
              <p:cNvGrpSpPr>
                <a:grpSpLocks/>
              </p:cNvGrpSpPr>
              <p:nvPr/>
            </p:nvGrpSpPr>
            <p:grpSpPr bwMode="auto">
              <a:xfrm rot="3002203">
                <a:off x="4500" y="3237"/>
                <a:ext cx="540" cy="540"/>
                <a:chOff x="7020" y="4317"/>
                <a:chExt cx="3240" cy="3240"/>
              </a:xfrm>
            </p:grpSpPr>
            <p:sp>
              <p:nvSpPr>
                <p:cNvPr id="73749" name="Oval 21"/>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50" name="Line 22"/>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9" name="Group 23"/>
              <p:cNvGrpSpPr>
                <a:grpSpLocks/>
              </p:cNvGrpSpPr>
              <p:nvPr/>
            </p:nvGrpSpPr>
            <p:grpSpPr bwMode="auto">
              <a:xfrm rot="3002203">
                <a:off x="6480" y="3237"/>
                <a:ext cx="540" cy="540"/>
                <a:chOff x="7020" y="4317"/>
                <a:chExt cx="3240" cy="3240"/>
              </a:xfrm>
            </p:grpSpPr>
            <p:sp>
              <p:nvSpPr>
                <p:cNvPr id="73752" name="Oval 24"/>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53" name="Line 25"/>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10" name="Group 26"/>
              <p:cNvGrpSpPr>
                <a:grpSpLocks/>
              </p:cNvGrpSpPr>
              <p:nvPr/>
            </p:nvGrpSpPr>
            <p:grpSpPr bwMode="auto">
              <a:xfrm rot="3002203">
                <a:off x="5040" y="3237"/>
                <a:ext cx="540" cy="540"/>
                <a:chOff x="7020" y="4317"/>
                <a:chExt cx="3240" cy="3240"/>
              </a:xfrm>
            </p:grpSpPr>
            <p:sp>
              <p:nvSpPr>
                <p:cNvPr id="73755" name="Oval 27"/>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56" name="Line 28"/>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11" name="Group 29"/>
              <p:cNvGrpSpPr>
                <a:grpSpLocks/>
              </p:cNvGrpSpPr>
              <p:nvPr/>
            </p:nvGrpSpPr>
            <p:grpSpPr bwMode="auto">
              <a:xfrm rot="3002203">
                <a:off x="5940" y="3237"/>
                <a:ext cx="540" cy="540"/>
                <a:chOff x="7020" y="4317"/>
                <a:chExt cx="3240" cy="3240"/>
              </a:xfrm>
            </p:grpSpPr>
            <p:sp>
              <p:nvSpPr>
                <p:cNvPr id="73758" name="Oval 30"/>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59" name="Line 31"/>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sp>
            <p:nvSpPr>
              <p:cNvPr id="73760" name="Line 32"/>
              <p:cNvSpPr>
                <a:spLocks noChangeShapeType="1"/>
              </p:cNvSpPr>
              <p:nvPr/>
            </p:nvSpPr>
            <p:spPr bwMode="auto">
              <a:xfrm>
                <a:off x="5760" y="3057"/>
                <a:ext cx="0" cy="900"/>
              </a:xfrm>
              <a:prstGeom prst="line">
                <a:avLst/>
              </a:prstGeom>
              <a:noFill/>
              <a:ln w="57150">
                <a:solidFill>
                  <a:srgbClr val="000000"/>
                </a:solidFill>
                <a:round/>
                <a:headEnd/>
                <a:tailEnd/>
              </a:ln>
            </p:spPr>
            <p:txBody>
              <a:bodyPr/>
              <a:lstStyle/>
              <a:p>
                <a:endParaRPr lang="en-GB"/>
              </a:p>
            </p:txBody>
          </p:sp>
          <p:sp>
            <p:nvSpPr>
              <p:cNvPr id="73761" name="Line 33"/>
              <p:cNvSpPr>
                <a:spLocks noChangeShapeType="1"/>
              </p:cNvSpPr>
              <p:nvPr/>
            </p:nvSpPr>
            <p:spPr bwMode="auto">
              <a:xfrm>
                <a:off x="7740" y="3057"/>
                <a:ext cx="0" cy="900"/>
              </a:xfrm>
              <a:prstGeom prst="line">
                <a:avLst/>
              </a:prstGeom>
              <a:noFill/>
              <a:ln w="57150">
                <a:solidFill>
                  <a:srgbClr val="000000"/>
                </a:solidFill>
                <a:round/>
                <a:headEnd/>
                <a:tailEnd/>
              </a:ln>
            </p:spPr>
            <p:txBody>
              <a:bodyPr/>
              <a:lstStyle/>
              <a:p>
                <a:endParaRPr lang="en-GB"/>
              </a:p>
            </p:txBody>
          </p:sp>
        </p:grpSp>
        <p:grpSp>
          <p:nvGrpSpPr>
            <p:cNvPr id="12" name="Group 34"/>
            <p:cNvGrpSpPr>
              <a:grpSpLocks/>
            </p:cNvGrpSpPr>
            <p:nvPr/>
          </p:nvGrpSpPr>
          <p:grpSpPr bwMode="auto">
            <a:xfrm>
              <a:off x="3084" y="1906"/>
              <a:ext cx="67" cy="63"/>
              <a:chOff x="4320" y="7017"/>
              <a:chExt cx="1260" cy="1260"/>
            </a:xfrm>
          </p:grpSpPr>
          <p:sp>
            <p:nvSpPr>
              <p:cNvPr id="73763" name="Rectangle 35"/>
              <p:cNvSpPr>
                <a:spLocks noChangeArrowheads="1"/>
              </p:cNvSpPr>
              <p:nvPr/>
            </p:nvSpPr>
            <p:spPr bwMode="auto">
              <a:xfrm>
                <a:off x="4320" y="7017"/>
                <a:ext cx="1260" cy="1260"/>
              </a:xfrm>
              <a:prstGeom prst="rect">
                <a:avLst/>
              </a:prstGeom>
              <a:solidFill>
                <a:srgbClr val="FFFFFF"/>
              </a:solidFill>
              <a:ln w="9525">
                <a:solidFill>
                  <a:srgbClr val="000000"/>
                </a:solidFill>
                <a:miter lim="800000"/>
                <a:headEnd/>
                <a:tailEnd/>
              </a:ln>
            </p:spPr>
            <p:txBody>
              <a:bodyPr/>
              <a:lstStyle/>
              <a:p>
                <a:endParaRPr lang="en-GB"/>
              </a:p>
            </p:txBody>
          </p:sp>
          <p:grpSp>
            <p:nvGrpSpPr>
              <p:cNvPr id="13" name="Group 36"/>
              <p:cNvGrpSpPr>
                <a:grpSpLocks/>
              </p:cNvGrpSpPr>
              <p:nvPr/>
            </p:nvGrpSpPr>
            <p:grpSpPr bwMode="auto">
              <a:xfrm rot="3002203">
                <a:off x="4680" y="7377"/>
                <a:ext cx="540" cy="540"/>
                <a:chOff x="7020" y="4317"/>
                <a:chExt cx="3240" cy="3240"/>
              </a:xfrm>
            </p:grpSpPr>
            <p:sp>
              <p:nvSpPr>
                <p:cNvPr id="73765" name="Oval 37"/>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3766" name="Line 38"/>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sp>
          <p:nvSpPr>
            <p:cNvPr id="73767" name="Rectangle 39"/>
            <p:cNvSpPr>
              <a:spLocks noChangeArrowheads="1"/>
            </p:cNvSpPr>
            <p:nvPr/>
          </p:nvSpPr>
          <p:spPr bwMode="auto">
            <a:xfrm>
              <a:off x="3200" y="2282"/>
              <a:ext cx="193" cy="221"/>
            </a:xfrm>
            <a:prstGeom prst="rect">
              <a:avLst/>
            </a:prstGeom>
            <a:solidFill>
              <a:srgbClr val="FFFFFF"/>
            </a:solidFill>
            <a:ln w="9525">
              <a:solidFill>
                <a:srgbClr val="000000"/>
              </a:solidFill>
              <a:miter lim="800000"/>
              <a:headEnd/>
              <a:tailEnd/>
            </a:ln>
          </p:spPr>
          <p:txBody>
            <a:bodyPr/>
            <a:lstStyle/>
            <a:p>
              <a:endParaRPr lang="en-GB"/>
            </a:p>
          </p:txBody>
        </p:sp>
        <p:sp>
          <p:nvSpPr>
            <p:cNvPr id="73768" name="Oval 40"/>
            <p:cNvSpPr>
              <a:spLocks noChangeArrowheads="1"/>
            </p:cNvSpPr>
            <p:nvPr/>
          </p:nvSpPr>
          <p:spPr bwMode="auto">
            <a:xfrm>
              <a:off x="3287" y="2338"/>
              <a:ext cx="23" cy="22"/>
            </a:xfrm>
            <a:prstGeom prst="ellipse">
              <a:avLst/>
            </a:prstGeom>
            <a:solidFill>
              <a:srgbClr val="000000"/>
            </a:solidFill>
            <a:ln w="9525">
              <a:solidFill>
                <a:srgbClr val="000000"/>
              </a:solidFill>
              <a:round/>
              <a:headEnd/>
              <a:tailEnd/>
            </a:ln>
          </p:spPr>
          <p:txBody>
            <a:bodyPr/>
            <a:lstStyle/>
            <a:p>
              <a:endParaRPr lang="en-GB"/>
            </a:p>
          </p:txBody>
        </p:sp>
        <p:sp>
          <p:nvSpPr>
            <p:cNvPr id="73769" name="Oval 41"/>
            <p:cNvSpPr>
              <a:spLocks noChangeArrowheads="1"/>
            </p:cNvSpPr>
            <p:nvPr/>
          </p:nvSpPr>
          <p:spPr bwMode="auto">
            <a:xfrm>
              <a:off x="3287" y="2433"/>
              <a:ext cx="23" cy="23"/>
            </a:xfrm>
            <a:prstGeom prst="ellipse">
              <a:avLst/>
            </a:prstGeom>
            <a:solidFill>
              <a:srgbClr val="000000"/>
            </a:solidFill>
            <a:ln w="9525">
              <a:solidFill>
                <a:srgbClr val="000000"/>
              </a:solidFill>
              <a:round/>
              <a:headEnd/>
              <a:tailEnd/>
            </a:ln>
          </p:spPr>
          <p:txBody>
            <a:bodyPr/>
            <a:lstStyle/>
            <a:p>
              <a:endParaRPr lang="en-GB"/>
            </a:p>
          </p:txBody>
        </p:sp>
        <p:sp>
          <p:nvSpPr>
            <p:cNvPr id="73770" name="Line 42"/>
            <p:cNvSpPr>
              <a:spLocks noChangeShapeType="1"/>
            </p:cNvSpPr>
            <p:nvPr/>
          </p:nvSpPr>
          <p:spPr bwMode="auto">
            <a:xfrm flipH="1">
              <a:off x="3265" y="2355"/>
              <a:ext cx="28" cy="67"/>
            </a:xfrm>
            <a:prstGeom prst="line">
              <a:avLst/>
            </a:prstGeom>
            <a:noFill/>
            <a:ln w="28575">
              <a:solidFill>
                <a:srgbClr val="000000"/>
              </a:solidFill>
              <a:round/>
              <a:headEnd/>
              <a:tailEnd/>
            </a:ln>
          </p:spPr>
          <p:txBody>
            <a:bodyPr/>
            <a:lstStyle/>
            <a:p>
              <a:endParaRPr lang="en-GB"/>
            </a:p>
          </p:txBody>
        </p:sp>
        <p:sp>
          <p:nvSpPr>
            <p:cNvPr id="73771" name="Line 43"/>
            <p:cNvSpPr>
              <a:spLocks noChangeShapeType="1"/>
            </p:cNvSpPr>
            <p:nvPr/>
          </p:nvSpPr>
          <p:spPr bwMode="auto">
            <a:xfrm>
              <a:off x="3293" y="1742"/>
              <a:ext cx="0" cy="607"/>
            </a:xfrm>
            <a:prstGeom prst="line">
              <a:avLst/>
            </a:prstGeom>
            <a:noFill/>
            <a:ln w="9525">
              <a:solidFill>
                <a:srgbClr val="FF0000"/>
              </a:solidFill>
              <a:round/>
              <a:headEnd/>
              <a:tailEnd/>
            </a:ln>
          </p:spPr>
          <p:txBody>
            <a:bodyPr/>
            <a:lstStyle/>
            <a:p>
              <a:endParaRPr lang="en-GB"/>
            </a:p>
          </p:txBody>
        </p:sp>
        <p:grpSp>
          <p:nvGrpSpPr>
            <p:cNvPr id="14" name="Group 44"/>
            <p:cNvGrpSpPr>
              <a:grpSpLocks/>
            </p:cNvGrpSpPr>
            <p:nvPr/>
          </p:nvGrpSpPr>
          <p:grpSpPr bwMode="auto">
            <a:xfrm>
              <a:off x="3309" y="1748"/>
              <a:ext cx="70" cy="699"/>
              <a:chOff x="12780" y="5039"/>
              <a:chExt cx="582" cy="5415"/>
            </a:xfrm>
          </p:grpSpPr>
          <p:sp>
            <p:nvSpPr>
              <p:cNvPr id="73773" name="Line 45"/>
              <p:cNvSpPr>
                <a:spLocks noChangeShapeType="1"/>
              </p:cNvSpPr>
              <p:nvPr/>
            </p:nvSpPr>
            <p:spPr bwMode="auto">
              <a:xfrm>
                <a:off x="13320" y="5039"/>
                <a:ext cx="0" cy="5415"/>
              </a:xfrm>
              <a:prstGeom prst="line">
                <a:avLst/>
              </a:prstGeom>
              <a:noFill/>
              <a:ln w="9525">
                <a:solidFill>
                  <a:srgbClr val="FF0000"/>
                </a:solidFill>
                <a:round/>
                <a:headEnd/>
                <a:tailEnd/>
              </a:ln>
            </p:spPr>
            <p:txBody>
              <a:bodyPr/>
              <a:lstStyle/>
              <a:p>
                <a:endParaRPr lang="en-GB"/>
              </a:p>
            </p:txBody>
          </p:sp>
          <p:sp>
            <p:nvSpPr>
              <p:cNvPr id="73774" name="Line 46"/>
              <p:cNvSpPr>
                <a:spLocks noChangeShapeType="1"/>
              </p:cNvSpPr>
              <p:nvPr/>
            </p:nvSpPr>
            <p:spPr bwMode="auto">
              <a:xfrm flipH="1">
                <a:off x="12780" y="10439"/>
                <a:ext cx="582" cy="0"/>
              </a:xfrm>
              <a:prstGeom prst="line">
                <a:avLst/>
              </a:prstGeom>
              <a:noFill/>
              <a:ln w="9525">
                <a:solidFill>
                  <a:srgbClr val="FF0000"/>
                </a:solidFill>
                <a:round/>
                <a:headEnd/>
                <a:tailEnd/>
              </a:ln>
            </p:spPr>
            <p:txBody>
              <a:bodyPr/>
              <a:lstStyle/>
              <a:p>
                <a:endParaRPr lang="en-GB"/>
              </a:p>
            </p:txBody>
          </p:sp>
        </p:grpSp>
        <p:sp>
          <p:nvSpPr>
            <p:cNvPr id="73775" name="Oval 47"/>
            <p:cNvSpPr>
              <a:spLocks noChangeArrowheads="1"/>
            </p:cNvSpPr>
            <p:nvPr/>
          </p:nvSpPr>
          <p:spPr bwMode="auto">
            <a:xfrm>
              <a:off x="3206" y="2294"/>
              <a:ext cx="35" cy="37"/>
            </a:xfrm>
            <a:prstGeom prst="ellipse">
              <a:avLst/>
            </a:prstGeom>
            <a:solidFill>
              <a:srgbClr val="FFFFFF"/>
            </a:solidFill>
            <a:ln w="9525">
              <a:solidFill>
                <a:srgbClr val="000000"/>
              </a:solidFill>
              <a:round/>
              <a:headEnd/>
              <a:tailEnd/>
            </a:ln>
          </p:spPr>
          <p:txBody>
            <a:bodyPr/>
            <a:lstStyle/>
            <a:p>
              <a:endParaRPr lang="en-GB"/>
            </a:p>
          </p:txBody>
        </p:sp>
        <p:grpSp>
          <p:nvGrpSpPr>
            <p:cNvPr id="15" name="Group 48"/>
            <p:cNvGrpSpPr>
              <a:grpSpLocks/>
            </p:cNvGrpSpPr>
            <p:nvPr/>
          </p:nvGrpSpPr>
          <p:grpSpPr bwMode="auto">
            <a:xfrm>
              <a:off x="3157" y="1934"/>
              <a:ext cx="70" cy="368"/>
              <a:chOff x="5400" y="7199"/>
              <a:chExt cx="582" cy="2850"/>
            </a:xfrm>
          </p:grpSpPr>
          <p:sp>
            <p:nvSpPr>
              <p:cNvPr id="73777" name="Line 49"/>
              <p:cNvSpPr>
                <a:spLocks noChangeShapeType="1"/>
              </p:cNvSpPr>
              <p:nvPr/>
            </p:nvSpPr>
            <p:spPr bwMode="auto">
              <a:xfrm>
                <a:off x="5940" y="7199"/>
                <a:ext cx="0" cy="2850"/>
              </a:xfrm>
              <a:prstGeom prst="line">
                <a:avLst/>
              </a:prstGeom>
              <a:noFill/>
              <a:ln w="9525">
                <a:solidFill>
                  <a:srgbClr val="009900"/>
                </a:solidFill>
                <a:round/>
                <a:headEnd/>
                <a:tailEnd/>
              </a:ln>
            </p:spPr>
            <p:txBody>
              <a:bodyPr/>
              <a:lstStyle/>
              <a:p>
                <a:endParaRPr lang="en-GB"/>
              </a:p>
            </p:txBody>
          </p:sp>
          <p:sp>
            <p:nvSpPr>
              <p:cNvPr id="73778" name="Line 50"/>
              <p:cNvSpPr>
                <a:spLocks noChangeShapeType="1"/>
              </p:cNvSpPr>
              <p:nvPr/>
            </p:nvSpPr>
            <p:spPr bwMode="auto">
              <a:xfrm flipH="1">
                <a:off x="5400" y="7199"/>
                <a:ext cx="582" cy="0"/>
              </a:xfrm>
              <a:prstGeom prst="line">
                <a:avLst/>
              </a:prstGeom>
              <a:noFill/>
              <a:ln w="9525">
                <a:solidFill>
                  <a:srgbClr val="009900"/>
                </a:solidFill>
                <a:round/>
                <a:headEnd/>
                <a:tailEnd/>
              </a:ln>
            </p:spPr>
            <p:txBody>
              <a:bodyPr/>
              <a:lstStyle/>
              <a:p>
                <a:endParaRPr lang="en-GB"/>
              </a:p>
            </p:txBody>
          </p:sp>
        </p:grpSp>
        <p:grpSp>
          <p:nvGrpSpPr>
            <p:cNvPr id="16" name="Group 51"/>
            <p:cNvGrpSpPr>
              <a:grpSpLocks/>
            </p:cNvGrpSpPr>
            <p:nvPr/>
          </p:nvGrpSpPr>
          <p:grpSpPr bwMode="auto">
            <a:xfrm>
              <a:off x="1584" y="2208"/>
              <a:ext cx="1008" cy="658"/>
              <a:chOff x="1104" y="1274"/>
              <a:chExt cx="2160" cy="1318"/>
            </a:xfrm>
          </p:grpSpPr>
          <p:sp>
            <p:nvSpPr>
              <p:cNvPr id="73780" name="Rectangle 52"/>
              <p:cNvSpPr>
                <a:spLocks noChangeArrowheads="1"/>
              </p:cNvSpPr>
              <p:nvPr/>
            </p:nvSpPr>
            <p:spPr bwMode="auto">
              <a:xfrm>
                <a:off x="1104" y="1429"/>
                <a:ext cx="2065" cy="1163"/>
              </a:xfrm>
              <a:prstGeom prst="rect">
                <a:avLst/>
              </a:prstGeom>
              <a:noFill/>
              <a:ln w="9525">
                <a:solidFill>
                  <a:schemeClr val="tx1"/>
                </a:solidFill>
                <a:miter lim="800000"/>
                <a:headEnd/>
                <a:tailEnd/>
              </a:ln>
              <a:effectLst/>
            </p:spPr>
            <p:txBody>
              <a:bodyPr wrap="none" anchor="ctr"/>
              <a:lstStyle/>
              <a:p>
                <a:endParaRPr lang="en-GB"/>
              </a:p>
            </p:txBody>
          </p:sp>
          <p:sp>
            <p:nvSpPr>
              <p:cNvPr id="73781" name="Oval 53"/>
              <p:cNvSpPr>
                <a:spLocks noChangeArrowheads="1"/>
              </p:cNvSpPr>
              <p:nvPr/>
            </p:nvSpPr>
            <p:spPr bwMode="auto">
              <a:xfrm>
                <a:off x="2552"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3782" name="Oval 54"/>
              <p:cNvSpPr>
                <a:spLocks noChangeArrowheads="1"/>
              </p:cNvSpPr>
              <p:nvPr/>
            </p:nvSpPr>
            <p:spPr bwMode="auto">
              <a:xfrm>
                <a:off x="2552"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3783" name="Oval 55"/>
              <p:cNvSpPr>
                <a:spLocks noChangeArrowheads="1"/>
              </p:cNvSpPr>
              <p:nvPr/>
            </p:nvSpPr>
            <p:spPr bwMode="auto">
              <a:xfrm>
                <a:off x="2837"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3784" name="Oval 56"/>
              <p:cNvSpPr>
                <a:spLocks noChangeArrowheads="1"/>
              </p:cNvSpPr>
              <p:nvPr/>
            </p:nvSpPr>
            <p:spPr bwMode="auto">
              <a:xfrm>
                <a:off x="2837"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3785" name="Line 57"/>
              <p:cNvSpPr>
                <a:spLocks noChangeShapeType="1"/>
              </p:cNvSpPr>
              <p:nvPr/>
            </p:nvSpPr>
            <p:spPr bwMode="auto">
              <a:xfrm flipV="1">
                <a:off x="2481" y="1739"/>
                <a:ext cx="285" cy="388"/>
              </a:xfrm>
              <a:prstGeom prst="line">
                <a:avLst/>
              </a:prstGeom>
              <a:noFill/>
              <a:ln w="9525">
                <a:solidFill>
                  <a:schemeClr val="tx1"/>
                </a:solidFill>
                <a:round/>
                <a:headEnd/>
                <a:tailEnd/>
              </a:ln>
              <a:effectLst/>
            </p:spPr>
            <p:txBody>
              <a:bodyPr/>
              <a:lstStyle/>
              <a:p>
                <a:endParaRPr lang="en-GB"/>
              </a:p>
            </p:txBody>
          </p:sp>
          <p:sp>
            <p:nvSpPr>
              <p:cNvPr id="73786" name="Line 58"/>
              <p:cNvSpPr>
                <a:spLocks noChangeShapeType="1"/>
              </p:cNvSpPr>
              <p:nvPr/>
            </p:nvSpPr>
            <p:spPr bwMode="auto">
              <a:xfrm flipV="1">
                <a:off x="2742" y="1765"/>
                <a:ext cx="285" cy="388"/>
              </a:xfrm>
              <a:prstGeom prst="line">
                <a:avLst/>
              </a:prstGeom>
              <a:noFill/>
              <a:ln w="9525">
                <a:solidFill>
                  <a:schemeClr val="tx1"/>
                </a:solidFill>
                <a:round/>
                <a:headEnd/>
                <a:tailEnd/>
              </a:ln>
              <a:effectLst/>
            </p:spPr>
            <p:txBody>
              <a:bodyPr/>
              <a:lstStyle/>
              <a:p>
                <a:endParaRPr lang="en-GB"/>
              </a:p>
            </p:txBody>
          </p:sp>
          <p:sp>
            <p:nvSpPr>
              <p:cNvPr id="73787" name="Line 59"/>
              <p:cNvSpPr>
                <a:spLocks noChangeShapeType="1"/>
              </p:cNvSpPr>
              <p:nvPr/>
            </p:nvSpPr>
            <p:spPr bwMode="auto">
              <a:xfrm>
                <a:off x="2623" y="1946"/>
                <a:ext cx="641" cy="0"/>
              </a:xfrm>
              <a:prstGeom prst="line">
                <a:avLst/>
              </a:prstGeom>
              <a:noFill/>
              <a:ln w="9525">
                <a:solidFill>
                  <a:schemeClr val="tx1"/>
                </a:solidFill>
                <a:round/>
                <a:headEnd/>
                <a:tailEnd/>
              </a:ln>
              <a:effectLst/>
            </p:spPr>
            <p:txBody>
              <a:bodyPr/>
              <a:lstStyle/>
              <a:p>
                <a:endParaRPr lang="en-GB"/>
              </a:p>
            </p:txBody>
          </p:sp>
          <p:sp>
            <p:nvSpPr>
              <p:cNvPr id="73788" name="Line 60"/>
              <p:cNvSpPr>
                <a:spLocks noChangeShapeType="1"/>
              </p:cNvSpPr>
              <p:nvPr/>
            </p:nvSpPr>
            <p:spPr bwMode="auto">
              <a:xfrm>
                <a:off x="3264" y="1920"/>
                <a:ext cx="0" cy="52"/>
              </a:xfrm>
              <a:prstGeom prst="line">
                <a:avLst/>
              </a:prstGeom>
              <a:noFill/>
              <a:ln w="9525">
                <a:solidFill>
                  <a:schemeClr val="tx1"/>
                </a:solidFill>
                <a:round/>
                <a:headEnd/>
                <a:tailEnd/>
              </a:ln>
              <a:effectLst/>
            </p:spPr>
            <p:txBody>
              <a:bodyPr/>
              <a:lstStyle/>
              <a:p>
                <a:endParaRPr lang="en-GB"/>
              </a:p>
            </p:txBody>
          </p:sp>
          <p:grpSp>
            <p:nvGrpSpPr>
              <p:cNvPr id="17" name="Group 61"/>
              <p:cNvGrpSpPr>
                <a:grpSpLocks/>
              </p:cNvGrpSpPr>
              <p:nvPr/>
            </p:nvGrpSpPr>
            <p:grpSpPr bwMode="auto">
              <a:xfrm>
                <a:off x="2315" y="1739"/>
                <a:ext cx="118" cy="595"/>
                <a:chOff x="2112" y="1152"/>
                <a:chExt cx="240" cy="1104"/>
              </a:xfrm>
            </p:grpSpPr>
            <p:sp>
              <p:nvSpPr>
                <p:cNvPr id="73790" name="Rectangle 6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791" name="Rectangle 6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792" name="Rectangle 6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8" name="Group 65"/>
              <p:cNvGrpSpPr>
                <a:grpSpLocks/>
              </p:cNvGrpSpPr>
              <p:nvPr/>
            </p:nvGrpSpPr>
            <p:grpSpPr bwMode="auto">
              <a:xfrm>
                <a:off x="1602" y="1739"/>
                <a:ext cx="119" cy="595"/>
                <a:chOff x="2112" y="1152"/>
                <a:chExt cx="240" cy="1104"/>
              </a:xfrm>
            </p:grpSpPr>
            <p:sp>
              <p:nvSpPr>
                <p:cNvPr id="73794" name="Rectangle 6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795" name="Rectangle 6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796" name="Rectangle 6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9" name="Group 69"/>
              <p:cNvGrpSpPr>
                <a:grpSpLocks/>
              </p:cNvGrpSpPr>
              <p:nvPr/>
            </p:nvGrpSpPr>
            <p:grpSpPr bwMode="auto">
              <a:xfrm>
                <a:off x="1721" y="1739"/>
                <a:ext cx="119" cy="595"/>
                <a:chOff x="2112" y="1152"/>
                <a:chExt cx="240" cy="1104"/>
              </a:xfrm>
            </p:grpSpPr>
            <p:sp>
              <p:nvSpPr>
                <p:cNvPr id="73798" name="Rectangle 7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799" name="Rectangle 7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00" name="Rectangle 7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0" name="Group 73"/>
              <p:cNvGrpSpPr>
                <a:grpSpLocks/>
              </p:cNvGrpSpPr>
              <p:nvPr/>
            </p:nvGrpSpPr>
            <p:grpSpPr bwMode="auto">
              <a:xfrm>
                <a:off x="2077" y="1739"/>
                <a:ext cx="119" cy="595"/>
                <a:chOff x="2112" y="1152"/>
                <a:chExt cx="240" cy="1104"/>
              </a:xfrm>
            </p:grpSpPr>
            <p:sp>
              <p:nvSpPr>
                <p:cNvPr id="73802" name="Rectangle 7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03" name="Rectangle 7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04" name="Rectangle 7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1" name="Group 77"/>
              <p:cNvGrpSpPr>
                <a:grpSpLocks/>
              </p:cNvGrpSpPr>
              <p:nvPr/>
            </p:nvGrpSpPr>
            <p:grpSpPr bwMode="auto">
              <a:xfrm>
                <a:off x="1840" y="1739"/>
                <a:ext cx="119" cy="595"/>
                <a:chOff x="2112" y="1152"/>
                <a:chExt cx="240" cy="1104"/>
              </a:xfrm>
            </p:grpSpPr>
            <p:sp>
              <p:nvSpPr>
                <p:cNvPr id="73806" name="Rectangle 7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07" name="Rectangle 7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08" name="Rectangle 8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2" name="Group 81"/>
              <p:cNvGrpSpPr>
                <a:grpSpLocks/>
              </p:cNvGrpSpPr>
              <p:nvPr/>
            </p:nvGrpSpPr>
            <p:grpSpPr bwMode="auto">
              <a:xfrm>
                <a:off x="1959" y="1739"/>
                <a:ext cx="118" cy="595"/>
                <a:chOff x="2112" y="1152"/>
                <a:chExt cx="240" cy="1104"/>
              </a:xfrm>
            </p:grpSpPr>
            <p:sp>
              <p:nvSpPr>
                <p:cNvPr id="73810" name="Rectangle 8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11" name="Rectangle 8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12" name="Rectangle 8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3" name="Group 85"/>
              <p:cNvGrpSpPr>
                <a:grpSpLocks/>
              </p:cNvGrpSpPr>
              <p:nvPr/>
            </p:nvGrpSpPr>
            <p:grpSpPr bwMode="auto">
              <a:xfrm>
                <a:off x="2196" y="1739"/>
                <a:ext cx="119" cy="595"/>
                <a:chOff x="2112" y="1152"/>
                <a:chExt cx="240" cy="1104"/>
              </a:xfrm>
            </p:grpSpPr>
            <p:sp>
              <p:nvSpPr>
                <p:cNvPr id="73814" name="Rectangle 8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15" name="Rectangle 8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16" name="Rectangle 8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4" name="Group 89"/>
              <p:cNvGrpSpPr>
                <a:grpSpLocks/>
              </p:cNvGrpSpPr>
              <p:nvPr/>
            </p:nvGrpSpPr>
            <p:grpSpPr bwMode="auto">
              <a:xfrm>
                <a:off x="1484" y="1739"/>
                <a:ext cx="118" cy="595"/>
                <a:chOff x="2112" y="1152"/>
                <a:chExt cx="240" cy="1104"/>
              </a:xfrm>
            </p:grpSpPr>
            <p:sp>
              <p:nvSpPr>
                <p:cNvPr id="73818" name="Rectangle 9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19" name="Rectangle 9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20" name="Rectangle 9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5" name="Group 93"/>
              <p:cNvGrpSpPr>
                <a:grpSpLocks/>
              </p:cNvGrpSpPr>
              <p:nvPr/>
            </p:nvGrpSpPr>
            <p:grpSpPr bwMode="auto">
              <a:xfrm>
                <a:off x="1365" y="1739"/>
                <a:ext cx="119" cy="595"/>
                <a:chOff x="2112" y="1152"/>
                <a:chExt cx="240" cy="1104"/>
              </a:xfrm>
            </p:grpSpPr>
            <p:sp>
              <p:nvSpPr>
                <p:cNvPr id="73822" name="Rectangle 9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3823" name="Rectangle 9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3824" name="Rectangle 9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73825" name="Rectangle 97"/>
              <p:cNvSpPr>
                <a:spLocks noChangeArrowheads="1"/>
              </p:cNvSpPr>
              <p:nvPr/>
            </p:nvSpPr>
            <p:spPr bwMode="auto">
              <a:xfrm>
                <a:off x="1365" y="2334"/>
                <a:ext cx="1211" cy="51"/>
              </a:xfrm>
              <a:prstGeom prst="rect">
                <a:avLst/>
              </a:prstGeom>
              <a:solidFill>
                <a:srgbClr val="FF9900"/>
              </a:solidFill>
              <a:ln w="9525">
                <a:solidFill>
                  <a:schemeClr val="tx1"/>
                </a:solidFill>
                <a:miter lim="800000"/>
                <a:headEnd/>
                <a:tailEnd/>
              </a:ln>
              <a:effectLst/>
            </p:spPr>
            <p:txBody>
              <a:bodyPr wrap="none" anchor="ctr"/>
              <a:lstStyle/>
              <a:p>
                <a:endParaRPr lang="en-GB"/>
              </a:p>
            </p:txBody>
          </p:sp>
          <p:sp>
            <p:nvSpPr>
              <p:cNvPr id="73826" name="Rectangle 98"/>
              <p:cNvSpPr>
                <a:spLocks noChangeArrowheads="1"/>
              </p:cNvSpPr>
              <p:nvPr/>
            </p:nvSpPr>
            <p:spPr bwMode="auto">
              <a:xfrm>
                <a:off x="2576" y="2153"/>
                <a:ext cx="23" cy="232"/>
              </a:xfrm>
              <a:prstGeom prst="rect">
                <a:avLst/>
              </a:prstGeom>
              <a:solidFill>
                <a:srgbClr val="FF9900"/>
              </a:solidFill>
              <a:ln w="9525">
                <a:solidFill>
                  <a:schemeClr val="tx1"/>
                </a:solidFill>
                <a:miter lim="800000"/>
                <a:headEnd/>
                <a:tailEnd/>
              </a:ln>
              <a:effectLst/>
            </p:spPr>
            <p:txBody>
              <a:bodyPr wrap="none" anchor="ctr"/>
              <a:lstStyle/>
              <a:p>
                <a:endParaRPr lang="en-GB"/>
              </a:p>
            </p:txBody>
          </p:sp>
          <p:grpSp>
            <p:nvGrpSpPr>
              <p:cNvPr id="26" name="Group 99"/>
              <p:cNvGrpSpPr>
                <a:grpSpLocks/>
              </p:cNvGrpSpPr>
              <p:nvPr/>
            </p:nvGrpSpPr>
            <p:grpSpPr bwMode="auto">
              <a:xfrm>
                <a:off x="2243" y="1481"/>
                <a:ext cx="879" cy="129"/>
                <a:chOff x="2928" y="3456"/>
                <a:chExt cx="1776" cy="240"/>
              </a:xfrm>
            </p:grpSpPr>
            <p:sp>
              <p:nvSpPr>
                <p:cNvPr id="73828" name="Rectangle 100"/>
                <p:cNvSpPr>
                  <a:spLocks noChangeArrowheads="1"/>
                </p:cNvSpPr>
                <p:nvPr/>
              </p:nvSpPr>
              <p:spPr bwMode="auto">
                <a:xfrm>
                  <a:off x="2928" y="3456"/>
                  <a:ext cx="1776" cy="240"/>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nvGrpSpPr>
                <p:cNvPr id="27" name="Group 101"/>
                <p:cNvGrpSpPr>
                  <a:grpSpLocks/>
                </p:cNvGrpSpPr>
                <p:nvPr/>
              </p:nvGrpSpPr>
              <p:grpSpPr bwMode="auto">
                <a:xfrm>
                  <a:off x="3552" y="3504"/>
                  <a:ext cx="151" cy="150"/>
                  <a:chOff x="1584" y="3408"/>
                  <a:chExt cx="288" cy="240"/>
                </a:xfrm>
              </p:grpSpPr>
              <p:sp>
                <p:nvSpPr>
                  <p:cNvPr id="73830" name="Oval 10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31" name="Line 10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8" name="Group 104"/>
                <p:cNvGrpSpPr>
                  <a:grpSpLocks/>
                </p:cNvGrpSpPr>
                <p:nvPr/>
              </p:nvGrpSpPr>
              <p:grpSpPr bwMode="auto">
                <a:xfrm>
                  <a:off x="3744" y="3504"/>
                  <a:ext cx="151" cy="150"/>
                  <a:chOff x="1584" y="3408"/>
                  <a:chExt cx="288" cy="240"/>
                </a:xfrm>
              </p:grpSpPr>
              <p:sp>
                <p:nvSpPr>
                  <p:cNvPr id="73833" name="Oval 10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34" name="Line 10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9" name="Group 107"/>
                <p:cNvGrpSpPr>
                  <a:grpSpLocks/>
                </p:cNvGrpSpPr>
                <p:nvPr/>
              </p:nvGrpSpPr>
              <p:grpSpPr bwMode="auto">
                <a:xfrm>
                  <a:off x="3936" y="3504"/>
                  <a:ext cx="151" cy="150"/>
                  <a:chOff x="1584" y="3408"/>
                  <a:chExt cx="288" cy="240"/>
                </a:xfrm>
              </p:grpSpPr>
              <p:sp>
                <p:nvSpPr>
                  <p:cNvPr id="73836" name="Oval 10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37" name="Line 10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0" name="Group 110"/>
                <p:cNvGrpSpPr>
                  <a:grpSpLocks/>
                </p:cNvGrpSpPr>
                <p:nvPr/>
              </p:nvGrpSpPr>
              <p:grpSpPr bwMode="auto">
                <a:xfrm>
                  <a:off x="4128" y="3504"/>
                  <a:ext cx="151" cy="150"/>
                  <a:chOff x="1584" y="3408"/>
                  <a:chExt cx="288" cy="240"/>
                </a:xfrm>
              </p:grpSpPr>
              <p:sp>
                <p:nvSpPr>
                  <p:cNvPr id="73839" name="Oval 11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40" name="Line 11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1" name="Group 113"/>
                <p:cNvGrpSpPr>
                  <a:grpSpLocks/>
                </p:cNvGrpSpPr>
                <p:nvPr/>
              </p:nvGrpSpPr>
              <p:grpSpPr bwMode="auto">
                <a:xfrm>
                  <a:off x="4320" y="3504"/>
                  <a:ext cx="151" cy="150"/>
                  <a:chOff x="1584" y="3408"/>
                  <a:chExt cx="288" cy="240"/>
                </a:xfrm>
              </p:grpSpPr>
              <p:sp>
                <p:nvSpPr>
                  <p:cNvPr id="73842" name="Oval 11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43" name="Line 11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28" name="Group 116"/>
                <p:cNvGrpSpPr>
                  <a:grpSpLocks/>
                </p:cNvGrpSpPr>
                <p:nvPr/>
              </p:nvGrpSpPr>
              <p:grpSpPr bwMode="auto">
                <a:xfrm>
                  <a:off x="4512" y="3504"/>
                  <a:ext cx="151" cy="150"/>
                  <a:chOff x="1584" y="3408"/>
                  <a:chExt cx="288" cy="240"/>
                </a:xfrm>
              </p:grpSpPr>
              <p:sp>
                <p:nvSpPr>
                  <p:cNvPr id="73845" name="Oval 11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46" name="Line 11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29" name="Group 119"/>
                <p:cNvGrpSpPr>
                  <a:grpSpLocks/>
                </p:cNvGrpSpPr>
                <p:nvPr/>
              </p:nvGrpSpPr>
              <p:grpSpPr bwMode="auto">
                <a:xfrm>
                  <a:off x="3168" y="3504"/>
                  <a:ext cx="151" cy="150"/>
                  <a:chOff x="1584" y="3408"/>
                  <a:chExt cx="288" cy="240"/>
                </a:xfrm>
              </p:grpSpPr>
              <p:sp>
                <p:nvSpPr>
                  <p:cNvPr id="73848" name="Oval 12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49" name="Line 12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30" name="Group 122"/>
                <p:cNvGrpSpPr>
                  <a:grpSpLocks/>
                </p:cNvGrpSpPr>
                <p:nvPr/>
              </p:nvGrpSpPr>
              <p:grpSpPr bwMode="auto">
                <a:xfrm>
                  <a:off x="3360" y="3504"/>
                  <a:ext cx="151" cy="150"/>
                  <a:chOff x="1584" y="3408"/>
                  <a:chExt cx="288" cy="240"/>
                </a:xfrm>
              </p:grpSpPr>
              <p:sp>
                <p:nvSpPr>
                  <p:cNvPr id="73851" name="Oval 12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52" name="Line 12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32" name="Group 125"/>
                <p:cNvGrpSpPr>
                  <a:grpSpLocks/>
                </p:cNvGrpSpPr>
                <p:nvPr/>
              </p:nvGrpSpPr>
              <p:grpSpPr bwMode="auto">
                <a:xfrm>
                  <a:off x="2976" y="3504"/>
                  <a:ext cx="151" cy="150"/>
                  <a:chOff x="1584" y="3408"/>
                  <a:chExt cx="288" cy="240"/>
                </a:xfrm>
              </p:grpSpPr>
              <p:sp>
                <p:nvSpPr>
                  <p:cNvPr id="73854" name="Oval 12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55" name="Line 12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grpSp>
            <p:nvGrpSpPr>
              <p:cNvPr id="73734" name="Group 128"/>
              <p:cNvGrpSpPr>
                <a:grpSpLocks/>
              </p:cNvGrpSpPr>
              <p:nvPr/>
            </p:nvGrpSpPr>
            <p:grpSpPr bwMode="auto">
              <a:xfrm>
                <a:off x="1151" y="1481"/>
                <a:ext cx="808" cy="129"/>
                <a:chOff x="2160" y="3408"/>
                <a:chExt cx="1632" cy="240"/>
              </a:xfrm>
            </p:grpSpPr>
            <p:sp>
              <p:nvSpPr>
                <p:cNvPr id="73857" name="Rectangle 129"/>
                <p:cNvSpPr>
                  <a:spLocks noChangeArrowheads="1"/>
                </p:cNvSpPr>
                <p:nvPr/>
              </p:nvSpPr>
              <p:spPr bwMode="auto">
                <a:xfrm>
                  <a:off x="2160" y="3408"/>
                  <a:ext cx="1632" cy="240"/>
                </a:xfrm>
                <a:prstGeom prst="rect">
                  <a:avLst/>
                </a:prstGeom>
                <a:solidFill>
                  <a:srgbClr val="66FF33"/>
                </a:solidFill>
                <a:ln w="9525">
                  <a:solidFill>
                    <a:schemeClr val="tx1"/>
                  </a:solidFill>
                  <a:miter lim="800000"/>
                  <a:headEnd/>
                  <a:tailEnd/>
                </a:ln>
                <a:effectLst/>
              </p:spPr>
              <p:txBody>
                <a:bodyPr wrap="none" anchor="ctr"/>
                <a:lstStyle/>
                <a:p>
                  <a:endParaRPr lang="en-GB"/>
                </a:p>
              </p:txBody>
            </p:sp>
            <p:grpSp>
              <p:nvGrpSpPr>
                <p:cNvPr id="73736" name="Group 130"/>
                <p:cNvGrpSpPr>
                  <a:grpSpLocks/>
                </p:cNvGrpSpPr>
                <p:nvPr/>
              </p:nvGrpSpPr>
              <p:grpSpPr bwMode="auto">
                <a:xfrm>
                  <a:off x="2400" y="3456"/>
                  <a:ext cx="151" cy="150"/>
                  <a:chOff x="1584" y="3408"/>
                  <a:chExt cx="288" cy="240"/>
                </a:xfrm>
              </p:grpSpPr>
              <p:sp>
                <p:nvSpPr>
                  <p:cNvPr id="73859" name="Oval 13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60" name="Line 13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39" name="Group 133"/>
                <p:cNvGrpSpPr>
                  <a:grpSpLocks/>
                </p:cNvGrpSpPr>
                <p:nvPr/>
              </p:nvGrpSpPr>
              <p:grpSpPr bwMode="auto">
                <a:xfrm>
                  <a:off x="2592" y="3456"/>
                  <a:ext cx="151" cy="150"/>
                  <a:chOff x="1584" y="3408"/>
                  <a:chExt cx="288" cy="240"/>
                </a:xfrm>
              </p:grpSpPr>
              <p:sp>
                <p:nvSpPr>
                  <p:cNvPr id="73862" name="Oval 13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63" name="Line 13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42" name="Group 136"/>
                <p:cNvGrpSpPr>
                  <a:grpSpLocks/>
                </p:cNvGrpSpPr>
                <p:nvPr/>
              </p:nvGrpSpPr>
              <p:grpSpPr bwMode="auto">
                <a:xfrm>
                  <a:off x="2784" y="3456"/>
                  <a:ext cx="151" cy="150"/>
                  <a:chOff x="1584" y="3408"/>
                  <a:chExt cx="288" cy="240"/>
                </a:xfrm>
              </p:grpSpPr>
              <p:sp>
                <p:nvSpPr>
                  <p:cNvPr id="73865" name="Oval 13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66" name="Line 13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45" name="Group 139"/>
                <p:cNvGrpSpPr>
                  <a:grpSpLocks/>
                </p:cNvGrpSpPr>
                <p:nvPr/>
              </p:nvGrpSpPr>
              <p:grpSpPr bwMode="auto">
                <a:xfrm>
                  <a:off x="2208" y="3456"/>
                  <a:ext cx="151" cy="150"/>
                  <a:chOff x="1584" y="3408"/>
                  <a:chExt cx="288" cy="240"/>
                </a:xfrm>
              </p:grpSpPr>
              <p:sp>
                <p:nvSpPr>
                  <p:cNvPr id="73868" name="Oval 14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69" name="Line 14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48" name="Group 142"/>
                <p:cNvGrpSpPr>
                  <a:grpSpLocks/>
                </p:cNvGrpSpPr>
                <p:nvPr/>
              </p:nvGrpSpPr>
              <p:grpSpPr bwMode="auto">
                <a:xfrm>
                  <a:off x="2976" y="3456"/>
                  <a:ext cx="151" cy="150"/>
                  <a:chOff x="1584" y="3408"/>
                  <a:chExt cx="288" cy="240"/>
                </a:xfrm>
              </p:grpSpPr>
              <p:sp>
                <p:nvSpPr>
                  <p:cNvPr id="73871" name="Oval 14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72" name="Line 14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51" name="Group 145"/>
                <p:cNvGrpSpPr>
                  <a:grpSpLocks/>
                </p:cNvGrpSpPr>
                <p:nvPr/>
              </p:nvGrpSpPr>
              <p:grpSpPr bwMode="auto">
                <a:xfrm>
                  <a:off x="3168" y="3456"/>
                  <a:ext cx="151" cy="150"/>
                  <a:chOff x="1584" y="3408"/>
                  <a:chExt cx="288" cy="240"/>
                </a:xfrm>
              </p:grpSpPr>
              <p:sp>
                <p:nvSpPr>
                  <p:cNvPr id="73874" name="Oval 14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75" name="Line 14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54" name="Group 148"/>
                <p:cNvGrpSpPr>
                  <a:grpSpLocks/>
                </p:cNvGrpSpPr>
                <p:nvPr/>
              </p:nvGrpSpPr>
              <p:grpSpPr bwMode="auto">
                <a:xfrm>
                  <a:off x="3360" y="3456"/>
                  <a:ext cx="151" cy="150"/>
                  <a:chOff x="1584" y="3408"/>
                  <a:chExt cx="288" cy="240"/>
                </a:xfrm>
              </p:grpSpPr>
              <p:sp>
                <p:nvSpPr>
                  <p:cNvPr id="73877" name="Oval 14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78" name="Line 15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3757" name="Group 151"/>
                <p:cNvGrpSpPr>
                  <a:grpSpLocks/>
                </p:cNvGrpSpPr>
                <p:nvPr/>
              </p:nvGrpSpPr>
              <p:grpSpPr bwMode="auto">
                <a:xfrm>
                  <a:off x="3552" y="3456"/>
                  <a:ext cx="151" cy="150"/>
                  <a:chOff x="1584" y="3408"/>
                  <a:chExt cx="288" cy="240"/>
                </a:xfrm>
              </p:grpSpPr>
              <p:sp>
                <p:nvSpPr>
                  <p:cNvPr id="73880" name="Oval 15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3881" name="Line 15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sp>
            <p:nvSpPr>
              <p:cNvPr id="73882" name="Rectangle 154"/>
              <p:cNvSpPr>
                <a:spLocks noChangeArrowheads="1"/>
              </p:cNvSpPr>
              <p:nvPr/>
            </p:nvSpPr>
            <p:spPr bwMode="auto">
              <a:xfrm>
                <a:off x="3050" y="1610"/>
                <a:ext cx="24" cy="775"/>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3883" name="Rectangle 155"/>
              <p:cNvSpPr>
                <a:spLocks noChangeArrowheads="1"/>
              </p:cNvSpPr>
              <p:nvPr/>
            </p:nvSpPr>
            <p:spPr bwMode="auto">
              <a:xfrm>
                <a:off x="2860" y="2153"/>
                <a:ext cx="24" cy="232"/>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3884" name="Rectangle 156"/>
              <p:cNvSpPr>
                <a:spLocks noChangeArrowheads="1"/>
              </p:cNvSpPr>
              <p:nvPr/>
            </p:nvSpPr>
            <p:spPr bwMode="auto">
              <a:xfrm>
                <a:off x="2884" y="2359"/>
                <a:ext cx="166" cy="2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3885" name="Rectangle 157"/>
              <p:cNvSpPr>
                <a:spLocks noChangeArrowheads="1"/>
              </p:cNvSpPr>
              <p:nvPr/>
            </p:nvSpPr>
            <p:spPr bwMode="auto">
              <a:xfrm>
                <a:off x="2576" y="1610"/>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3886" name="Rectangle 158"/>
              <p:cNvSpPr>
                <a:spLocks noChangeArrowheads="1"/>
              </p:cNvSpPr>
              <p:nvPr/>
            </p:nvSpPr>
            <p:spPr bwMode="auto">
              <a:xfrm>
                <a:off x="2860" y="1610"/>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3887" name="Rectangle 159"/>
              <p:cNvSpPr>
                <a:spLocks noChangeArrowheads="1"/>
              </p:cNvSpPr>
              <p:nvPr/>
            </p:nvSpPr>
            <p:spPr bwMode="auto">
              <a:xfrm>
                <a:off x="2576" y="1326"/>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3888" name="Rectangle 160"/>
              <p:cNvSpPr>
                <a:spLocks noChangeArrowheads="1"/>
              </p:cNvSpPr>
              <p:nvPr/>
            </p:nvSpPr>
            <p:spPr bwMode="auto">
              <a:xfrm>
                <a:off x="2860" y="1326"/>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3889" name="Rectangle 161"/>
              <p:cNvSpPr>
                <a:spLocks noChangeArrowheads="1"/>
              </p:cNvSpPr>
              <p:nvPr/>
            </p:nvSpPr>
            <p:spPr bwMode="auto">
              <a:xfrm>
                <a:off x="2576" y="1274"/>
                <a:ext cx="23" cy="52"/>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73890" name="Rectangle 162"/>
              <p:cNvSpPr>
                <a:spLocks noChangeArrowheads="1"/>
              </p:cNvSpPr>
              <p:nvPr/>
            </p:nvSpPr>
            <p:spPr bwMode="auto">
              <a:xfrm>
                <a:off x="2860" y="1274"/>
                <a:ext cx="24" cy="52"/>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73891" name="Line 163"/>
            <p:cNvSpPr>
              <a:spLocks noChangeShapeType="1"/>
            </p:cNvSpPr>
            <p:nvPr/>
          </p:nvSpPr>
          <p:spPr bwMode="auto">
            <a:xfrm flipH="1">
              <a:off x="3216" y="1728"/>
              <a:ext cx="48" cy="96"/>
            </a:xfrm>
            <a:prstGeom prst="line">
              <a:avLst/>
            </a:prstGeom>
            <a:noFill/>
            <a:ln w="9525">
              <a:solidFill>
                <a:srgbClr val="FF0000"/>
              </a:solidFill>
              <a:round/>
              <a:headEnd/>
              <a:tailEnd/>
            </a:ln>
            <a:effectLst/>
          </p:spPr>
          <p:txBody>
            <a:bodyPr/>
            <a:lstStyle/>
            <a:p>
              <a:endParaRPr lang="en-GB"/>
            </a:p>
          </p:txBody>
        </p:sp>
        <p:sp>
          <p:nvSpPr>
            <p:cNvPr id="73892" name="Line 164"/>
            <p:cNvSpPr>
              <a:spLocks noChangeShapeType="1"/>
            </p:cNvSpPr>
            <p:nvPr/>
          </p:nvSpPr>
          <p:spPr bwMode="auto">
            <a:xfrm flipH="1">
              <a:off x="2160" y="1824"/>
              <a:ext cx="1056" cy="0"/>
            </a:xfrm>
            <a:prstGeom prst="line">
              <a:avLst/>
            </a:prstGeom>
            <a:noFill/>
            <a:ln w="9525">
              <a:solidFill>
                <a:srgbClr val="FF0000"/>
              </a:solidFill>
              <a:round/>
              <a:headEnd/>
              <a:tailEnd/>
            </a:ln>
            <a:effectLst/>
          </p:spPr>
          <p:txBody>
            <a:bodyPr/>
            <a:lstStyle/>
            <a:p>
              <a:endParaRPr lang="en-GB"/>
            </a:p>
          </p:txBody>
        </p:sp>
        <p:sp>
          <p:nvSpPr>
            <p:cNvPr id="73893" name="Line 165"/>
            <p:cNvSpPr>
              <a:spLocks noChangeShapeType="1"/>
            </p:cNvSpPr>
            <p:nvPr/>
          </p:nvSpPr>
          <p:spPr bwMode="auto">
            <a:xfrm flipV="1">
              <a:off x="2160" y="1824"/>
              <a:ext cx="0" cy="624"/>
            </a:xfrm>
            <a:prstGeom prst="line">
              <a:avLst/>
            </a:prstGeom>
            <a:noFill/>
            <a:ln w="9525">
              <a:solidFill>
                <a:srgbClr val="FF0000"/>
              </a:solidFill>
              <a:round/>
              <a:headEnd/>
              <a:tailEnd/>
            </a:ln>
            <a:effectLst/>
          </p:spPr>
          <p:txBody>
            <a:bodyPr/>
            <a:lstStyle/>
            <a:p>
              <a:endParaRPr lang="en-GB"/>
            </a:p>
          </p:txBody>
        </p:sp>
        <p:sp>
          <p:nvSpPr>
            <p:cNvPr id="73894" name="Line 166"/>
            <p:cNvSpPr>
              <a:spLocks noChangeShapeType="1"/>
            </p:cNvSpPr>
            <p:nvPr/>
          </p:nvSpPr>
          <p:spPr bwMode="auto">
            <a:xfrm flipH="1">
              <a:off x="2448" y="1728"/>
              <a:ext cx="672" cy="0"/>
            </a:xfrm>
            <a:prstGeom prst="line">
              <a:avLst/>
            </a:prstGeom>
            <a:noFill/>
            <a:ln w="9525">
              <a:solidFill>
                <a:schemeClr val="tx1"/>
              </a:solidFill>
              <a:round/>
              <a:headEnd/>
              <a:tailEnd/>
            </a:ln>
            <a:effectLst/>
          </p:spPr>
          <p:txBody>
            <a:bodyPr/>
            <a:lstStyle/>
            <a:p>
              <a:endParaRPr lang="en-GB"/>
            </a:p>
          </p:txBody>
        </p:sp>
        <p:sp>
          <p:nvSpPr>
            <p:cNvPr id="73895" name="Line 167"/>
            <p:cNvSpPr>
              <a:spLocks noChangeShapeType="1"/>
            </p:cNvSpPr>
            <p:nvPr/>
          </p:nvSpPr>
          <p:spPr bwMode="auto">
            <a:xfrm flipV="1">
              <a:off x="2448" y="1728"/>
              <a:ext cx="0" cy="576"/>
            </a:xfrm>
            <a:prstGeom prst="line">
              <a:avLst/>
            </a:prstGeom>
            <a:noFill/>
            <a:ln w="9525">
              <a:solidFill>
                <a:schemeClr val="tx1"/>
              </a:solidFill>
              <a:round/>
              <a:headEnd/>
              <a:tailEnd/>
            </a:ln>
            <a:effectLst/>
          </p:spPr>
          <p:txBody>
            <a:bodyPr/>
            <a:lstStyle/>
            <a:p>
              <a:endParaRPr lang="en-GB"/>
            </a:p>
          </p:txBody>
        </p:sp>
        <p:sp>
          <p:nvSpPr>
            <p:cNvPr id="73896" name="Line 168"/>
            <p:cNvSpPr>
              <a:spLocks noChangeShapeType="1"/>
            </p:cNvSpPr>
            <p:nvPr/>
          </p:nvSpPr>
          <p:spPr bwMode="auto">
            <a:xfrm flipH="1">
              <a:off x="1968" y="1920"/>
              <a:ext cx="1104" cy="0"/>
            </a:xfrm>
            <a:prstGeom prst="line">
              <a:avLst/>
            </a:prstGeom>
            <a:noFill/>
            <a:ln w="9525">
              <a:solidFill>
                <a:srgbClr val="009900"/>
              </a:solidFill>
              <a:round/>
              <a:headEnd/>
              <a:tailEnd/>
            </a:ln>
            <a:effectLst/>
          </p:spPr>
          <p:txBody>
            <a:bodyPr/>
            <a:lstStyle/>
            <a:p>
              <a:endParaRPr lang="en-GB"/>
            </a:p>
          </p:txBody>
        </p:sp>
        <p:sp>
          <p:nvSpPr>
            <p:cNvPr id="73897" name="Line 169"/>
            <p:cNvSpPr>
              <a:spLocks noChangeShapeType="1"/>
            </p:cNvSpPr>
            <p:nvPr/>
          </p:nvSpPr>
          <p:spPr bwMode="auto">
            <a:xfrm flipV="1">
              <a:off x="1968" y="1920"/>
              <a:ext cx="0" cy="384"/>
            </a:xfrm>
            <a:prstGeom prst="line">
              <a:avLst/>
            </a:prstGeom>
            <a:noFill/>
            <a:ln w="9525">
              <a:solidFill>
                <a:srgbClr val="009900"/>
              </a:solidFill>
              <a:round/>
              <a:headEnd/>
              <a:tailEnd/>
            </a:ln>
            <a:effectLst/>
          </p:spPr>
          <p:txBody>
            <a:bodyPr/>
            <a:lstStyle/>
            <a:p>
              <a:endParaRPr lang="en-GB"/>
            </a:p>
          </p:txBody>
        </p:sp>
      </p:grpSp>
      <p:grpSp>
        <p:nvGrpSpPr>
          <p:cNvPr id="73762" name="Group 170"/>
          <p:cNvGrpSpPr>
            <a:grpSpLocks/>
          </p:cNvGrpSpPr>
          <p:nvPr/>
        </p:nvGrpSpPr>
        <p:grpSpPr bwMode="auto">
          <a:xfrm>
            <a:off x="3265488" y="3352800"/>
            <a:ext cx="3287713" cy="1784350"/>
            <a:chOff x="2057" y="2112"/>
            <a:chExt cx="2071" cy="1124"/>
          </a:xfrm>
        </p:grpSpPr>
        <p:pic>
          <p:nvPicPr>
            <p:cNvPr id="73899" name="Picture 171" descr="3075dl"/>
            <p:cNvPicPr>
              <a:picLocks noChangeAspect="1" noChangeArrowheads="1"/>
            </p:cNvPicPr>
            <p:nvPr/>
          </p:nvPicPr>
          <p:blipFill>
            <a:blip r:embed="rId3"/>
            <a:srcRect/>
            <a:stretch>
              <a:fillRect/>
            </a:stretch>
          </p:blipFill>
          <p:spPr bwMode="auto">
            <a:xfrm>
              <a:off x="3120" y="2112"/>
              <a:ext cx="1008" cy="912"/>
            </a:xfrm>
            <a:prstGeom prst="rect">
              <a:avLst/>
            </a:prstGeom>
            <a:noFill/>
          </p:spPr>
        </p:pic>
        <p:sp>
          <p:nvSpPr>
            <p:cNvPr id="73900" name="Text Box 172"/>
            <p:cNvSpPr txBox="1">
              <a:spLocks noChangeArrowheads="1"/>
            </p:cNvSpPr>
            <p:nvPr/>
          </p:nvSpPr>
          <p:spPr bwMode="auto">
            <a:xfrm>
              <a:off x="2057" y="2790"/>
              <a:ext cx="1200" cy="446"/>
            </a:xfrm>
            <a:prstGeom prst="rect">
              <a:avLst/>
            </a:prstGeom>
            <a:noFill/>
            <a:ln w="9525">
              <a:solidFill>
                <a:srgbClr val="FF9933"/>
              </a:solidFill>
              <a:miter lim="800000"/>
              <a:headEnd/>
              <a:tailEnd/>
            </a:ln>
            <a:effectLst/>
          </p:spPr>
          <p:txBody>
            <a:bodyPr wrap="square">
              <a:spAutoFit/>
            </a:bodyPr>
            <a:lstStyle/>
            <a:p>
              <a:pPr algn="ctr">
                <a:spcBef>
                  <a:spcPct val="50000"/>
                </a:spcBef>
              </a:pPr>
              <a:r>
                <a:rPr lang="en-GB" dirty="0">
                  <a:solidFill>
                    <a:srgbClr val="FF9933"/>
                  </a:solidFill>
                  <a:highlight>
                    <a:srgbClr val="FFFF00"/>
                  </a:highlight>
                </a:rPr>
                <a:t>Low-resistance ohmmeter</a:t>
              </a:r>
            </a:p>
          </p:txBody>
        </p:sp>
      </p:grpSp>
      <p:sp>
        <p:nvSpPr>
          <p:cNvPr id="73901" name="Freeform 173"/>
          <p:cNvSpPr>
            <a:spLocks/>
          </p:cNvSpPr>
          <p:nvPr/>
        </p:nvSpPr>
        <p:spPr bwMode="auto">
          <a:xfrm>
            <a:off x="4529138" y="1843088"/>
            <a:ext cx="1357312" cy="1930400"/>
          </a:xfrm>
          <a:custGeom>
            <a:avLst/>
            <a:gdLst/>
            <a:ahLst/>
            <a:cxnLst>
              <a:cxn ang="0">
                <a:pos x="841" y="1216"/>
              </a:cxn>
              <a:cxn ang="0">
                <a:pos x="731" y="686"/>
              </a:cxn>
              <a:cxn ang="0">
                <a:pos x="512" y="393"/>
              </a:cxn>
              <a:cxn ang="0">
                <a:pos x="457" y="329"/>
              </a:cxn>
              <a:cxn ang="0">
                <a:pos x="338" y="238"/>
              </a:cxn>
              <a:cxn ang="0">
                <a:pos x="292" y="192"/>
              </a:cxn>
              <a:cxn ang="0">
                <a:pos x="173" y="101"/>
              </a:cxn>
              <a:cxn ang="0">
                <a:pos x="128" y="64"/>
              </a:cxn>
              <a:cxn ang="0">
                <a:pos x="73" y="46"/>
              </a:cxn>
              <a:cxn ang="0">
                <a:pos x="27" y="9"/>
              </a:cxn>
              <a:cxn ang="0">
                <a:pos x="0" y="0"/>
              </a:cxn>
            </a:cxnLst>
            <a:rect l="0" t="0" r="r" b="b"/>
            <a:pathLst>
              <a:path w="855" h="1216">
                <a:moveTo>
                  <a:pt x="841" y="1216"/>
                </a:moveTo>
                <a:cubicBezTo>
                  <a:pt x="834" y="973"/>
                  <a:pt x="855" y="872"/>
                  <a:pt x="731" y="686"/>
                </a:cubicBezTo>
                <a:cubicBezTo>
                  <a:pt x="709" y="552"/>
                  <a:pt x="603" y="484"/>
                  <a:pt x="512" y="393"/>
                </a:cubicBezTo>
                <a:cubicBezTo>
                  <a:pt x="476" y="357"/>
                  <a:pt x="494" y="359"/>
                  <a:pt x="457" y="329"/>
                </a:cubicBezTo>
                <a:cubicBezTo>
                  <a:pt x="420" y="299"/>
                  <a:pt x="377" y="267"/>
                  <a:pt x="338" y="238"/>
                </a:cubicBezTo>
                <a:cubicBezTo>
                  <a:pt x="301" y="180"/>
                  <a:pt x="342" y="236"/>
                  <a:pt x="292" y="192"/>
                </a:cubicBezTo>
                <a:cubicBezTo>
                  <a:pt x="241" y="147"/>
                  <a:pt x="232" y="130"/>
                  <a:pt x="173" y="101"/>
                </a:cubicBezTo>
                <a:cubicBezTo>
                  <a:pt x="158" y="85"/>
                  <a:pt x="150" y="73"/>
                  <a:pt x="128" y="64"/>
                </a:cubicBezTo>
                <a:cubicBezTo>
                  <a:pt x="110" y="56"/>
                  <a:pt x="73" y="46"/>
                  <a:pt x="73" y="46"/>
                </a:cubicBezTo>
                <a:cubicBezTo>
                  <a:pt x="58" y="32"/>
                  <a:pt x="46" y="19"/>
                  <a:pt x="27" y="9"/>
                </a:cubicBezTo>
                <a:cubicBezTo>
                  <a:pt x="19" y="5"/>
                  <a:pt x="0" y="0"/>
                  <a:pt x="0" y="0"/>
                </a:cubicBezTo>
              </a:path>
            </a:pathLst>
          </a:custGeom>
          <a:noFill/>
          <a:ln w="28575" cmpd="sng">
            <a:solidFill>
              <a:srgbClr val="FF0000"/>
            </a:solidFill>
            <a:round/>
            <a:headEnd type="none" w="med" len="med"/>
            <a:tailEnd type="triangle" w="med" len="med"/>
          </a:ln>
          <a:effectLst/>
        </p:spPr>
        <p:txBody>
          <a:bodyPr/>
          <a:lstStyle/>
          <a:p>
            <a:endParaRPr lang="en-GB"/>
          </a:p>
        </p:txBody>
      </p:sp>
      <p:sp>
        <p:nvSpPr>
          <p:cNvPr id="73902" name="Freeform 174"/>
          <p:cNvSpPr>
            <a:spLocks/>
          </p:cNvSpPr>
          <p:nvPr/>
        </p:nvSpPr>
        <p:spPr bwMode="auto">
          <a:xfrm>
            <a:off x="2176463" y="3657600"/>
            <a:ext cx="3194050" cy="668338"/>
          </a:xfrm>
          <a:custGeom>
            <a:avLst/>
            <a:gdLst/>
            <a:ahLst/>
            <a:cxnLst>
              <a:cxn ang="0">
                <a:pos x="2012" y="155"/>
              </a:cxn>
              <a:cxn ang="0">
                <a:pos x="1610" y="0"/>
              </a:cxn>
              <a:cxn ang="0">
                <a:pos x="1381" y="9"/>
              </a:cxn>
              <a:cxn ang="0">
                <a:pos x="1244" y="46"/>
              </a:cxn>
              <a:cxn ang="0">
                <a:pos x="1088" y="128"/>
              </a:cxn>
              <a:cxn ang="0">
                <a:pos x="1006" y="192"/>
              </a:cxn>
              <a:cxn ang="0">
                <a:pos x="970" y="229"/>
              </a:cxn>
              <a:cxn ang="0">
                <a:pos x="887" y="283"/>
              </a:cxn>
              <a:cxn ang="0">
                <a:pos x="823" y="338"/>
              </a:cxn>
              <a:cxn ang="0">
                <a:pos x="531" y="421"/>
              </a:cxn>
              <a:cxn ang="0">
                <a:pos x="275" y="411"/>
              </a:cxn>
              <a:cxn ang="0">
                <a:pos x="128" y="375"/>
              </a:cxn>
              <a:cxn ang="0">
                <a:pos x="64" y="311"/>
              </a:cxn>
              <a:cxn ang="0">
                <a:pos x="0" y="192"/>
              </a:cxn>
            </a:cxnLst>
            <a:rect l="0" t="0" r="r" b="b"/>
            <a:pathLst>
              <a:path w="2012" h="421">
                <a:moveTo>
                  <a:pt x="2012" y="155"/>
                </a:moveTo>
                <a:cubicBezTo>
                  <a:pt x="1902" y="49"/>
                  <a:pt x="1758" y="18"/>
                  <a:pt x="1610" y="0"/>
                </a:cubicBezTo>
                <a:cubicBezTo>
                  <a:pt x="1534" y="3"/>
                  <a:pt x="1457" y="2"/>
                  <a:pt x="1381" y="9"/>
                </a:cubicBezTo>
                <a:cubicBezTo>
                  <a:pt x="1340" y="13"/>
                  <a:pt x="1287" y="38"/>
                  <a:pt x="1244" y="46"/>
                </a:cubicBezTo>
                <a:cubicBezTo>
                  <a:pt x="1194" y="71"/>
                  <a:pt x="1135" y="95"/>
                  <a:pt x="1088" y="128"/>
                </a:cubicBezTo>
                <a:cubicBezTo>
                  <a:pt x="1060" y="148"/>
                  <a:pt x="1030" y="167"/>
                  <a:pt x="1006" y="192"/>
                </a:cubicBezTo>
                <a:cubicBezTo>
                  <a:pt x="994" y="204"/>
                  <a:pt x="984" y="218"/>
                  <a:pt x="970" y="229"/>
                </a:cubicBezTo>
                <a:cubicBezTo>
                  <a:pt x="864" y="312"/>
                  <a:pt x="979" y="204"/>
                  <a:pt x="887" y="283"/>
                </a:cubicBezTo>
                <a:cubicBezTo>
                  <a:pt x="847" y="318"/>
                  <a:pt x="874" y="309"/>
                  <a:pt x="823" y="338"/>
                </a:cubicBezTo>
                <a:cubicBezTo>
                  <a:pt x="730" y="392"/>
                  <a:pt x="636" y="405"/>
                  <a:pt x="531" y="421"/>
                </a:cubicBezTo>
                <a:cubicBezTo>
                  <a:pt x="446" y="418"/>
                  <a:pt x="360" y="417"/>
                  <a:pt x="275" y="411"/>
                </a:cubicBezTo>
                <a:cubicBezTo>
                  <a:pt x="226" y="408"/>
                  <a:pt x="177" y="383"/>
                  <a:pt x="128" y="375"/>
                </a:cubicBezTo>
                <a:cubicBezTo>
                  <a:pt x="100" y="356"/>
                  <a:pt x="88" y="334"/>
                  <a:pt x="64" y="311"/>
                </a:cubicBezTo>
                <a:cubicBezTo>
                  <a:pt x="50" y="267"/>
                  <a:pt x="0" y="242"/>
                  <a:pt x="0" y="192"/>
                </a:cubicBezTo>
              </a:path>
            </a:pathLst>
          </a:custGeom>
          <a:noFill/>
          <a:ln w="28575" cmpd="sng">
            <a:solidFill>
              <a:schemeClr val="tx1"/>
            </a:solidFill>
            <a:round/>
            <a:headEnd type="none" w="med" len="med"/>
            <a:tailEnd type="triangle" w="med" len="med"/>
          </a:ln>
          <a:effectLst/>
        </p:spPr>
        <p:txBody>
          <a:bodyPr/>
          <a:lstStyle/>
          <a:p>
            <a:endParaRPr lang="en-GB"/>
          </a:p>
        </p:txBody>
      </p:sp>
      <p:sp>
        <p:nvSpPr>
          <p:cNvPr id="73903" name="Text Box 175"/>
          <p:cNvSpPr txBox="1">
            <a:spLocks noChangeArrowheads="1"/>
          </p:cNvSpPr>
          <p:nvPr/>
        </p:nvSpPr>
        <p:spPr bwMode="auto">
          <a:xfrm>
            <a:off x="6515154" y="1097252"/>
            <a:ext cx="2508721" cy="3785652"/>
          </a:xfrm>
          <a:prstGeom prst="rect">
            <a:avLst/>
          </a:prstGeom>
          <a:noFill/>
          <a:ln w="28575">
            <a:noFill/>
            <a:miter lim="800000"/>
            <a:headEnd/>
            <a:tailEnd/>
          </a:ln>
          <a:effectLst/>
        </p:spPr>
        <p:txBody>
          <a:bodyPr wrap="square">
            <a:spAutoFit/>
          </a:bodyPr>
          <a:lstStyle/>
          <a:p>
            <a:pPr>
              <a:spcBef>
                <a:spcPct val="50000"/>
              </a:spcBef>
            </a:pPr>
            <a:r>
              <a:rPr lang="en-GB" dirty="0"/>
              <a:t>Using</a:t>
            </a:r>
            <a:r>
              <a:rPr lang="en-GB" dirty="0">
                <a:highlight>
                  <a:srgbClr val="FFFF00"/>
                </a:highlight>
              </a:rPr>
              <a:t> the low ohms scale </a:t>
            </a:r>
            <a:r>
              <a:rPr lang="en-GB" dirty="0"/>
              <a:t>on the instrument, with the plate switch in the off position and the </a:t>
            </a:r>
            <a:r>
              <a:rPr lang="en-GB" dirty="0" err="1"/>
              <a:t>mcb</a:t>
            </a:r>
            <a:r>
              <a:rPr lang="en-GB" dirty="0"/>
              <a:t> closed, then the reading should be infinite, then… with the switch  closed, there should be a low resistance value.</a:t>
            </a:r>
          </a:p>
        </p:txBody>
      </p:sp>
      <p:sp>
        <p:nvSpPr>
          <p:cNvPr id="175" name="Rectangle 174"/>
          <p:cNvSpPr/>
          <p:nvPr/>
        </p:nvSpPr>
        <p:spPr>
          <a:xfrm>
            <a:off x="395536" y="980728"/>
            <a:ext cx="7344816" cy="461665"/>
          </a:xfrm>
          <a:prstGeom prst="rect">
            <a:avLst/>
          </a:prstGeom>
        </p:spPr>
        <p:txBody>
          <a:bodyPr wrap="square">
            <a:spAutoFit/>
          </a:bodyPr>
          <a:lstStyle/>
          <a:p>
            <a:r>
              <a:rPr lang="en-GB" sz="2400" b="1" dirty="0">
                <a:solidFill>
                  <a:srgbClr val="0077E3"/>
                </a:solidFill>
                <a:latin typeface="+mj-lt"/>
              </a:rPr>
              <a:t>Polarity test</a:t>
            </a:r>
          </a:p>
        </p:txBody>
      </p:sp>
      <p:sp>
        <p:nvSpPr>
          <p:cNvPr id="178" name="TextBox 177">
            <a:extLst>
              <a:ext uri="{FF2B5EF4-FFF2-40B4-BE49-F238E27FC236}">
                <a16:creationId xmlns:a16="http://schemas.microsoft.com/office/drawing/2014/main" id="{11CAF616-4013-42FB-B106-75355BB14B94}"/>
              </a:ext>
            </a:extLst>
          </p:cNvPr>
          <p:cNvSpPr txBox="1"/>
          <p:nvPr/>
        </p:nvSpPr>
        <p:spPr>
          <a:xfrm>
            <a:off x="4953001" y="5114680"/>
            <a:ext cx="4572000" cy="1015663"/>
          </a:xfrm>
          <a:prstGeom prst="rect">
            <a:avLst/>
          </a:prstGeom>
          <a:noFill/>
        </p:spPr>
        <p:txBody>
          <a:bodyPr wrap="square">
            <a:spAutoFit/>
          </a:bodyPr>
          <a:lstStyle/>
          <a:p>
            <a:pPr>
              <a:spcBef>
                <a:spcPct val="50000"/>
              </a:spcBef>
            </a:pPr>
            <a:r>
              <a:rPr lang="en-GB" dirty="0"/>
              <a:t>This verifies that the switch and the </a:t>
            </a:r>
            <a:r>
              <a:rPr lang="en-GB" dirty="0" err="1"/>
              <a:t>mcb</a:t>
            </a:r>
            <a:r>
              <a:rPr lang="en-GB" dirty="0"/>
              <a:t> is connected to the phase conductor only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3901"/>
                                        </p:tgtEl>
                                        <p:attrNameLst>
                                          <p:attrName>style.visibility</p:attrName>
                                        </p:attrNameLst>
                                      </p:cBhvr>
                                      <p:to>
                                        <p:strVal val="visible"/>
                                      </p:to>
                                    </p:set>
                                    <p:anim calcmode="lin" valueType="num">
                                      <p:cBhvr additive="base">
                                        <p:cTn id="7" dur="500" fill="hold"/>
                                        <p:tgtEl>
                                          <p:spTgt spid="73901"/>
                                        </p:tgtEl>
                                        <p:attrNameLst>
                                          <p:attrName>ppt_x</p:attrName>
                                        </p:attrNameLst>
                                      </p:cBhvr>
                                      <p:tavLst>
                                        <p:tav tm="0">
                                          <p:val>
                                            <p:strVal val="0-#ppt_w/2"/>
                                          </p:val>
                                        </p:tav>
                                        <p:tav tm="100000">
                                          <p:val>
                                            <p:strVal val="#ppt_x"/>
                                          </p:val>
                                        </p:tav>
                                      </p:tavLst>
                                    </p:anim>
                                    <p:anim calcmode="lin" valueType="num">
                                      <p:cBhvr additive="base">
                                        <p:cTn id="8" dur="500" fill="hold"/>
                                        <p:tgtEl>
                                          <p:spTgt spid="7390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3902"/>
                                        </p:tgtEl>
                                        <p:attrNameLst>
                                          <p:attrName>style.visibility</p:attrName>
                                        </p:attrNameLst>
                                      </p:cBhvr>
                                      <p:to>
                                        <p:strVal val="visible"/>
                                      </p:to>
                                    </p:set>
                                    <p:anim calcmode="lin" valueType="num">
                                      <p:cBhvr additive="base">
                                        <p:cTn id="13" dur="500" fill="hold"/>
                                        <p:tgtEl>
                                          <p:spTgt spid="73902"/>
                                        </p:tgtEl>
                                        <p:attrNameLst>
                                          <p:attrName>ppt_x</p:attrName>
                                        </p:attrNameLst>
                                      </p:cBhvr>
                                      <p:tavLst>
                                        <p:tav tm="0">
                                          <p:val>
                                            <p:strVal val="0-#ppt_w/2"/>
                                          </p:val>
                                        </p:tav>
                                        <p:tav tm="100000">
                                          <p:val>
                                            <p:strVal val="#ppt_x"/>
                                          </p:val>
                                        </p:tav>
                                      </p:tavLst>
                                    </p:anim>
                                    <p:anim calcmode="lin" valueType="num">
                                      <p:cBhvr additive="base">
                                        <p:cTn id="14" dur="500" fill="hold"/>
                                        <p:tgtEl>
                                          <p:spTgt spid="7390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3903"/>
                                        </p:tgtEl>
                                        <p:attrNameLst>
                                          <p:attrName>style.visibility</p:attrName>
                                        </p:attrNameLst>
                                      </p:cBhvr>
                                      <p:to>
                                        <p:strVal val="visible"/>
                                      </p:to>
                                    </p:set>
                                    <p:anim calcmode="lin" valueType="num">
                                      <p:cBhvr additive="base">
                                        <p:cTn id="19" dur="500" fill="hold"/>
                                        <p:tgtEl>
                                          <p:spTgt spid="73903"/>
                                        </p:tgtEl>
                                        <p:attrNameLst>
                                          <p:attrName>ppt_x</p:attrName>
                                        </p:attrNameLst>
                                      </p:cBhvr>
                                      <p:tavLst>
                                        <p:tav tm="0">
                                          <p:val>
                                            <p:strVal val="0-#ppt_w/2"/>
                                          </p:val>
                                        </p:tav>
                                        <p:tav tm="100000">
                                          <p:val>
                                            <p:strVal val="#ppt_x"/>
                                          </p:val>
                                        </p:tav>
                                      </p:tavLst>
                                    </p:anim>
                                    <p:anim calcmode="lin" valueType="num">
                                      <p:cBhvr additive="base">
                                        <p:cTn id="20" dur="500" fill="hold"/>
                                        <p:tgtEl>
                                          <p:spTgt spid="739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01" grpId="0" animBg="1"/>
      <p:bldP spid="73902" grpId="0" animBg="1"/>
      <p:bldP spid="73903"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376064" y="1460376"/>
            <a:ext cx="3962400" cy="2590800"/>
            <a:chOff x="1584" y="1632"/>
            <a:chExt cx="1920" cy="1234"/>
          </a:xfrm>
        </p:grpSpPr>
        <p:sp>
          <p:nvSpPr>
            <p:cNvPr id="74757" name="Oval 5"/>
            <p:cNvSpPr>
              <a:spLocks noChangeArrowheads="1"/>
            </p:cNvSpPr>
            <p:nvPr/>
          </p:nvSpPr>
          <p:spPr bwMode="auto">
            <a:xfrm>
              <a:off x="3046" y="1632"/>
              <a:ext cx="458" cy="438"/>
            </a:xfrm>
            <a:prstGeom prst="ellipse">
              <a:avLst/>
            </a:prstGeom>
            <a:solidFill>
              <a:srgbClr val="FFFFFF"/>
            </a:solidFill>
            <a:ln w="9525">
              <a:solidFill>
                <a:srgbClr val="000000"/>
              </a:solidFill>
              <a:round/>
              <a:headEnd/>
              <a:tailEnd/>
            </a:ln>
          </p:spPr>
          <p:txBody>
            <a:bodyPr/>
            <a:lstStyle/>
            <a:p>
              <a:endParaRPr lang="en-GB"/>
            </a:p>
          </p:txBody>
        </p:sp>
        <p:grpSp>
          <p:nvGrpSpPr>
            <p:cNvPr id="3" name="Group 6"/>
            <p:cNvGrpSpPr>
              <a:grpSpLocks/>
            </p:cNvGrpSpPr>
            <p:nvPr/>
          </p:nvGrpSpPr>
          <p:grpSpPr bwMode="auto">
            <a:xfrm>
              <a:off x="3132" y="1705"/>
              <a:ext cx="286" cy="46"/>
              <a:chOff x="3780" y="3057"/>
              <a:chExt cx="5400" cy="900"/>
            </a:xfrm>
          </p:grpSpPr>
          <p:sp>
            <p:nvSpPr>
              <p:cNvPr id="74759" name="Rectangle 7"/>
              <p:cNvSpPr>
                <a:spLocks noChangeArrowheads="1"/>
              </p:cNvSpPr>
              <p:nvPr/>
            </p:nvSpPr>
            <p:spPr bwMode="auto">
              <a:xfrm>
                <a:off x="3780" y="3057"/>
                <a:ext cx="5400" cy="900"/>
              </a:xfrm>
              <a:prstGeom prst="rect">
                <a:avLst/>
              </a:prstGeom>
              <a:solidFill>
                <a:srgbClr val="FFFFFF"/>
              </a:solidFill>
              <a:ln w="57150">
                <a:solidFill>
                  <a:srgbClr val="000000"/>
                </a:solidFill>
                <a:miter lim="800000"/>
                <a:headEnd/>
                <a:tailEnd/>
              </a:ln>
            </p:spPr>
            <p:txBody>
              <a:bodyPr/>
              <a:lstStyle/>
              <a:p>
                <a:endParaRPr lang="en-GB"/>
              </a:p>
            </p:txBody>
          </p:sp>
          <p:grpSp>
            <p:nvGrpSpPr>
              <p:cNvPr id="4" name="Group 8"/>
              <p:cNvGrpSpPr>
                <a:grpSpLocks/>
              </p:cNvGrpSpPr>
              <p:nvPr/>
            </p:nvGrpSpPr>
            <p:grpSpPr bwMode="auto">
              <a:xfrm rot="3002203">
                <a:off x="3960" y="3237"/>
                <a:ext cx="540" cy="540"/>
                <a:chOff x="7020" y="4317"/>
                <a:chExt cx="3240" cy="3240"/>
              </a:xfrm>
            </p:grpSpPr>
            <p:sp>
              <p:nvSpPr>
                <p:cNvPr id="74761" name="Oval 9"/>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62" name="Line 10"/>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5" name="Group 11"/>
              <p:cNvGrpSpPr>
                <a:grpSpLocks/>
              </p:cNvGrpSpPr>
              <p:nvPr/>
            </p:nvGrpSpPr>
            <p:grpSpPr bwMode="auto">
              <a:xfrm rot="3002203">
                <a:off x="8460" y="3237"/>
                <a:ext cx="540" cy="540"/>
                <a:chOff x="7020" y="4317"/>
                <a:chExt cx="3240" cy="3240"/>
              </a:xfrm>
            </p:grpSpPr>
            <p:sp>
              <p:nvSpPr>
                <p:cNvPr id="74764" name="Oval 12"/>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65" name="Line 13"/>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6" name="Group 14"/>
              <p:cNvGrpSpPr>
                <a:grpSpLocks/>
              </p:cNvGrpSpPr>
              <p:nvPr/>
            </p:nvGrpSpPr>
            <p:grpSpPr bwMode="auto">
              <a:xfrm rot="3002203">
                <a:off x="7920" y="3237"/>
                <a:ext cx="540" cy="540"/>
                <a:chOff x="7020" y="4317"/>
                <a:chExt cx="3240" cy="3240"/>
              </a:xfrm>
            </p:grpSpPr>
            <p:sp>
              <p:nvSpPr>
                <p:cNvPr id="74767" name="Oval 15"/>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68" name="Line 16"/>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7" name="Group 17"/>
              <p:cNvGrpSpPr>
                <a:grpSpLocks/>
              </p:cNvGrpSpPr>
              <p:nvPr/>
            </p:nvGrpSpPr>
            <p:grpSpPr bwMode="auto">
              <a:xfrm rot="3002203">
                <a:off x="7020" y="3237"/>
                <a:ext cx="540" cy="540"/>
                <a:chOff x="7020" y="4317"/>
                <a:chExt cx="3240" cy="3240"/>
              </a:xfrm>
            </p:grpSpPr>
            <p:sp>
              <p:nvSpPr>
                <p:cNvPr id="74770" name="Oval 18"/>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71" name="Line 19"/>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8" name="Group 20"/>
              <p:cNvGrpSpPr>
                <a:grpSpLocks/>
              </p:cNvGrpSpPr>
              <p:nvPr/>
            </p:nvGrpSpPr>
            <p:grpSpPr bwMode="auto">
              <a:xfrm rot="3002203">
                <a:off x="4500" y="3237"/>
                <a:ext cx="540" cy="540"/>
                <a:chOff x="7020" y="4317"/>
                <a:chExt cx="3240" cy="3240"/>
              </a:xfrm>
            </p:grpSpPr>
            <p:sp>
              <p:nvSpPr>
                <p:cNvPr id="74773" name="Oval 21"/>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74" name="Line 22"/>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9" name="Group 23"/>
              <p:cNvGrpSpPr>
                <a:grpSpLocks/>
              </p:cNvGrpSpPr>
              <p:nvPr/>
            </p:nvGrpSpPr>
            <p:grpSpPr bwMode="auto">
              <a:xfrm rot="3002203">
                <a:off x="6480" y="3237"/>
                <a:ext cx="540" cy="540"/>
                <a:chOff x="7020" y="4317"/>
                <a:chExt cx="3240" cy="3240"/>
              </a:xfrm>
            </p:grpSpPr>
            <p:sp>
              <p:nvSpPr>
                <p:cNvPr id="74776" name="Oval 24"/>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77" name="Line 25"/>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10" name="Group 26"/>
              <p:cNvGrpSpPr>
                <a:grpSpLocks/>
              </p:cNvGrpSpPr>
              <p:nvPr/>
            </p:nvGrpSpPr>
            <p:grpSpPr bwMode="auto">
              <a:xfrm rot="3002203">
                <a:off x="5040" y="3237"/>
                <a:ext cx="540" cy="540"/>
                <a:chOff x="7020" y="4317"/>
                <a:chExt cx="3240" cy="3240"/>
              </a:xfrm>
            </p:grpSpPr>
            <p:sp>
              <p:nvSpPr>
                <p:cNvPr id="74779" name="Oval 27"/>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80" name="Line 28"/>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nvGrpSpPr>
              <p:cNvPr id="11" name="Group 29"/>
              <p:cNvGrpSpPr>
                <a:grpSpLocks/>
              </p:cNvGrpSpPr>
              <p:nvPr/>
            </p:nvGrpSpPr>
            <p:grpSpPr bwMode="auto">
              <a:xfrm rot="3002203">
                <a:off x="5940" y="3237"/>
                <a:ext cx="540" cy="540"/>
                <a:chOff x="7020" y="4317"/>
                <a:chExt cx="3240" cy="3240"/>
              </a:xfrm>
            </p:grpSpPr>
            <p:sp>
              <p:nvSpPr>
                <p:cNvPr id="74782" name="Oval 30"/>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83" name="Line 31"/>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sp>
            <p:nvSpPr>
              <p:cNvPr id="74784" name="Line 32"/>
              <p:cNvSpPr>
                <a:spLocks noChangeShapeType="1"/>
              </p:cNvSpPr>
              <p:nvPr/>
            </p:nvSpPr>
            <p:spPr bwMode="auto">
              <a:xfrm>
                <a:off x="5760" y="3057"/>
                <a:ext cx="0" cy="900"/>
              </a:xfrm>
              <a:prstGeom prst="line">
                <a:avLst/>
              </a:prstGeom>
              <a:noFill/>
              <a:ln w="57150">
                <a:solidFill>
                  <a:srgbClr val="000000"/>
                </a:solidFill>
                <a:round/>
                <a:headEnd/>
                <a:tailEnd/>
              </a:ln>
            </p:spPr>
            <p:txBody>
              <a:bodyPr/>
              <a:lstStyle/>
              <a:p>
                <a:endParaRPr lang="en-GB"/>
              </a:p>
            </p:txBody>
          </p:sp>
          <p:sp>
            <p:nvSpPr>
              <p:cNvPr id="74785" name="Line 33"/>
              <p:cNvSpPr>
                <a:spLocks noChangeShapeType="1"/>
              </p:cNvSpPr>
              <p:nvPr/>
            </p:nvSpPr>
            <p:spPr bwMode="auto">
              <a:xfrm>
                <a:off x="7740" y="3057"/>
                <a:ext cx="0" cy="900"/>
              </a:xfrm>
              <a:prstGeom prst="line">
                <a:avLst/>
              </a:prstGeom>
              <a:noFill/>
              <a:ln w="57150">
                <a:solidFill>
                  <a:srgbClr val="000000"/>
                </a:solidFill>
                <a:round/>
                <a:headEnd/>
                <a:tailEnd/>
              </a:ln>
            </p:spPr>
            <p:txBody>
              <a:bodyPr/>
              <a:lstStyle/>
              <a:p>
                <a:endParaRPr lang="en-GB"/>
              </a:p>
            </p:txBody>
          </p:sp>
        </p:grpSp>
        <p:grpSp>
          <p:nvGrpSpPr>
            <p:cNvPr id="12" name="Group 34"/>
            <p:cNvGrpSpPr>
              <a:grpSpLocks/>
            </p:cNvGrpSpPr>
            <p:nvPr/>
          </p:nvGrpSpPr>
          <p:grpSpPr bwMode="auto">
            <a:xfrm>
              <a:off x="3084" y="1906"/>
              <a:ext cx="67" cy="63"/>
              <a:chOff x="4320" y="7017"/>
              <a:chExt cx="1260" cy="1260"/>
            </a:xfrm>
          </p:grpSpPr>
          <p:sp>
            <p:nvSpPr>
              <p:cNvPr id="74787" name="Rectangle 35"/>
              <p:cNvSpPr>
                <a:spLocks noChangeArrowheads="1"/>
              </p:cNvSpPr>
              <p:nvPr/>
            </p:nvSpPr>
            <p:spPr bwMode="auto">
              <a:xfrm>
                <a:off x="4320" y="7017"/>
                <a:ext cx="1260" cy="1260"/>
              </a:xfrm>
              <a:prstGeom prst="rect">
                <a:avLst/>
              </a:prstGeom>
              <a:solidFill>
                <a:srgbClr val="FFFFFF"/>
              </a:solidFill>
              <a:ln w="9525">
                <a:solidFill>
                  <a:srgbClr val="000000"/>
                </a:solidFill>
                <a:miter lim="800000"/>
                <a:headEnd/>
                <a:tailEnd/>
              </a:ln>
            </p:spPr>
            <p:txBody>
              <a:bodyPr/>
              <a:lstStyle/>
              <a:p>
                <a:endParaRPr lang="en-GB"/>
              </a:p>
            </p:txBody>
          </p:sp>
          <p:grpSp>
            <p:nvGrpSpPr>
              <p:cNvPr id="13" name="Group 36"/>
              <p:cNvGrpSpPr>
                <a:grpSpLocks/>
              </p:cNvGrpSpPr>
              <p:nvPr/>
            </p:nvGrpSpPr>
            <p:grpSpPr bwMode="auto">
              <a:xfrm rot="3002203">
                <a:off x="4680" y="7377"/>
                <a:ext cx="540" cy="540"/>
                <a:chOff x="7020" y="4317"/>
                <a:chExt cx="3240" cy="3240"/>
              </a:xfrm>
            </p:grpSpPr>
            <p:sp>
              <p:nvSpPr>
                <p:cNvPr id="74789" name="Oval 37"/>
                <p:cNvSpPr>
                  <a:spLocks noChangeArrowheads="1"/>
                </p:cNvSpPr>
                <p:nvPr/>
              </p:nvSpPr>
              <p:spPr bwMode="auto">
                <a:xfrm>
                  <a:off x="7020" y="4317"/>
                  <a:ext cx="3240" cy="3240"/>
                </a:xfrm>
                <a:prstGeom prst="ellipse">
                  <a:avLst/>
                </a:prstGeom>
                <a:solidFill>
                  <a:srgbClr val="FFFFFF"/>
                </a:solidFill>
                <a:ln w="9525">
                  <a:solidFill>
                    <a:srgbClr val="000000"/>
                  </a:solidFill>
                  <a:round/>
                  <a:headEnd/>
                  <a:tailEnd/>
                </a:ln>
              </p:spPr>
              <p:txBody>
                <a:bodyPr/>
                <a:lstStyle/>
                <a:p>
                  <a:endParaRPr lang="en-GB"/>
                </a:p>
              </p:txBody>
            </p:sp>
            <p:sp>
              <p:nvSpPr>
                <p:cNvPr id="74790" name="Line 38"/>
                <p:cNvSpPr>
                  <a:spLocks noChangeShapeType="1"/>
                </p:cNvSpPr>
                <p:nvPr/>
              </p:nvSpPr>
              <p:spPr bwMode="auto">
                <a:xfrm>
                  <a:off x="7020" y="5937"/>
                  <a:ext cx="3240" cy="0"/>
                </a:xfrm>
                <a:prstGeom prst="line">
                  <a:avLst/>
                </a:prstGeom>
                <a:noFill/>
                <a:ln w="9525">
                  <a:solidFill>
                    <a:srgbClr val="000000"/>
                  </a:solidFill>
                  <a:round/>
                  <a:headEnd/>
                  <a:tailEnd/>
                </a:ln>
              </p:spPr>
              <p:txBody>
                <a:bodyPr/>
                <a:lstStyle/>
                <a:p>
                  <a:endParaRPr lang="en-GB"/>
                </a:p>
              </p:txBody>
            </p:sp>
          </p:grpSp>
        </p:grpSp>
        <p:sp>
          <p:nvSpPr>
            <p:cNvPr id="74791" name="Rectangle 39"/>
            <p:cNvSpPr>
              <a:spLocks noChangeArrowheads="1"/>
            </p:cNvSpPr>
            <p:nvPr/>
          </p:nvSpPr>
          <p:spPr bwMode="auto">
            <a:xfrm>
              <a:off x="3200" y="2282"/>
              <a:ext cx="193" cy="221"/>
            </a:xfrm>
            <a:prstGeom prst="rect">
              <a:avLst/>
            </a:prstGeom>
            <a:solidFill>
              <a:srgbClr val="FFFFFF"/>
            </a:solidFill>
            <a:ln w="9525">
              <a:solidFill>
                <a:srgbClr val="000000"/>
              </a:solidFill>
              <a:miter lim="800000"/>
              <a:headEnd/>
              <a:tailEnd/>
            </a:ln>
          </p:spPr>
          <p:txBody>
            <a:bodyPr/>
            <a:lstStyle/>
            <a:p>
              <a:endParaRPr lang="en-GB"/>
            </a:p>
          </p:txBody>
        </p:sp>
        <p:sp>
          <p:nvSpPr>
            <p:cNvPr id="74792" name="Oval 40"/>
            <p:cNvSpPr>
              <a:spLocks noChangeArrowheads="1"/>
            </p:cNvSpPr>
            <p:nvPr/>
          </p:nvSpPr>
          <p:spPr bwMode="auto">
            <a:xfrm>
              <a:off x="3287" y="2338"/>
              <a:ext cx="23" cy="22"/>
            </a:xfrm>
            <a:prstGeom prst="ellipse">
              <a:avLst/>
            </a:prstGeom>
            <a:solidFill>
              <a:srgbClr val="000000"/>
            </a:solidFill>
            <a:ln w="9525">
              <a:solidFill>
                <a:srgbClr val="000000"/>
              </a:solidFill>
              <a:round/>
              <a:headEnd/>
              <a:tailEnd/>
            </a:ln>
          </p:spPr>
          <p:txBody>
            <a:bodyPr/>
            <a:lstStyle/>
            <a:p>
              <a:endParaRPr lang="en-GB"/>
            </a:p>
          </p:txBody>
        </p:sp>
        <p:sp>
          <p:nvSpPr>
            <p:cNvPr id="74793" name="Oval 41"/>
            <p:cNvSpPr>
              <a:spLocks noChangeArrowheads="1"/>
            </p:cNvSpPr>
            <p:nvPr/>
          </p:nvSpPr>
          <p:spPr bwMode="auto">
            <a:xfrm>
              <a:off x="3287" y="2433"/>
              <a:ext cx="23" cy="23"/>
            </a:xfrm>
            <a:prstGeom prst="ellipse">
              <a:avLst/>
            </a:prstGeom>
            <a:solidFill>
              <a:srgbClr val="000000"/>
            </a:solidFill>
            <a:ln w="9525">
              <a:solidFill>
                <a:srgbClr val="000000"/>
              </a:solidFill>
              <a:round/>
              <a:headEnd/>
              <a:tailEnd/>
            </a:ln>
          </p:spPr>
          <p:txBody>
            <a:bodyPr/>
            <a:lstStyle/>
            <a:p>
              <a:endParaRPr lang="en-GB"/>
            </a:p>
          </p:txBody>
        </p:sp>
        <p:sp>
          <p:nvSpPr>
            <p:cNvPr id="74794" name="Line 42"/>
            <p:cNvSpPr>
              <a:spLocks noChangeShapeType="1"/>
            </p:cNvSpPr>
            <p:nvPr/>
          </p:nvSpPr>
          <p:spPr bwMode="auto">
            <a:xfrm flipH="1">
              <a:off x="3265" y="2355"/>
              <a:ext cx="28" cy="67"/>
            </a:xfrm>
            <a:prstGeom prst="line">
              <a:avLst/>
            </a:prstGeom>
            <a:noFill/>
            <a:ln w="28575">
              <a:solidFill>
                <a:srgbClr val="000000"/>
              </a:solidFill>
              <a:round/>
              <a:headEnd/>
              <a:tailEnd/>
            </a:ln>
          </p:spPr>
          <p:txBody>
            <a:bodyPr/>
            <a:lstStyle/>
            <a:p>
              <a:endParaRPr lang="en-GB"/>
            </a:p>
          </p:txBody>
        </p:sp>
        <p:sp>
          <p:nvSpPr>
            <p:cNvPr id="74795" name="Line 43"/>
            <p:cNvSpPr>
              <a:spLocks noChangeShapeType="1"/>
            </p:cNvSpPr>
            <p:nvPr/>
          </p:nvSpPr>
          <p:spPr bwMode="auto">
            <a:xfrm>
              <a:off x="3293" y="1742"/>
              <a:ext cx="0" cy="607"/>
            </a:xfrm>
            <a:prstGeom prst="line">
              <a:avLst/>
            </a:prstGeom>
            <a:noFill/>
            <a:ln w="9525">
              <a:solidFill>
                <a:srgbClr val="FF0000"/>
              </a:solidFill>
              <a:round/>
              <a:headEnd/>
              <a:tailEnd/>
            </a:ln>
          </p:spPr>
          <p:txBody>
            <a:bodyPr/>
            <a:lstStyle/>
            <a:p>
              <a:endParaRPr lang="en-GB"/>
            </a:p>
          </p:txBody>
        </p:sp>
        <p:grpSp>
          <p:nvGrpSpPr>
            <p:cNvPr id="14" name="Group 44"/>
            <p:cNvGrpSpPr>
              <a:grpSpLocks/>
            </p:cNvGrpSpPr>
            <p:nvPr/>
          </p:nvGrpSpPr>
          <p:grpSpPr bwMode="auto">
            <a:xfrm>
              <a:off x="3309" y="1748"/>
              <a:ext cx="70" cy="699"/>
              <a:chOff x="12780" y="5039"/>
              <a:chExt cx="582" cy="5415"/>
            </a:xfrm>
          </p:grpSpPr>
          <p:sp>
            <p:nvSpPr>
              <p:cNvPr id="74797" name="Line 45"/>
              <p:cNvSpPr>
                <a:spLocks noChangeShapeType="1"/>
              </p:cNvSpPr>
              <p:nvPr/>
            </p:nvSpPr>
            <p:spPr bwMode="auto">
              <a:xfrm>
                <a:off x="13320" y="5039"/>
                <a:ext cx="0" cy="5415"/>
              </a:xfrm>
              <a:prstGeom prst="line">
                <a:avLst/>
              </a:prstGeom>
              <a:noFill/>
              <a:ln w="9525">
                <a:solidFill>
                  <a:srgbClr val="FF0000"/>
                </a:solidFill>
                <a:round/>
                <a:headEnd/>
                <a:tailEnd/>
              </a:ln>
            </p:spPr>
            <p:txBody>
              <a:bodyPr/>
              <a:lstStyle/>
              <a:p>
                <a:endParaRPr lang="en-GB"/>
              </a:p>
            </p:txBody>
          </p:sp>
          <p:sp>
            <p:nvSpPr>
              <p:cNvPr id="74798" name="Line 46"/>
              <p:cNvSpPr>
                <a:spLocks noChangeShapeType="1"/>
              </p:cNvSpPr>
              <p:nvPr/>
            </p:nvSpPr>
            <p:spPr bwMode="auto">
              <a:xfrm flipH="1">
                <a:off x="12780" y="10439"/>
                <a:ext cx="582" cy="0"/>
              </a:xfrm>
              <a:prstGeom prst="line">
                <a:avLst/>
              </a:prstGeom>
              <a:noFill/>
              <a:ln w="9525">
                <a:solidFill>
                  <a:srgbClr val="FF0000"/>
                </a:solidFill>
                <a:round/>
                <a:headEnd/>
                <a:tailEnd/>
              </a:ln>
            </p:spPr>
            <p:txBody>
              <a:bodyPr/>
              <a:lstStyle/>
              <a:p>
                <a:endParaRPr lang="en-GB"/>
              </a:p>
            </p:txBody>
          </p:sp>
        </p:grpSp>
        <p:sp>
          <p:nvSpPr>
            <p:cNvPr id="74799" name="Oval 47"/>
            <p:cNvSpPr>
              <a:spLocks noChangeArrowheads="1"/>
            </p:cNvSpPr>
            <p:nvPr/>
          </p:nvSpPr>
          <p:spPr bwMode="auto">
            <a:xfrm>
              <a:off x="3206" y="2294"/>
              <a:ext cx="35" cy="37"/>
            </a:xfrm>
            <a:prstGeom prst="ellipse">
              <a:avLst/>
            </a:prstGeom>
            <a:solidFill>
              <a:srgbClr val="FFFFFF"/>
            </a:solidFill>
            <a:ln w="9525">
              <a:solidFill>
                <a:srgbClr val="000000"/>
              </a:solidFill>
              <a:round/>
              <a:headEnd/>
              <a:tailEnd/>
            </a:ln>
          </p:spPr>
          <p:txBody>
            <a:bodyPr/>
            <a:lstStyle/>
            <a:p>
              <a:endParaRPr lang="en-GB"/>
            </a:p>
          </p:txBody>
        </p:sp>
        <p:grpSp>
          <p:nvGrpSpPr>
            <p:cNvPr id="15" name="Group 48"/>
            <p:cNvGrpSpPr>
              <a:grpSpLocks/>
            </p:cNvGrpSpPr>
            <p:nvPr/>
          </p:nvGrpSpPr>
          <p:grpSpPr bwMode="auto">
            <a:xfrm>
              <a:off x="3157" y="1934"/>
              <a:ext cx="70" cy="368"/>
              <a:chOff x="5400" y="7199"/>
              <a:chExt cx="582" cy="2850"/>
            </a:xfrm>
          </p:grpSpPr>
          <p:sp>
            <p:nvSpPr>
              <p:cNvPr id="74801" name="Line 49"/>
              <p:cNvSpPr>
                <a:spLocks noChangeShapeType="1"/>
              </p:cNvSpPr>
              <p:nvPr/>
            </p:nvSpPr>
            <p:spPr bwMode="auto">
              <a:xfrm>
                <a:off x="5940" y="7199"/>
                <a:ext cx="0" cy="2850"/>
              </a:xfrm>
              <a:prstGeom prst="line">
                <a:avLst/>
              </a:prstGeom>
              <a:noFill/>
              <a:ln w="9525">
                <a:solidFill>
                  <a:srgbClr val="009900"/>
                </a:solidFill>
                <a:round/>
                <a:headEnd/>
                <a:tailEnd/>
              </a:ln>
            </p:spPr>
            <p:txBody>
              <a:bodyPr/>
              <a:lstStyle/>
              <a:p>
                <a:endParaRPr lang="en-GB"/>
              </a:p>
            </p:txBody>
          </p:sp>
          <p:sp>
            <p:nvSpPr>
              <p:cNvPr id="74802" name="Line 50"/>
              <p:cNvSpPr>
                <a:spLocks noChangeShapeType="1"/>
              </p:cNvSpPr>
              <p:nvPr/>
            </p:nvSpPr>
            <p:spPr bwMode="auto">
              <a:xfrm flipH="1">
                <a:off x="5400" y="7199"/>
                <a:ext cx="582" cy="0"/>
              </a:xfrm>
              <a:prstGeom prst="line">
                <a:avLst/>
              </a:prstGeom>
              <a:noFill/>
              <a:ln w="9525">
                <a:solidFill>
                  <a:srgbClr val="009900"/>
                </a:solidFill>
                <a:round/>
                <a:headEnd/>
                <a:tailEnd/>
              </a:ln>
            </p:spPr>
            <p:txBody>
              <a:bodyPr/>
              <a:lstStyle/>
              <a:p>
                <a:endParaRPr lang="en-GB"/>
              </a:p>
            </p:txBody>
          </p:sp>
        </p:grpSp>
        <p:grpSp>
          <p:nvGrpSpPr>
            <p:cNvPr id="16" name="Group 51"/>
            <p:cNvGrpSpPr>
              <a:grpSpLocks/>
            </p:cNvGrpSpPr>
            <p:nvPr/>
          </p:nvGrpSpPr>
          <p:grpSpPr bwMode="auto">
            <a:xfrm>
              <a:off x="1584" y="2208"/>
              <a:ext cx="1008" cy="658"/>
              <a:chOff x="1104" y="1274"/>
              <a:chExt cx="2160" cy="1318"/>
            </a:xfrm>
          </p:grpSpPr>
          <p:sp>
            <p:nvSpPr>
              <p:cNvPr id="74804" name="Rectangle 52"/>
              <p:cNvSpPr>
                <a:spLocks noChangeArrowheads="1"/>
              </p:cNvSpPr>
              <p:nvPr/>
            </p:nvSpPr>
            <p:spPr bwMode="auto">
              <a:xfrm>
                <a:off x="1104" y="1429"/>
                <a:ext cx="2065" cy="1163"/>
              </a:xfrm>
              <a:prstGeom prst="rect">
                <a:avLst/>
              </a:prstGeom>
              <a:noFill/>
              <a:ln w="9525">
                <a:solidFill>
                  <a:schemeClr val="tx1"/>
                </a:solidFill>
                <a:miter lim="800000"/>
                <a:headEnd/>
                <a:tailEnd/>
              </a:ln>
              <a:effectLst/>
            </p:spPr>
            <p:txBody>
              <a:bodyPr wrap="none" anchor="ctr"/>
              <a:lstStyle/>
              <a:p>
                <a:endParaRPr lang="en-GB"/>
              </a:p>
            </p:txBody>
          </p:sp>
          <p:sp>
            <p:nvSpPr>
              <p:cNvPr id="74805" name="Oval 53"/>
              <p:cNvSpPr>
                <a:spLocks noChangeArrowheads="1"/>
              </p:cNvSpPr>
              <p:nvPr/>
            </p:nvSpPr>
            <p:spPr bwMode="auto">
              <a:xfrm>
                <a:off x="2552"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4806" name="Oval 54"/>
              <p:cNvSpPr>
                <a:spLocks noChangeArrowheads="1"/>
              </p:cNvSpPr>
              <p:nvPr/>
            </p:nvSpPr>
            <p:spPr bwMode="auto">
              <a:xfrm>
                <a:off x="2552"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4807" name="Oval 55"/>
              <p:cNvSpPr>
                <a:spLocks noChangeArrowheads="1"/>
              </p:cNvSpPr>
              <p:nvPr/>
            </p:nvSpPr>
            <p:spPr bwMode="auto">
              <a:xfrm>
                <a:off x="2837"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4808" name="Oval 56"/>
              <p:cNvSpPr>
                <a:spLocks noChangeArrowheads="1"/>
              </p:cNvSpPr>
              <p:nvPr/>
            </p:nvSpPr>
            <p:spPr bwMode="auto">
              <a:xfrm>
                <a:off x="2837"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4809" name="Line 57"/>
              <p:cNvSpPr>
                <a:spLocks noChangeShapeType="1"/>
              </p:cNvSpPr>
              <p:nvPr/>
            </p:nvSpPr>
            <p:spPr bwMode="auto">
              <a:xfrm flipV="1">
                <a:off x="2481" y="1739"/>
                <a:ext cx="285" cy="388"/>
              </a:xfrm>
              <a:prstGeom prst="line">
                <a:avLst/>
              </a:prstGeom>
              <a:noFill/>
              <a:ln w="9525">
                <a:solidFill>
                  <a:schemeClr val="tx1"/>
                </a:solidFill>
                <a:round/>
                <a:headEnd/>
                <a:tailEnd/>
              </a:ln>
              <a:effectLst/>
            </p:spPr>
            <p:txBody>
              <a:bodyPr/>
              <a:lstStyle/>
              <a:p>
                <a:endParaRPr lang="en-GB"/>
              </a:p>
            </p:txBody>
          </p:sp>
          <p:sp>
            <p:nvSpPr>
              <p:cNvPr id="74810" name="Line 58"/>
              <p:cNvSpPr>
                <a:spLocks noChangeShapeType="1"/>
              </p:cNvSpPr>
              <p:nvPr/>
            </p:nvSpPr>
            <p:spPr bwMode="auto">
              <a:xfrm flipV="1">
                <a:off x="2742" y="1765"/>
                <a:ext cx="285" cy="388"/>
              </a:xfrm>
              <a:prstGeom prst="line">
                <a:avLst/>
              </a:prstGeom>
              <a:noFill/>
              <a:ln w="9525">
                <a:solidFill>
                  <a:schemeClr val="tx1"/>
                </a:solidFill>
                <a:round/>
                <a:headEnd/>
                <a:tailEnd/>
              </a:ln>
              <a:effectLst/>
            </p:spPr>
            <p:txBody>
              <a:bodyPr/>
              <a:lstStyle/>
              <a:p>
                <a:endParaRPr lang="en-GB"/>
              </a:p>
            </p:txBody>
          </p:sp>
          <p:sp>
            <p:nvSpPr>
              <p:cNvPr id="74811" name="Line 59"/>
              <p:cNvSpPr>
                <a:spLocks noChangeShapeType="1"/>
              </p:cNvSpPr>
              <p:nvPr/>
            </p:nvSpPr>
            <p:spPr bwMode="auto">
              <a:xfrm>
                <a:off x="2623" y="1946"/>
                <a:ext cx="641" cy="0"/>
              </a:xfrm>
              <a:prstGeom prst="line">
                <a:avLst/>
              </a:prstGeom>
              <a:noFill/>
              <a:ln w="9525">
                <a:solidFill>
                  <a:schemeClr val="tx1"/>
                </a:solidFill>
                <a:round/>
                <a:headEnd/>
                <a:tailEnd/>
              </a:ln>
              <a:effectLst/>
            </p:spPr>
            <p:txBody>
              <a:bodyPr/>
              <a:lstStyle/>
              <a:p>
                <a:endParaRPr lang="en-GB"/>
              </a:p>
            </p:txBody>
          </p:sp>
          <p:sp>
            <p:nvSpPr>
              <p:cNvPr id="74812" name="Line 60"/>
              <p:cNvSpPr>
                <a:spLocks noChangeShapeType="1"/>
              </p:cNvSpPr>
              <p:nvPr/>
            </p:nvSpPr>
            <p:spPr bwMode="auto">
              <a:xfrm>
                <a:off x="3264" y="1920"/>
                <a:ext cx="0" cy="52"/>
              </a:xfrm>
              <a:prstGeom prst="line">
                <a:avLst/>
              </a:prstGeom>
              <a:noFill/>
              <a:ln w="9525">
                <a:solidFill>
                  <a:schemeClr val="tx1"/>
                </a:solidFill>
                <a:round/>
                <a:headEnd/>
                <a:tailEnd/>
              </a:ln>
              <a:effectLst/>
            </p:spPr>
            <p:txBody>
              <a:bodyPr/>
              <a:lstStyle/>
              <a:p>
                <a:endParaRPr lang="en-GB"/>
              </a:p>
            </p:txBody>
          </p:sp>
          <p:grpSp>
            <p:nvGrpSpPr>
              <p:cNvPr id="17" name="Group 61"/>
              <p:cNvGrpSpPr>
                <a:grpSpLocks/>
              </p:cNvGrpSpPr>
              <p:nvPr/>
            </p:nvGrpSpPr>
            <p:grpSpPr bwMode="auto">
              <a:xfrm>
                <a:off x="2315" y="1739"/>
                <a:ext cx="118" cy="595"/>
                <a:chOff x="2112" y="1152"/>
                <a:chExt cx="240" cy="1104"/>
              </a:xfrm>
            </p:grpSpPr>
            <p:sp>
              <p:nvSpPr>
                <p:cNvPr id="74814" name="Rectangle 6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15" name="Rectangle 6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16" name="Rectangle 6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8" name="Group 65"/>
              <p:cNvGrpSpPr>
                <a:grpSpLocks/>
              </p:cNvGrpSpPr>
              <p:nvPr/>
            </p:nvGrpSpPr>
            <p:grpSpPr bwMode="auto">
              <a:xfrm>
                <a:off x="1602" y="1739"/>
                <a:ext cx="119" cy="595"/>
                <a:chOff x="2112" y="1152"/>
                <a:chExt cx="240" cy="1104"/>
              </a:xfrm>
            </p:grpSpPr>
            <p:sp>
              <p:nvSpPr>
                <p:cNvPr id="74818" name="Rectangle 6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19" name="Rectangle 6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20" name="Rectangle 6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9" name="Group 69"/>
              <p:cNvGrpSpPr>
                <a:grpSpLocks/>
              </p:cNvGrpSpPr>
              <p:nvPr/>
            </p:nvGrpSpPr>
            <p:grpSpPr bwMode="auto">
              <a:xfrm>
                <a:off x="1721" y="1739"/>
                <a:ext cx="119" cy="595"/>
                <a:chOff x="2112" y="1152"/>
                <a:chExt cx="240" cy="1104"/>
              </a:xfrm>
            </p:grpSpPr>
            <p:sp>
              <p:nvSpPr>
                <p:cNvPr id="74822" name="Rectangle 7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23" name="Rectangle 7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24" name="Rectangle 7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0" name="Group 73"/>
              <p:cNvGrpSpPr>
                <a:grpSpLocks/>
              </p:cNvGrpSpPr>
              <p:nvPr/>
            </p:nvGrpSpPr>
            <p:grpSpPr bwMode="auto">
              <a:xfrm>
                <a:off x="2077" y="1739"/>
                <a:ext cx="119" cy="595"/>
                <a:chOff x="2112" y="1152"/>
                <a:chExt cx="240" cy="1104"/>
              </a:xfrm>
            </p:grpSpPr>
            <p:sp>
              <p:nvSpPr>
                <p:cNvPr id="74826" name="Rectangle 7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27" name="Rectangle 7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28" name="Rectangle 7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1" name="Group 77"/>
              <p:cNvGrpSpPr>
                <a:grpSpLocks/>
              </p:cNvGrpSpPr>
              <p:nvPr/>
            </p:nvGrpSpPr>
            <p:grpSpPr bwMode="auto">
              <a:xfrm>
                <a:off x="1840" y="1739"/>
                <a:ext cx="119" cy="595"/>
                <a:chOff x="2112" y="1152"/>
                <a:chExt cx="240" cy="1104"/>
              </a:xfrm>
            </p:grpSpPr>
            <p:sp>
              <p:nvSpPr>
                <p:cNvPr id="74830" name="Rectangle 7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31" name="Rectangle 7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32" name="Rectangle 8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2" name="Group 81"/>
              <p:cNvGrpSpPr>
                <a:grpSpLocks/>
              </p:cNvGrpSpPr>
              <p:nvPr/>
            </p:nvGrpSpPr>
            <p:grpSpPr bwMode="auto">
              <a:xfrm>
                <a:off x="1959" y="1739"/>
                <a:ext cx="118" cy="595"/>
                <a:chOff x="2112" y="1152"/>
                <a:chExt cx="240" cy="1104"/>
              </a:xfrm>
            </p:grpSpPr>
            <p:sp>
              <p:nvSpPr>
                <p:cNvPr id="74834" name="Rectangle 8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35" name="Rectangle 8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36" name="Rectangle 8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3" name="Group 85"/>
              <p:cNvGrpSpPr>
                <a:grpSpLocks/>
              </p:cNvGrpSpPr>
              <p:nvPr/>
            </p:nvGrpSpPr>
            <p:grpSpPr bwMode="auto">
              <a:xfrm>
                <a:off x="2196" y="1739"/>
                <a:ext cx="119" cy="595"/>
                <a:chOff x="2112" y="1152"/>
                <a:chExt cx="240" cy="1104"/>
              </a:xfrm>
            </p:grpSpPr>
            <p:sp>
              <p:nvSpPr>
                <p:cNvPr id="74838" name="Rectangle 8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39" name="Rectangle 8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40" name="Rectangle 8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4" name="Group 89"/>
              <p:cNvGrpSpPr>
                <a:grpSpLocks/>
              </p:cNvGrpSpPr>
              <p:nvPr/>
            </p:nvGrpSpPr>
            <p:grpSpPr bwMode="auto">
              <a:xfrm>
                <a:off x="1484" y="1739"/>
                <a:ext cx="118" cy="595"/>
                <a:chOff x="2112" y="1152"/>
                <a:chExt cx="240" cy="1104"/>
              </a:xfrm>
            </p:grpSpPr>
            <p:sp>
              <p:nvSpPr>
                <p:cNvPr id="74842" name="Rectangle 9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43" name="Rectangle 9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44" name="Rectangle 9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25" name="Group 93"/>
              <p:cNvGrpSpPr>
                <a:grpSpLocks/>
              </p:cNvGrpSpPr>
              <p:nvPr/>
            </p:nvGrpSpPr>
            <p:grpSpPr bwMode="auto">
              <a:xfrm>
                <a:off x="1365" y="1739"/>
                <a:ext cx="119" cy="595"/>
                <a:chOff x="2112" y="1152"/>
                <a:chExt cx="240" cy="1104"/>
              </a:xfrm>
            </p:grpSpPr>
            <p:sp>
              <p:nvSpPr>
                <p:cNvPr id="74846" name="Rectangle 9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4847" name="Rectangle 9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4848" name="Rectangle 9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74849" name="Rectangle 97"/>
              <p:cNvSpPr>
                <a:spLocks noChangeArrowheads="1"/>
              </p:cNvSpPr>
              <p:nvPr/>
            </p:nvSpPr>
            <p:spPr bwMode="auto">
              <a:xfrm>
                <a:off x="1365" y="2334"/>
                <a:ext cx="1211" cy="51"/>
              </a:xfrm>
              <a:prstGeom prst="rect">
                <a:avLst/>
              </a:prstGeom>
              <a:solidFill>
                <a:srgbClr val="FF9900"/>
              </a:solidFill>
              <a:ln w="9525">
                <a:solidFill>
                  <a:schemeClr val="tx1"/>
                </a:solidFill>
                <a:miter lim="800000"/>
                <a:headEnd/>
                <a:tailEnd/>
              </a:ln>
              <a:effectLst/>
            </p:spPr>
            <p:txBody>
              <a:bodyPr wrap="none" anchor="ctr"/>
              <a:lstStyle/>
              <a:p>
                <a:endParaRPr lang="en-GB"/>
              </a:p>
            </p:txBody>
          </p:sp>
          <p:sp>
            <p:nvSpPr>
              <p:cNvPr id="74850" name="Rectangle 98"/>
              <p:cNvSpPr>
                <a:spLocks noChangeArrowheads="1"/>
              </p:cNvSpPr>
              <p:nvPr/>
            </p:nvSpPr>
            <p:spPr bwMode="auto">
              <a:xfrm>
                <a:off x="2576" y="2153"/>
                <a:ext cx="23" cy="232"/>
              </a:xfrm>
              <a:prstGeom prst="rect">
                <a:avLst/>
              </a:prstGeom>
              <a:solidFill>
                <a:srgbClr val="FF9900"/>
              </a:solidFill>
              <a:ln w="9525">
                <a:solidFill>
                  <a:schemeClr val="tx1"/>
                </a:solidFill>
                <a:miter lim="800000"/>
                <a:headEnd/>
                <a:tailEnd/>
              </a:ln>
              <a:effectLst/>
            </p:spPr>
            <p:txBody>
              <a:bodyPr wrap="none" anchor="ctr"/>
              <a:lstStyle/>
              <a:p>
                <a:endParaRPr lang="en-GB"/>
              </a:p>
            </p:txBody>
          </p:sp>
          <p:grpSp>
            <p:nvGrpSpPr>
              <p:cNvPr id="26" name="Group 99"/>
              <p:cNvGrpSpPr>
                <a:grpSpLocks/>
              </p:cNvGrpSpPr>
              <p:nvPr/>
            </p:nvGrpSpPr>
            <p:grpSpPr bwMode="auto">
              <a:xfrm>
                <a:off x="2243" y="1481"/>
                <a:ext cx="879" cy="129"/>
                <a:chOff x="2928" y="3456"/>
                <a:chExt cx="1776" cy="240"/>
              </a:xfrm>
            </p:grpSpPr>
            <p:sp>
              <p:nvSpPr>
                <p:cNvPr id="74852" name="Rectangle 100"/>
                <p:cNvSpPr>
                  <a:spLocks noChangeArrowheads="1"/>
                </p:cNvSpPr>
                <p:nvPr/>
              </p:nvSpPr>
              <p:spPr bwMode="auto">
                <a:xfrm>
                  <a:off x="2928" y="3456"/>
                  <a:ext cx="1776" cy="240"/>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nvGrpSpPr>
                <p:cNvPr id="27" name="Group 101"/>
                <p:cNvGrpSpPr>
                  <a:grpSpLocks/>
                </p:cNvGrpSpPr>
                <p:nvPr/>
              </p:nvGrpSpPr>
              <p:grpSpPr bwMode="auto">
                <a:xfrm>
                  <a:off x="3552" y="3504"/>
                  <a:ext cx="151" cy="150"/>
                  <a:chOff x="1584" y="3408"/>
                  <a:chExt cx="288" cy="240"/>
                </a:xfrm>
              </p:grpSpPr>
              <p:sp>
                <p:nvSpPr>
                  <p:cNvPr id="74854" name="Oval 10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55" name="Line 10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8" name="Group 104"/>
                <p:cNvGrpSpPr>
                  <a:grpSpLocks/>
                </p:cNvGrpSpPr>
                <p:nvPr/>
              </p:nvGrpSpPr>
              <p:grpSpPr bwMode="auto">
                <a:xfrm>
                  <a:off x="3744" y="3504"/>
                  <a:ext cx="151" cy="150"/>
                  <a:chOff x="1584" y="3408"/>
                  <a:chExt cx="288" cy="240"/>
                </a:xfrm>
              </p:grpSpPr>
              <p:sp>
                <p:nvSpPr>
                  <p:cNvPr id="74857" name="Oval 10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58" name="Line 10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9" name="Group 107"/>
                <p:cNvGrpSpPr>
                  <a:grpSpLocks/>
                </p:cNvGrpSpPr>
                <p:nvPr/>
              </p:nvGrpSpPr>
              <p:grpSpPr bwMode="auto">
                <a:xfrm>
                  <a:off x="3936" y="3504"/>
                  <a:ext cx="151" cy="150"/>
                  <a:chOff x="1584" y="3408"/>
                  <a:chExt cx="288" cy="240"/>
                </a:xfrm>
              </p:grpSpPr>
              <p:sp>
                <p:nvSpPr>
                  <p:cNvPr id="74860" name="Oval 10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61" name="Line 10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0" name="Group 110"/>
                <p:cNvGrpSpPr>
                  <a:grpSpLocks/>
                </p:cNvGrpSpPr>
                <p:nvPr/>
              </p:nvGrpSpPr>
              <p:grpSpPr bwMode="auto">
                <a:xfrm>
                  <a:off x="4128" y="3504"/>
                  <a:ext cx="151" cy="150"/>
                  <a:chOff x="1584" y="3408"/>
                  <a:chExt cx="288" cy="240"/>
                </a:xfrm>
              </p:grpSpPr>
              <p:sp>
                <p:nvSpPr>
                  <p:cNvPr id="74863" name="Oval 11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64" name="Line 11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1" name="Group 113"/>
                <p:cNvGrpSpPr>
                  <a:grpSpLocks/>
                </p:cNvGrpSpPr>
                <p:nvPr/>
              </p:nvGrpSpPr>
              <p:grpSpPr bwMode="auto">
                <a:xfrm>
                  <a:off x="4320" y="3504"/>
                  <a:ext cx="151" cy="150"/>
                  <a:chOff x="1584" y="3408"/>
                  <a:chExt cx="288" cy="240"/>
                </a:xfrm>
              </p:grpSpPr>
              <p:sp>
                <p:nvSpPr>
                  <p:cNvPr id="74866" name="Oval 11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67" name="Line 11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17" name="Group 116"/>
                <p:cNvGrpSpPr>
                  <a:grpSpLocks/>
                </p:cNvGrpSpPr>
                <p:nvPr/>
              </p:nvGrpSpPr>
              <p:grpSpPr bwMode="auto">
                <a:xfrm>
                  <a:off x="4512" y="3504"/>
                  <a:ext cx="151" cy="150"/>
                  <a:chOff x="1584" y="3408"/>
                  <a:chExt cx="288" cy="240"/>
                </a:xfrm>
              </p:grpSpPr>
              <p:sp>
                <p:nvSpPr>
                  <p:cNvPr id="74869" name="Oval 11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70" name="Line 11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21" name="Group 119"/>
                <p:cNvGrpSpPr>
                  <a:grpSpLocks/>
                </p:cNvGrpSpPr>
                <p:nvPr/>
              </p:nvGrpSpPr>
              <p:grpSpPr bwMode="auto">
                <a:xfrm>
                  <a:off x="3168" y="3504"/>
                  <a:ext cx="151" cy="150"/>
                  <a:chOff x="1584" y="3408"/>
                  <a:chExt cx="288" cy="240"/>
                </a:xfrm>
              </p:grpSpPr>
              <p:sp>
                <p:nvSpPr>
                  <p:cNvPr id="74872" name="Oval 12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73" name="Line 12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25" name="Group 122"/>
                <p:cNvGrpSpPr>
                  <a:grpSpLocks/>
                </p:cNvGrpSpPr>
                <p:nvPr/>
              </p:nvGrpSpPr>
              <p:grpSpPr bwMode="auto">
                <a:xfrm>
                  <a:off x="3360" y="3504"/>
                  <a:ext cx="151" cy="150"/>
                  <a:chOff x="1584" y="3408"/>
                  <a:chExt cx="288" cy="240"/>
                </a:xfrm>
              </p:grpSpPr>
              <p:sp>
                <p:nvSpPr>
                  <p:cNvPr id="74875" name="Oval 12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76" name="Line 12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29" name="Group 125"/>
                <p:cNvGrpSpPr>
                  <a:grpSpLocks/>
                </p:cNvGrpSpPr>
                <p:nvPr/>
              </p:nvGrpSpPr>
              <p:grpSpPr bwMode="auto">
                <a:xfrm>
                  <a:off x="2976" y="3504"/>
                  <a:ext cx="151" cy="150"/>
                  <a:chOff x="1584" y="3408"/>
                  <a:chExt cx="288" cy="240"/>
                </a:xfrm>
              </p:grpSpPr>
              <p:sp>
                <p:nvSpPr>
                  <p:cNvPr id="74878" name="Oval 12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79" name="Line 12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grpSp>
            <p:nvGrpSpPr>
              <p:cNvPr id="74833" name="Group 128"/>
              <p:cNvGrpSpPr>
                <a:grpSpLocks/>
              </p:cNvGrpSpPr>
              <p:nvPr/>
            </p:nvGrpSpPr>
            <p:grpSpPr bwMode="auto">
              <a:xfrm>
                <a:off x="1151" y="1481"/>
                <a:ext cx="808" cy="129"/>
                <a:chOff x="2160" y="3408"/>
                <a:chExt cx="1632" cy="240"/>
              </a:xfrm>
            </p:grpSpPr>
            <p:sp>
              <p:nvSpPr>
                <p:cNvPr id="74881" name="Rectangle 129"/>
                <p:cNvSpPr>
                  <a:spLocks noChangeArrowheads="1"/>
                </p:cNvSpPr>
                <p:nvPr/>
              </p:nvSpPr>
              <p:spPr bwMode="auto">
                <a:xfrm>
                  <a:off x="2160" y="3408"/>
                  <a:ext cx="1632" cy="240"/>
                </a:xfrm>
                <a:prstGeom prst="rect">
                  <a:avLst/>
                </a:prstGeom>
                <a:solidFill>
                  <a:srgbClr val="66FF33"/>
                </a:solidFill>
                <a:ln w="9525">
                  <a:solidFill>
                    <a:schemeClr val="tx1"/>
                  </a:solidFill>
                  <a:miter lim="800000"/>
                  <a:headEnd/>
                  <a:tailEnd/>
                </a:ln>
                <a:effectLst/>
              </p:spPr>
              <p:txBody>
                <a:bodyPr wrap="none" anchor="ctr"/>
                <a:lstStyle/>
                <a:p>
                  <a:endParaRPr lang="en-GB"/>
                </a:p>
              </p:txBody>
            </p:sp>
            <p:grpSp>
              <p:nvGrpSpPr>
                <p:cNvPr id="74837" name="Group 130"/>
                <p:cNvGrpSpPr>
                  <a:grpSpLocks/>
                </p:cNvGrpSpPr>
                <p:nvPr/>
              </p:nvGrpSpPr>
              <p:grpSpPr bwMode="auto">
                <a:xfrm>
                  <a:off x="2400" y="3456"/>
                  <a:ext cx="151" cy="150"/>
                  <a:chOff x="1584" y="3408"/>
                  <a:chExt cx="288" cy="240"/>
                </a:xfrm>
              </p:grpSpPr>
              <p:sp>
                <p:nvSpPr>
                  <p:cNvPr id="74883" name="Oval 13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84" name="Line 13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41" name="Group 133"/>
                <p:cNvGrpSpPr>
                  <a:grpSpLocks/>
                </p:cNvGrpSpPr>
                <p:nvPr/>
              </p:nvGrpSpPr>
              <p:grpSpPr bwMode="auto">
                <a:xfrm>
                  <a:off x="2592" y="3456"/>
                  <a:ext cx="151" cy="150"/>
                  <a:chOff x="1584" y="3408"/>
                  <a:chExt cx="288" cy="240"/>
                </a:xfrm>
              </p:grpSpPr>
              <p:sp>
                <p:nvSpPr>
                  <p:cNvPr id="74886" name="Oval 13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87" name="Line 13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45" name="Group 136"/>
                <p:cNvGrpSpPr>
                  <a:grpSpLocks/>
                </p:cNvGrpSpPr>
                <p:nvPr/>
              </p:nvGrpSpPr>
              <p:grpSpPr bwMode="auto">
                <a:xfrm>
                  <a:off x="2784" y="3456"/>
                  <a:ext cx="151" cy="150"/>
                  <a:chOff x="1584" y="3408"/>
                  <a:chExt cx="288" cy="240"/>
                </a:xfrm>
              </p:grpSpPr>
              <p:sp>
                <p:nvSpPr>
                  <p:cNvPr id="74889" name="Oval 13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90" name="Line 13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51" name="Group 139"/>
                <p:cNvGrpSpPr>
                  <a:grpSpLocks/>
                </p:cNvGrpSpPr>
                <p:nvPr/>
              </p:nvGrpSpPr>
              <p:grpSpPr bwMode="auto">
                <a:xfrm>
                  <a:off x="2208" y="3456"/>
                  <a:ext cx="151" cy="150"/>
                  <a:chOff x="1584" y="3408"/>
                  <a:chExt cx="288" cy="240"/>
                </a:xfrm>
              </p:grpSpPr>
              <p:sp>
                <p:nvSpPr>
                  <p:cNvPr id="74892" name="Oval 14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93" name="Line 14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53" name="Group 142"/>
                <p:cNvGrpSpPr>
                  <a:grpSpLocks/>
                </p:cNvGrpSpPr>
                <p:nvPr/>
              </p:nvGrpSpPr>
              <p:grpSpPr bwMode="auto">
                <a:xfrm>
                  <a:off x="2976" y="3456"/>
                  <a:ext cx="151" cy="150"/>
                  <a:chOff x="1584" y="3408"/>
                  <a:chExt cx="288" cy="240"/>
                </a:xfrm>
              </p:grpSpPr>
              <p:sp>
                <p:nvSpPr>
                  <p:cNvPr id="74895" name="Oval 14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96" name="Line 14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56" name="Group 145"/>
                <p:cNvGrpSpPr>
                  <a:grpSpLocks/>
                </p:cNvGrpSpPr>
                <p:nvPr/>
              </p:nvGrpSpPr>
              <p:grpSpPr bwMode="auto">
                <a:xfrm>
                  <a:off x="3168" y="3456"/>
                  <a:ext cx="151" cy="150"/>
                  <a:chOff x="1584" y="3408"/>
                  <a:chExt cx="288" cy="240"/>
                </a:xfrm>
              </p:grpSpPr>
              <p:sp>
                <p:nvSpPr>
                  <p:cNvPr id="74898" name="Oval 14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899" name="Line 14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59" name="Group 148"/>
                <p:cNvGrpSpPr>
                  <a:grpSpLocks/>
                </p:cNvGrpSpPr>
                <p:nvPr/>
              </p:nvGrpSpPr>
              <p:grpSpPr bwMode="auto">
                <a:xfrm>
                  <a:off x="3360" y="3456"/>
                  <a:ext cx="151" cy="150"/>
                  <a:chOff x="1584" y="3408"/>
                  <a:chExt cx="288" cy="240"/>
                </a:xfrm>
              </p:grpSpPr>
              <p:sp>
                <p:nvSpPr>
                  <p:cNvPr id="74901" name="Oval 14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902" name="Line 15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74862" name="Group 151"/>
                <p:cNvGrpSpPr>
                  <a:grpSpLocks/>
                </p:cNvGrpSpPr>
                <p:nvPr/>
              </p:nvGrpSpPr>
              <p:grpSpPr bwMode="auto">
                <a:xfrm>
                  <a:off x="3552" y="3456"/>
                  <a:ext cx="151" cy="150"/>
                  <a:chOff x="1584" y="3408"/>
                  <a:chExt cx="288" cy="240"/>
                </a:xfrm>
              </p:grpSpPr>
              <p:sp>
                <p:nvSpPr>
                  <p:cNvPr id="74904" name="Oval 15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4905" name="Line 15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sp>
            <p:nvSpPr>
              <p:cNvPr id="74906" name="Rectangle 154"/>
              <p:cNvSpPr>
                <a:spLocks noChangeArrowheads="1"/>
              </p:cNvSpPr>
              <p:nvPr/>
            </p:nvSpPr>
            <p:spPr bwMode="auto">
              <a:xfrm>
                <a:off x="3050" y="1610"/>
                <a:ext cx="24" cy="775"/>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4907" name="Rectangle 155"/>
              <p:cNvSpPr>
                <a:spLocks noChangeArrowheads="1"/>
              </p:cNvSpPr>
              <p:nvPr/>
            </p:nvSpPr>
            <p:spPr bwMode="auto">
              <a:xfrm>
                <a:off x="2860" y="2153"/>
                <a:ext cx="24" cy="232"/>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4908" name="Rectangle 156"/>
              <p:cNvSpPr>
                <a:spLocks noChangeArrowheads="1"/>
              </p:cNvSpPr>
              <p:nvPr/>
            </p:nvSpPr>
            <p:spPr bwMode="auto">
              <a:xfrm>
                <a:off x="2884" y="2359"/>
                <a:ext cx="166" cy="2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4909" name="Rectangle 157"/>
              <p:cNvSpPr>
                <a:spLocks noChangeArrowheads="1"/>
              </p:cNvSpPr>
              <p:nvPr/>
            </p:nvSpPr>
            <p:spPr bwMode="auto">
              <a:xfrm>
                <a:off x="2576" y="1610"/>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4910" name="Rectangle 158"/>
              <p:cNvSpPr>
                <a:spLocks noChangeArrowheads="1"/>
              </p:cNvSpPr>
              <p:nvPr/>
            </p:nvSpPr>
            <p:spPr bwMode="auto">
              <a:xfrm>
                <a:off x="2860" y="1610"/>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4911" name="Rectangle 159"/>
              <p:cNvSpPr>
                <a:spLocks noChangeArrowheads="1"/>
              </p:cNvSpPr>
              <p:nvPr/>
            </p:nvSpPr>
            <p:spPr bwMode="auto">
              <a:xfrm>
                <a:off x="2576" y="1326"/>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4912" name="Rectangle 160"/>
              <p:cNvSpPr>
                <a:spLocks noChangeArrowheads="1"/>
              </p:cNvSpPr>
              <p:nvPr/>
            </p:nvSpPr>
            <p:spPr bwMode="auto">
              <a:xfrm>
                <a:off x="2860" y="1326"/>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74913" name="Rectangle 161"/>
              <p:cNvSpPr>
                <a:spLocks noChangeArrowheads="1"/>
              </p:cNvSpPr>
              <p:nvPr/>
            </p:nvSpPr>
            <p:spPr bwMode="auto">
              <a:xfrm>
                <a:off x="2576" y="1274"/>
                <a:ext cx="23" cy="52"/>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74914" name="Rectangle 162"/>
              <p:cNvSpPr>
                <a:spLocks noChangeArrowheads="1"/>
              </p:cNvSpPr>
              <p:nvPr/>
            </p:nvSpPr>
            <p:spPr bwMode="auto">
              <a:xfrm>
                <a:off x="2860" y="1274"/>
                <a:ext cx="24" cy="52"/>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74915" name="Line 163"/>
            <p:cNvSpPr>
              <a:spLocks noChangeShapeType="1"/>
            </p:cNvSpPr>
            <p:nvPr/>
          </p:nvSpPr>
          <p:spPr bwMode="auto">
            <a:xfrm flipH="1">
              <a:off x="3216" y="1728"/>
              <a:ext cx="48" cy="96"/>
            </a:xfrm>
            <a:prstGeom prst="line">
              <a:avLst/>
            </a:prstGeom>
            <a:noFill/>
            <a:ln w="9525">
              <a:solidFill>
                <a:srgbClr val="FF0000"/>
              </a:solidFill>
              <a:round/>
              <a:headEnd/>
              <a:tailEnd/>
            </a:ln>
            <a:effectLst/>
          </p:spPr>
          <p:txBody>
            <a:bodyPr/>
            <a:lstStyle/>
            <a:p>
              <a:endParaRPr lang="en-GB"/>
            </a:p>
          </p:txBody>
        </p:sp>
        <p:sp>
          <p:nvSpPr>
            <p:cNvPr id="74916" name="Line 164"/>
            <p:cNvSpPr>
              <a:spLocks noChangeShapeType="1"/>
            </p:cNvSpPr>
            <p:nvPr/>
          </p:nvSpPr>
          <p:spPr bwMode="auto">
            <a:xfrm flipH="1">
              <a:off x="2160" y="1824"/>
              <a:ext cx="1056" cy="0"/>
            </a:xfrm>
            <a:prstGeom prst="line">
              <a:avLst/>
            </a:prstGeom>
            <a:noFill/>
            <a:ln w="9525">
              <a:solidFill>
                <a:srgbClr val="FF0000"/>
              </a:solidFill>
              <a:round/>
              <a:headEnd/>
              <a:tailEnd/>
            </a:ln>
            <a:effectLst/>
          </p:spPr>
          <p:txBody>
            <a:bodyPr/>
            <a:lstStyle/>
            <a:p>
              <a:endParaRPr lang="en-GB"/>
            </a:p>
          </p:txBody>
        </p:sp>
        <p:sp>
          <p:nvSpPr>
            <p:cNvPr id="74917" name="Line 165"/>
            <p:cNvSpPr>
              <a:spLocks noChangeShapeType="1"/>
            </p:cNvSpPr>
            <p:nvPr/>
          </p:nvSpPr>
          <p:spPr bwMode="auto">
            <a:xfrm flipV="1">
              <a:off x="2160" y="1824"/>
              <a:ext cx="0" cy="624"/>
            </a:xfrm>
            <a:prstGeom prst="line">
              <a:avLst/>
            </a:prstGeom>
            <a:noFill/>
            <a:ln w="9525">
              <a:solidFill>
                <a:srgbClr val="FF0000"/>
              </a:solidFill>
              <a:round/>
              <a:headEnd/>
              <a:tailEnd/>
            </a:ln>
            <a:effectLst/>
          </p:spPr>
          <p:txBody>
            <a:bodyPr/>
            <a:lstStyle/>
            <a:p>
              <a:endParaRPr lang="en-GB"/>
            </a:p>
          </p:txBody>
        </p:sp>
        <p:sp>
          <p:nvSpPr>
            <p:cNvPr id="74918" name="Line 166"/>
            <p:cNvSpPr>
              <a:spLocks noChangeShapeType="1"/>
            </p:cNvSpPr>
            <p:nvPr/>
          </p:nvSpPr>
          <p:spPr bwMode="auto">
            <a:xfrm flipH="1">
              <a:off x="2448" y="1728"/>
              <a:ext cx="672" cy="0"/>
            </a:xfrm>
            <a:prstGeom prst="line">
              <a:avLst/>
            </a:prstGeom>
            <a:noFill/>
            <a:ln w="9525">
              <a:solidFill>
                <a:schemeClr val="tx1"/>
              </a:solidFill>
              <a:round/>
              <a:headEnd/>
              <a:tailEnd/>
            </a:ln>
            <a:effectLst/>
          </p:spPr>
          <p:txBody>
            <a:bodyPr/>
            <a:lstStyle/>
            <a:p>
              <a:endParaRPr lang="en-GB"/>
            </a:p>
          </p:txBody>
        </p:sp>
        <p:sp>
          <p:nvSpPr>
            <p:cNvPr id="74919" name="Line 167"/>
            <p:cNvSpPr>
              <a:spLocks noChangeShapeType="1"/>
            </p:cNvSpPr>
            <p:nvPr/>
          </p:nvSpPr>
          <p:spPr bwMode="auto">
            <a:xfrm flipV="1">
              <a:off x="2448" y="1728"/>
              <a:ext cx="0" cy="576"/>
            </a:xfrm>
            <a:prstGeom prst="line">
              <a:avLst/>
            </a:prstGeom>
            <a:noFill/>
            <a:ln w="9525">
              <a:solidFill>
                <a:schemeClr val="tx1"/>
              </a:solidFill>
              <a:round/>
              <a:headEnd/>
              <a:tailEnd/>
            </a:ln>
            <a:effectLst/>
          </p:spPr>
          <p:txBody>
            <a:bodyPr/>
            <a:lstStyle/>
            <a:p>
              <a:endParaRPr lang="en-GB"/>
            </a:p>
          </p:txBody>
        </p:sp>
        <p:sp>
          <p:nvSpPr>
            <p:cNvPr id="74920" name="Line 168"/>
            <p:cNvSpPr>
              <a:spLocks noChangeShapeType="1"/>
            </p:cNvSpPr>
            <p:nvPr/>
          </p:nvSpPr>
          <p:spPr bwMode="auto">
            <a:xfrm flipH="1">
              <a:off x="1968" y="1920"/>
              <a:ext cx="1104" cy="0"/>
            </a:xfrm>
            <a:prstGeom prst="line">
              <a:avLst/>
            </a:prstGeom>
            <a:noFill/>
            <a:ln w="9525">
              <a:solidFill>
                <a:srgbClr val="009900"/>
              </a:solidFill>
              <a:round/>
              <a:headEnd/>
              <a:tailEnd/>
            </a:ln>
            <a:effectLst/>
          </p:spPr>
          <p:txBody>
            <a:bodyPr/>
            <a:lstStyle/>
            <a:p>
              <a:endParaRPr lang="en-GB"/>
            </a:p>
          </p:txBody>
        </p:sp>
        <p:sp>
          <p:nvSpPr>
            <p:cNvPr id="74921" name="Line 169"/>
            <p:cNvSpPr>
              <a:spLocks noChangeShapeType="1"/>
            </p:cNvSpPr>
            <p:nvPr/>
          </p:nvSpPr>
          <p:spPr bwMode="auto">
            <a:xfrm flipV="1">
              <a:off x="1968" y="1920"/>
              <a:ext cx="0" cy="384"/>
            </a:xfrm>
            <a:prstGeom prst="line">
              <a:avLst/>
            </a:prstGeom>
            <a:noFill/>
            <a:ln w="9525">
              <a:solidFill>
                <a:srgbClr val="009900"/>
              </a:solidFill>
              <a:round/>
              <a:headEnd/>
              <a:tailEnd/>
            </a:ln>
            <a:effectLst/>
          </p:spPr>
          <p:txBody>
            <a:bodyPr/>
            <a:lstStyle/>
            <a:p>
              <a:endParaRPr lang="en-GB"/>
            </a:p>
          </p:txBody>
        </p:sp>
      </p:grpSp>
      <p:sp>
        <p:nvSpPr>
          <p:cNvPr id="74922" name="Freeform 170"/>
          <p:cNvSpPr>
            <a:spLocks/>
          </p:cNvSpPr>
          <p:nvPr/>
        </p:nvSpPr>
        <p:spPr bwMode="auto">
          <a:xfrm>
            <a:off x="434802" y="3024064"/>
            <a:ext cx="249237" cy="827087"/>
          </a:xfrm>
          <a:custGeom>
            <a:avLst/>
            <a:gdLst/>
            <a:ahLst/>
            <a:cxnLst>
              <a:cxn ang="0">
                <a:pos x="157" y="503"/>
              </a:cxn>
              <a:cxn ang="0">
                <a:pos x="66" y="503"/>
              </a:cxn>
              <a:cxn ang="0">
                <a:pos x="57" y="476"/>
              </a:cxn>
              <a:cxn ang="0">
                <a:pos x="38" y="457"/>
              </a:cxn>
              <a:cxn ang="0">
                <a:pos x="38" y="0"/>
              </a:cxn>
            </a:cxnLst>
            <a:rect l="0" t="0" r="r" b="b"/>
            <a:pathLst>
              <a:path w="157" h="521">
                <a:moveTo>
                  <a:pt x="157" y="503"/>
                </a:moveTo>
                <a:cubicBezTo>
                  <a:pt x="129" y="509"/>
                  <a:pt x="94" y="521"/>
                  <a:pt x="66" y="503"/>
                </a:cubicBezTo>
                <a:cubicBezTo>
                  <a:pt x="58" y="498"/>
                  <a:pt x="62" y="484"/>
                  <a:pt x="57" y="476"/>
                </a:cubicBezTo>
                <a:cubicBezTo>
                  <a:pt x="52" y="468"/>
                  <a:pt x="44" y="463"/>
                  <a:pt x="38" y="457"/>
                </a:cubicBezTo>
                <a:cubicBezTo>
                  <a:pt x="0" y="305"/>
                  <a:pt x="38" y="154"/>
                  <a:pt x="38" y="0"/>
                </a:cubicBezTo>
              </a:path>
            </a:pathLst>
          </a:custGeom>
          <a:noFill/>
          <a:ln w="28575" cmpd="sng">
            <a:solidFill>
              <a:srgbClr val="FF0000"/>
            </a:solidFill>
            <a:round/>
            <a:headEnd type="triangle" w="med" len="med"/>
            <a:tailEnd type="triangle" w="med" len="med"/>
          </a:ln>
          <a:effectLst/>
        </p:spPr>
        <p:txBody>
          <a:bodyPr/>
          <a:lstStyle/>
          <a:p>
            <a:endParaRPr lang="en-GB"/>
          </a:p>
        </p:txBody>
      </p:sp>
      <p:grpSp>
        <p:nvGrpSpPr>
          <p:cNvPr id="74865" name="Group 171"/>
          <p:cNvGrpSpPr>
            <a:grpSpLocks/>
          </p:cNvGrpSpPr>
          <p:nvPr/>
        </p:nvGrpSpPr>
        <p:grpSpPr bwMode="auto">
          <a:xfrm>
            <a:off x="154965" y="3721250"/>
            <a:ext cx="2362200" cy="2009775"/>
            <a:chOff x="432" y="2496"/>
            <a:chExt cx="1488" cy="1266"/>
          </a:xfrm>
        </p:grpSpPr>
        <p:sp>
          <p:nvSpPr>
            <p:cNvPr id="74924" name="Text Box 172"/>
            <p:cNvSpPr txBox="1">
              <a:spLocks noChangeArrowheads="1"/>
            </p:cNvSpPr>
            <p:nvPr/>
          </p:nvSpPr>
          <p:spPr bwMode="auto">
            <a:xfrm>
              <a:off x="432" y="2928"/>
              <a:ext cx="1488" cy="834"/>
            </a:xfrm>
            <a:prstGeom prst="rect">
              <a:avLst/>
            </a:prstGeom>
            <a:noFill/>
            <a:ln w="9525">
              <a:solidFill>
                <a:srgbClr val="0000FF"/>
              </a:solidFill>
              <a:miter lim="800000"/>
              <a:headEnd/>
              <a:tailEnd/>
            </a:ln>
            <a:effectLst/>
          </p:spPr>
          <p:txBody>
            <a:bodyPr>
              <a:spAutoFit/>
            </a:bodyPr>
            <a:lstStyle/>
            <a:p>
              <a:pPr>
                <a:spcBef>
                  <a:spcPct val="50000"/>
                </a:spcBef>
              </a:pPr>
              <a:r>
                <a:rPr lang="en-GB" dirty="0"/>
                <a:t>Place a temporary link between phase and earth in the </a:t>
              </a:r>
              <a:r>
                <a:rPr lang="en-GB" dirty="0" err="1"/>
                <a:t>dist</a:t>
              </a:r>
              <a:r>
                <a:rPr lang="en-GB" dirty="0"/>
                <a:t> board.</a:t>
              </a:r>
            </a:p>
          </p:txBody>
        </p:sp>
        <p:sp>
          <p:nvSpPr>
            <p:cNvPr id="74925" name="Line 173"/>
            <p:cNvSpPr>
              <a:spLocks noChangeShapeType="1"/>
            </p:cNvSpPr>
            <p:nvPr/>
          </p:nvSpPr>
          <p:spPr bwMode="auto">
            <a:xfrm flipV="1">
              <a:off x="480" y="2496"/>
              <a:ext cx="96" cy="432"/>
            </a:xfrm>
            <a:prstGeom prst="line">
              <a:avLst/>
            </a:prstGeom>
            <a:noFill/>
            <a:ln w="9525">
              <a:solidFill>
                <a:srgbClr val="0000FF"/>
              </a:solidFill>
              <a:round/>
              <a:headEnd/>
              <a:tailEnd type="triangle" w="med" len="med"/>
            </a:ln>
            <a:effectLst/>
          </p:spPr>
          <p:txBody>
            <a:bodyPr/>
            <a:lstStyle/>
            <a:p>
              <a:endParaRPr lang="en-GB"/>
            </a:p>
          </p:txBody>
        </p:sp>
      </p:grpSp>
      <p:grpSp>
        <p:nvGrpSpPr>
          <p:cNvPr id="74868" name="Group 174"/>
          <p:cNvGrpSpPr>
            <a:grpSpLocks/>
          </p:cNvGrpSpPr>
          <p:nvPr/>
        </p:nvGrpSpPr>
        <p:grpSpPr bwMode="auto">
          <a:xfrm>
            <a:off x="3347864" y="3212976"/>
            <a:ext cx="2819400" cy="2308225"/>
            <a:chOff x="2400" y="2112"/>
            <a:chExt cx="1776" cy="1454"/>
          </a:xfrm>
        </p:grpSpPr>
        <p:pic>
          <p:nvPicPr>
            <p:cNvPr id="74927" name="Picture 175" descr="3075dl"/>
            <p:cNvPicPr>
              <a:picLocks noChangeAspect="1" noChangeArrowheads="1"/>
            </p:cNvPicPr>
            <p:nvPr/>
          </p:nvPicPr>
          <p:blipFill>
            <a:blip r:embed="rId3"/>
            <a:srcRect/>
            <a:stretch>
              <a:fillRect/>
            </a:stretch>
          </p:blipFill>
          <p:spPr bwMode="auto">
            <a:xfrm>
              <a:off x="3120" y="2112"/>
              <a:ext cx="1008" cy="912"/>
            </a:xfrm>
            <a:prstGeom prst="rect">
              <a:avLst/>
            </a:prstGeom>
            <a:noFill/>
          </p:spPr>
        </p:pic>
        <p:sp>
          <p:nvSpPr>
            <p:cNvPr id="74928" name="Text Box 176"/>
            <p:cNvSpPr txBox="1">
              <a:spLocks noChangeArrowheads="1"/>
            </p:cNvSpPr>
            <p:nvPr/>
          </p:nvSpPr>
          <p:spPr bwMode="auto">
            <a:xfrm>
              <a:off x="2400" y="3120"/>
              <a:ext cx="1776" cy="446"/>
            </a:xfrm>
            <a:prstGeom prst="rect">
              <a:avLst/>
            </a:prstGeom>
            <a:noFill/>
            <a:ln w="9525">
              <a:solidFill>
                <a:srgbClr val="FF9933"/>
              </a:solidFill>
              <a:miter lim="800000"/>
              <a:headEnd/>
              <a:tailEnd/>
            </a:ln>
            <a:effectLst/>
          </p:spPr>
          <p:txBody>
            <a:bodyPr>
              <a:spAutoFit/>
            </a:bodyPr>
            <a:lstStyle/>
            <a:p>
              <a:pPr algn="ctr">
                <a:spcBef>
                  <a:spcPct val="50000"/>
                </a:spcBef>
              </a:pPr>
              <a:r>
                <a:rPr lang="en-GB" dirty="0">
                  <a:solidFill>
                    <a:srgbClr val="FF9933"/>
                  </a:solidFill>
                  <a:highlight>
                    <a:srgbClr val="FFFF00"/>
                  </a:highlight>
                </a:rPr>
                <a:t>Low-resistance ohmmeter</a:t>
              </a:r>
            </a:p>
          </p:txBody>
        </p:sp>
      </p:grpSp>
      <p:sp>
        <p:nvSpPr>
          <p:cNvPr id="74929" name="Freeform 177"/>
          <p:cNvSpPr>
            <a:spLocks/>
          </p:cNvSpPr>
          <p:nvPr/>
        </p:nvSpPr>
        <p:spPr bwMode="auto">
          <a:xfrm>
            <a:off x="3573289" y="2128714"/>
            <a:ext cx="1306513" cy="1620837"/>
          </a:xfrm>
          <a:custGeom>
            <a:avLst/>
            <a:gdLst/>
            <a:ahLst/>
            <a:cxnLst>
              <a:cxn ang="0">
                <a:pos x="823" y="1021"/>
              </a:cxn>
              <a:cxn ang="0">
                <a:pos x="813" y="692"/>
              </a:cxn>
              <a:cxn ang="0">
                <a:pos x="759" y="564"/>
              </a:cxn>
              <a:cxn ang="0">
                <a:pos x="512" y="345"/>
              </a:cxn>
              <a:cxn ang="0">
                <a:pos x="146" y="189"/>
              </a:cxn>
              <a:cxn ang="0">
                <a:pos x="45" y="70"/>
              </a:cxn>
              <a:cxn ang="0">
                <a:pos x="0" y="25"/>
              </a:cxn>
            </a:cxnLst>
            <a:rect l="0" t="0" r="r" b="b"/>
            <a:pathLst>
              <a:path w="823" h="1021">
                <a:moveTo>
                  <a:pt x="823" y="1021"/>
                </a:moveTo>
                <a:cubicBezTo>
                  <a:pt x="820" y="911"/>
                  <a:pt x="819" y="802"/>
                  <a:pt x="813" y="692"/>
                </a:cubicBezTo>
                <a:cubicBezTo>
                  <a:pt x="811" y="655"/>
                  <a:pt x="767" y="577"/>
                  <a:pt x="759" y="564"/>
                </a:cubicBezTo>
                <a:cubicBezTo>
                  <a:pt x="706" y="477"/>
                  <a:pt x="614" y="370"/>
                  <a:pt x="512" y="345"/>
                </a:cubicBezTo>
                <a:cubicBezTo>
                  <a:pt x="393" y="284"/>
                  <a:pt x="265" y="250"/>
                  <a:pt x="146" y="189"/>
                </a:cubicBezTo>
                <a:cubicBezTo>
                  <a:pt x="139" y="186"/>
                  <a:pt x="61" y="90"/>
                  <a:pt x="45" y="70"/>
                </a:cubicBezTo>
                <a:cubicBezTo>
                  <a:pt x="2" y="17"/>
                  <a:pt x="25" y="0"/>
                  <a:pt x="0" y="25"/>
                </a:cubicBezTo>
              </a:path>
            </a:pathLst>
          </a:custGeom>
          <a:noFill/>
          <a:ln w="28575" cmpd="sng">
            <a:solidFill>
              <a:schemeClr val="tx1"/>
            </a:solidFill>
            <a:round/>
            <a:headEnd type="none" w="med" len="med"/>
            <a:tailEnd type="triangle" w="med" len="med"/>
          </a:ln>
          <a:effectLst/>
        </p:spPr>
        <p:txBody>
          <a:bodyPr/>
          <a:lstStyle/>
          <a:p>
            <a:endParaRPr lang="en-GB"/>
          </a:p>
        </p:txBody>
      </p:sp>
      <p:sp>
        <p:nvSpPr>
          <p:cNvPr id="74930" name="Freeform 178"/>
          <p:cNvSpPr>
            <a:spLocks/>
          </p:cNvSpPr>
          <p:nvPr/>
        </p:nvSpPr>
        <p:spPr bwMode="auto">
          <a:xfrm>
            <a:off x="4067002" y="1703264"/>
            <a:ext cx="1357312" cy="1930400"/>
          </a:xfrm>
          <a:custGeom>
            <a:avLst/>
            <a:gdLst/>
            <a:ahLst/>
            <a:cxnLst>
              <a:cxn ang="0">
                <a:pos x="841" y="1216"/>
              </a:cxn>
              <a:cxn ang="0">
                <a:pos x="731" y="686"/>
              </a:cxn>
              <a:cxn ang="0">
                <a:pos x="512" y="393"/>
              </a:cxn>
              <a:cxn ang="0">
                <a:pos x="457" y="329"/>
              </a:cxn>
              <a:cxn ang="0">
                <a:pos x="338" y="238"/>
              </a:cxn>
              <a:cxn ang="0">
                <a:pos x="292" y="192"/>
              </a:cxn>
              <a:cxn ang="0">
                <a:pos x="173" y="101"/>
              </a:cxn>
              <a:cxn ang="0">
                <a:pos x="128" y="64"/>
              </a:cxn>
              <a:cxn ang="0">
                <a:pos x="73" y="46"/>
              </a:cxn>
              <a:cxn ang="0">
                <a:pos x="27" y="9"/>
              </a:cxn>
              <a:cxn ang="0">
                <a:pos x="0" y="0"/>
              </a:cxn>
            </a:cxnLst>
            <a:rect l="0" t="0" r="r" b="b"/>
            <a:pathLst>
              <a:path w="855" h="1216">
                <a:moveTo>
                  <a:pt x="841" y="1216"/>
                </a:moveTo>
                <a:cubicBezTo>
                  <a:pt x="834" y="973"/>
                  <a:pt x="855" y="872"/>
                  <a:pt x="731" y="686"/>
                </a:cubicBezTo>
                <a:cubicBezTo>
                  <a:pt x="709" y="552"/>
                  <a:pt x="603" y="484"/>
                  <a:pt x="512" y="393"/>
                </a:cubicBezTo>
                <a:cubicBezTo>
                  <a:pt x="476" y="357"/>
                  <a:pt x="494" y="359"/>
                  <a:pt x="457" y="329"/>
                </a:cubicBezTo>
                <a:cubicBezTo>
                  <a:pt x="420" y="299"/>
                  <a:pt x="377" y="267"/>
                  <a:pt x="338" y="238"/>
                </a:cubicBezTo>
                <a:cubicBezTo>
                  <a:pt x="301" y="180"/>
                  <a:pt x="342" y="236"/>
                  <a:pt x="292" y="192"/>
                </a:cubicBezTo>
                <a:cubicBezTo>
                  <a:pt x="241" y="147"/>
                  <a:pt x="232" y="130"/>
                  <a:pt x="173" y="101"/>
                </a:cubicBezTo>
                <a:cubicBezTo>
                  <a:pt x="158" y="85"/>
                  <a:pt x="150" y="73"/>
                  <a:pt x="128" y="64"/>
                </a:cubicBezTo>
                <a:cubicBezTo>
                  <a:pt x="110" y="56"/>
                  <a:pt x="73" y="46"/>
                  <a:pt x="73" y="46"/>
                </a:cubicBezTo>
                <a:cubicBezTo>
                  <a:pt x="58" y="32"/>
                  <a:pt x="46" y="19"/>
                  <a:pt x="27" y="9"/>
                </a:cubicBezTo>
                <a:cubicBezTo>
                  <a:pt x="19" y="5"/>
                  <a:pt x="0" y="0"/>
                  <a:pt x="0" y="0"/>
                </a:cubicBezTo>
              </a:path>
            </a:pathLst>
          </a:custGeom>
          <a:noFill/>
          <a:ln w="28575" cmpd="sng">
            <a:solidFill>
              <a:srgbClr val="FF0000"/>
            </a:solidFill>
            <a:round/>
            <a:headEnd type="none" w="med" len="med"/>
            <a:tailEnd type="triangle" w="med" len="med"/>
          </a:ln>
          <a:effectLst/>
        </p:spPr>
        <p:txBody>
          <a:bodyPr/>
          <a:lstStyle/>
          <a:p>
            <a:endParaRPr lang="en-GB"/>
          </a:p>
        </p:txBody>
      </p:sp>
      <p:sp>
        <p:nvSpPr>
          <p:cNvPr id="74931" name="Text Box 179"/>
          <p:cNvSpPr txBox="1">
            <a:spLocks noChangeArrowheads="1"/>
          </p:cNvSpPr>
          <p:nvPr/>
        </p:nvSpPr>
        <p:spPr bwMode="auto">
          <a:xfrm>
            <a:off x="6426865" y="1446450"/>
            <a:ext cx="2741471" cy="4862870"/>
          </a:xfrm>
          <a:prstGeom prst="rect">
            <a:avLst/>
          </a:prstGeom>
          <a:noFill/>
          <a:ln w="28575">
            <a:noFill/>
            <a:miter lim="800000"/>
            <a:headEnd/>
            <a:tailEnd/>
          </a:ln>
          <a:effectLst/>
        </p:spPr>
        <p:txBody>
          <a:bodyPr wrap="square">
            <a:spAutoFit/>
          </a:bodyPr>
          <a:lstStyle/>
          <a:p>
            <a:pPr>
              <a:spcBef>
                <a:spcPct val="50000"/>
              </a:spcBef>
            </a:pPr>
            <a:r>
              <a:rPr lang="en-GB" dirty="0"/>
              <a:t>Using the continuity/ ohm scale on the instrument, and with the plate switch in the off position and the </a:t>
            </a:r>
            <a:r>
              <a:rPr lang="en-GB" dirty="0" err="1"/>
              <a:t>mcb</a:t>
            </a:r>
            <a:r>
              <a:rPr lang="en-GB" dirty="0"/>
              <a:t> closed, then the reading should be infinite, then… with the switch  closed, there should be a low resistance value.</a:t>
            </a:r>
          </a:p>
          <a:p>
            <a:pPr>
              <a:spcBef>
                <a:spcPct val="50000"/>
              </a:spcBef>
            </a:pPr>
            <a:r>
              <a:rPr lang="en-GB" dirty="0"/>
              <a:t>This verifies that the switch and the </a:t>
            </a:r>
            <a:r>
              <a:rPr lang="en-GB" dirty="0" err="1"/>
              <a:t>mcb</a:t>
            </a:r>
            <a:r>
              <a:rPr lang="en-GB" dirty="0"/>
              <a:t> is connected to the </a:t>
            </a:r>
            <a:r>
              <a:rPr lang="en-GB" dirty="0">
                <a:highlight>
                  <a:srgbClr val="FFFF00"/>
                </a:highlight>
              </a:rPr>
              <a:t>line</a:t>
            </a:r>
            <a:r>
              <a:rPr lang="en-GB" dirty="0"/>
              <a:t> conductor only.</a:t>
            </a:r>
          </a:p>
        </p:txBody>
      </p:sp>
      <p:sp>
        <p:nvSpPr>
          <p:cNvPr id="179" name="Rectangle 178"/>
          <p:cNvSpPr/>
          <p:nvPr/>
        </p:nvSpPr>
        <p:spPr>
          <a:xfrm>
            <a:off x="307364" y="980695"/>
            <a:ext cx="8369085" cy="461665"/>
          </a:xfrm>
          <a:prstGeom prst="rect">
            <a:avLst/>
          </a:prstGeom>
        </p:spPr>
        <p:txBody>
          <a:bodyPr wrap="square">
            <a:spAutoFit/>
          </a:bodyPr>
          <a:lstStyle/>
          <a:p>
            <a:r>
              <a:rPr lang="en-GB" sz="2400" b="1" dirty="0">
                <a:solidFill>
                  <a:srgbClr val="0077E3"/>
                </a:solidFill>
                <a:latin typeface="+mj-lt"/>
              </a:rPr>
              <a:t>Polarity test – </a:t>
            </a:r>
            <a:r>
              <a:rPr lang="en-US" sz="2400" b="1" dirty="0">
                <a:solidFill>
                  <a:srgbClr val="0077E3"/>
                </a:solidFill>
                <a:latin typeface="+mj-lt"/>
              </a:rPr>
              <a:t>Method 2 (most common method used)</a:t>
            </a:r>
            <a:endParaRPr lang="en-GB" sz="2400" b="1" dirty="0">
              <a:solidFill>
                <a:srgbClr val="0077E3"/>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4865"/>
                                        </p:tgtEl>
                                        <p:attrNameLst>
                                          <p:attrName>style.visibility</p:attrName>
                                        </p:attrNameLst>
                                      </p:cBhvr>
                                      <p:to>
                                        <p:strVal val="visible"/>
                                      </p:to>
                                    </p:set>
                                    <p:anim calcmode="lin" valueType="num">
                                      <p:cBhvr additive="base">
                                        <p:cTn id="7" dur="500" fill="hold"/>
                                        <p:tgtEl>
                                          <p:spTgt spid="74865"/>
                                        </p:tgtEl>
                                        <p:attrNameLst>
                                          <p:attrName>ppt_x</p:attrName>
                                        </p:attrNameLst>
                                      </p:cBhvr>
                                      <p:tavLst>
                                        <p:tav tm="0">
                                          <p:val>
                                            <p:strVal val="0-#ppt_w/2"/>
                                          </p:val>
                                        </p:tav>
                                        <p:tav tm="100000">
                                          <p:val>
                                            <p:strVal val="#ppt_x"/>
                                          </p:val>
                                        </p:tav>
                                      </p:tavLst>
                                    </p:anim>
                                    <p:anim calcmode="lin" valueType="num">
                                      <p:cBhvr additive="base">
                                        <p:cTn id="8" dur="500" fill="hold"/>
                                        <p:tgtEl>
                                          <p:spTgt spid="748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922"/>
                                        </p:tgtEl>
                                        <p:attrNameLst>
                                          <p:attrName>style.visibility</p:attrName>
                                        </p:attrNameLst>
                                      </p:cBhvr>
                                      <p:to>
                                        <p:strVal val="visible"/>
                                      </p:to>
                                    </p:set>
                                    <p:anim calcmode="lin" valueType="num">
                                      <p:cBhvr additive="base">
                                        <p:cTn id="13" dur="500" fill="hold"/>
                                        <p:tgtEl>
                                          <p:spTgt spid="74922"/>
                                        </p:tgtEl>
                                        <p:attrNameLst>
                                          <p:attrName>ppt_x</p:attrName>
                                        </p:attrNameLst>
                                      </p:cBhvr>
                                      <p:tavLst>
                                        <p:tav tm="0">
                                          <p:val>
                                            <p:strVal val="0-#ppt_w/2"/>
                                          </p:val>
                                        </p:tav>
                                        <p:tav tm="100000">
                                          <p:val>
                                            <p:strVal val="#ppt_x"/>
                                          </p:val>
                                        </p:tav>
                                      </p:tavLst>
                                    </p:anim>
                                    <p:anim calcmode="lin" valueType="num">
                                      <p:cBhvr additive="base">
                                        <p:cTn id="14" dur="500" fill="hold"/>
                                        <p:tgtEl>
                                          <p:spTgt spid="749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929"/>
                                        </p:tgtEl>
                                        <p:attrNameLst>
                                          <p:attrName>style.visibility</p:attrName>
                                        </p:attrNameLst>
                                      </p:cBhvr>
                                      <p:to>
                                        <p:strVal val="visible"/>
                                      </p:to>
                                    </p:set>
                                    <p:anim calcmode="lin" valueType="num">
                                      <p:cBhvr additive="base">
                                        <p:cTn id="19" dur="500" fill="hold"/>
                                        <p:tgtEl>
                                          <p:spTgt spid="74929"/>
                                        </p:tgtEl>
                                        <p:attrNameLst>
                                          <p:attrName>ppt_x</p:attrName>
                                        </p:attrNameLst>
                                      </p:cBhvr>
                                      <p:tavLst>
                                        <p:tav tm="0">
                                          <p:val>
                                            <p:strVal val="0-#ppt_w/2"/>
                                          </p:val>
                                        </p:tav>
                                        <p:tav tm="100000">
                                          <p:val>
                                            <p:strVal val="#ppt_x"/>
                                          </p:val>
                                        </p:tav>
                                      </p:tavLst>
                                    </p:anim>
                                    <p:anim calcmode="lin" valueType="num">
                                      <p:cBhvr additive="base">
                                        <p:cTn id="20" dur="500" fill="hold"/>
                                        <p:tgtEl>
                                          <p:spTgt spid="749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930"/>
                                        </p:tgtEl>
                                        <p:attrNameLst>
                                          <p:attrName>style.visibility</p:attrName>
                                        </p:attrNameLst>
                                      </p:cBhvr>
                                      <p:to>
                                        <p:strVal val="visible"/>
                                      </p:to>
                                    </p:set>
                                    <p:anim calcmode="lin" valueType="num">
                                      <p:cBhvr additive="base">
                                        <p:cTn id="25" dur="500" fill="hold"/>
                                        <p:tgtEl>
                                          <p:spTgt spid="74930"/>
                                        </p:tgtEl>
                                        <p:attrNameLst>
                                          <p:attrName>ppt_x</p:attrName>
                                        </p:attrNameLst>
                                      </p:cBhvr>
                                      <p:tavLst>
                                        <p:tav tm="0">
                                          <p:val>
                                            <p:strVal val="0-#ppt_w/2"/>
                                          </p:val>
                                        </p:tav>
                                        <p:tav tm="100000">
                                          <p:val>
                                            <p:strVal val="#ppt_x"/>
                                          </p:val>
                                        </p:tav>
                                      </p:tavLst>
                                    </p:anim>
                                    <p:anim calcmode="lin" valueType="num">
                                      <p:cBhvr additive="base">
                                        <p:cTn id="26" dur="500" fill="hold"/>
                                        <p:tgtEl>
                                          <p:spTgt spid="7493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4931"/>
                                        </p:tgtEl>
                                        <p:attrNameLst>
                                          <p:attrName>style.visibility</p:attrName>
                                        </p:attrNameLst>
                                      </p:cBhvr>
                                      <p:to>
                                        <p:strVal val="visible"/>
                                      </p:to>
                                    </p:set>
                                    <p:anim calcmode="lin" valueType="num">
                                      <p:cBhvr additive="base">
                                        <p:cTn id="31" dur="500" fill="hold"/>
                                        <p:tgtEl>
                                          <p:spTgt spid="74931"/>
                                        </p:tgtEl>
                                        <p:attrNameLst>
                                          <p:attrName>ppt_x</p:attrName>
                                        </p:attrNameLst>
                                      </p:cBhvr>
                                      <p:tavLst>
                                        <p:tav tm="0">
                                          <p:val>
                                            <p:strVal val="0-#ppt_w/2"/>
                                          </p:val>
                                        </p:tav>
                                        <p:tav tm="100000">
                                          <p:val>
                                            <p:strVal val="#ppt_x"/>
                                          </p:val>
                                        </p:tav>
                                      </p:tavLst>
                                    </p:anim>
                                    <p:anim calcmode="lin" valueType="num">
                                      <p:cBhvr additive="base">
                                        <p:cTn id="32" dur="500" fill="hold"/>
                                        <p:tgtEl>
                                          <p:spTgt spid="749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922" grpId="0" animBg="1"/>
      <p:bldP spid="74929" grpId="0" animBg="1"/>
      <p:bldP spid="74930" grpId="0" animBg="1"/>
      <p:bldP spid="74931"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1052736"/>
            <a:ext cx="7272808" cy="461665"/>
          </a:xfrm>
          <a:prstGeom prst="rect">
            <a:avLst/>
          </a:prstGeom>
        </p:spPr>
        <p:txBody>
          <a:bodyPr wrap="square">
            <a:spAutoFit/>
          </a:bodyPr>
          <a:lstStyle/>
          <a:p>
            <a:r>
              <a:rPr lang="en-GB" sz="2400" b="1" dirty="0">
                <a:solidFill>
                  <a:srgbClr val="0077E3"/>
                </a:solidFill>
                <a:latin typeface="+mj-lt"/>
              </a:rPr>
              <a:t>Certification</a:t>
            </a:r>
          </a:p>
        </p:txBody>
      </p:sp>
      <p:sp>
        <p:nvSpPr>
          <p:cNvPr id="4" name="Rectangle 3"/>
          <p:cNvSpPr/>
          <p:nvPr/>
        </p:nvSpPr>
        <p:spPr>
          <a:xfrm>
            <a:off x="486427" y="1657371"/>
            <a:ext cx="2333386" cy="4031873"/>
          </a:xfrm>
          <a:prstGeom prst="rect">
            <a:avLst/>
          </a:prstGeom>
        </p:spPr>
        <p:txBody>
          <a:bodyPr wrap="square">
            <a:spAutoFit/>
          </a:bodyPr>
          <a:lstStyle/>
          <a:p>
            <a:r>
              <a:rPr lang="en-GB" dirty="0">
                <a:highlight>
                  <a:srgbClr val="FFFF00"/>
                </a:highlight>
              </a:rPr>
              <a:t>On completion of the tests, the results should be recorded on the correct documentation, similar to the one shown.</a:t>
            </a:r>
            <a:endParaRPr lang="en-GB" sz="1600" dirty="0">
              <a:highlight>
                <a:srgbClr val="FFFF00"/>
              </a:highlight>
            </a:endParaRPr>
          </a:p>
          <a:p>
            <a:endParaRPr lang="en-GB" sz="1600" dirty="0"/>
          </a:p>
          <a:p>
            <a:endParaRPr lang="en-GB" dirty="0"/>
          </a:p>
          <a:p>
            <a:endParaRPr lang="en-GB" dirty="0"/>
          </a:p>
          <a:p>
            <a:endParaRPr lang="en-GB" dirty="0"/>
          </a:p>
          <a:p>
            <a:r>
              <a:rPr lang="en-GB" dirty="0"/>
              <a:t> </a:t>
            </a:r>
          </a:p>
        </p:txBody>
      </p:sp>
      <p:pic>
        <p:nvPicPr>
          <p:cNvPr id="6" name="Picture 5" descr="Davis &amp; Davis Electrical Solutions – Your Local Electrician in ..."/>
          <p:cNvPicPr/>
          <p:nvPr/>
        </p:nvPicPr>
        <p:blipFill>
          <a:blip r:embed="rId2"/>
          <a:srcRect/>
          <a:stretch>
            <a:fillRect/>
          </a:stretch>
        </p:blipFill>
        <p:spPr bwMode="auto">
          <a:xfrm>
            <a:off x="2987824" y="1657371"/>
            <a:ext cx="5731510" cy="354325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Inspection and testing</a:t>
            </a:r>
          </a:p>
        </p:txBody>
      </p:sp>
      <p:sp>
        <p:nvSpPr>
          <p:cNvPr id="3" name="Content Placeholder 2"/>
          <p:cNvSpPr>
            <a:spLocks noGrp="1"/>
          </p:cNvSpPr>
          <p:nvPr>
            <p:ph sz="quarter" idx="10"/>
          </p:nvPr>
        </p:nvSpPr>
        <p:spPr/>
        <p:txBody>
          <a:bodyPr/>
          <a:lstStyle/>
          <a:p>
            <a:r>
              <a:rPr lang="en-GB" dirty="0"/>
              <a:t>Inspection and testing is the procedure that electricians use to ensure that a circuit is working correctly and safe for use before being energised. It is a set of processes and procedures which must be followed and involves the use of test equipment to measure that the installation is functioning as expected in accordance with the wiring regulations.</a:t>
            </a:r>
          </a:p>
          <a:p>
            <a:r>
              <a:rPr lang="en-GB" dirty="0"/>
              <a:t>It is an important part of every electrical job. An inspection and test is carried out to verify, so far as is reasonably practicable, that the requirements of BS 7671 (Wiring Regulations) and other relevant regulations have been met, during the job itself and after completion before handing over to the client. Inspection and testing should also be carried out for all electrical installations at regular intervals. It is applicable to domestic, commercial and industrial electrical work.</a:t>
            </a:r>
          </a:p>
          <a:p>
            <a:endParaRPr lang="en-GB"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4634" y="1556792"/>
            <a:ext cx="8355837" cy="4093428"/>
          </a:xfrm>
          <a:prstGeom prst="rect">
            <a:avLst/>
          </a:prstGeom>
        </p:spPr>
        <p:txBody>
          <a:bodyPr wrap="square">
            <a:spAutoFit/>
          </a:bodyPr>
          <a:lstStyle/>
          <a:p>
            <a:r>
              <a:rPr lang="en-GB" dirty="0">
                <a:latin typeface="+mj-lt"/>
              </a:rPr>
              <a:t>It is important to protect the safety of people, livestock and property against the dangers and damage that electrical installations can cause. In basic terms this means assessing risk of injury from such hazards as:</a:t>
            </a:r>
          </a:p>
          <a:p>
            <a:endParaRPr lang="en-GB" dirty="0">
              <a:latin typeface="+mj-lt"/>
            </a:endParaRPr>
          </a:p>
          <a:p>
            <a:pPr marL="342900" indent="-342900">
              <a:buClr>
                <a:srgbClr val="0077E3"/>
              </a:buClr>
              <a:buFont typeface="Arial" panose="020B0604020202020204" pitchFamily="34" charset="0"/>
              <a:buChar char="•"/>
            </a:pPr>
            <a:r>
              <a:rPr lang="en-GB" dirty="0">
                <a:latin typeface="+mj-lt"/>
              </a:rPr>
              <a:t>electric shock</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burns/fire</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other moving equipment</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power supply interruptions</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arcing or burning.</a:t>
            </a:r>
          </a:p>
        </p:txBody>
      </p:sp>
      <p:sp>
        <p:nvSpPr>
          <p:cNvPr id="4" name="Rectangle 3"/>
          <p:cNvSpPr/>
          <p:nvPr/>
        </p:nvSpPr>
        <p:spPr>
          <a:xfrm>
            <a:off x="467544" y="980728"/>
            <a:ext cx="7128792" cy="461665"/>
          </a:xfrm>
          <a:prstGeom prst="rect">
            <a:avLst/>
          </a:prstGeom>
        </p:spPr>
        <p:txBody>
          <a:bodyPr wrap="square">
            <a:spAutoFit/>
          </a:bodyPr>
          <a:lstStyle/>
          <a:p>
            <a:r>
              <a:rPr lang="en-GB" sz="2400" b="1" dirty="0">
                <a:solidFill>
                  <a:srgbClr val="0077E3"/>
                </a:solidFill>
              </a:rPr>
              <a:t>Safety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5312" y="1476067"/>
            <a:ext cx="7992888" cy="4401205"/>
          </a:xfrm>
          <a:prstGeom prst="rect">
            <a:avLst/>
          </a:prstGeom>
        </p:spPr>
        <p:txBody>
          <a:bodyPr wrap="square">
            <a:spAutoFit/>
          </a:bodyPr>
          <a:lstStyle/>
          <a:p>
            <a:r>
              <a:rPr lang="en-GB" dirty="0">
                <a:latin typeface="+mj-lt"/>
              </a:rPr>
              <a:t>Before any testing is done, it is important that the installation is inspected. Examples of items to inspect are:</a:t>
            </a:r>
          </a:p>
          <a:p>
            <a:endParaRPr lang="en-GB" dirty="0">
              <a:latin typeface="+mj-lt"/>
            </a:endParaRPr>
          </a:p>
          <a:p>
            <a:pPr marL="342900" indent="-342900">
              <a:buClr>
                <a:srgbClr val="0077E3"/>
              </a:buClr>
              <a:buFont typeface="Arial" panose="020B0604020202020204" pitchFamily="34" charset="0"/>
              <a:buChar char="•"/>
            </a:pPr>
            <a:r>
              <a:rPr lang="en-GB" dirty="0">
                <a:latin typeface="+mj-lt"/>
              </a:rPr>
              <a:t>correct installation of cables</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correct and firm fixing of equipment</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terminations to ensure that they are correct and not loose</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that the installation is in compliance with BS 7671</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that </a:t>
            </a:r>
            <a:r>
              <a:rPr lang="en-GB" dirty="0">
                <a:highlight>
                  <a:srgbClr val="FFFF00"/>
                </a:highlight>
                <a:latin typeface="+mj-lt"/>
              </a:rPr>
              <a:t>the </a:t>
            </a:r>
            <a:r>
              <a:rPr lang="en-GB" dirty="0">
                <a:latin typeface="+mj-lt"/>
              </a:rPr>
              <a:t>installation is in compliance with the project specification</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that the installation is safe to use.</a:t>
            </a:r>
          </a:p>
        </p:txBody>
      </p:sp>
      <p:sp>
        <p:nvSpPr>
          <p:cNvPr id="8" name="Rectangle 7"/>
          <p:cNvSpPr/>
          <p:nvPr/>
        </p:nvSpPr>
        <p:spPr>
          <a:xfrm>
            <a:off x="323528" y="980728"/>
            <a:ext cx="7488832" cy="461665"/>
          </a:xfrm>
          <a:prstGeom prst="rect">
            <a:avLst/>
          </a:prstGeom>
        </p:spPr>
        <p:txBody>
          <a:bodyPr wrap="square">
            <a:spAutoFit/>
          </a:bodyPr>
          <a:lstStyle/>
          <a:p>
            <a:r>
              <a:rPr lang="en-GB" sz="2400" b="1" dirty="0">
                <a:solidFill>
                  <a:srgbClr val="0077E3"/>
                </a:solidFill>
                <a:latin typeface="+mj-lt"/>
              </a:rPr>
              <a:t>Inspection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t>Test de-</a:t>
            </a:r>
            <a:r>
              <a:rPr lang="en-US" dirty="0" err="1"/>
              <a:t>energised</a:t>
            </a:r>
            <a:r>
              <a:rPr lang="en-US" dirty="0"/>
              <a:t> circuits: continuity of protective and bonding conductors</a:t>
            </a:r>
            <a:br>
              <a:rPr lang="en-US" sz="2000" dirty="0">
                <a:solidFill>
                  <a:schemeClr val="tx1"/>
                </a:solidFill>
              </a:rPr>
            </a:br>
            <a:endParaRPr lang="en-US" sz="2000" dirty="0">
              <a:solidFill>
                <a:schemeClr val="tx1"/>
              </a:solidFill>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539552" y="2060848"/>
            <a:ext cx="8229600" cy="3887960"/>
          </a:xfrm>
        </p:spPr>
        <p:txBody>
          <a:bodyPr/>
          <a:lstStyle/>
          <a:p>
            <a:pPr>
              <a:spcBef>
                <a:spcPts val="1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rPr>
              <a:t>Why perform this test?</a:t>
            </a:r>
          </a:p>
          <a:p>
            <a:pPr marL="342900" indent="-342900">
              <a:spcBef>
                <a:spcPts val="1750"/>
              </a:spcBef>
              <a:buClr>
                <a:srgbClr val="0077E3"/>
              </a:buClr>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rPr>
              <a:t>To verify that all circuits have a continuous connection to earth at all points of the circuit, and that all bonding conductors are continuous and of the correct CSA.</a:t>
            </a:r>
          </a:p>
          <a:p>
            <a:pPr marL="342900" indent="-342900">
              <a:spcBef>
                <a:spcPts val="1750"/>
              </a:spcBef>
              <a:buClr>
                <a:srgbClr val="0077E3"/>
              </a:buClr>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rPr>
              <a:t>The instrument used is a </a:t>
            </a:r>
            <a:r>
              <a:rPr lang="en-GB" dirty="0">
                <a:solidFill>
                  <a:srgbClr val="000000"/>
                </a:solidFill>
                <a:highlight>
                  <a:srgbClr val="FFFF00"/>
                </a:highlight>
              </a:rPr>
              <a:t>low-resistance ohmmeter </a:t>
            </a:r>
            <a:r>
              <a:rPr lang="en-GB" dirty="0">
                <a:solidFill>
                  <a:srgbClr val="000000"/>
                </a:solidFill>
              </a:rPr>
              <a:t>supplied from a source of between 4V and 24V. </a:t>
            </a:r>
          </a:p>
          <a:p>
            <a:pPr marL="342900" indent="-342900">
              <a:spcBef>
                <a:spcPts val="1750"/>
              </a:spcBef>
              <a:buClr>
                <a:srgbClr val="0077E3"/>
              </a:buClr>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rPr>
              <a:t>The meter should have a resolution of at least 0.01</a:t>
            </a:r>
            <a:r>
              <a:rPr lang="el-GR" dirty="0">
                <a:solidFill>
                  <a:srgbClr val="000000"/>
                </a:solidFill>
                <a:cs typeface="Arial" charset="0"/>
              </a:rPr>
              <a:t>Ω</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Text Box 5"/>
          <p:cNvSpPr txBox="1">
            <a:spLocks noChangeArrowheads="1"/>
          </p:cNvSpPr>
          <p:nvPr/>
        </p:nvSpPr>
        <p:spPr bwMode="auto">
          <a:xfrm>
            <a:off x="990600" y="3429000"/>
            <a:ext cx="1033463" cy="861774"/>
          </a:xfrm>
          <a:prstGeom prst="rect">
            <a:avLst/>
          </a:prstGeom>
          <a:noFill/>
          <a:ln w="9525">
            <a:noFill/>
            <a:miter lim="800000"/>
            <a:headEnd/>
            <a:tailEnd/>
          </a:ln>
          <a:effectLst/>
        </p:spPr>
        <p:txBody>
          <a:bodyPr>
            <a:spAutoFit/>
          </a:bodyPr>
          <a:lstStyle/>
          <a:p>
            <a:pPr algn="r">
              <a:spcBef>
                <a:spcPct val="50000"/>
              </a:spcBef>
            </a:pPr>
            <a:r>
              <a:rPr lang="en-GB" dirty="0"/>
              <a:t>Water</a:t>
            </a:r>
          </a:p>
          <a:p>
            <a:pPr algn="r">
              <a:spcBef>
                <a:spcPct val="50000"/>
              </a:spcBef>
            </a:pPr>
            <a:r>
              <a:rPr lang="en-GB" dirty="0"/>
              <a:t>pipe</a:t>
            </a:r>
          </a:p>
        </p:txBody>
      </p:sp>
      <p:sp>
        <p:nvSpPr>
          <p:cNvPr id="54278" name="Rectangle 6"/>
          <p:cNvSpPr>
            <a:spLocks noChangeArrowheads="1"/>
          </p:cNvSpPr>
          <p:nvPr/>
        </p:nvSpPr>
        <p:spPr bwMode="auto">
          <a:xfrm>
            <a:off x="2133600" y="1881188"/>
            <a:ext cx="123825" cy="2500312"/>
          </a:xfrm>
          <a:prstGeom prst="rect">
            <a:avLst/>
          </a:prstGeom>
          <a:solidFill>
            <a:srgbClr val="996633"/>
          </a:solidFill>
          <a:ln w="9525">
            <a:solidFill>
              <a:schemeClr val="tx1"/>
            </a:solidFill>
            <a:miter lim="800000"/>
            <a:headEnd/>
            <a:tailEnd/>
          </a:ln>
          <a:effectLst/>
        </p:spPr>
        <p:txBody>
          <a:bodyPr wrap="none" anchor="ctr"/>
          <a:lstStyle/>
          <a:p>
            <a:endParaRPr lang="en-GB"/>
          </a:p>
        </p:txBody>
      </p:sp>
      <p:grpSp>
        <p:nvGrpSpPr>
          <p:cNvPr id="2" name="Group 7"/>
          <p:cNvGrpSpPr>
            <a:grpSpLocks/>
          </p:cNvGrpSpPr>
          <p:nvPr/>
        </p:nvGrpSpPr>
        <p:grpSpPr bwMode="auto">
          <a:xfrm>
            <a:off x="2133600" y="1752600"/>
            <a:ext cx="5029200" cy="1824038"/>
            <a:chOff x="1344" y="1104"/>
            <a:chExt cx="3168" cy="1149"/>
          </a:xfrm>
        </p:grpSpPr>
        <p:grpSp>
          <p:nvGrpSpPr>
            <p:cNvPr id="3" name="Group 8"/>
            <p:cNvGrpSpPr>
              <a:grpSpLocks/>
            </p:cNvGrpSpPr>
            <p:nvPr/>
          </p:nvGrpSpPr>
          <p:grpSpPr bwMode="auto">
            <a:xfrm>
              <a:off x="2322" y="1104"/>
              <a:ext cx="2190" cy="1149"/>
              <a:chOff x="912" y="960"/>
              <a:chExt cx="3696" cy="1798"/>
            </a:xfrm>
          </p:grpSpPr>
          <p:grpSp>
            <p:nvGrpSpPr>
              <p:cNvPr id="4" name="Group 9"/>
              <p:cNvGrpSpPr>
                <a:grpSpLocks/>
              </p:cNvGrpSpPr>
              <p:nvPr/>
            </p:nvGrpSpPr>
            <p:grpSpPr bwMode="auto">
              <a:xfrm>
                <a:off x="912" y="1440"/>
                <a:ext cx="2160" cy="1318"/>
                <a:chOff x="1104" y="1274"/>
                <a:chExt cx="2160" cy="1318"/>
              </a:xfrm>
            </p:grpSpPr>
            <p:sp>
              <p:nvSpPr>
                <p:cNvPr id="54282" name="Rectangle 10"/>
                <p:cNvSpPr>
                  <a:spLocks noChangeArrowheads="1"/>
                </p:cNvSpPr>
                <p:nvPr/>
              </p:nvSpPr>
              <p:spPr bwMode="auto">
                <a:xfrm>
                  <a:off x="1104" y="1429"/>
                  <a:ext cx="2065" cy="1163"/>
                </a:xfrm>
                <a:prstGeom prst="rect">
                  <a:avLst/>
                </a:prstGeom>
                <a:noFill/>
                <a:ln w="9525">
                  <a:solidFill>
                    <a:schemeClr val="tx1"/>
                  </a:solidFill>
                  <a:miter lim="800000"/>
                  <a:headEnd/>
                  <a:tailEnd/>
                </a:ln>
                <a:effectLst/>
              </p:spPr>
              <p:txBody>
                <a:bodyPr wrap="none" anchor="ctr"/>
                <a:lstStyle/>
                <a:p>
                  <a:endParaRPr lang="en-GB"/>
                </a:p>
              </p:txBody>
            </p:sp>
            <p:sp>
              <p:nvSpPr>
                <p:cNvPr id="54283" name="Oval 11"/>
                <p:cNvSpPr>
                  <a:spLocks noChangeArrowheads="1"/>
                </p:cNvSpPr>
                <p:nvPr/>
              </p:nvSpPr>
              <p:spPr bwMode="auto">
                <a:xfrm>
                  <a:off x="2552"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4284" name="Oval 12"/>
                <p:cNvSpPr>
                  <a:spLocks noChangeArrowheads="1"/>
                </p:cNvSpPr>
                <p:nvPr/>
              </p:nvSpPr>
              <p:spPr bwMode="auto">
                <a:xfrm>
                  <a:off x="2552"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4285" name="Oval 13"/>
                <p:cNvSpPr>
                  <a:spLocks noChangeArrowheads="1"/>
                </p:cNvSpPr>
                <p:nvPr/>
              </p:nvSpPr>
              <p:spPr bwMode="auto">
                <a:xfrm>
                  <a:off x="2837"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4286" name="Oval 14"/>
                <p:cNvSpPr>
                  <a:spLocks noChangeArrowheads="1"/>
                </p:cNvSpPr>
                <p:nvPr/>
              </p:nvSpPr>
              <p:spPr bwMode="auto">
                <a:xfrm>
                  <a:off x="2837"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4287" name="Line 15"/>
                <p:cNvSpPr>
                  <a:spLocks noChangeShapeType="1"/>
                </p:cNvSpPr>
                <p:nvPr/>
              </p:nvSpPr>
              <p:spPr bwMode="auto">
                <a:xfrm flipV="1">
                  <a:off x="2481" y="1739"/>
                  <a:ext cx="285" cy="388"/>
                </a:xfrm>
                <a:prstGeom prst="line">
                  <a:avLst/>
                </a:prstGeom>
                <a:noFill/>
                <a:ln w="9525">
                  <a:solidFill>
                    <a:schemeClr val="tx1"/>
                  </a:solidFill>
                  <a:round/>
                  <a:headEnd/>
                  <a:tailEnd/>
                </a:ln>
                <a:effectLst/>
              </p:spPr>
              <p:txBody>
                <a:bodyPr/>
                <a:lstStyle/>
                <a:p>
                  <a:endParaRPr lang="en-GB"/>
                </a:p>
              </p:txBody>
            </p:sp>
            <p:sp>
              <p:nvSpPr>
                <p:cNvPr id="54288" name="Line 16"/>
                <p:cNvSpPr>
                  <a:spLocks noChangeShapeType="1"/>
                </p:cNvSpPr>
                <p:nvPr/>
              </p:nvSpPr>
              <p:spPr bwMode="auto">
                <a:xfrm flipV="1">
                  <a:off x="2742" y="1765"/>
                  <a:ext cx="285" cy="388"/>
                </a:xfrm>
                <a:prstGeom prst="line">
                  <a:avLst/>
                </a:prstGeom>
                <a:noFill/>
                <a:ln w="9525">
                  <a:solidFill>
                    <a:schemeClr val="tx1"/>
                  </a:solidFill>
                  <a:round/>
                  <a:headEnd/>
                  <a:tailEnd/>
                </a:ln>
                <a:effectLst/>
              </p:spPr>
              <p:txBody>
                <a:bodyPr/>
                <a:lstStyle/>
                <a:p>
                  <a:endParaRPr lang="en-GB"/>
                </a:p>
              </p:txBody>
            </p:sp>
            <p:sp>
              <p:nvSpPr>
                <p:cNvPr id="54289" name="Line 17"/>
                <p:cNvSpPr>
                  <a:spLocks noChangeShapeType="1"/>
                </p:cNvSpPr>
                <p:nvPr/>
              </p:nvSpPr>
              <p:spPr bwMode="auto">
                <a:xfrm>
                  <a:off x="2623" y="1946"/>
                  <a:ext cx="641" cy="0"/>
                </a:xfrm>
                <a:prstGeom prst="line">
                  <a:avLst/>
                </a:prstGeom>
                <a:noFill/>
                <a:ln w="9525">
                  <a:solidFill>
                    <a:schemeClr val="tx1"/>
                  </a:solidFill>
                  <a:round/>
                  <a:headEnd/>
                  <a:tailEnd/>
                </a:ln>
                <a:effectLst/>
              </p:spPr>
              <p:txBody>
                <a:bodyPr/>
                <a:lstStyle/>
                <a:p>
                  <a:endParaRPr lang="en-GB"/>
                </a:p>
              </p:txBody>
            </p:sp>
            <p:sp>
              <p:nvSpPr>
                <p:cNvPr id="54290" name="Line 18"/>
                <p:cNvSpPr>
                  <a:spLocks noChangeShapeType="1"/>
                </p:cNvSpPr>
                <p:nvPr/>
              </p:nvSpPr>
              <p:spPr bwMode="auto">
                <a:xfrm>
                  <a:off x="3264" y="1920"/>
                  <a:ext cx="0" cy="52"/>
                </a:xfrm>
                <a:prstGeom prst="line">
                  <a:avLst/>
                </a:prstGeom>
                <a:noFill/>
                <a:ln w="9525">
                  <a:solidFill>
                    <a:schemeClr val="tx1"/>
                  </a:solidFill>
                  <a:round/>
                  <a:headEnd/>
                  <a:tailEnd/>
                </a:ln>
                <a:effectLst/>
              </p:spPr>
              <p:txBody>
                <a:bodyPr/>
                <a:lstStyle/>
                <a:p>
                  <a:endParaRPr lang="en-GB"/>
                </a:p>
              </p:txBody>
            </p:sp>
            <p:grpSp>
              <p:nvGrpSpPr>
                <p:cNvPr id="5" name="Group 19"/>
                <p:cNvGrpSpPr>
                  <a:grpSpLocks/>
                </p:cNvGrpSpPr>
                <p:nvPr/>
              </p:nvGrpSpPr>
              <p:grpSpPr bwMode="auto">
                <a:xfrm>
                  <a:off x="2315" y="1739"/>
                  <a:ext cx="118" cy="595"/>
                  <a:chOff x="2112" y="1152"/>
                  <a:chExt cx="240" cy="1104"/>
                </a:xfrm>
              </p:grpSpPr>
              <p:sp>
                <p:nvSpPr>
                  <p:cNvPr id="54292" name="Rectangle 2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293" name="Rectangle 2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294" name="Rectangle 2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6" name="Group 23"/>
                <p:cNvGrpSpPr>
                  <a:grpSpLocks/>
                </p:cNvGrpSpPr>
                <p:nvPr/>
              </p:nvGrpSpPr>
              <p:grpSpPr bwMode="auto">
                <a:xfrm>
                  <a:off x="1602" y="1739"/>
                  <a:ext cx="119" cy="595"/>
                  <a:chOff x="2112" y="1152"/>
                  <a:chExt cx="240" cy="1104"/>
                </a:xfrm>
              </p:grpSpPr>
              <p:sp>
                <p:nvSpPr>
                  <p:cNvPr id="54296" name="Rectangle 2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297" name="Rectangle 2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298" name="Rectangle 2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7" name="Group 27"/>
                <p:cNvGrpSpPr>
                  <a:grpSpLocks/>
                </p:cNvGrpSpPr>
                <p:nvPr/>
              </p:nvGrpSpPr>
              <p:grpSpPr bwMode="auto">
                <a:xfrm>
                  <a:off x="1721" y="1739"/>
                  <a:ext cx="119" cy="595"/>
                  <a:chOff x="2112" y="1152"/>
                  <a:chExt cx="240" cy="1104"/>
                </a:xfrm>
              </p:grpSpPr>
              <p:sp>
                <p:nvSpPr>
                  <p:cNvPr id="54300" name="Rectangle 2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01" name="Rectangle 2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02" name="Rectangle 3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8" name="Group 31"/>
                <p:cNvGrpSpPr>
                  <a:grpSpLocks/>
                </p:cNvGrpSpPr>
                <p:nvPr/>
              </p:nvGrpSpPr>
              <p:grpSpPr bwMode="auto">
                <a:xfrm>
                  <a:off x="2077" y="1739"/>
                  <a:ext cx="119" cy="595"/>
                  <a:chOff x="2112" y="1152"/>
                  <a:chExt cx="240" cy="1104"/>
                </a:xfrm>
              </p:grpSpPr>
              <p:sp>
                <p:nvSpPr>
                  <p:cNvPr id="54304" name="Rectangle 3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05" name="Rectangle 3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06" name="Rectangle 3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9" name="Group 35"/>
                <p:cNvGrpSpPr>
                  <a:grpSpLocks/>
                </p:cNvGrpSpPr>
                <p:nvPr/>
              </p:nvGrpSpPr>
              <p:grpSpPr bwMode="auto">
                <a:xfrm>
                  <a:off x="1840" y="1739"/>
                  <a:ext cx="119" cy="595"/>
                  <a:chOff x="2112" y="1152"/>
                  <a:chExt cx="240" cy="1104"/>
                </a:xfrm>
              </p:grpSpPr>
              <p:sp>
                <p:nvSpPr>
                  <p:cNvPr id="54308" name="Rectangle 3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09" name="Rectangle 3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10" name="Rectangle 3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0" name="Group 39"/>
                <p:cNvGrpSpPr>
                  <a:grpSpLocks/>
                </p:cNvGrpSpPr>
                <p:nvPr/>
              </p:nvGrpSpPr>
              <p:grpSpPr bwMode="auto">
                <a:xfrm>
                  <a:off x="1959" y="1739"/>
                  <a:ext cx="118" cy="595"/>
                  <a:chOff x="2112" y="1152"/>
                  <a:chExt cx="240" cy="1104"/>
                </a:xfrm>
              </p:grpSpPr>
              <p:sp>
                <p:nvSpPr>
                  <p:cNvPr id="54312" name="Rectangle 4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13" name="Rectangle 4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14" name="Rectangle 4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1" name="Group 43"/>
                <p:cNvGrpSpPr>
                  <a:grpSpLocks/>
                </p:cNvGrpSpPr>
                <p:nvPr/>
              </p:nvGrpSpPr>
              <p:grpSpPr bwMode="auto">
                <a:xfrm>
                  <a:off x="2196" y="1739"/>
                  <a:ext cx="119" cy="595"/>
                  <a:chOff x="2112" y="1152"/>
                  <a:chExt cx="240" cy="1104"/>
                </a:xfrm>
              </p:grpSpPr>
              <p:sp>
                <p:nvSpPr>
                  <p:cNvPr id="54316" name="Rectangle 4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17" name="Rectangle 4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18" name="Rectangle 4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2" name="Group 47"/>
                <p:cNvGrpSpPr>
                  <a:grpSpLocks/>
                </p:cNvGrpSpPr>
                <p:nvPr/>
              </p:nvGrpSpPr>
              <p:grpSpPr bwMode="auto">
                <a:xfrm>
                  <a:off x="1484" y="1739"/>
                  <a:ext cx="118" cy="595"/>
                  <a:chOff x="2112" y="1152"/>
                  <a:chExt cx="240" cy="1104"/>
                </a:xfrm>
              </p:grpSpPr>
              <p:sp>
                <p:nvSpPr>
                  <p:cNvPr id="54320" name="Rectangle 4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21" name="Rectangle 4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22" name="Rectangle 5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3" name="Group 51"/>
                <p:cNvGrpSpPr>
                  <a:grpSpLocks/>
                </p:cNvGrpSpPr>
                <p:nvPr/>
              </p:nvGrpSpPr>
              <p:grpSpPr bwMode="auto">
                <a:xfrm>
                  <a:off x="1365" y="1739"/>
                  <a:ext cx="119" cy="595"/>
                  <a:chOff x="2112" y="1152"/>
                  <a:chExt cx="240" cy="1104"/>
                </a:xfrm>
              </p:grpSpPr>
              <p:sp>
                <p:nvSpPr>
                  <p:cNvPr id="54324" name="Rectangle 5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4325" name="Rectangle 5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4326" name="Rectangle 5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54327" name="Rectangle 55"/>
                <p:cNvSpPr>
                  <a:spLocks noChangeArrowheads="1"/>
                </p:cNvSpPr>
                <p:nvPr/>
              </p:nvSpPr>
              <p:spPr bwMode="auto">
                <a:xfrm>
                  <a:off x="1365" y="2334"/>
                  <a:ext cx="1211" cy="51"/>
                </a:xfrm>
                <a:prstGeom prst="rect">
                  <a:avLst/>
                </a:prstGeom>
                <a:solidFill>
                  <a:srgbClr val="FF9900"/>
                </a:solidFill>
                <a:ln w="9525">
                  <a:solidFill>
                    <a:schemeClr val="tx1"/>
                  </a:solidFill>
                  <a:miter lim="800000"/>
                  <a:headEnd/>
                  <a:tailEnd/>
                </a:ln>
                <a:effectLst/>
              </p:spPr>
              <p:txBody>
                <a:bodyPr wrap="none" anchor="ctr"/>
                <a:lstStyle/>
                <a:p>
                  <a:endParaRPr lang="en-GB"/>
                </a:p>
              </p:txBody>
            </p:sp>
            <p:sp>
              <p:nvSpPr>
                <p:cNvPr id="54328" name="Rectangle 56"/>
                <p:cNvSpPr>
                  <a:spLocks noChangeArrowheads="1"/>
                </p:cNvSpPr>
                <p:nvPr/>
              </p:nvSpPr>
              <p:spPr bwMode="auto">
                <a:xfrm>
                  <a:off x="2576" y="2153"/>
                  <a:ext cx="23" cy="232"/>
                </a:xfrm>
                <a:prstGeom prst="rect">
                  <a:avLst/>
                </a:prstGeom>
                <a:solidFill>
                  <a:srgbClr val="FF9900"/>
                </a:solidFill>
                <a:ln w="9525">
                  <a:solidFill>
                    <a:schemeClr val="tx1"/>
                  </a:solidFill>
                  <a:miter lim="800000"/>
                  <a:headEnd/>
                  <a:tailEnd/>
                </a:ln>
                <a:effectLst/>
              </p:spPr>
              <p:txBody>
                <a:bodyPr wrap="none" anchor="ctr"/>
                <a:lstStyle/>
                <a:p>
                  <a:endParaRPr lang="en-GB"/>
                </a:p>
              </p:txBody>
            </p:sp>
            <p:grpSp>
              <p:nvGrpSpPr>
                <p:cNvPr id="14" name="Group 57"/>
                <p:cNvGrpSpPr>
                  <a:grpSpLocks/>
                </p:cNvGrpSpPr>
                <p:nvPr/>
              </p:nvGrpSpPr>
              <p:grpSpPr bwMode="auto">
                <a:xfrm>
                  <a:off x="2243" y="1481"/>
                  <a:ext cx="879" cy="129"/>
                  <a:chOff x="2928" y="3456"/>
                  <a:chExt cx="1776" cy="240"/>
                </a:xfrm>
              </p:grpSpPr>
              <p:sp>
                <p:nvSpPr>
                  <p:cNvPr id="54330" name="Rectangle 58"/>
                  <p:cNvSpPr>
                    <a:spLocks noChangeArrowheads="1"/>
                  </p:cNvSpPr>
                  <p:nvPr/>
                </p:nvSpPr>
                <p:spPr bwMode="auto">
                  <a:xfrm>
                    <a:off x="2928" y="3456"/>
                    <a:ext cx="1776" cy="240"/>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nvGrpSpPr>
                  <p:cNvPr id="15" name="Group 59"/>
                  <p:cNvGrpSpPr>
                    <a:grpSpLocks/>
                  </p:cNvGrpSpPr>
                  <p:nvPr/>
                </p:nvGrpSpPr>
                <p:grpSpPr bwMode="auto">
                  <a:xfrm>
                    <a:off x="3552" y="3504"/>
                    <a:ext cx="151" cy="150"/>
                    <a:chOff x="1584" y="3408"/>
                    <a:chExt cx="288" cy="240"/>
                  </a:xfrm>
                </p:grpSpPr>
                <p:sp>
                  <p:nvSpPr>
                    <p:cNvPr id="54332" name="Oval 6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33" name="Line 6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6" name="Group 62"/>
                  <p:cNvGrpSpPr>
                    <a:grpSpLocks/>
                  </p:cNvGrpSpPr>
                  <p:nvPr/>
                </p:nvGrpSpPr>
                <p:grpSpPr bwMode="auto">
                  <a:xfrm>
                    <a:off x="3744" y="3504"/>
                    <a:ext cx="151" cy="150"/>
                    <a:chOff x="1584" y="3408"/>
                    <a:chExt cx="288" cy="240"/>
                  </a:xfrm>
                </p:grpSpPr>
                <p:sp>
                  <p:nvSpPr>
                    <p:cNvPr id="54335" name="Oval 6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36" name="Line 6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7" name="Group 65"/>
                  <p:cNvGrpSpPr>
                    <a:grpSpLocks/>
                  </p:cNvGrpSpPr>
                  <p:nvPr/>
                </p:nvGrpSpPr>
                <p:grpSpPr bwMode="auto">
                  <a:xfrm>
                    <a:off x="3936" y="3504"/>
                    <a:ext cx="151" cy="150"/>
                    <a:chOff x="1584" y="3408"/>
                    <a:chExt cx="288" cy="240"/>
                  </a:xfrm>
                </p:grpSpPr>
                <p:sp>
                  <p:nvSpPr>
                    <p:cNvPr id="54338" name="Oval 6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39" name="Line 6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8" name="Group 68"/>
                  <p:cNvGrpSpPr>
                    <a:grpSpLocks/>
                  </p:cNvGrpSpPr>
                  <p:nvPr/>
                </p:nvGrpSpPr>
                <p:grpSpPr bwMode="auto">
                  <a:xfrm>
                    <a:off x="4128" y="3504"/>
                    <a:ext cx="151" cy="150"/>
                    <a:chOff x="1584" y="3408"/>
                    <a:chExt cx="288" cy="240"/>
                  </a:xfrm>
                </p:grpSpPr>
                <p:sp>
                  <p:nvSpPr>
                    <p:cNvPr id="54341" name="Oval 6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42" name="Line 7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9" name="Group 71"/>
                  <p:cNvGrpSpPr>
                    <a:grpSpLocks/>
                  </p:cNvGrpSpPr>
                  <p:nvPr/>
                </p:nvGrpSpPr>
                <p:grpSpPr bwMode="auto">
                  <a:xfrm>
                    <a:off x="4320" y="3504"/>
                    <a:ext cx="151" cy="150"/>
                    <a:chOff x="1584" y="3408"/>
                    <a:chExt cx="288" cy="240"/>
                  </a:xfrm>
                </p:grpSpPr>
                <p:sp>
                  <p:nvSpPr>
                    <p:cNvPr id="54344" name="Oval 7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45" name="Line 7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0" name="Group 74"/>
                  <p:cNvGrpSpPr>
                    <a:grpSpLocks/>
                  </p:cNvGrpSpPr>
                  <p:nvPr/>
                </p:nvGrpSpPr>
                <p:grpSpPr bwMode="auto">
                  <a:xfrm>
                    <a:off x="4512" y="3504"/>
                    <a:ext cx="151" cy="150"/>
                    <a:chOff x="1584" y="3408"/>
                    <a:chExt cx="288" cy="240"/>
                  </a:xfrm>
                </p:grpSpPr>
                <p:sp>
                  <p:nvSpPr>
                    <p:cNvPr id="54347" name="Oval 7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48" name="Line 7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1" name="Group 77"/>
                  <p:cNvGrpSpPr>
                    <a:grpSpLocks/>
                  </p:cNvGrpSpPr>
                  <p:nvPr/>
                </p:nvGrpSpPr>
                <p:grpSpPr bwMode="auto">
                  <a:xfrm>
                    <a:off x="3168" y="3504"/>
                    <a:ext cx="151" cy="150"/>
                    <a:chOff x="1584" y="3408"/>
                    <a:chExt cx="288" cy="240"/>
                  </a:xfrm>
                </p:grpSpPr>
                <p:sp>
                  <p:nvSpPr>
                    <p:cNvPr id="54350" name="Oval 7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51" name="Line 7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2" name="Group 80"/>
                  <p:cNvGrpSpPr>
                    <a:grpSpLocks/>
                  </p:cNvGrpSpPr>
                  <p:nvPr/>
                </p:nvGrpSpPr>
                <p:grpSpPr bwMode="auto">
                  <a:xfrm>
                    <a:off x="3360" y="3504"/>
                    <a:ext cx="151" cy="150"/>
                    <a:chOff x="1584" y="3408"/>
                    <a:chExt cx="288" cy="240"/>
                  </a:xfrm>
                </p:grpSpPr>
                <p:sp>
                  <p:nvSpPr>
                    <p:cNvPr id="54353" name="Oval 8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54" name="Line 8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3" name="Group 83"/>
                  <p:cNvGrpSpPr>
                    <a:grpSpLocks/>
                  </p:cNvGrpSpPr>
                  <p:nvPr/>
                </p:nvGrpSpPr>
                <p:grpSpPr bwMode="auto">
                  <a:xfrm>
                    <a:off x="2976" y="3504"/>
                    <a:ext cx="151" cy="150"/>
                    <a:chOff x="1584" y="3408"/>
                    <a:chExt cx="288" cy="240"/>
                  </a:xfrm>
                </p:grpSpPr>
                <p:sp>
                  <p:nvSpPr>
                    <p:cNvPr id="54356" name="Oval 8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57" name="Line 8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grpSp>
              <p:nvGrpSpPr>
                <p:cNvPr id="24" name="Group 86"/>
                <p:cNvGrpSpPr>
                  <a:grpSpLocks/>
                </p:cNvGrpSpPr>
                <p:nvPr/>
              </p:nvGrpSpPr>
              <p:grpSpPr bwMode="auto">
                <a:xfrm>
                  <a:off x="1151" y="1481"/>
                  <a:ext cx="808" cy="129"/>
                  <a:chOff x="2160" y="3408"/>
                  <a:chExt cx="1632" cy="240"/>
                </a:xfrm>
              </p:grpSpPr>
              <p:sp>
                <p:nvSpPr>
                  <p:cNvPr id="54359" name="Rectangle 87"/>
                  <p:cNvSpPr>
                    <a:spLocks noChangeArrowheads="1"/>
                  </p:cNvSpPr>
                  <p:nvPr/>
                </p:nvSpPr>
                <p:spPr bwMode="auto">
                  <a:xfrm>
                    <a:off x="2160" y="3408"/>
                    <a:ext cx="1632" cy="240"/>
                  </a:xfrm>
                  <a:prstGeom prst="rect">
                    <a:avLst/>
                  </a:prstGeom>
                  <a:solidFill>
                    <a:srgbClr val="66FF33"/>
                  </a:solidFill>
                  <a:ln w="9525">
                    <a:solidFill>
                      <a:schemeClr val="tx1"/>
                    </a:solidFill>
                    <a:miter lim="800000"/>
                    <a:headEnd/>
                    <a:tailEnd/>
                  </a:ln>
                  <a:effectLst/>
                </p:spPr>
                <p:txBody>
                  <a:bodyPr wrap="none" anchor="ctr"/>
                  <a:lstStyle/>
                  <a:p>
                    <a:endParaRPr lang="en-GB"/>
                  </a:p>
                </p:txBody>
              </p:sp>
              <p:grpSp>
                <p:nvGrpSpPr>
                  <p:cNvPr id="25" name="Group 88"/>
                  <p:cNvGrpSpPr>
                    <a:grpSpLocks/>
                  </p:cNvGrpSpPr>
                  <p:nvPr/>
                </p:nvGrpSpPr>
                <p:grpSpPr bwMode="auto">
                  <a:xfrm>
                    <a:off x="2400" y="3456"/>
                    <a:ext cx="151" cy="150"/>
                    <a:chOff x="1584" y="3408"/>
                    <a:chExt cx="288" cy="240"/>
                  </a:xfrm>
                </p:grpSpPr>
                <p:sp>
                  <p:nvSpPr>
                    <p:cNvPr id="54361" name="Oval 8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62" name="Line 9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6" name="Group 91"/>
                  <p:cNvGrpSpPr>
                    <a:grpSpLocks/>
                  </p:cNvGrpSpPr>
                  <p:nvPr/>
                </p:nvGrpSpPr>
                <p:grpSpPr bwMode="auto">
                  <a:xfrm>
                    <a:off x="2592" y="3456"/>
                    <a:ext cx="151" cy="150"/>
                    <a:chOff x="1584" y="3408"/>
                    <a:chExt cx="288" cy="240"/>
                  </a:xfrm>
                </p:grpSpPr>
                <p:sp>
                  <p:nvSpPr>
                    <p:cNvPr id="54364" name="Oval 9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65" name="Line 9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7" name="Group 94"/>
                  <p:cNvGrpSpPr>
                    <a:grpSpLocks/>
                  </p:cNvGrpSpPr>
                  <p:nvPr/>
                </p:nvGrpSpPr>
                <p:grpSpPr bwMode="auto">
                  <a:xfrm>
                    <a:off x="2784" y="3456"/>
                    <a:ext cx="151" cy="150"/>
                    <a:chOff x="1584" y="3408"/>
                    <a:chExt cx="288" cy="240"/>
                  </a:xfrm>
                </p:grpSpPr>
                <p:sp>
                  <p:nvSpPr>
                    <p:cNvPr id="54367" name="Oval 9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68" name="Line 9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8" name="Group 97"/>
                  <p:cNvGrpSpPr>
                    <a:grpSpLocks/>
                  </p:cNvGrpSpPr>
                  <p:nvPr/>
                </p:nvGrpSpPr>
                <p:grpSpPr bwMode="auto">
                  <a:xfrm>
                    <a:off x="2208" y="3456"/>
                    <a:ext cx="151" cy="150"/>
                    <a:chOff x="1584" y="3408"/>
                    <a:chExt cx="288" cy="240"/>
                  </a:xfrm>
                </p:grpSpPr>
                <p:sp>
                  <p:nvSpPr>
                    <p:cNvPr id="54370" name="Oval 9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71" name="Line 9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9" name="Group 100"/>
                  <p:cNvGrpSpPr>
                    <a:grpSpLocks/>
                  </p:cNvGrpSpPr>
                  <p:nvPr/>
                </p:nvGrpSpPr>
                <p:grpSpPr bwMode="auto">
                  <a:xfrm>
                    <a:off x="2976" y="3456"/>
                    <a:ext cx="151" cy="150"/>
                    <a:chOff x="1584" y="3408"/>
                    <a:chExt cx="288" cy="240"/>
                  </a:xfrm>
                </p:grpSpPr>
                <p:sp>
                  <p:nvSpPr>
                    <p:cNvPr id="54373" name="Oval 10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74" name="Line 10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0" name="Group 103"/>
                  <p:cNvGrpSpPr>
                    <a:grpSpLocks/>
                  </p:cNvGrpSpPr>
                  <p:nvPr/>
                </p:nvGrpSpPr>
                <p:grpSpPr bwMode="auto">
                  <a:xfrm>
                    <a:off x="3168" y="3456"/>
                    <a:ext cx="151" cy="150"/>
                    <a:chOff x="1584" y="3408"/>
                    <a:chExt cx="288" cy="240"/>
                  </a:xfrm>
                </p:grpSpPr>
                <p:sp>
                  <p:nvSpPr>
                    <p:cNvPr id="54376" name="Oval 10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77" name="Line 10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1" name="Group 106"/>
                  <p:cNvGrpSpPr>
                    <a:grpSpLocks/>
                  </p:cNvGrpSpPr>
                  <p:nvPr/>
                </p:nvGrpSpPr>
                <p:grpSpPr bwMode="auto">
                  <a:xfrm>
                    <a:off x="3360" y="3456"/>
                    <a:ext cx="151" cy="150"/>
                    <a:chOff x="1584" y="3408"/>
                    <a:chExt cx="288" cy="240"/>
                  </a:xfrm>
                </p:grpSpPr>
                <p:sp>
                  <p:nvSpPr>
                    <p:cNvPr id="54379" name="Oval 10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80" name="Line 10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54272" name="Group 109"/>
                  <p:cNvGrpSpPr>
                    <a:grpSpLocks/>
                  </p:cNvGrpSpPr>
                  <p:nvPr/>
                </p:nvGrpSpPr>
                <p:grpSpPr bwMode="auto">
                  <a:xfrm>
                    <a:off x="3552" y="3456"/>
                    <a:ext cx="151" cy="150"/>
                    <a:chOff x="1584" y="3408"/>
                    <a:chExt cx="288" cy="240"/>
                  </a:xfrm>
                </p:grpSpPr>
                <p:sp>
                  <p:nvSpPr>
                    <p:cNvPr id="54382" name="Oval 11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4383" name="Line 11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sp>
              <p:nvSpPr>
                <p:cNvPr id="54384" name="Rectangle 112"/>
                <p:cNvSpPr>
                  <a:spLocks noChangeArrowheads="1"/>
                </p:cNvSpPr>
                <p:nvPr/>
              </p:nvSpPr>
              <p:spPr bwMode="auto">
                <a:xfrm>
                  <a:off x="3050" y="1610"/>
                  <a:ext cx="24" cy="775"/>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4385" name="Rectangle 113"/>
                <p:cNvSpPr>
                  <a:spLocks noChangeArrowheads="1"/>
                </p:cNvSpPr>
                <p:nvPr/>
              </p:nvSpPr>
              <p:spPr bwMode="auto">
                <a:xfrm>
                  <a:off x="2860" y="2153"/>
                  <a:ext cx="24" cy="232"/>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4386" name="Rectangle 114"/>
                <p:cNvSpPr>
                  <a:spLocks noChangeArrowheads="1"/>
                </p:cNvSpPr>
                <p:nvPr/>
              </p:nvSpPr>
              <p:spPr bwMode="auto">
                <a:xfrm>
                  <a:off x="2884" y="2359"/>
                  <a:ext cx="166" cy="2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4387" name="Rectangle 115"/>
                <p:cNvSpPr>
                  <a:spLocks noChangeArrowheads="1"/>
                </p:cNvSpPr>
                <p:nvPr/>
              </p:nvSpPr>
              <p:spPr bwMode="auto">
                <a:xfrm>
                  <a:off x="2576" y="1610"/>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4388" name="Rectangle 116"/>
                <p:cNvSpPr>
                  <a:spLocks noChangeArrowheads="1"/>
                </p:cNvSpPr>
                <p:nvPr/>
              </p:nvSpPr>
              <p:spPr bwMode="auto">
                <a:xfrm>
                  <a:off x="2860" y="1610"/>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4389" name="Rectangle 117"/>
                <p:cNvSpPr>
                  <a:spLocks noChangeArrowheads="1"/>
                </p:cNvSpPr>
                <p:nvPr/>
              </p:nvSpPr>
              <p:spPr bwMode="auto">
                <a:xfrm>
                  <a:off x="2576" y="1326"/>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4390" name="Rectangle 118"/>
                <p:cNvSpPr>
                  <a:spLocks noChangeArrowheads="1"/>
                </p:cNvSpPr>
                <p:nvPr/>
              </p:nvSpPr>
              <p:spPr bwMode="auto">
                <a:xfrm>
                  <a:off x="2860" y="1326"/>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4391" name="Rectangle 119"/>
                <p:cNvSpPr>
                  <a:spLocks noChangeArrowheads="1"/>
                </p:cNvSpPr>
                <p:nvPr/>
              </p:nvSpPr>
              <p:spPr bwMode="auto">
                <a:xfrm>
                  <a:off x="2576" y="1274"/>
                  <a:ext cx="23" cy="52"/>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54392" name="Rectangle 120"/>
                <p:cNvSpPr>
                  <a:spLocks noChangeArrowheads="1"/>
                </p:cNvSpPr>
                <p:nvPr/>
              </p:nvSpPr>
              <p:spPr bwMode="auto">
                <a:xfrm>
                  <a:off x="2860" y="1274"/>
                  <a:ext cx="24" cy="52"/>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54273" name="Group 121"/>
              <p:cNvGrpSpPr>
                <a:grpSpLocks/>
              </p:cNvGrpSpPr>
              <p:nvPr/>
            </p:nvGrpSpPr>
            <p:grpSpPr bwMode="auto">
              <a:xfrm>
                <a:off x="3840" y="1200"/>
                <a:ext cx="768" cy="624"/>
                <a:chOff x="3792" y="1632"/>
                <a:chExt cx="768" cy="624"/>
              </a:xfrm>
            </p:grpSpPr>
            <p:sp>
              <p:nvSpPr>
                <p:cNvPr id="54394" name="Rectangle 122"/>
                <p:cNvSpPr>
                  <a:spLocks noChangeArrowheads="1"/>
                </p:cNvSpPr>
                <p:nvPr/>
              </p:nvSpPr>
              <p:spPr bwMode="auto">
                <a:xfrm>
                  <a:off x="3792" y="1632"/>
                  <a:ext cx="768" cy="624"/>
                </a:xfrm>
                <a:prstGeom prst="rect">
                  <a:avLst/>
                </a:prstGeom>
                <a:noFill/>
                <a:ln w="9525">
                  <a:solidFill>
                    <a:schemeClr val="tx1"/>
                  </a:solidFill>
                  <a:miter lim="800000"/>
                  <a:headEnd/>
                  <a:tailEnd/>
                </a:ln>
                <a:effectLst/>
              </p:spPr>
              <p:txBody>
                <a:bodyPr wrap="none" anchor="ctr"/>
                <a:lstStyle/>
                <a:p>
                  <a:endParaRPr lang="en-GB"/>
                </a:p>
              </p:txBody>
            </p:sp>
            <p:sp>
              <p:nvSpPr>
                <p:cNvPr id="54395" name="Rectangle 123"/>
                <p:cNvSpPr>
                  <a:spLocks noChangeArrowheads="1"/>
                </p:cNvSpPr>
                <p:nvPr/>
              </p:nvSpPr>
              <p:spPr bwMode="auto">
                <a:xfrm>
                  <a:off x="4128" y="1680"/>
                  <a:ext cx="96"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54396" name="Rectangle 124"/>
                <p:cNvSpPr>
                  <a:spLocks noChangeArrowheads="1"/>
                </p:cNvSpPr>
                <p:nvPr/>
              </p:nvSpPr>
              <p:spPr bwMode="auto">
                <a:xfrm>
                  <a:off x="3888" y="2064"/>
                  <a:ext cx="240" cy="9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4397" name="Rectangle 125"/>
                <p:cNvSpPr>
                  <a:spLocks noChangeArrowheads="1"/>
                </p:cNvSpPr>
                <p:nvPr/>
              </p:nvSpPr>
              <p:spPr bwMode="auto">
                <a:xfrm>
                  <a:off x="4224" y="2064"/>
                  <a:ext cx="240" cy="96"/>
                </a:xfrm>
                <a:prstGeom prst="rect">
                  <a:avLst/>
                </a:prstGeom>
                <a:solidFill>
                  <a:srgbClr val="FF0000"/>
                </a:solidFill>
                <a:ln w="9525">
                  <a:solidFill>
                    <a:schemeClr val="tx1"/>
                  </a:solidFill>
                  <a:miter lim="800000"/>
                  <a:headEnd/>
                  <a:tailEnd/>
                </a:ln>
                <a:effectLst/>
              </p:spPr>
              <p:txBody>
                <a:bodyPr wrap="none" anchor="ctr"/>
                <a:lstStyle/>
                <a:p>
                  <a:endParaRPr lang="en-GB"/>
                </a:p>
              </p:txBody>
            </p:sp>
          </p:grpSp>
          <p:sp>
            <p:nvSpPr>
              <p:cNvPr id="54398" name="Line 126"/>
              <p:cNvSpPr>
                <a:spLocks noChangeShapeType="1"/>
              </p:cNvSpPr>
              <p:nvPr/>
            </p:nvSpPr>
            <p:spPr bwMode="auto">
              <a:xfrm flipV="1">
                <a:off x="4368" y="960"/>
                <a:ext cx="0" cy="672"/>
              </a:xfrm>
              <a:prstGeom prst="line">
                <a:avLst/>
              </a:prstGeom>
              <a:noFill/>
              <a:ln w="9525">
                <a:solidFill>
                  <a:srgbClr val="FF0000"/>
                </a:solidFill>
                <a:round/>
                <a:headEnd/>
                <a:tailEnd/>
              </a:ln>
              <a:effectLst/>
            </p:spPr>
            <p:txBody>
              <a:bodyPr/>
              <a:lstStyle/>
              <a:p>
                <a:endParaRPr lang="en-GB"/>
              </a:p>
            </p:txBody>
          </p:sp>
          <p:sp>
            <p:nvSpPr>
              <p:cNvPr id="54399" name="Line 127"/>
              <p:cNvSpPr>
                <a:spLocks noChangeShapeType="1"/>
              </p:cNvSpPr>
              <p:nvPr/>
            </p:nvSpPr>
            <p:spPr bwMode="auto">
              <a:xfrm flipH="1">
                <a:off x="2160" y="960"/>
                <a:ext cx="2208" cy="0"/>
              </a:xfrm>
              <a:prstGeom prst="line">
                <a:avLst/>
              </a:prstGeom>
              <a:noFill/>
              <a:ln w="9525">
                <a:solidFill>
                  <a:srgbClr val="FF0000"/>
                </a:solidFill>
                <a:round/>
                <a:headEnd/>
                <a:tailEnd/>
              </a:ln>
              <a:effectLst/>
            </p:spPr>
            <p:txBody>
              <a:bodyPr/>
              <a:lstStyle/>
              <a:p>
                <a:endParaRPr lang="en-GB"/>
              </a:p>
            </p:txBody>
          </p:sp>
          <p:sp>
            <p:nvSpPr>
              <p:cNvPr id="54400" name="Line 128"/>
              <p:cNvSpPr>
                <a:spLocks noChangeShapeType="1"/>
              </p:cNvSpPr>
              <p:nvPr/>
            </p:nvSpPr>
            <p:spPr bwMode="auto">
              <a:xfrm flipV="1">
                <a:off x="2160" y="960"/>
                <a:ext cx="0" cy="960"/>
              </a:xfrm>
              <a:prstGeom prst="line">
                <a:avLst/>
              </a:prstGeom>
              <a:noFill/>
              <a:ln w="9525">
                <a:solidFill>
                  <a:srgbClr val="FF0000"/>
                </a:solidFill>
                <a:round/>
                <a:headEnd/>
                <a:tailEnd/>
              </a:ln>
              <a:effectLst/>
            </p:spPr>
            <p:txBody>
              <a:bodyPr/>
              <a:lstStyle/>
              <a:p>
                <a:endParaRPr lang="en-GB"/>
              </a:p>
            </p:txBody>
          </p:sp>
          <p:sp>
            <p:nvSpPr>
              <p:cNvPr id="54401" name="Line 129"/>
              <p:cNvSpPr>
                <a:spLocks noChangeShapeType="1"/>
              </p:cNvSpPr>
              <p:nvPr/>
            </p:nvSpPr>
            <p:spPr bwMode="auto">
              <a:xfrm flipV="1">
                <a:off x="4032" y="1104"/>
                <a:ext cx="0" cy="528"/>
              </a:xfrm>
              <a:prstGeom prst="line">
                <a:avLst/>
              </a:prstGeom>
              <a:noFill/>
              <a:ln w="9525">
                <a:solidFill>
                  <a:schemeClr val="tx1"/>
                </a:solidFill>
                <a:round/>
                <a:headEnd/>
                <a:tailEnd/>
              </a:ln>
              <a:effectLst/>
            </p:spPr>
            <p:txBody>
              <a:bodyPr/>
              <a:lstStyle/>
              <a:p>
                <a:endParaRPr lang="en-GB"/>
              </a:p>
            </p:txBody>
          </p:sp>
          <p:sp>
            <p:nvSpPr>
              <p:cNvPr id="54402" name="Line 130"/>
              <p:cNvSpPr>
                <a:spLocks noChangeShapeType="1"/>
              </p:cNvSpPr>
              <p:nvPr/>
            </p:nvSpPr>
            <p:spPr bwMode="auto">
              <a:xfrm flipV="1">
                <a:off x="2784" y="1104"/>
                <a:ext cx="0" cy="576"/>
              </a:xfrm>
              <a:prstGeom prst="line">
                <a:avLst/>
              </a:prstGeom>
              <a:noFill/>
              <a:ln w="9525">
                <a:solidFill>
                  <a:schemeClr val="tx1"/>
                </a:solidFill>
                <a:round/>
                <a:headEnd/>
                <a:tailEnd/>
              </a:ln>
              <a:effectLst/>
            </p:spPr>
            <p:txBody>
              <a:bodyPr/>
              <a:lstStyle/>
              <a:p>
                <a:endParaRPr lang="en-GB"/>
              </a:p>
            </p:txBody>
          </p:sp>
          <p:sp>
            <p:nvSpPr>
              <p:cNvPr id="54403" name="Line 131"/>
              <p:cNvSpPr>
                <a:spLocks noChangeShapeType="1"/>
              </p:cNvSpPr>
              <p:nvPr/>
            </p:nvSpPr>
            <p:spPr bwMode="auto">
              <a:xfrm flipH="1">
                <a:off x="2784" y="1104"/>
                <a:ext cx="1248" cy="0"/>
              </a:xfrm>
              <a:prstGeom prst="line">
                <a:avLst/>
              </a:prstGeom>
              <a:noFill/>
              <a:ln w="9525">
                <a:solidFill>
                  <a:schemeClr val="tx1"/>
                </a:solidFill>
                <a:round/>
                <a:headEnd/>
                <a:tailEnd/>
              </a:ln>
              <a:effectLst/>
            </p:spPr>
            <p:txBody>
              <a:bodyPr/>
              <a:lstStyle/>
              <a:p>
                <a:endParaRPr lang="en-GB"/>
              </a:p>
            </p:txBody>
          </p:sp>
          <p:sp>
            <p:nvSpPr>
              <p:cNvPr id="54404" name="Line 132"/>
              <p:cNvSpPr>
                <a:spLocks noChangeShapeType="1"/>
              </p:cNvSpPr>
              <p:nvPr/>
            </p:nvSpPr>
            <p:spPr bwMode="auto">
              <a:xfrm flipV="1">
                <a:off x="4224" y="1056"/>
                <a:ext cx="0" cy="192"/>
              </a:xfrm>
              <a:prstGeom prst="line">
                <a:avLst/>
              </a:prstGeom>
              <a:noFill/>
              <a:ln w="9525">
                <a:solidFill>
                  <a:srgbClr val="009900"/>
                </a:solidFill>
                <a:round/>
                <a:headEnd/>
                <a:tailEnd/>
              </a:ln>
              <a:effectLst/>
            </p:spPr>
            <p:txBody>
              <a:bodyPr/>
              <a:lstStyle/>
              <a:p>
                <a:endParaRPr lang="en-GB"/>
              </a:p>
            </p:txBody>
          </p:sp>
          <p:sp>
            <p:nvSpPr>
              <p:cNvPr id="54405" name="Line 133"/>
              <p:cNvSpPr>
                <a:spLocks noChangeShapeType="1"/>
              </p:cNvSpPr>
              <p:nvPr/>
            </p:nvSpPr>
            <p:spPr bwMode="auto">
              <a:xfrm flipH="1">
                <a:off x="1680" y="1056"/>
                <a:ext cx="2544" cy="0"/>
              </a:xfrm>
              <a:prstGeom prst="line">
                <a:avLst/>
              </a:prstGeom>
              <a:noFill/>
              <a:ln w="9525">
                <a:solidFill>
                  <a:srgbClr val="009900"/>
                </a:solidFill>
                <a:round/>
                <a:headEnd/>
                <a:tailEnd/>
              </a:ln>
              <a:effectLst/>
            </p:spPr>
            <p:txBody>
              <a:bodyPr/>
              <a:lstStyle/>
              <a:p>
                <a:endParaRPr lang="en-GB"/>
              </a:p>
            </p:txBody>
          </p:sp>
          <p:sp>
            <p:nvSpPr>
              <p:cNvPr id="54406" name="Line 134"/>
              <p:cNvSpPr>
                <a:spLocks noChangeShapeType="1"/>
              </p:cNvSpPr>
              <p:nvPr/>
            </p:nvSpPr>
            <p:spPr bwMode="auto">
              <a:xfrm flipV="1">
                <a:off x="1680" y="1056"/>
                <a:ext cx="0" cy="576"/>
              </a:xfrm>
              <a:prstGeom prst="line">
                <a:avLst/>
              </a:prstGeom>
              <a:noFill/>
              <a:ln w="9525">
                <a:solidFill>
                  <a:srgbClr val="009900"/>
                </a:solidFill>
                <a:round/>
                <a:headEnd/>
                <a:tailEnd/>
              </a:ln>
              <a:effectLst/>
            </p:spPr>
            <p:txBody>
              <a:bodyPr/>
              <a:lstStyle/>
              <a:p>
                <a:endParaRPr lang="en-GB"/>
              </a:p>
            </p:txBody>
          </p:sp>
        </p:grpSp>
        <p:sp>
          <p:nvSpPr>
            <p:cNvPr id="54407" name="Rectangle 135"/>
            <p:cNvSpPr>
              <a:spLocks noChangeArrowheads="1"/>
            </p:cNvSpPr>
            <p:nvPr/>
          </p:nvSpPr>
          <p:spPr bwMode="auto">
            <a:xfrm>
              <a:off x="1344" y="1912"/>
              <a:ext cx="196" cy="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54408" name="Line 136"/>
            <p:cNvSpPr>
              <a:spLocks noChangeShapeType="1"/>
            </p:cNvSpPr>
            <p:nvPr/>
          </p:nvSpPr>
          <p:spPr bwMode="auto">
            <a:xfrm flipV="1">
              <a:off x="2400" y="1185"/>
              <a:ext cx="1" cy="363"/>
            </a:xfrm>
            <a:prstGeom prst="line">
              <a:avLst/>
            </a:prstGeom>
            <a:noFill/>
            <a:ln w="9525">
              <a:solidFill>
                <a:srgbClr val="009900"/>
              </a:solidFill>
              <a:round/>
              <a:headEnd/>
              <a:tailEnd/>
            </a:ln>
            <a:effectLst/>
          </p:spPr>
          <p:txBody>
            <a:bodyPr/>
            <a:lstStyle/>
            <a:p>
              <a:endParaRPr lang="en-GB"/>
            </a:p>
          </p:txBody>
        </p:sp>
        <p:sp>
          <p:nvSpPr>
            <p:cNvPr id="54409" name="Line 137"/>
            <p:cNvSpPr>
              <a:spLocks noChangeShapeType="1"/>
            </p:cNvSpPr>
            <p:nvPr/>
          </p:nvSpPr>
          <p:spPr bwMode="auto">
            <a:xfrm flipV="1">
              <a:off x="1500" y="1185"/>
              <a:ext cx="1" cy="727"/>
            </a:xfrm>
            <a:prstGeom prst="line">
              <a:avLst/>
            </a:prstGeom>
            <a:noFill/>
            <a:ln w="9525">
              <a:solidFill>
                <a:srgbClr val="009900"/>
              </a:solidFill>
              <a:round/>
              <a:headEnd/>
              <a:tailEnd/>
            </a:ln>
            <a:effectLst/>
          </p:spPr>
          <p:txBody>
            <a:bodyPr/>
            <a:lstStyle/>
            <a:p>
              <a:endParaRPr lang="en-GB"/>
            </a:p>
          </p:txBody>
        </p:sp>
        <p:sp>
          <p:nvSpPr>
            <p:cNvPr id="54410" name="Line 138"/>
            <p:cNvSpPr>
              <a:spLocks noChangeShapeType="1"/>
            </p:cNvSpPr>
            <p:nvPr/>
          </p:nvSpPr>
          <p:spPr bwMode="auto">
            <a:xfrm>
              <a:off x="1500" y="1185"/>
              <a:ext cx="900" cy="1"/>
            </a:xfrm>
            <a:prstGeom prst="line">
              <a:avLst/>
            </a:prstGeom>
            <a:noFill/>
            <a:ln w="9525">
              <a:solidFill>
                <a:srgbClr val="009900"/>
              </a:solidFill>
              <a:round/>
              <a:headEnd/>
              <a:tailEnd/>
            </a:ln>
            <a:effectLst/>
          </p:spPr>
          <p:txBody>
            <a:bodyPr/>
            <a:lstStyle/>
            <a:p>
              <a:endParaRPr lang="en-GB"/>
            </a:p>
          </p:txBody>
        </p:sp>
      </p:grpSp>
      <p:grpSp>
        <p:nvGrpSpPr>
          <p:cNvPr id="54274" name="Group 139"/>
          <p:cNvGrpSpPr>
            <a:grpSpLocks/>
          </p:cNvGrpSpPr>
          <p:nvPr/>
        </p:nvGrpSpPr>
        <p:grpSpPr bwMode="auto">
          <a:xfrm>
            <a:off x="4732339" y="3733801"/>
            <a:ext cx="3736976" cy="2595563"/>
            <a:chOff x="2981" y="2352"/>
            <a:chExt cx="2354" cy="1635"/>
          </a:xfrm>
        </p:grpSpPr>
        <p:pic>
          <p:nvPicPr>
            <p:cNvPr id="54412" name="Picture 140" descr="3075dl"/>
            <p:cNvPicPr>
              <a:picLocks noChangeAspect="1" noChangeArrowheads="1"/>
            </p:cNvPicPr>
            <p:nvPr/>
          </p:nvPicPr>
          <p:blipFill>
            <a:blip r:embed="rId3"/>
            <a:srcRect/>
            <a:stretch>
              <a:fillRect/>
            </a:stretch>
          </p:blipFill>
          <p:spPr bwMode="auto">
            <a:xfrm>
              <a:off x="2981" y="2352"/>
              <a:ext cx="1435" cy="1313"/>
            </a:xfrm>
            <a:prstGeom prst="rect">
              <a:avLst/>
            </a:prstGeom>
            <a:noFill/>
          </p:spPr>
        </p:pic>
        <p:sp>
          <p:nvSpPr>
            <p:cNvPr id="54413" name="Text Box 141"/>
            <p:cNvSpPr txBox="1">
              <a:spLocks noChangeArrowheads="1"/>
            </p:cNvSpPr>
            <p:nvPr/>
          </p:nvSpPr>
          <p:spPr bwMode="auto">
            <a:xfrm>
              <a:off x="3900" y="3541"/>
              <a:ext cx="1435" cy="446"/>
            </a:xfrm>
            <a:prstGeom prst="rect">
              <a:avLst/>
            </a:prstGeom>
            <a:noFill/>
            <a:ln w="9525">
              <a:solidFill>
                <a:srgbClr val="FF9933"/>
              </a:solidFill>
              <a:miter lim="800000"/>
              <a:headEnd/>
              <a:tailEnd/>
            </a:ln>
            <a:effectLst/>
          </p:spPr>
          <p:txBody>
            <a:bodyPr wrap="square">
              <a:spAutoFit/>
            </a:bodyPr>
            <a:lstStyle/>
            <a:p>
              <a:pPr algn="ctr">
                <a:spcBef>
                  <a:spcPct val="50000"/>
                </a:spcBef>
              </a:pPr>
              <a:r>
                <a:rPr lang="en-GB" dirty="0">
                  <a:solidFill>
                    <a:srgbClr val="FF9933"/>
                  </a:solidFill>
                  <a:highlight>
                    <a:srgbClr val="FFFF00"/>
                  </a:highlight>
                </a:rPr>
                <a:t>Low-resistance </a:t>
              </a:r>
              <a:r>
                <a:rPr lang="en-GB" dirty="0" err="1">
                  <a:solidFill>
                    <a:srgbClr val="FF9933"/>
                  </a:solidFill>
                  <a:highlight>
                    <a:srgbClr val="FFFF00"/>
                  </a:highlight>
                </a:rPr>
                <a:t>ohnmeter</a:t>
              </a:r>
              <a:endParaRPr lang="en-GB" dirty="0">
                <a:solidFill>
                  <a:srgbClr val="FF9933"/>
                </a:solidFill>
                <a:highlight>
                  <a:srgbClr val="FFFF00"/>
                </a:highlight>
              </a:endParaRPr>
            </a:p>
          </p:txBody>
        </p:sp>
      </p:grpSp>
      <p:sp>
        <p:nvSpPr>
          <p:cNvPr id="54414" name="Text Box 142"/>
          <p:cNvSpPr txBox="1">
            <a:spLocks noChangeArrowheads="1"/>
          </p:cNvSpPr>
          <p:nvPr/>
        </p:nvSpPr>
        <p:spPr bwMode="auto">
          <a:xfrm>
            <a:off x="7010400" y="3352800"/>
            <a:ext cx="1600200" cy="1323439"/>
          </a:xfrm>
          <a:prstGeom prst="rect">
            <a:avLst/>
          </a:prstGeom>
          <a:noFill/>
          <a:ln w="9525">
            <a:solidFill>
              <a:schemeClr val="tx1"/>
            </a:solidFill>
            <a:miter lim="800000"/>
            <a:headEnd/>
            <a:tailEnd/>
          </a:ln>
          <a:effectLst/>
        </p:spPr>
        <p:txBody>
          <a:bodyPr>
            <a:spAutoFit/>
          </a:bodyPr>
          <a:lstStyle/>
          <a:p>
            <a:pPr>
              <a:spcBef>
                <a:spcPct val="50000"/>
              </a:spcBef>
            </a:pPr>
            <a:r>
              <a:rPr lang="en-GB" dirty="0"/>
              <a:t>This test confirms continuity of the </a:t>
            </a:r>
            <a:r>
              <a:rPr lang="en-GB" dirty="0" err="1"/>
              <a:t>cpc</a:t>
            </a:r>
            <a:r>
              <a:rPr lang="en-GB" dirty="0"/>
              <a:t>.</a:t>
            </a:r>
          </a:p>
        </p:txBody>
      </p:sp>
      <p:sp>
        <p:nvSpPr>
          <p:cNvPr id="54415" name="Freeform 143"/>
          <p:cNvSpPr>
            <a:spLocks/>
          </p:cNvSpPr>
          <p:nvPr/>
        </p:nvSpPr>
        <p:spPr bwMode="auto">
          <a:xfrm>
            <a:off x="5943600" y="2209800"/>
            <a:ext cx="841375" cy="2163763"/>
          </a:xfrm>
          <a:custGeom>
            <a:avLst/>
            <a:gdLst/>
            <a:ahLst/>
            <a:cxnLst>
              <a:cxn ang="0">
                <a:pos x="0" y="1363"/>
              </a:cxn>
              <a:cxn ang="0">
                <a:pos x="46" y="1034"/>
              </a:cxn>
              <a:cxn ang="0">
                <a:pos x="293" y="558"/>
              </a:cxn>
              <a:cxn ang="0">
                <a:pos x="457" y="348"/>
              </a:cxn>
              <a:cxn ang="0">
                <a:pos x="485" y="293"/>
              </a:cxn>
              <a:cxn ang="0">
                <a:pos x="530" y="119"/>
              </a:cxn>
              <a:cxn ang="0">
                <a:pos x="521" y="0"/>
              </a:cxn>
            </a:cxnLst>
            <a:rect l="0" t="0" r="r" b="b"/>
            <a:pathLst>
              <a:path w="530" h="1363">
                <a:moveTo>
                  <a:pt x="0" y="1363"/>
                </a:moveTo>
                <a:cubicBezTo>
                  <a:pt x="11" y="1253"/>
                  <a:pt x="14" y="1141"/>
                  <a:pt x="46" y="1034"/>
                </a:cubicBezTo>
                <a:cubicBezTo>
                  <a:pt x="97" y="863"/>
                  <a:pt x="186" y="700"/>
                  <a:pt x="293" y="558"/>
                </a:cubicBezTo>
                <a:cubicBezTo>
                  <a:pt x="347" y="487"/>
                  <a:pt x="393" y="412"/>
                  <a:pt x="457" y="348"/>
                </a:cubicBezTo>
                <a:cubicBezTo>
                  <a:pt x="489" y="249"/>
                  <a:pt x="438" y="396"/>
                  <a:pt x="485" y="293"/>
                </a:cubicBezTo>
                <a:cubicBezTo>
                  <a:pt x="509" y="240"/>
                  <a:pt x="521" y="175"/>
                  <a:pt x="530" y="119"/>
                </a:cubicBezTo>
                <a:cubicBezTo>
                  <a:pt x="521" y="7"/>
                  <a:pt x="521" y="46"/>
                  <a:pt x="521" y="0"/>
                </a:cubicBezTo>
              </a:path>
            </a:pathLst>
          </a:custGeom>
          <a:noFill/>
          <a:ln w="38100" cmpd="sng">
            <a:solidFill>
              <a:srgbClr val="FF0000"/>
            </a:solidFill>
            <a:round/>
            <a:headEnd type="none" w="med" len="med"/>
            <a:tailEnd type="triangle" w="med" len="med"/>
          </a:ln>
          <a:effectLst/>
        </p:spPr>
        <p:txBody>
          <a:bodyPr/>
          <a:lstStyle/>
          <a:p>
            <a:endParaRPr lang="en-GB"/>
          </a:p>
        </p:txBody>
      </p:sp>
      <p:sp>
        <p:nvSpPr>
          <p:cNvPr id="54416" name="Freeform 144"/>
          <p:cNvSpPr>
            <a:spLocks/>
          </p:cNvSpPr>
          <p:nvPr/>
        </p:nvSpPr>
        <p:spPr bwMode="auto">
          <a:xfrm>
            <a:off x="4411663" y="2525713"/>
            <a:ext cx="914400" cy="2017712"/>
          </a:xfrm>
          <a:custGeom>
            <a:avLst/>
            <a:gdLst/>
            <a:ahLst/>
            <a:cxnLst>
              <a:cxn ang="0">
                <a:pos x="503" y="1271"/>
              </a:cxn>
              <a:cxn ang="0">
                <a:pos x="549" y="1134"/>
              </a:cxn>
              <a:cxn ang="0">
                <a:pos x="576" y="942"/>
              </a:cxn>
              <a:cxn ang="0">
                <a:pos x="357" y="439"/>
              </a:cxn>
              <a:cxn ang="0">
                <a:pos x="238" y="329"/>
              </a:cxn>
              <a:cxn ang="0">
                <a:pos x="0" y="0"/>
              </a:cxn>
            </a:cxnLst>
            <a:rect l="0" t="0" r="r" b="b"/>
            <a:pathLst>
              <a:path w="576" h="1271">
                <a:moveTo>
                  <a:pt x="503" y="1271"/>
                </a:moveTo>
                <a:cubicBezTo>
                  <a:pt x="517" y="1225"/>
                  <a:pt x="540" y="1181"/>
                  <a:pt x="549" y="1134"/>
                </a:cubicBezTo>
                <a:cubicBezTo>
                  <a:pt x="561" y="1071"/>
                  <a:pt x="576" y="942"/>
                  <a:pt x="576" y="942"/>
                </a:cubicBezTo>
                <a:cubicBezTo>
                  <a:pt x="565" y="724"/>
                  <a:pt x="573" y="544"/>
                  <a:pt x="357" y="439"/>
                </a:cubicBezTo>
                <a:cubicBezTo>
                  <a:pt x="320" y="400"/>
                  <a:pt x="284" y="358"/>
                  <a:pt x="238" y="329"/>
                </a:cubicBezTo>
                <a:cubicBezTo>
                  <a:pt x="187" y="223"/>
                  <a:pt x="0" y="138"/>
                  <a:pt x="0" y="0"/>
                </a:cubicBezTo>
              </a:path>
            </a:pathLst>
          </a:custGeom>
          <a:noFill/>
          <a:ln w="38100" cmpd="sng">
            <a:solidFill>
              <a:schemeClr val="tx1"/>
            </a:solidFill>
            <a:round/>
            <a:headEnd type="none" w="med" len="med"/>
            <a:tailEnd type="triangle" w="med" len="med"/>
          </a:ln>
          <a:effectLst/>
        </p:spPr>
        <p:txBody>
          <a:bodyPr/>
          <a:lstStyle/>
          <a:p>
            <a:endParaRPr lang="en-GB"/>
          </a:p>
        </p:txBody>
      </p:sp>
      <p:sp>
        <p:nvSpPr>
          <p:cNvPr id="143" name="Rectangle 142"/>
          <p:cNvSpPr/>
          <p:nvPr/>
        </p:nvSpPr>
        <p:spPr>
          <a:xfrm>
            <a:off x="323528" y="992922"/>
            <a:ext cx="8424936" cy="830997"/>
          </a:xfrm>
          <a:prstGeom prst="rect">
            <a:avLst/>
          </a:prstGeom>
        </p:spPr>
        <p:txBody>
          <a:bodyPr wrap="square">
            <a:spAutoFit/>
          </a:bodyPr>
          <a:lstStyle/>
          <a:p>
            <a:r>
              <a:rPr lang="en-US" sz="2400" b="1" dirty="0">
                <a:solidFill>
                  <a:srgbClr val="0077E3"/>
                </a:solidFill>
              </a:rPr>
              <a:t>Test de-</a:t>
            </a:r>
            <a:r>
              <a:rPr lang="en-US" sz="2400" b="1" dirty="0" err="1">
                <a:solidFill>
                  <a:srgbClr val="0077E3"/>
                </a:solidFill>
              </a:rPr>
              <a:t>energised</a:t>
            </a:r>
            <a:r>
              <a:rPr lang="en-US" sz="2400" b="1" dirty="0">
                <a:solidFill>
                  <a:srgbClr val="0077E3"/>
                </a:solidFill>
              </a:rPr>
              <a:t> circuits: continuity of protective and bonding conductors</a:t>
            </a:r>
            <a:endParaRPr lang="en-GB" sz="2400" b="1" dirty="0">
              <a:solidFill>
                <a:srgbClr val="0077E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416"/>
                                        </p:tgtEl>
                                        <p:attrNameLst>
                                          <p:attrName>style.visibility</p:attrName>
                                        </p:attrNameLst>
                                      </p:cBhvr>
                                      <p:to>
                                        <p:strVal val="visible"/>
                                      </p:to>
                                    </p:set>
                                    <p:anim calcmode="lin" valueType="num">
                                      <p:cBhvr additive="base">
                                        <p:cTn id="7" dur="500" fill="hold"/>
                                        <p:tgtEl>
                                          <p:spTgt spid="54416"/>
                                        </p:tgtEl>
                                        <p:attrNameLst>
                                          <p:attrName>ppt_x</p:attrName>
                                        </p:attrNameLst>
                                      </p:cBhvr>
                                      <p:tavLst>
                                        <p:tav tm="0">
                                          <p:val>
                                            <p:strVal val="0-#ppt_w/2"/>
                                          </p:val>
                                        </p:tav>
                                        <p:tav tm="100000">
                                          <p:val>
                                            <p:strVal val="#ppt_x"/>
                                          </p:val>
                                        </p:tav>
                                      </p:tavLst>
                                    </p:anim>
                                    <p:anim calcmode="lin" valueType="num">
                                      <p:cBhvr additive="base">
                                        <p:cTn id="8" dur="500" fill="hold"/>
                                        <p:tgtEl>
                                          <p:spTgt spid="544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415"/>
                                        </p:tgtEl>
                                        <p:attrNameLst>
                                          <p:attrName>style.visibility</p:attrName>
                                        </p:attrNameLst>
                                      </p:cBhvr>
                                      <p:to>
                                        <p:strVal val="visible"/>
                                      </p:to>
                                    </p:set>
                                    <p:anim calcmode="lin" valueType="num">
                                      <p:cBhvr additive="base">
                                        <p:cTn id="13" dur="500" fill="hold"/>
                                        <p:tgtEl>
                                          <p:spTgt spid="54415"/>
                                        </p:tgtEl>
                                        <p:attrNameLst>
                                          <p:attrName>ppt_x</p:attrName>
                                        </p:attrNameLst>
                                      </p:cBhvr>
                                      <p:tavLst>
                                        <p:tav tm="0">
                                          <p:val>
                                            <p:strVal val="0-#ppt_w/2"/>
                                          </p:val>
                                        </p:tav>
                                        <p:tav tm="100000">
                                          <p:val>
                                            <p:strVal val="#ppt_x"/>
                                          </p:val>
                                        </p:tav>
                                      </p:tavLst>
                                    </p:anim>
                                    <p:anim calcmode="lin" valueType="num">
                                      <p:cBhvr additive="base">
                                        <p:cTn id="14" dur="500" fill="hold"/>
                                        <p:tgtEl>
                                          <p:spTgt spid="544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414"/>
                                        </p:tgtEl>
                                        <p:attrNameLst>
                                          <p:attrName>style.visibility</p:attrName>
                                        </p:attrNameLst>
                                      </p:cBhvr>
                                      <p:to>
                                        <p:strVal val="visible"/>
                                      </p:to>
                                    </p:set>
                                    <p:anim calcmode="lin" valueType="num">
                                      <p:cBhvr additive="base">
                                        <p:cTn id="19" dur="500" fill="hold"/>
                                        <p:tgtEl>
                                          <p:spTgt spid="54414"/>
                                        </p:tgtEl>
                                        <p:attrNameLst>
                                          <p:attrName>ppt_x</p:attrName>
                                        </p:attrNameLst>
                                      </p:cBhvr>
                                      <p:tavLst>
                                        <p:tav tm="0">
                                          <p:val>
                                            <p:strVal val="0-#ppt_w/2"/>
                                          </p:val>
                                        </p:tav>
                                        <p:tav tm="100000">
                                          <p:val>
                                            <p:strVal val="#ppt_x"/>
                                          </p:val>
                                        </p:tav>
                                      </p:tavLst>
                                    </p:anim>
                                    <p:anim calcmode="lin" valueType="num">
                                      <p:cBhvr additive="base">
                                        <p:cTn id="20" dur="500" fill="hold"/>
                                        <p:tgtEl>
                                          <p:spTgt spid="544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14" grpId="0" animBg="1" autoUpdateAnimBg="0"/>
      <p:bldP spid="54415" grpId="0" animBg="1"/>
      <p:bldP spid="544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4"/>
          <p:cNvSpPr txBox="1">
            <a:spLocks noChangeArrowheads="1"/>
          </p:cNvSpPr>
          <p:nvPr/>
        </p:nvSpPr>
        <p:spPr bwMode="auto">
          <a:xfrm>
            <a:off x="201086" y="3391817"/>
            <a:ext cx="1033463" cy="861774"/>
          </a:xfrm>
          <a:prstGeom prst="rect">
            <a:avLst/>
          </a:prstGeom>
          <a:noFill/>
          <a:ln w="9525">
            <a:noFill/>
            <a:miter lim="800000"/>
            <a:headEnd/>
            <a:tailEnd/>
          </a:ln>
          <a:effectLst/>
        </p:spPr>
        <p:txBody>
          <a:bodyPr>
            <a:spAutoFit/>
          </a:bodyPr>
          <a:lstStyle/>
          <a:p>
            <a:pPr algn="r">
              <a:spcBef>
                <a:spcPct val="50000"/>
              </a:spcBef>
            </a:pPr>
            <a:r>
              <a:rPr lang="en-GB" dirty="0"/>
              <a:t>Water</a:t>
            </a:r>
          </a:p>
          <a:p>
            <a:pPr algn="r">
              <a:spcBef>
                <a:spcPct val="50000"/>
              </a:spcBef>
            </a:pPr>
            <a:r>
              <a:rPr lang="en-GB" dirty="0"/>
              <a:t>pipe</a:t>
            </a:r>
          </a:p>
        </p:txBody>
      </p:sp>
      <p:sp>
        <p:nvSpPr>
          <p:cNvPr id="58373" name="Text Box 5"/>
          <p:cNvSpPr txBox="1">
            <a:spLocks noChangeArrowheads="1"/>
          </p:cNvSpPr>
          <p:nvPr/>
        </p:nvSpPr>
        <p:spPr bwMode="auto">
          <a:xfrm>
            <a:off x="95517" y="5045329"/>
            <a:ext cx="2278063" cy="707886"/>
          </a:xfrm>
          <a:prstGeom prst="rect">
            <a:avLst/>
          </a:prstGeom>
          <a:noFill/>
          <a:ln w="9525">
            <a:solidFill>
              <a:srgbClr val="FF9933"/>
            </a:solidFill>
            <a:miter lim="800000"/>
            <a:headEnd/>
            <a:tailEnd/>
          </a:ln>
          <a:effectLst/>
        </p:spPr>
        <p:txBody>
          <a:bodyPr wrap="square">
            <a:spAutoFit/>
          </a:bodyPr>
          <a:lstStyle/>
          <a:p>
            <a:pPr algn="ctr">
              <a:spcBef>
                <a:spcPct val="50000"/>
              </a:spcBef>
            </a:pPr>
            <a:r>
              <a:rPr lang="en-GB" dirty="0">
                <a:solidFill>
                  <a:srgbClr val="FF9933"/>
                </a:solidFill>
                <a:highlight>
                  <a:srgbClr val="FFFF00"/>
                </a:highlight>
              </a:rPr>
              <a:t>Low-resistance ohmmeter</a:t>
            </a:r>
          </a:p>
        </p:txBody>
      </p:sp>
      <p:pic>
        <p:nvPicPr>
          <p:cNvPr id="58374" name="Picture 6" descr="3075dl"/>
          <p:cNvPicPr>
            <a:picLocks noChangeAspect="1" noChangeArrowheads="1"/>
          </p:cNvPicPr>
          <p:nvPr/>
        </p:nvPicPr>
        <p:blipFill>
          <a:blip r:embed="rId3"/>
          <a:srcRect/>
          <a:stretch>
            <a:fillRect/>
          </a:stretch>
        </p:blipFill>
        <p:spPr bwMode="auto">
          <a:xfrm>
            <a:off x="2495024" y="3696617"/>
            <a:ext cx="2278062" cy="2084388"/>
          </a:xfrm>
          <a:prstGeom prst="rect">
            <a:avLst/>
          </a:prstGeom>
          <a:noFill/>
        </p:spPr>
      </p:pic>
      <p:grpSp>
        <p:nvGrpSpPr>
          <p:cNvPr id="2" name="Group 7"/>
          <p:cNvGrpSpPr>
            <a:grpSpLocks/>
          </p:cNvGrpSpPr>
          <p:nvPr/>
        </p:nvGrpSpPr>
        <p:grpSpPr bwMode="auto">
          <a:xfrm>
            <a:off x="1344086" y="2172617"/>
            <a:ext cx="2822575" cy="2095500"/>
            <a:chOff x="1344" y="1185"/>
            <a:chExt cx="2258" cy="1575"/>
          </a:xfrm>
        </p:grpSpPr>
        <p:sp>
          <p:nvSpPr>
            <p:cNvPr id="58376" name="Rectangle 8"/>
            <p:cNvSpPr>
              <a:spLocks noChangeArrowheads="1"/>
            </p:cNvSpPr>
            <p:nvPr/>
          </p:nvSpPr>
          <p:spPr bwMode="auto">
            <a:xfrm>
              <a:off x="1344" y="1185"/>
              <a:ext cx="78" cy="1575"/>
            </a:xfrm>
            <a:prstGeom prst="rect">
              <a:avLst/>
            </a:prstGeom>
            <a:solidFill>
              <a:srgbClr val="996633"/>
            </a:solidFill>
            <a:ln w="9525">
              <a:solidFill>
                <a:schemeClr val="tx1"/>
              </a:solidFill>
              <a:miter lim="800000"/>
              <a:headEnd/>
              <a:tailEnd/>
            </a:ln>
            <a:effectLst/>
          </p:spPr>
          <p:txBody>
            <a:bodyPr wrap="none" anchor="ctr"/>
            <a:lstStyle/>
            <a:p>
              <a:endParaRPr lang="en-GB"/>
            </a:p>
          </p:txBody>
        </p:sp>
        <p:grpSp>
          <p:nvGrpSpPr>
            <p:cNvPr id="3" name="Group 9"/>
            <p:cNvGrpSpPr>
              <a:grpSpLocks/>
            </p:cNvGrpSpPr>
            <p:nvPr/>
          </p:nvGrpSpPr>
          <p:grpSpPr bwMode="auto">
            <a:xfrm>
              <a:off x="2322" y="1411"/>
              <a:ext cx="1280" cy="842"/>
              <a:chOff x="1104" y="1274"/>
              <a:chExt cx="2160" cy="1318"/>
            </a:xfrm>
          </p:grpSpPr>
          <p:sp>
            <p:nvSpPr>
              <p:cNvPr id="58378" name="Rectangle 10"/>
              <p:cNvSpPr>
                <a:spLocks noChangeArrowheads="1"/>
              </p:cNvSpPr>
              <p:nvPr/>
            </p:nvSpPr>
            <p:spPr bwMode="auto">
              <a:xfrm>
                <a:off x="1104" y="1429"/>
                <a:ext cx="2065" cy="1163"/>
              </a:xfrm>
              <a:prstGeom prst="rect">
                <a:avLst/>
              </a:prstGeom>
              <a:noFill/>
              <a:ln w="9525">
                <a:solidFill>
                  <a:schemeClr val="tx1"/>
                </a:solidFill>
                <a:miter lim="800000"/>
                <a:headEnd/>
                <a:tailEnd/>
              </a:ln>
              <a:effectLst/>
            </p:spPr>
            <p:txBody>
              <a:bodyPr wrap="none" anchor="ctr"/>
              <a:lstStyle/>
              <a:p>
                <a:endParaRPr lang="en-GB"/>
              </a:p>
            </p:txBody>
          </p:sp>
          <p:sp>
            <p:nvSpPr>
              <p:cNvPr id="58379" name="Oval 11"/>
              <p:cNvSpPr>
                <a:spLocks noChangeArrowheads="1"/>
              </p:cNvSpPr>
              <p:nvPr/>
            </p:nvSpPr>
            <p:spPr bwMode="auto">
              <a:xfrm>
                <a:off x="2552"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8380" name="Oval 12"/>
              <p:cNvSpPr>
                <a:spLocks noChangeArrowheads="1"/>
              </p:cNvSpPr>
              <p:nvPr/>
            </p:nvSpPr>
            <p:spPr bwMode="auto">
              <a:xfrm>
                <a:off x="2552"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8381" name="Oval 13"/>
              <p:cNvSpPr>
                <a:spLocks noChangeArrowheads="1"/>
              </p:cNvSpPr>
              <p:nvPr/>
            </p:nvSpPr>
            <p:spPr bwMode="auto">
              <a:xfrm>
                <a:off x="2837" y="2075"/>
                <a:ext cx="7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8382" name="Oval 14"/>
              <p:cNvSpPr>
                <a:spLocks noChangeArrowheads="1"/>
              </p:cNvSpPr>
              <p:nvPr/>
            </p:nvSpPr>
            <p:spPr bwMode="auto">
              <a:xfrm>
                <a:off x="2837" y="1765"/>
                <a:ext cx="71" cy="77"/>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8383" name="Line 15"/>
              <p:cNvSpPr>
                <a:spLocks noChangeShapeType="1"/>
              </p:cNvSpPr>
              <p:nvPr/>
            </p:nvSpPr>
            <p:spPr bwMode="auto">
              <a:xfrm flipV="1">
                <a:off x="2481" y="1739"/>
                <a:ext cx="285" cy="388"/>
              </a:xfrm>
              <a:prstGeom prst="line">
                <a:avLst/>
              </a:prstGeom>
              <a:noFill/>
              <a:ln w="9525">
                <a:solidFill>
                  <a:schemeClr val="tx1"/>
                </a:solidFill>
                <a:round/>
                <a:headEnd/>
                <a:tailEnd/>
              </a:ln>
              <a:effectLst/>
            </p:spPr>
            <p:txBody>
              <a:bodyPr/>
              <a:lstStyle/>
              <a:p>
                <a:endParaRPr lang="en-GB"/>
              </a:p>
            </p:txBody>
          </p:sp>
          <p:sp>
            <p:nvSpPr>
              <p:cNvPr id="58384" name="Line 16"/>
              <p:cNvSpPr>
                <a:spLocks noChangeShapeType="1"/>
              </p:cNvSpPr>
              <p:nvPr/>
            </p:nvSpPr>
            <p:spPr bwMode="auto">
              <a:xfrm flipV="1">
                <a:off x="2742" y="1765"/>
                <a:ext cx="285" cy="388"/>
              </a:xfrm>
              <a:prstGeom prst="line">
                <a:avLst/>
              </a:prstGeom>
              <a:noFill/>
              <a:ln w="9525">
                <a:solidFill>
                  <a:schemeClr val="tx1"/>
                </a:solidFill>
                <a:round/>
                <a:headEnd/>
                <a:tailEnd/>
              </a:ln>
              <a:effectLst/>
            </p:spPr>
            <p:txBody>
              <a:bodyPr/>
              <a:lstStyle/>
              <a:p>
                <a:endParaRPr lang="en-GB"/>
              </a:p>
            </p:txBody>
          </p:sp>
          <p:sp>
            <p:nvSpPr>
              <p:cNvPr id="58385" name="Line 17"/>
              <p:cNvSpPr>
                <a:spLocks noChangeShapeType="1"/>
              </p:cNvSpPr>
              <p:nvPr/>
            </p:nvSpPr>
            <p:spPr bwMode="auto">
              <a:xfrm>
                <a:off x="2623" y="1946"/>
                <a:ext cx="641" cy="0"/>
              </a:xfrm>
              <a:prstGeom prst="line">
                <a:avLst/>
              </a:prstGeom>
              <a:noFill/>
              <a:ln w="9525">
                <a:solidFill>
                  <a:schemeClr val="tx1"/>
                </a:solidFill>
                <a:round/>
                <a:headEnd/>
                <a:tailEnd/>
              </a:ln>
              <a:effectLst/>
            </p:spPr>
            <p:txBody>
              <a:bodyPr/>
              <a:lstStyle/>
              <a:p>
                <a:endParaRPr lang="en-GB"/>
              </a:p>
            </p:txBody>
          </p:sp>
          <p:sp>
            <p:nvSpPr>
              <p:cNvPr id="58386" name="Line 18"/>
              <p:cNvSpPr>
                <a:spLocks noChangeShapeType="1"/>
              </p:cNvSpPr>
              <p:nvPr/>
            </p:nvSpPr>
            <p:spPr bwMode="auto">
              <a:xfrm>
                <a:off x="3264" y="1920"/>
                <a:ext cx="0" cy="52"/>
              </a:xfrm>
              <a:prstGeom prst="line">
                <a:avLst/>
              </a:prstGeom>
              <a:noFill/>
              <a:ln w="9525">
                <a:solidFill>
                  <a:schemeClr val="tx1"/>
                </a:solidFill>
                <a:round/>
                <a:headEnd/>
                <a:tailEnd/>
              </a:ln>
              <a:effectLst/>
            </p:spPr>
            <p:txBody>
              <a:bodyPr/>
              <a:lstStyle/>
              <a:p>
                <a:endParaRPr lang="en-GB"/>
              </a:p>
            </p:txBody>
          </p:sp>
          <p:grpSp>
            <p:nvGrpSpPr>
              <p:cNvPr id="4" name="Group 19"/>
              <p:cNvGrpSpPr>
                <a:grpSpLocks/>
              </p:cNvGrpSpPr>
              <p:nvPr/>
            </p:nvGrpSpPr>
            <p:grpSpPr bwMode="auto">
              <a:xfrm>
                <a:off x="2315" y="1739"/>
                <a:ext cx="118" cy="595"/>
                <a:chOff x="2112" y="1152"/>
                <a:chExt cx="240" cy="1104"/>
              </a:xfrm>
            </p:grpSpPr>
            <p:sp>
              <p:nvSpPr>
                <p:cNvPr id="58388" name="Rectangle 2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389" name="Rectangle 2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390" name="Rectangle 2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5" name="Group 23"/>
              <p:cNvGrpSpPr>
                <a:grpSpLocks/>
              </p:cNvGrpSpPr>
              <p:nvPr/>
            </p:nvGrpSpPr>
            <p:grpSpPr bwMode="auto">
              <a:xfrm>
                <a:off x="1602" y="1739"/>
                <a:ext cx="119" cy="595"/>
                <a:chOff x="2112" y="1152"/>
                <a:chExt cx="240" cy="1104"/>
              </a:xfrm>
            </p:grpSpPr>
            <p:sp>
              <p:nvSpPr>
                <p:cNvPr id="58392" name="Rectangle 2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393" name="Rectangle 2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394" name="Rectangle 2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6" name="Group 27"/>
              <p:cNvGrpSpPr>
                <a:grpSpLocks/>
              </p:cNvGrpSpPr>
              <p:nvPr/>
            </p:nvGrpSpPr>
            <p:grpSpPr bwMode="auto">
              <a:xfrm>
                <a:off x="1721" y="1739"/>
                <a:ext cx="119" cy="595"/>
                <a:chOff x="2112" y="1152"/>
                <a:chExt cx="240" cy="1104"/>
              </a:xfrm>
            </p:grpSpPr>
            <p:sp>
              <p:nvSpPr>
                <p:cNvPr id="58396" name="Rectangle 2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397" name="Rectangle 2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398" name="Rectangle 3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7" name="Group 31"/>
              <p:cNvGrpSpPr>
                <a:grpSpLocks/>
              </p:cNvGrpSpPr>
              <p:nvPr/>
            </p:nvGrpSpPr>
            <p:grpSpPr bwMode="auto">
              <a:xfrm>
                <a:off x="2077" y="1739"/>
                <a:ext cx="119" cy="595"/>
                <a:chOff x="2112" y="1152"/>
                <a:chExt cx="240" cy="1104"/>
              </a:xfrm>
            </p:grpSpPr>
            <p:sp>
              <p:nvSpPr>
                <p:cNvPr id="58400" name="Rectangle 3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01" name="Rectangle 3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02" name="Rectangle 3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8" name="Group 35"/>
              <p:cNvGrpSpPr>
                <a:grpSpLocks/>
              </p:cNvGrpSpPr>
              <p:nvPr/>
            </p:nvGrpSpPr>
            <p:grpSpPr bwMode="auto">
              <a:xfrm>
                <a:off x="1840" y="1739"/>
                <a:ext cx="119" cy="595"/>
                <a:chOff x="2112" y="1152"/>
                <a:chExt cx="240" cy="1104"/>
              </a:xfrm>
            </p:grpSpPr>
            <p:sp>
              <p:nvSpPr>
                <p:cNvPr id="58404" name="Rectangle 3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05" name="Rectangle 3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06" name="Rectangle 3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9" name="Group 39"/>
              <p:cNvGrpSpPr>
                <a:grpSpLocks/>
              </p:cNvGrpSpPr>
              <p:nvPr/>
            </p:nvGrpSpPr>
            <p:grpSpPr bwMode="auto">
              <a:xfrm>
                <a:off x="1959" y="1739"/>
                <a:ext cx="118" cy="595"/>
                <a:chOff x="2112" y="1152"/>
                <a:chExt cx="240" cy="1104"/>
              </a:xfrm>
            </p:grpSpPr>
            <p:sp>
              <p:nvSpPr>
                <p:cNvPr id="58408" name="Rectangle 4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09" name="Rectangle 4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10" name="Rectangle 4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0" name="Group 43"/>
              <p:cNvGrpSpPr>
                <a:grpSpLocks/>
              </p:cNvGrpSpPr>
              <p:nvPr/>
            </p:nvGrpSpPr>
            <p:grpSpPr bwMode="auto">
              <a:xfrm>
                <a:off x="2196" y="1739"/>
                <a:ext cx="119" cy="595"/>
                <a:chOff x="2112" y="1152"/>
                <a:chExt cx="240" cy="1104"/>
              </a:xfrm>
            </p:grpSpPr>
            <p:sp>
              <p:nvSpPr>
                <p:cNvPr id="58412" name="Rectangle 4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13" name="Rectangle 4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14" name="Rectangle 4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1" name="Group 47"/>
              <p:cNvGrpSpPr>
                <a:grpSpLocks/>
              </p:cNvGrpSpPr>
              <p:nvPr/>
            </p:nvGrpSpPr>
            <p:grpSpPr bwMode="auto">
              <a:xfrm>
                <a:off x="1484" y="1739"/>
                <a:ext cx="118" cy="595"/>
                <a:chOff x="2112" y="1152"/>
                <a:chExt cx="240" cy="1104"/>
              </a:xfrm>
            </p:grpSpPr>
            <p:sp>
              <p:nvSpPr>
                <p:cNvPr id="58416" name="Rectangle 4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17" name="Rectangle 4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18" name="Rectangle 5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2" name="Group 51"/>
              <p:cNvGrpSpPr>
                <a:grpSpLocks/>
              </p:cNvGrpSpPr>
              <p:nvPr/>
            </p:nvGrpSpPr>
            <p:grpSpPr bwMode="auto">
              <a:xfrm>
                <a:off x="1365" y="1739"/>
                <a:ext cx="119" cy="595"/>
                <a:chOff x="2112" y="1152"/>
                <a:chExt cx="240" cy="1104"/>
              </a:xfrm>
            </p:grpSpPr>
            <p:sp>
              <p:nvSpPr>
                <p:cNvPr id="58420" name="Rectangle 5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58421" name="Rectangle 5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58422" name="Rectangle 5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58423" name="Rectangle 55"/>
              <p:cNvSpPr>
                <a:spLocks noChangeArrowheads="1"/>
              </p:cNvSpPr>
              <p:nvPr/>
            </p:nvSpPr>
            <p:spPr bwMode="auto">
              <a:xfrm>
                <a:off x="1365" y="2334"/>
                <a:ext cx="1211" cy="51"/>
              </a:xfrm>
              <a:prstGeom prst="rect">
                <a:avLst/>
              </a:prstGeom>
              <a:solidFill>
                <a:srgbClr val="FF9900"/>
              </a:solidFill>
              <a:ln w="9525">
                <a:solidFill>
                  <a:schemeClr val="tx1"/>
                </a:solidFill>
                <a:miter lim="800000"/>
                <a:headEnd/>
                <a:tailEnd/>
              </a:ln>
              <a:effectLst/>
            </p:spPr>
            <p:txBody>
              <a:bodyPr wrap="none" anchor="ctr"/>
              <a:lstStyle/>
              <a:p>
                <a:endParaRPr lang="en-GB"/>
              </a:p>
            </p:txBody>
          </p:sp>
          <p:sp>
            <p:nvSpPr>
              <p:cNvPr id="58424" name="Rectangle 56"/>
              <p:cNvSpPr>
                <a:spLocks noChangeArrowheads="1"/>
              </p:cNvSpPr>
              <p:nvPr/>
            </p:nvSpPr>
            <p:spPr bwMode="auto">
              <a:xfrm>
                <a:off x="2576" y="2153"/>
                <a:ext cx="23" cy="232"/>
              </a:xfrm>
              <a:prstGeom prst="rect">
                <a:avLst/>
              </a:prstGeom>
              <a:solidFill>
                <a:srgbClr val="FF9900"/>
              </a:solidFill>
              <a:ln w="9525">
                <a:solidFill>
                  <a:schemeClr val="tx1"/>
                </a:solidFill>
                <a:miter lim="800000"/>
                <a:headEnd/>
                <a:tailEnd/>
              </a:ln>
              <a:effectLst/>
            </p:spPr>
            <p:txBody>
              <a:bodyPr wrap="none" anchor="ctr"/>
              <a:lstStyle/>
              <a:p>
                <a:endParaRPr lang="en-GB"/>
              </a:p>
            </p:txBody>
          </p:sp>
          <p:grpSp>
            <p:nvGrpSpPr>
              <p:cNvPr id="13" name="Group 57"/>
              <p:cNvGrpSpPr>
                <a:grpSpLocks/>
              </p:cNvGrpSpPr>
              <p:nvPr/>
            </p:nvGrpSpPr>
            <p:grpSpPr bwMode="auto">
              <a:xfrm>
                <a:off x="2243" y="1481"/>
                <a:ext cx="879" cy="129"/>
                <a:chOff x="2928" y="3456"/>
                <a:chExt cx="1776" cy="240"/>
              </a:xfrm>
            </p:grpSpPr>
            <p:sp>
              <p:nvSpPr>
                <p:cNvPr id="58426" name="Rectangle 58"/>
                <p:cNvSpPr>
                  <a:spLocks noChangeArrowheads="1"/>
                </p:cNvSpPr>
                <p:nvPr/>
              </p:nvSpPr>
              <p:spPr bwMode="auto">
                <a:xfrm>
                  <a:off x="2928" y="3456"/>
                  <a:ext cx="1776" cy="240"/>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nvGrpSpPr>
                <p:cNvPr id="14" name="Group 59"/>
                <p:cNvGrpSpPr>
                  <a:grpSpLocks/>
                </p:cNvGrpSpPr>
                <p:nvPr/>
              </p:nvGrpSpPr>
              <p:grpSpPr bwMode="auto">
                <a:xfrm>
                  <a:off x="3552" y="3504"/>
                  <a:ext cx="151" cy="150"/>
                  <a:chOff x="1584" y="3408"/>
                  <a:chExt cx="288" cy="240"/>
                </a:xfrm>
              </p:grpSpPr>
              <p:sp>
                <p:nvSpPr>
                  <p:cNvPr id="58428" name="Oval 6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29" name="Line 6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5" name="Group 62"/>
                <p:cNvGrpSpPr>
                  <a:grpSpLocks/>
                </p:cNvGrpSpPr>
                <p:nvPr/>
              </p:nvGrpSpPr>
              <p:grpSpPr bwMode="auto">
                <a:xfrm>
                  <a:off x="3744" y="3504"/>
                  <a:ext cx="151" cy="150"/>
                  <a:chOff x="1584" y="3408"/>
                  <a:chExt cx="288" cy="240"/>
                </a:xfrm>
              </p:grpSpPr>
              <p:sp>
                <p:nvSpPr>
                  <p:cNvPr id="58431" name="Oval 6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32" name="Line 6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6" name="Group 65"/>
                <p:cNvGrpSpPr>
                  <a:grpSpLocks/>
                </p:cNvGrpSpPr>
                <p:nvPr/>
              </p:nvGrpSpPr>
              <p:grpSpPr bwMode="auto">
                <a:xfrm>
                  <a:off x="3936" y="3504"/>
                  <a:ext cx="151" cy="150"/>
                  <a:chOff x="1584" y="3408"/>
                  <a:chExt cx="288" cy="240"/>
                </a:xfrm>
              </p:grpSpPr>
              <p:sp>
                <p:nvSpPr>
                  <p:cNvPr id="58434" name="Oval 6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35" name="Line 6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7" name="Group 68"/>
                <p:cNvGrpSpPr>
                  <a:grpSpLocks/>
                </p:cNvGrpSpPr>
                <p:nvPr/>
              </p:nvGrpSpPr>
              <p:grpSpPr bwMode="auto">
                <a:xfrm>
                  <a:off x="4128" y="3504"/>
                  <a:ext cx="151" cy="150"/>
                  <a:chOff x="1584" y="3408"/>
                  <a:chExt cx="288" cy="240"/>
                </a:xfrm>
              </p:grpSpPr>
              <p:sp>
                <p:nvSpPr>
                  <p:cNvPr id="58437" name="Oval 6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38" name="Line 7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8" name="Group 71"/>
                <p:cNvGrpSpPr>
                  <a:grpSpLocks/>
                </p:cNvGrpSpPr>
                <p:nvPr/>
              </p:nvGrpSpPr>
              <p:grpSpPr bwMode="auto">
                <a:xfrm>
                  <a:off x="4320" y="3504"/>
                  <a:ext cx="151" cy="150"/>
                  <a:chOff x="1584" y="3408"/>
                  <a:chExt cx="288" cy="240"/>
                </a:xfrm>
              </p:grpSpPr>
              <p:sp>
                <p:nvSpPr>
                  <p:cNvPr id="58440" name="Oval 7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41" name="Line 7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9" name="Group 74"/>
                <p:cNvGrpSpPr>
                  <a:grpSpLocks/>
                </p:cNvGrpSpPr>
                <p:nvPr/>
              </p:nvGrpSpPr>
              <p:grpSpPr bwMode="auto">
                <a:xfrm>
                  <a:off x="4512" y="3504"/>
                  <a:ext cx="151" cy="150"/>
                  <a:chOff x="1584" y="3408"/>
                  <a:chExt cx="288" cy="240"/>
                </a:xfrm>
              </p:grpSpPr>
              <p:sp>
                <p:nvSpPr>
                  <p:cNvPr id="58443" name="Oval 7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44" name="Line 7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0" name="Group 77"/>
                <p:cNvGrpSpPr>
                  <a:grpSpLocks/>
                </p:cNvGrpSpPr>
                <p:nvPr/>
              </p:nvGrpSpPr>
              <p:grpSpPr bwMode="auto">
                <a:xfrm>
                  <a:off x="3168" y="3504"/>
                  <a:ext cx="151" cy="150"/>
                  <a:chOff x="1584" y="3408"/>
                  <a:chExt cx="288" cy="240"/>
                </a:xfrm>
              </p:grpSpPr>
              <p:sp>
                <p:nvSpPr>
                  <p:cNvPr id="58446" name="Oval 7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47" name="Line 7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1" name="Group 80"/>
                <p:cNvGrpSpPr>
                  <a:grpSpLocks/>
                </p:cNvGrpSpPr>
                <p:nvPr/>
              </p:nvGrpSpPr>
              <p:grpSpPr bwMode="auto">
                <a:xfrm>
                  <a:off x="3360" y="3504"/>
                  <a:ext cx="151" cy="150"/>
                  <a:chOff x="1584" y="3408"/>
                  <a:chExt cx="288" cy="240"/>
                </a:xfrm>
              </p:grpSpPr>
              <p:sp>
                <p:nvSpPr>
                  <p:cNvPr id="58449" name="Oval 8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50" name="Line 8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2" name="Group 83"/>
                <p:cNvGrpSpPr>
                  <a:grpSpLocks/>
                </p:cNvGrpSpPr>
                <p:nvPr/>
              </p:nvGrpSpPr>
              <p:grpSpPr bwMode="auto">
                <a:xfrm>
                  <a:off x="2976" y="3504"/>
                  <a:ext cx="151" cy="150"/>
                  <a:chOff x="1584" y="3408"/>
                  <a:chExt cx="288" cy="240"/>
                </a:xfrm>
              </p:grpSpPr>
              <p:sp>
                <p:nvSpPr>
                  <p:cNvPr id="58452" name="Oval 8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53" name="Line 8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grpSp>
            <p:nvGrpSpPr>
              <p:cNvPr id="23" name="Group 86"/>
              <p:cNvGrpSpPr>
                <a:grpSpLocks/>
              </p:cNvGrpSpPr>
              <p:nvPr/>
            </p:nvGrpSpPr>
            <p:grpSpPr bwMode="auto">
              <a:xfrm>
                <a:off x="1151" y="1481"/>
                <a:ext cx="808" cy="129"/>
                <a:chOff x="2160" y="3408"/>
                <a:chExt cx="1632" cy="240"/>
              </a:xfrm>
            </p:grpSpPr>
            <p:sp>
              <p:nvSpPr>
                <p:cNvPr id="58455" name="Rectangle 87"/>
                <p:cNvSpPr>
                  <a:spLocks noChangeArrowheads="1"/>
                </p:cNvSpPr>
                <p:nvPr/>
              </p:nvSpPr>
              <p:spPr bwMode="auto">
                <a:xfrm>
                  <a:off x="2160" y="3408"/>
                  <a:ext cx="1632" cy="240"/>
                </a:xfrm>
                <a:prstGeom prst="rect">
                  <a:avLst/>
                </a:prstGeom>
                <a:solidFill>
                  <a:srgbClr val="66FF33"/>
                </a:solidFill>
                <a:ln w="9525">
                  <a:solidFill>
                    <a:schemeClr val="tx1"/>
                  </a:solidFill>
                  <a:miter lim="800000"/>
                  <a:headEnd/>
                  <a:tailEnd/>
                </a:ln>
                <a:effectLst/>
              </p:spPr>
              <p:txBody>
                <a:bodyPr wrap="none" anchor="ctr"/>
                <a:lstStyle/>
                <a:p>
                  <a:endParaRPr lang="en-GB"/>
                </a:p>
              </p:txBody>
            </p:sp>
            <p:grpSp>
              <p:nvGrpSpPr>
                <p:cNvPr id="24" name="Group 88"/>
                <p:cNvGrpSpPr>
                  <a:grpSpLocks/>
                </p:cNvGrpSpPr>
                <p:nvPr/>
              </p:nvGrpSpPr>
              <p:grpSpPr bwMode="auto">
                <a:xfrm>
                  <a:off x="2400" y="3456"/>
                  <a:ext cx="151" cy="150"/>
                  <a:chOff x="1584" y="3408"/>
                  <a:chExt cx="288" cy="240"/>
                </a:xfrm>
              </p:grpSpPr>
              <p:sp>
                <p:nvSpPr>
                  <p:cNvPr id="58457" name="Oval 8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58" name="Line 9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5" name="Group 91"/>
                <p:cNvGrpSpPr>
                  <a:grpSpLocks/>
                </p:cNvGrpSpPr>
                <p:nvPr/>
              </p:nvGrpSpPr>
              <p:grpSpPr bwMode="auto">
                <a:xfrm>
                  <a:off x="2592" y="3456"/>
                  <a:ext cx="151" cy="150"/>
                  <a:chOff x="1584" y="3408"/>
                  <a:chExt cx="288" cy="240"/>
                </a:xfrm>
              </p:grpSpPr>
              <p:sp>
                <p:nvSpPr>
                  <p:cNvPr id="58460" name="Oval 9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61" name="Line 9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6" name="Group 94"/>
                <p:cNvGrpSpPr>
                  <a:grpSpLocks/>
                </p:cNvGrpSpPr>
                <p:nvPr/>
              </p:nvGrpSpPr>
              <p:grpSpPr bwMode="auto">
                <a:xfrm>
                  <a:off x="2784" y="3456"/>
                  <a:ext cx="151" cy="150"/>
                  <a:chOff x="1584" y="3408"/>
                  <a:chExt cx="288" cy="240"/>
                </a:xfrm>
              </p:grpSpPr>
              <p:sp>
                <p:nvSpPr>
                  <p:cNvPr id="58463" name="Oval 9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64" name="Line 9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7" name="Group 97"/>
                <p:cNvGrpSpPr>
                  <a:grpSpLocks/>
                </p:cNvGrpSpPr>
                <p:nvPr/>
              </p:nvGrpSpPr>
              <p:grpSpPr bwMode="auto">
                <a:xfrm>
                  <a:off x="2208" y="3456"/>
                  <a:ext cx="151" cy="150"/>
                  <a:chOff x="1584" y="3408"/>
                  <a:chExt cx="288" cy="240"/>
                </a:xfrm>
              </p:grpSpPr>
              <p:sp>
                <p:nvSpPr>
                  <p:cNvPr id="58466" name="Oval 9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67" name="Line 9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8" name="Group 100"/>
                <p:cNvGrpSpPr>
                  <a:grpSpLocks/>
                </p:cNvGrpSpPr>
                <p:nvPr/>
              </p:nvGrpSpPr>
              <p:grpSpPr bwMode="auto">
                <a:xfrm>
                  <a:off x="2976" y="3456"/>
                  <a:ext cx="151" cy="150"/>
                  <a:chOff x="1584" y="3408"/>
                  <a:chExt cx="288" cy="240"/>
                </a:xfrm>
              </p:grpSpPr>
              <p:sp>
                <p:nvSpPr>
                  <p:cNvPr id="58469" name="Oval 10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70" name="Line 10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9" name="Group 103"/>
                <p:cNvGrpSpPr>
                  <a:grpSpLocks/>
                </p:cNvGrpSpPr>
                <p:nvPr/>
              </p:nvGrpSpPr>
              <p:grpSpPr bwMode="auto">
                <a:xfrm>
                  <a:off x="3168" y="3456"/>
                  <a:ext cx="151" cy="150"/>
                  <a:chOff x="1584" y="3408"/>
                  <a:chExt cx="288" cy="240"/>
                </a:xfrm>
              </p:grpSpPr>
              <p:sp>
                <p:nvSpPr>
                  <p:cNvPr id="58472" name="Oval 10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73" name="Line 10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0" name="Group 106"/>
                <p:cNvGrpSpPr>
                  <a:grpSpLocks/>
                </p:cNvGrpSpPr>
                <p:nvPr/>
              </p:nvGrpSpPr>
              <p:grpSpPr bwMode="auto">
                <a:xfrm>
                  <a:off x="3360" y="3456"/>
                  <a:ext cx="151" cy="150"/>
                  <a:chOff x="1584" y="3408"/>
                  <a:chExt cx="288" cy="240"/>
                </a:xfrm>
              </p:grpSpPr>
              <p:sp>
                <p:nvSpPr>
                  <p:cNvPr id="58475" name="Oval 10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76" name="Line 10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1" name="Group 109"/>
                <p:cNvGrpSpPr>
                  <a:grpSpLocks/>
                </p:cNvGrpSpPr>
                <p:nvPr/>
              </p:nvGrpSpPr>
              <p:grpSpPr bwMode="auto">
                <a:xfrm>
                  <a:off x="3552" y="3456"/>
                  <a:ext cx="151" cy="150"/>
                  <a:chOff x="1584" y="3408"/>
                  <a:chExt cx="288" cy="240"/>
                </a:xfrm>
              </p:grpSpPr>
              <p:sp>
                <p:nvSpPr>
                  <p:cNvPr id="58478" name="Oval 11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58479" name="Line 11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sp>
            <p:nvSpPr>
              <p:cNvPr id="58480" name="Rectangle 112"/>
              <p:cNvSpPr>
                <a:spLocks noChangeArrowheads="1"/>
              </p:cNvSpPr>
              <p:nvPr/>
            </p:nvSpPr>
            <p:spPr bwMode="auto">
              <a:xfrm>
                <a:off x="3050" y="1610"/>
                <a:ext cx="24" cy="775"/>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8481" name="Rectangle 113"/>
              <p:cNvSpPr>
                <a:spLocks noChangeArrowheads="1"/>
              </p:cNvSpPr>
              <p:nvPr/>
            </p:nvSpPr>
            <p:spPr bwMode="auto">
              <a:xfrm>
                <a:off x="2860" y="2153"/>
                <a:ext cx="24" cy="232"/>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8482" name="Rectangle 114"/>
              <p:cNvSpPr>
                <a:spLocks noChangeArrowheads="1"/>
              </p:cNvSpPr>
              <p:nvPr/>
            </p:nvSpPr>
            <p:spPr bwMode="auto">
              <a:xfrm>
                <a:off x="2884" y="2359"/>
                <a:ext cx="166" cy="2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58483" name="Rectangle 115"/>
              <p:cNvSpPr>
                <a:spLocks noChangeArrowheads="1"/>
              </p:cNvSpPr>
              <p:nvPr/>
            </p:nvSpPr>
            <p:spPr bwMode="auto">
              <a:xfrm>
                <a:off x="2576" y="1610"/>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8484" name="Rectangle 116"/>
              <p:cNvSpPr>
                <a:spLocks noChangeArrowheads="1"/>
              </p:cNvSpPr>
              <p:nvPr/>
            </p:nvSpPr>
            <p:spPr bwMode="auto">
              <a:xfrm>
                <a:off x="2860" y="1610"/>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8485" name="Rectangle 117"/>
              <p:cNvSpPr>
                <a:spLocks noChangeArrowheads="1"/>
              </p:cNvSpPr>
              <p:nvPr/>
            </p:nvSpPr>
            <p:spPr bwMode="auto">
              <a:xfrm>
                <a:off x="2576" y="1326"/>
                <a:ext cx="23"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8486" name="Rectangle 118"/>
              <p:cNvSpPr>
                <a:spLocks noChangeArrowheads="1"/>
              </p:cNvSpPr>
              <p:nvPr/>
            </p:nvSpPr>
            <p:spPr bwMode="auto">
              <a:xfrm>
                <a:off x="2860" y="1326"/>
                <a:ext cx="24" cy="155"/>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58487" name="Rectangle 119"/>
              <p:cNvSpPr>
                <a:spLocks noChangeArrowheads="1"/>
              </p:cNvSpPr>
              <p:nvPr/>
            </p:nvSpPr>
            <p:spPr bwMode="auto">
              <a:xfrm>
                <a:off x="2576" y="1274"/>
                <a:ext cx="23" cy="52"/>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58488" name="Rectangle 120"/>
              <p:cNvSpPr>
                <a:spLocks noChangeArrowheads="1"/>
              </p:cNvSpPr>
              <p:nvPr/>
            </p:nvSpPr>
            <p:spPr bwMode="auto">
              <a:xfrm>
                <a:off x="2860" y="1274"/>
                <a:ext cx="24" cy="52"/>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58489" name="Rectangle 121"/>
            <p:cNvSpPr>
              <a:spLocks noChangeArrowheads="1"/>
            </p:cNvSpPr>
            <p:nvPr/>
          </p:nvSpPr>
          <p:spPr bwMode="auto">
            <a:xfrm>
              <a:off x="1344" y="1912"/>
              <a:ext cx="196" cy="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58490" name="Line 122"/>
            <p:cNvSpPr>
              <a:spLocks noChangeShapeType="1"/>
            </p:cNvSpPr>
            <p:nvPr/>
          </p:nvSpPr>
          <p:spPr bwMode="auto">
            <a:xfrm flipV="1">
              <a:off x="2400" y="1185"/>
              <a:ext cx="1" cy="363"/>
            </a:xfrm>
            <a:prstGeom prst="line">
              <a:avLst/>
            </a:prstGeom>
            <a:noFill/>
            <a:ln w="9525">
              <a:solidFill>
                <a:srgbClr val="009900"/>
              </a:solidFill>
              <a:round/>
              <a:headEnd/>
              <a:tailEnd/>
            </a:ln>
            <a:effectLst/>
          </p:spPr>
          <p:txBody>
            <a:bodyPr/>
            <a:lstStyle/>
            <a:p>
              <a:endParaRPr lang="en-GB"/>
            </a:p>
          </p:txBody>
        </p:sp>
        <p:sp>
          <p:nvSpPr>
            <p:cNvPr id="58491" name="Line 123"/>
            <p:cNvSpPr>
              <a:spLocks noChangeShapeType="1"/>
            </p:cNvSpPr>
            <p:nvPr/>
          </p:nvSpPr>
          <p:spPr bwMode="auto">
            <a:xfrm flipV="1">
              <a:off x="1500" y="1185"/>
              <a:ext cx="1" cy="727"/>
            </a:xfrm>
            <a:prstGeom prst="line">
              <a:avLst/>
            </a:prstGeom>
            <a:noFill/>
            <a:ln w="9525">
              <a:solidFill>
                <a:srgbClr val="009900"/>
              </a:solidFill>
              <a:round/>
              <a:headEnd/>
              <a:tailEnd/>
            </a:ln>
            <a:effectLst/>
          </p:spPr>
          <p:txBody>
            <a:bodyPr/>
            <a:lstStyle/>
            <a:p>
              <a:endParaRPr lang="en-GB"/>
            </a:p>
          </p:txBody>
        </p:sp>
        <p:sp>
          <p:nvSpPr>
            <p:cNvPr id="58492" name="Line 124"/>
            <p:cNvSpPr>
              <a:spLocks noChangeShapeType="1"/>
            </p:cNvSpPr>
            <p:nvPr/>
          </p:nvSpPr>
          <p:spPr bwMode="auto">
            <a:xfrm>
              <a:off x="1500" y="1185"/>
              <a:ext cx="900" cy="1"/>
            </a:xfrm>
            <a:prstGeom prst="line">
              <a:avLst/>
            </a:prstGeom>
            <a:noFill/>
            <a:ln w="9525">
              <a:solidFill>
                <a:srgbClr val="009900"/>
              </a:solidFill>
              <a:round/>
              <a:headEnd/>
              <a:tailEnd/>
            </a:ln>
            <a:effectLst/>
          </p:spPr>
          <p:txBody>
            <a:bodyPr/>
            <a:lstStyle/>
            <a:p>
              <a:endParaRPr lang="en-GB"/>
            </a:p>
          </p:txBody>
        </p:sp>
      </p:grpSp>
      <p:sp>
        <p:nvSpPr>
          <p:cNvPr id="58493" name="Freeform 125"/>
          <p:cNvSpPr>
            <a:spLocks/>
          </p:cNvSpPr>
          <p:nvPr/>
        </p:nvSpPr>
        <p:spPr bwMode="auto">
          <a:xfrm>
            <a:off x="1507599" y="3206080"/>
            <a:ext cx="1509712" cy="1263650"/>
          </a:xfrm>
          <a:custGeom>
            <a:avLst/>
            <a:gdLst/>
            <a:ahLst/>
            <a:cxnLst>
              <a:cxn ang="0">
                <a:pos x="951" y="796"/>
              </a:cxn>
              <a:cxn ang="0">
                <a:pos x="905" y="476"/>
              </a:cxn>
              <a:cxn ang="0">
                <a:pos x="868" y="412"/>
              </a:cxn>
              <a:cxn ang="0">
                <a:pos x="841" y="348"/>
              </a:cxn>
              <a:cxn ang="0">
                <a:pos x="521" y="119"/>
              </a:cxn>
              <a:cxn ang="0">
                <a:pos x="238" y="74"/>
              </a:cxn>
              <a:cxn ang="0">
                <a:pos x="27" y="37"/>
              </a:cxn>
              <a:cxn ang="0">
                <a:pos x="0" y="0"/>
              </a:cxn>
            </a:cxnLst>
            <a:rect l="0" t="0" r="r" b="b"/>
            <a:pathLst>
              <a:path w="951" h="796">
                <a:moveTo>
                  <a:pt x="951" y="796"/>
                </a:moveTo>
                <a:cubicBezTo>
                  <a:pt x="946" y="689"/>
                  <a:pt x="951" y="577"/>
                  <a:pt x="905" y="476"/>
                </a:cubicBezTo>
                <a:cubicBezTo>
                  <a:pt x="895" y="454"/>
                  <a:pt x="879" y="434"/>
                  <a:pt x="868" y="412"/>
                </a:cubicBezTo>
                <a:cubicBezTo>
                  <a:pt x="858" y="391"/>
                  <a:pt x="855" y="367"/>
                  <a:pt x="841" y="348"/>
                </a:cubicBezTo>
                <a:cubicBezTo>
                  <a:pt x="777" y="260"/>
                  <a:pt x="622" y="158"/>
                  <a:pt x="521" y="119"/>
                </a:cubicBezTo>
                <a:cubicBezTo>
                  <a:pt x="432" y="85"/>
                  <a:pt x="332" y="82"/>
                  <a:pt x="238" y="74"/>
                </a:cubicBezTo>
                <a:cubicBezTo>
                  <a:pt x="170" y="61"/>
                  <a:pt x="93" y="58"/>
                  <a:pt x="27" y="37"/>
                </a:cubicBezTo>
                <a:cubicBezTo>
                  <a:pt x="7" y="6"/>
                  <a:pt x="16" y="18"/>
                  <a:pt x="0" y="0"/>
                </a:cubicBezTo>
              </a:path>
            </a:pathLst>
          </a:custGeom>
          <a:noFill/>
          <a:ln w="28575" cmpd="sng">
            <a:solidFill>
              <a:schemeClr val="tx1"/>
            </a:solidFill>
            <a:round/>
            <a:headEnd type="none" w="med" len="med"/>
            <a:tailEnd type="triangle" w="med" len="med"/>
          </a:ln>
          <a:effectLst/>
        </p:spPr>
        <p:txBody>
          <a:bodyPr/>
          <a:lstStyle/>
          <a:p>
            <a:endParaRPr lang="en-GB"/>
          </a:p>
        </p:txBody>
      </p:sp>
      <p:sp>
        <p:nvSpPr>
          <p:cNvPr id="58494" name="Freeform 126"/>
          <p:cNvSpPr>
            <a:spLocks/>
          </p:cNvSpPr>
          <p:nvPr/>
        </p:nvSpPr>
        <p:spPr bwMode="auto">
          <a:xfrm>
            <a:off x="2653774" y="2728242"/>
            <a:ext cx="1074737" cy="1566863"/>
          </a:xfrm>
          <a:custGeom>
            <a:avLst/>
            <a:gdLst/>
            <a:ahLst/>
            <a:cxnLst>
              <a:cxn ang="0">
                <a:pos x="677" y="987"/>
              </a:cxn>
              <a:cxn ang="0">
                <a:pos x="622" y="695"/>
              </a:cxn>
              <a:cxn ang="0">
                <a:pos x="485" y="530"/>
              </a:cxn>
              <a:cxn ang="0">
                <a:pos x="421" y="439"/>
              </a:cxn>
              <a:cxn ang="0">
                <a:pos x="348" y="384"/>
              </a:cxn>
              <a:cxn ang="0">
                <a:pos x="311" y="347"/>
              </a:cxn>
              <a:cxn ang="0">
                <a:pos x="247" y="247"/>
              </a:cxn>
              <a:cxn ang="0">
                <a:pos x="110" y="64"/>
              </a:cxn>
              <a:cxn ang="0">
                <a:pos x="92" y="45"/>
              </a:cxn>
              <a:cxn ang="0">
                <a:pos x="0" y="0"/>
              </a:cxn>
            </a:cxnLst>
            <a:rect l="0" t="0" r="r" b="b"/>
            <a:pathLst>
              <a:path w="677" h="987">
                <a:moveTo>
                  <a:pt x="677" y="987"/>
                </a:moveTo>
                <a:cubicBezTo>
                  <a:pt x="668" y="891"/>
                  <a:pt x="667" y="784"/>
                  <a:pt x="622" y="695"/>
                </a:cubicBezTo>
                <a:cubicBezTo>
                  <a:pt x="587" y="626"/>
                  <a:pt x="528" y="592"/>
                  <a:pt x="485" y="530"/>
                </a:cubicBezTo>
                <a:cubicBezTo>
                  <a:pt x="464" y="500"/>
                  <a:pt x="446" y="466"/>
                  <a:pt x="421" y="439"/>
                </a:cubicBezTo>
                <a:cubicBezTo>
                  <a:pt x="400" y="417"/>
                  <a:pt x="371" y="404"/>
                  <a:pt x="348" y="384"/>
                </a:cubicBezTo>
                <a:cubicBezTo>
                  <a:pt x="335" y="373"/>
                  <a:pt x="322" y="360"/>
                  <a:pt x="311" y="347"/>
                </a:cubicBezTo>
                <a:cubicBezTo>
                  <a:pt x="285" y="317"/>
                  <a:pt x="271" y="279"/>
                  <a:pt x="247" y="247"/>
                </a:cubicBezTo>
                <a:cubicBezTo>
                  <a:pt x="224" y="176"/>
                  <a:pt x="161" y="116"/>
                  <a:pt x="110" y="64"/>
                </a:cubicBezTo>
                <a:cubicBezTo>
                  <a:pt x="104" y="58"/>
                  <a:pt x="100" y="48"/>
                  <a:pt x="92" y="45"/>
                </a:cubicBezTo>
                <a:cubicBezTo>
                  <a:pt x="58" y="32"/>
                  <a:pt x="32" y="16"/>
                  <a:pt x="0" y="0"/>
                </a:cubicBezTo>
              </a:path>
            </a:pathLst>
          </a:custGeom>
          <a:noFill/>
          <a:ln w="28575" cmpd="sng">
            <a:solidFill>
              <a:srgbClr val="FF0000"/>
            </a:solidFill>
            <a:round/>
            <a:headEnd type="none" w="med" len="med"/>
            <a:tailEnd type="triangle" w="med" len="med"/>
          </a:ln>
          <a:effectLst/>
        </p:spPr>
        <p:txBody>
          <a:bodyPr/>
          <a:lstStyle/>
          <a:p>
            <a:endParaRPr lang="en-GB"/>
          </a:p>
        </p:txBody>
      </p:sp>
      <p:sp>
        <p:nvSpPr>
          <p:cNvPr id="58495" name="Text Box 127"/>
          <p:cNvSpPr txBox="1">
            <a:spLocks noChangeArrowheads="1"/>
          </p:cNvSpPr>
          <p:nvPr/>
        </p:nvSpPr>
        <p:spPr bwMode="auto">
          <a:xfrm>
            <a:off x="4878274" y="1714246"/>
            <a:ext cx="4158222" cy="4401205"/>
          </a:xfrm>
          <a:prstGeom prst="rect">
            <a:avLst/>
          </a:prstGeom>
          <a:noFill/>
          <a:ln w="9525">
            <a:noFill/>
            <a:miter lim="800000"/>
            <a:headEnd/>
            <a:tailEnd/>
          </a:ln>
          <a:effectLst/>
        </p:spPr>
        <p:txBody>
          <a:bodyPr wrap="square">
            <a:spAutoFit/>
          </a:bodyPr>
          <a:lstStyle/>
          <a:p>
            <a:pPr>
              <a:spcBef>
                <a:spcPct val="50000"/>
              </a:spcBef>
            </a:pPr>
            <a:r>
              <a:rPr lang="en-GB" dirty="0"/>
              <a:t>The test leads are placed on either end of the conductor. This can be done by using a long test lead, as long as the resistance of the leads is deducted from the measurement taken.</a:t>
            </a:r>
          </a:p>
          <a:p>
            <a:pPr>
              <a:spcBef>
                <a:spcPct val="50000"/>
              </a:spcBef>
            </a:pPr>
            <a:r>
              <a:rPr lang="en-GB" dirty="0">
                <a:highlight>
                  <a:srgbClr val="FFFF00"/>
                </a:highlight>
              </a:rPr>
              <a:t>The reading will be very low, it will relate to the length and size of the conductor being measured.</a:t>
            </a:r>
          </a:p>
          <a:p>
            <a:pPr>
              <a:spcBef>
                <a:spcPct val="50000"/>
              </a:spcBef>
            </a:pPr>
            <a:r>
              <a:rPr lang="en-GB" dirty="0">
                <a:cs typeface="Times New Roman" pitchFamily="18" charset="0"/>
                <a:sym typeface="Symbol" pitchFamily="18" charset="2"/>
              </a:rPr>
              <a:t>This is also the case for all supplementary bonding conductors, and the method used is the same.</a:t>
            </a:r>
          </a:p>
        </p:txBody>
      </p:sp>
      <p:sp>
        <p:nvSpPr>
          <p:cNvPr id="127" name="Rectangle 126"/>
          <p:cNvSpPr/>
          <p:nvPr/>
        </p:nvSpPr>
        <p:spPr>
          <a:xfrm>
            <a:off x="395536" y="980728"/>
            <a:ext cx="6480720" cy="830997"/>
          </a:xfrm>
          <a:prstGeom prst="rect">
            <a:avLst/>
          </a:prstGeom>
        </p:spPr>
        <p:txBody>
          <a:bodyPr wrap="square">
            <a:spAutoFit/>
          </a:bodyPr>
          <a:lstStyle/>
          <a:p>
            <a:r>
              <a:rPr lang="en-US" sz="2400" b="1" dirty="0">
                <a:solidFill>
                  <a:srgbClr val="0077E3"/>
                </a:solidFill>
              </a:rPr>
              <a:t>Test de-</a:t>
            </a:r>
            <a:r>
              <a:rPr lang="en-US" sz="2400" b="1" dirty="0" err="1">
                <a:solidFill>
                  <a:srgbClr val="0077E3"/>
                </a:solidFill>
              </a:rPr>
              <a:t>energised</a:t>
            </a:r>
            <a:r>
              <a:rPr lang="en-US" sz="2400" b="1" dirty="0">
                <a:solidFill>
                  <a:srgbClr val="0077E3"/>
                </a:solidFill>
              </a:rPr>
              <a:t> circuits: continuity of protective and bonding conductors</a:t>
            </a:r>
            <a:endParaRPr lang="en-GB" sz="2400" b="1" dirty="0">
              <a:solidFill>
                <a:srgbClr val="0077E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83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58493"/>
                                        </p:tgtEl>
                                        <p:attrNameLst>
                                          <p:attrName>style.visibility</p:attrName>
                                        </p:attrNameLst>
                                      </p:cBhvr>
                                      <p:to>
                                        <p:strVal val="visible"/>
                                      </p:to>
                                    </p:set>
                                    <p:anim calcmode="lin" valueType="num">
                                      <p:cBhvr additive="base">
                                        <p:cTn id="11" dur="500" fill="hold"/>
                                        <p:tgtEl>
                                          <p:spTgt spid="58493"/>
                                        </p:tgtEl>
                                        <p:attrNameLst>
                                          <p:attrName>ppt_x</p:attrName>
                                        </p:attrNameLst>
                                      </p:cBhvr>
                                      <p:tavLst>
                                        <p:tav tm="0">
                                          <p:val>
                                            <p:strVal val="0-#ppt_w/2"/>
                                          </p:val>
                                        </p:tav>
                                        <p:tav tm="100000">
                                          <p:val>
                                            <p:strVal val="#ppt_x"/>
                                          </p:val>
                                        </p:tav>
                                      </p:tavLst>
                                    </p:anim>
                                    <p:anim calcmode="lin" valueType="num">
                                      <p:cBhvr additive="base">
                                        <p:cTn id="12" dur="500" fill="hold"/>
                                        <p:tgtEl>
                                          <p:spTgt spid="5849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8494"/>
                                        </p:tgtEl>
                                        <p:attrNameLst>
                                          <p:attrName>style.visibility</p:attrName>
                                        </p:attrNameLst>
                                      </p:cBhvr>
                                      <p:to>
                                        <p:strVal val="visible"/>
                                      </p:to>
                                    </p:set>
                                    <p:anim calcmode="lin" valueType="num">
                                      <p:cBhvr additive="base">
                                        <p:cTn id="17" dur="500" fill="hold"/>
                                        <p:tgtEl>
                                          <p:spTgt spid="58494"/>
                                        </p:tgtEl>
                                        <p:attrNameLst>
                                          <p:attrName>ppt_x</p:attrName>
                                        </p:attrNameLst>
                                      </p:cBhvr>
                                      <p:tavLst>
                                        <p:tav tm="0">
                                          <p:val>
                                            <p:strVal val="0-#ppt_w/2"/>
                                          </p:val>
                                        </p:tav>
                                        <p:tav tm="100000">
                                          <p:val>
                                            <p:strVal val="#ppt_x"/>
                                          </p:val>
                                        </p:tav>
                                      </p:tavLst>
                                    </p:anim>
                                    <p:anim calcmode="lin" valueType="num">
                                      <p:cBhvr additive="base">
                                        <p:cTn id="18" dur="500" fill="hold"/>
                                        <p:tgtEl>
                                          <p:spTgt spid="5849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8495"/>
                                        </p:tgtEl>
                                        <p:attrNameLst>
                                          <p:attrName>style.visibility</p:attrName>
                                        </p:attrNameLst>
                                      </p:cBhvr>
                                      <p:to>
                                        <p:strVal val="visible"/>
                                      </p:to>
                                    </p:set>
                                    <p:anim calcmode="lin" valueType="num">
                                      <p:cBhvr additive="base">
                                        <p:cTn id="23" dur="500" fill="hold"/>
                                        <p:tgtEl>
                                          <p:spTgt spid="58495"/>
                                        </p:tgtEl>
                                        <p:attrNameLst>
                                          <p:attrName>ppt_x</p:attrName>
                                        </p:attrNameLst>
                                      </p:cBhvr>
                                      <p:tavLst>
                                        <p:tav tm="0">
                                          <p:val>
                                            <p:strVal val="0-#ppt_w/2"/>
                                          </p:val>
                                        </p:tav>
                                        <p:tav tm="100000">
                                          <p:val>
                                            <p:strVal val="#ppt_x"/>
                                          </p:val>
                                        </p:tav>
                                      </p:tavLst>
                                    </p:anim>
                                    <p:anim calcmode="lin" valueType="num">
                                      <p:cBhvr additive="base">
                                        <p:cTn id="24" dur="500" fill="hold"/>
                                        <p:tgtEl>
                                          <p:spTgt spid="584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3" grpId="0" animBg="1" autoUpdateAnimBg="0"/>
      <p:bldP spid="58493" grpId="0" animBg="1"/>
      <p:bldP spid="58494" grpId="0" animBg="1"/>
      <p:bldP spid="5849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382588"/>
          </a:xfrm>
        </p:spPr>
        <p:txBody>
          <a:bodyPr/>
          <a:lstStyle/>
          <a:p>
            <a:r>
              <a:rPr lang="en-US" b="1" dirty="0"/>
              <a:t>Test de-</a:t>
            </a:r>
            <a:r>
              <a:rPr lang="en-US" b="1" dirty="0" err="1"/>
              <a:t>energised</a:t>
            </a:r>
            <a:r>
              <a:rPr lang="en-US" b="1" dirty="0"/>
              <a:t> circuits: insulation resistance</a:t>
            </a:r>
            <a:endParaRPr lang="en-US" dirty="0"/>
          </a:p>
        </p:txBody>
      </p:sp>
      <p:sp>
        <p:nvSpPr>
          <p:cNvPr id="3" name="Content Placeholder 2"/>
          <p:cNvSpPr>
            <a:spLocks noGrp="1"/>
          </p:cNvSpPr>
          <p:nvPr>
            <p:ph sz="quarter" idx="10"/>
          </p:nvPr>
        </p:nvSpPr>
        <p:spPr>
          <a:xfrm>
            <a:off x="395536" y="1700808"/>
            <a:ext cx="8229600" cy="4248000"/>
          </a:xfrm>
        </p:spPr>
        <p:txBody>
          <a:bodyPr/>
          <a:lstStyle/>
          <a:p>
            <a:r>
              <a:rPr lang="en-GB" dirty="0">
                <a:solidFill>
                  <a:srgbClr val="000000"/>
                </a:solidFill>
                <a:latin typeface="+mj-lt"/>
              </a:rPr>
              <a:t>Why perform this test?</a:t>
            </a:r>
            <a:endParaRPr lang="en-GB" dirty="0"/>
          </a:p>
          <a:p>
            <a:r>
              <a:rPr lang="en-GB" dirty="0">
                <a:highlight>
                  <a:srgbClr val="FFFF00"/>
                </a:highlight>
              </a:rPr>
              <a:t>To ensure that there are no connections between live </a:t>
            </a:r>
            <a:r>
              <a:rPr lang="en-GB">
                <a:highlight>
                  <a:srgbClr val="FFFF00"/>
                </a:highlight>
              </a:rPr>
              <a:t>conductors and </a:t>
            </a:r>
            <a:r>
              <a:rPr lang="en-GB" dirty="0">
                <a:highlight>
                  <a:srgbClr val="FFFF00"/>
                </a:highlight>
              </a:rPr>
              <a:t>earth.</a:t>
            </a:r>
            <a:r>
              <a:rPr lang="en-US" dirty="0">
                <a:highlight>
                  <a:srgbClr val="FFFF00"/>
                </a:highlight>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4569575" y="1751037"/>
            <a:ext cx="4038600" cy="2862322"/>
          </a:xfrm>
          <a:prstGeom prst="rect">
            <a:avLst/>
          </a:prstGeom>
          <a:noFill/>
          <a:ln w="9525">
            <a:noFill/>
            <a:miter lim="800000"/>
            <a:headEnd/>
            <a:tailEnd/>
          </a:ln>
          <a:effectLst/>
        </p:spPr>
        <p:txBody>
          <a:bodyPr wrap="square">
            <a:spAutoFit/>
          </a:bodyPr>
          <a:lstStyle/>
          <a:p>
            <a:pPr>
              <a:spcBef>
                <a:spcPct val="50000"/>
              </a:spcBef>
            </a:pPr>
            <a:r>
              <a:rPr lang="en-GB" b="1" dirty="0"/>
              <a:t>Method</a:t>
            </a:r>
            <a:r>
              <a:rPr lang="en-GB" dirty="0"/>
              <a:t>:</a:t>
            </a:r>
          </a:p>
          <a:p>
            <a:pPr>
              <a:spcBef>
                <a:spcPct val="50000"/>
              </a:spcBef>
            </a:pPr>
            <a:r>
              <a:rPr lang="en-GB" dirty="0"/>
              <a:t>Use the Megohm scale, choosing the correct voltage for the circuit being tested.</a:t>
            </a:r>
          </a:p>
          <a:p>
            <a:pPr>
              <a:spcBef>
                <a:spcPct val="50000"/>
              </a:spcBef>
            </a:pPr>
            <a:r>
              <a:rPr lang="en-GB" dirty="0"/>
              <a:t>Ensure all switches are closed, and all lamps/loads and any electronic equipment are disconnected from the circuits.</a:t>
            </a:r>
          </a:p>
        </p:txBody>
      </p:sp>
      <p:grpSp>
        <p:nvGrpSpPr>
          <p:cNvPr id="2" name="Group 126"/>
          <p:cNvGrpSpPr>
            <a:grpSpLocks/>
          </p:cNvGrpSpPr>
          <p:nvPr/>
        </p:nvGrpSpPr>
        <p:grpSpPr bwMode="auto">
          <a:xfrm>
            <a:off x="939800" y="1593890"/>
            <a:ext cx="3086100" cy="2439988"/>
            <a:chOff x="288" y="2015"/>
            <a:chExt cx="1944" cy="1537"/>
          </a:xfrm>
        </p:grpSpPr>
        <p:sp>
          <p:nvSpPr>
            <p:cNvPr id="70663" name="Rectangle 7"/>
            <p:cNvSpPr>
              <a:spLocks noChangeArrowheads="1"/>
            </p:cNvSpPr>
            <p:nvPr/>
          </p:nvSpPr>
          <p:spPr bwMode="auto">
            <a:xfrm>
              <a:off x="288" y="2174"/>
              <a:ext cx="1944" cy="1378"/>
            </a:xfrm>
            <a:prstGeom prst="rect">
              <a:avLst/>
            </a:prstGeom>
            <a:noFill/>
            <a:ln w="9525">
              <a:solidFill>
                <a:schemeClr val="tx1"/>
              </a:solidFill>
              <a:miter lim="800000"/>
              <a:headEnd/>
              <a:tailEnd/>
            </a:ln>
            <a:effectLst/>
          </p:spPr>
          <p:txBody>
            <a:bodyPr wrap="none" anchor="ctr"/>
            <a:lstStyle/>
            <a:p>
              <a:endParaRPr lang="en-GB"/>
            </a:p>
          </p:txBody>
        </p:sp>
        <p:sp>
          <p:nvSpPr>
            <p:cNvPr id="70664" name="Oval 8"/>
            <p:cNvSpPr>
              <a:spLocks noChangeArrowheads="1"/>
            </p:cNvSpPr>
            <p:nvPr/>
          </p:nvSpPr>
          <p:spPr bwMode="auto">
            <a:xfrm>
              <a:off x="1541" y="2520"/>
              <a:ext cx="62"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0665" name="Oval 9"/>
            <p:cNvSpPr>
              <a:spLocks noChangeArrowheads="1"/>
            </p:cNvSpPr>
            <p:nvPr/>
          </p:nvSpPr>
          <p:spPr bwMode="auto">
            <a:xfrm>
              <a:off x="1541" y="2837"/>
              <a:ext cx="62" cy="80"/>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0666" name="Oval 10"/>
            <p:cNvSpPr>
              <a:spLocks noChangeArrowheads="1"/>
            </p:cNvSpPr>
            <p:nvPr/>
          </p:nvSpPr>
          <p:spPr bwMode="auto">
            <a:xfrm>
              <a:off x="1788" y="2837"/>
              <a:ext cx="61" cy="80"/>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0667" name="Oval 11"/>
            <p:cNvSpPr>
              <a:spLocks noChangeArrowheads="1"/>
            </p:cNvSpPr>
            <p:nvPr/>
          </p:nvSpPr>
          <p:spPr bwMode="auto">
            <a:xfrm>
              <a:off x="1788" y="2520"/>
              <a:ext cx="61" cy="7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0668" name="Line 12"/>
            <p:cNvSpPr>
              <a:spLocks noChangeShapeType="1"/>
            </p:cNvSpPr>
            <p:nvPr/>
          </p:nvSpPr>
          <p:spPr bwMode="auto">
            <a:xfrm rot="21294826" flipV="1">
              <a:off x="1515" y="2491"/>
              <a:ext cx="214" cy="419"/>
            </a:xfrm>
            <a:prstGeom prst="line">
              <a:avLst/>
            </a:prstGeom>
            <a:noFill/>
            <a:ln w="28575">
              <a:solidFill>
                <a:schemeClr val="tx1"/>
              </a:solidFill>
              <a:round/>
              <a:headEnd/>
              <a:tailEnd/>
            </a:ln>
            <a:effectLst/>
          </p:spPr>
          <p:txBody>
            <a:bodyPr/>
            <a:lstStyle/>
            <a:p>
              <a:endParaRPr lang="en-GB"/>
            </a:p>
          </p:txBody>
        </p:sp>
        <p:sp>
          <p:nvSpPr>
            <p:cNvPr id="70669" name="Line 13"/>
            <p:cNvSpPr>
              <a:spLocks noChangeShapeType="1"/>
            </p:cNvSpPr>
            <p:nvPr/>
          </p:nvSpPr>
          <p:spPr bwMode="auto">
            <a:xfrm rot="21017112" flipV="1">
              <a:off x="1755" y="2535"/>
              <a:ext cx="215" cy="371"/>
            </a:xfrm>
            <a:prstGeom prst="line">
              <a:avLst/>
            </a:prstGeom>
            <a:noFill/>
            <a:ln w="28575">
              <a:solidFill>
                <a:schemeClr val="tx1"/>
              </a:solidFill>
              <a:round/>
              <a:headEnd/>
              <a:tailEnd/>
            </a:ln>
            <a:effectLst/>
          </p:spPr>
          <p:txBody>
            <a:bodyPr/>
            <a:lstStyle/>
            <a:p>
              <a:endParaRPr lang="en-GB"/>
            </a:p>
          </p:txBody>
        </p:sp>
        <p:sp>
          <p:nvSpPr>
            <p:cNvPr id="70670" name="Line 14"/>
            <p:cNvSpPr>
              <a:spLocks noChangeShapeType="1"/>
            </p:cNvSpPr>
            <p:nvPr/>
          </p:nvSpPr>
          <p:spPr bwMode="auto">
            <a:xfrm>
              <a:off x="2142" y="2652"/>
              <a:ext cx="0" cy="54"/>
            </a:xfrm>
            <a:prstGeom prst="line">
              <a:avLst/>
            </a:prstGeom>
            <a:noFill/>
            <a:ln w="28575">
              <a:solidFill>
                <a:schemeClr val="tx1"/>
              </a:solidFill>
              <a:round/>
              <a:headEnd/>
              <a:tailEnd/>
            </a:ln>
            <a:effectLst/>
          </p:spPr>
          <p:txBody>
            <a:bodyPr/>
            <a:lstStyle/>
            <a:p>
              <a:endParaRPr lang="en-GB"/>
            </a:p>
          </p:txBody>
        </p:sp>
        <p:grpSp>
          <p:nvGrpSpPr>
            <p:cNvPr id="3" name="Group 15"/>
            <p:cNvGrpSpPr>
              <a:grpSpLocks/>
            </p:cNvGrpSpPr>
            <p:nvPr/>
          </p:nvGrpSpPr>
          <p:grpSpPr bwMode="auto">
            <a:xfrm>
              <a:off x="1335" y="2492"/>
              <a:ext cx="103" cy="612"/>
              <a:chOff x="2112" y="1152"/>
              <a:chExt cx="240" cy="1104"/>
            </a:xfrm>
          </p:grpSpPr>
          <p:sp>
            <p:nvSpPr>
              <p:cNvPr id="70672" name="Rectangle 1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73" name="Rectangle 1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74" name="Rectangle 1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4" name="Group 19"/>
            <p:cNvGrpSpPr>
              <a:grpSpLocks/>
            </p:cNvGrpSpPr>
            <p:nvPr/>
          </p:nvGrpSpPr>
          <p:grpSpPr bwMode="auto">
            <a:xfrm>
              <a:off x="719" y="2492"/>
              <a:ext cx="104" cy="612"/>
              <a:chOff x="2112" y="1152"/>
              <a:chExt cx="240" cy="1104"/>
            </a:xfrm>
          </p:grpSpPr>
          <p:sp>
            <p:nvSpPr>
              <p:cNvPr id="70676" name="Rectangle 2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77" name="Rectangle 2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78" name="Rectangle 2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5" name="Group 23"/>
            <p:cNvGrpSpPr>
              <a:grpSpLocks/>
            </p:cNvGrpSpPr>
            <p:nvPr/>
          </p:nvGrpSpPr>
          <p:grpSpPr bwMode="auto">
            <a:xfrm>
              <a:off x="823" y="2492"/>
              <a:ext cx="102" cy="612"/>
              <a:chOff x="2112" y="1152"/>
              <a:chExt cx="240" cy="1104"/>
            </a:xfrm>
          </p:grpSpPr>
          <p:sp>
            <p:nvSpPr>
              <p:cNvPr id="70680" name="Rectangle 2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81" name="Rectangle 2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82" name="Rectangle 2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6" name="Group 27"/>
            <p:cNvGrpSpPr>
              <a:grpSpLocks/>
            </p:cNvGrpSpPr>
            <p:nvPr/>
          </p:nvGrpSpPr>
          <p:grpSpPr bwMode="auto">
            <a:xfrm>
              <a:off x="1130" y="2492"/>
              <a:ext cx="103" cy="612"/>
              <a:chOff x="2112" y="1152"/>
              <a:chExt cx="240" cy="1104"/>
            </a:xfrm>
          </p:grpSpPr>
          <p:sp>
            <p:nvSpPr>
              <p:cNvPr id="70684" name="Rectangle 2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85" name="Rectangle 2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86" name="Rectangle 3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7" name="Group 31"/>
            <p:cNvGrpSpPr>
              <a:grpSpLocks/>
            </p:cNvGrpSpPr>
            <p:nvPr/>
          </p:nvGrpSpPr>
          <p:grpSpPr bwMode="auto">
            <a:xfrm>
              <a:off x="925" y="2492"/>
              <a:ext cx="103" cy="612"/>
              <a:chOff x="2112" y="1152"/>
              <a:chExt cx="240" cy="1104"/>
            </a:xfrm>
          </p:grpSpPr>
          <p:sp>
            <p:nvSpPr>
              <p:cNvPr id="70688" name="Rectangle 32"/>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89" name="Rectangle 33"/>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90" name="Rectangle 34"/>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8" name="Group 35"/>
            <p:cNvGrpSpPr>
              <a:grpSpLocks/>
            </p:cNvGrpSpPr>
            <p:nvPr/>
          </p:nvGrpSpPr>
          <p:grpSpPr bwMode="auto">
            <a:xfrm>
              <a:off x="1028" y="2492"/>
              <a:ext cx="102" cy="612"/>
              <a:chOff x="2112" y="1152"/>
              <a:chExt cx="240" cy="1104"/>
            </a:xfrm>
          </p:grpSpPr>
          <p:sp>
            <p:nvSpPr>
              <p:cNvPr id="70692" name="Rectangle 36"/>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93" name="Rectangle 37"/>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94" name="Rectangle 38"/>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9" name="Group 39"/>
            <p:cNvGrpSpPr>
              <a:grpSpLocks/>
            </p:cNvGrpSpPr>
            <p:nvPr/>
          </p:nvGrpSpPr>
          <p:grpSpPr bwMode="auto">
            <a:xfrm>
              <a:off x="1233" y="2492"/>
              <a:ext cx="102" cy="612"/>
              <a:chOff x="2112" y="1152"/>
              <a:chExt cx="240" cy="1104"/>
            </a:xfrm>
          </p:grpSpPr>
          <p:sp>
            <p:nvSpPr>
              <p:cNvPr id="70696" name="Rectangle 40"/>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697" name="Rectangle 41"/>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698" name="Rectangle 42"/>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0" name="Group 43"/>
            <p:cNvGrpSpPr>
              <a:grpSpLocks/>
            </p:cNvGrpSpPr>
            <p:nvPr/>
          </p:nvGrpSpPr>
          <p:grpSpPr bwMode="auto">
            <a:xfrm>
              <a:off x="618" y="2492"/>
              <a:ext cx="101" cy="612"/>
              <a:chOff x="2112" y="1152"/>
              <a:chExt cx="240" cy="1104"/>
            </a:xfrm>
          </p:grpSpPr>
          <p:sp>
            <p:nvSpPr>
              <p:cNvPr id="70700" name="Rectangle 44"/>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701" name="Rectangle 45"/>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702" name="Rectangle 46"/>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grpSp>
          <p:nvGrpSpPr>
            <p:cNvPr id="11" name="Group 47"/>
            <p:cNvGrpSpPr>
              <a:grpSpLocks/>
            </p:cNvGrpSpPr>
            <p:nvPr/>
          </p:nvGrpSpPr>
          <p:grpSpPr bwMode="auto">
            <a:xfrm>
              <a:off x="515" y="2492"/>
              <a:ext cx="103" cy="612"/>
              <a:chOff x="2112" y="1152"/>
              <a:chExt cx="240" cy="1104"/>
            </a:xfrm>
          </p:grpSpPr>
          <p:sp>
            <p:nvSpPr>
              <p:cNvPr id="70704" name="Rectangle 48"/>
              <p:cNvSpPr>
                <a:spLocks noChangeArrowheads="1"/>
              </p:cNvSpPr>
              <p:nvPr/>
            </p:nvSpPr>
            <p:spPr bwMode="auto">
              <a:xfrm>
                <a:off x="2112" y="1152"/>
                <a:ext cx="240" cy="1104"/>
              </a:xfrm>
              <a:prstGeom prst="rect">
                <a:avLst/>
              </a:prstGeom>
              <a:noFill/>
              <a:ln w="9525">
                <a:solidFill>
                  <a:schemeClr val="tx1"/>
                </a:solidFill>
                <a:miter lim="800000"/>
                <a:headEnd/>
                <a:tailEnd/>
              </a:ln>
              <a:effectLst/>
            </p:spPr>
            <p:txBody>
              <a:bodyPr wrap="none" anchor="ctr"/>
              <a:lstStyle/>
              <a:p>
                <a:endParaRPr lang="en-GB"/>
              </a:p>
            </p:txBody>
          </p:sp>
          <p:sp>
            <p:nvSpPr>
              <p:cNvPr id="70705" name="Rectangle 49"/>
              <p:cNvSpPr>
                <a:spLocks noChangeArrowheads="1"/>
              </p:cNvSpPr>
              <p:nvPr/>
            </p:nvSpPr>
            <p:spPr bwMode="auto">
              <a:xfrm>
                <a:off x="2160" y="1536"/>
                <a:ext cx="144" cy="336"/>
              </a:xfrm>
              <a:prstGeom prst="rect">
                <a:avLst/>
              </a:prstGeom>
              <a:noFill/>
              <a:ln w="9525">
                <a:solidFill>
                  <a:schemeClr val="tx1"/>
                </a:solidFill>
                <a:miter lim="800000"/>
                <a:headEnd/>
                <a:tailEnd/>
              </a:ln>
              <a:effectLst/>
            </p:spPr>
            <p:txBody>
              <a:bodyPr wrap="none" anchor="ctr"/>
              <a:lstStyle/>
              <a:p>
                <a:endParaRPr lang="en-GB"/>
              </a:p>
            </p:txBody>
          </p:sp>
          <p:sp>
            <p:nvSpPr>
              <p:cNvPr id="70706" name="Rectangle 50"/>
              <p:cNvSpPr>
                <a:spLocks noChangeArrowheads="1"/>
              </p:cNvSpPr>
              <p:nvPr/>
            </p:nvSpPr>
            <p:spPr bwMode="auto">
              <a:xfrm>
                <a:off x="2160" y="1728"/>
                <a:ext cx="144" cy="144"/>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sp>
          <p:nvSpPr>
            <p:cNvPr id="70707" name="Rectangle 51"/>
            <p:cNvSpPr>
              <a:spLocks noChangeArrowheads="1"/>
            </p:cNvSpPr>
            <p:nvPr/>
          </p:nvSpPr>
          <p:spPr bwMode="auto">
            <a:xfrm>
              <a:off x="515" y="3104"/>
              <a:ext cx="1047" cy="52"/>
            </a:xfrm>
            <a:prstGeom prst="rect">
              <a:avLst/>
            </a:prstGeom>
            <a:solidFill>
              <a:srgbClr val="FF9900"/>
            </a:solidFill>
            <a:ln w="9525">
              <a:solidFill>
                <a:schemeClr val="tx1"/>
              </a:solidFill>
              <a:miter lim="800000"/>
              <a:headEnd/>
              <a:tailEnd/>
            </a:ln>
            <a:effectLst/>
          </p:spPr>
          <p:txBody>
            <a:bodyPr wrap="none" anchor="ctr"/>
            <a:lstStyle/>
            <a:p>
              <a:endParaRPr lang="en-GB"/>
            </a:p>
          </p:txBody>
        </p:sp>
        <p:sp>
          <p:nvSpPr>
            <p:cNvPr id="70708" name="Rectangle 52"/>
            <p:cNvSpPr>
              <a:spLocks noChangeArrowheads="1"/>
            </p:cNvSpPr>
            <p:nvPr/>
          </p:nvSpPr>
          <p:spPr bwMode="auto">
            <a:xfrm>
              <a:off x="1562" y="2917"/>
              <a:ext cx="20" cy="239"/>
            </a:xfrm>
            <a:prstGeom prst="rect">
              <a:avLst/>
            </a:prstGeom>
            <a:solidFill>
              <a:srgbClr val="FF9900"/>
            </a:solidFill>
            <a:ln w="9525">
              <a:solidFill>
                <a:schemeClr val="tx1"/>
              </a:solidFill>
              <a:miter lim="800000"/>
              <a:headEnd/>
              <a:tailEnd/>
            </a:ln>
            <a:effectLst/>
          </p:spPr>
          <p:txBody>
            <a:bodyPr wrap="none" anchor="ctr"/>
            <a:lstStyle/>
            <a:p>
              <a:endParaRPr lang="en-GB"/>
            </a:p>
          </p:txBody>
        </p:sp>
        <p:grpSp>
          <p:nvGrpSpPr>
            <p:cNvPr id="12" name="Group 53"/>
            <p:cNvGrpSpPr>
              <a:grpSpLocks/>
            </p:cNvGrpSpPr>
            <p:nvPr/>
          </p:nvGrpSpPr>
          <p:grpSpPr bwMode="auto">
            <a:xfrm>
              <a:off x="1275" y="2227"/>
              <a:ext cx="760" cy="133"/>
              <a:chOff x="2928" y="3456"/>
              <a:chExt cx="1776" cy="240"/>
            </a:xfrm>
          </p:grpSpPr>
          <p:sp>
            <p:nvSpPr>
              <p:cNvPr id="70710" name="Rectangle 54"/>
              <p:cNvSpPr>
                <a:spLocks noChangeArrowheads="1"/>
              </p:cNvSpPr>
              <p:nvPr/>
            </p:nvSpPr>
            <p:spPr bwMode="auto">
              <a:xfrm>
                <a:off x="2928" y="3456"/>
                <a:ext cx="1776" cy="240"/>
              </a:xfrm>
              <a:prstGeom prst="rect">
                <a:avLst/>
              </a:prstGeom>
              <a:solidFill>
                <a:schemeClr val="tx1"/>
              </a:solidFill>
              <a:ln w="9525">
                <a:solidFill>
                  <a:schemeClr val="tx1"/>
                </a:solidFill>
                <a:miter lim="800000"/>
                <a:headEnd/>
                <a:tailEnd/>
              </a:ln>
              <a:effectLst/>
            </p:spPr>
            <p:txBody>
              <a:bodyPr wrap="none" anchor="ctr"/>
              <a:lstStyle/>
              <a:p>
                <a:endParaRPr lang="en-GB"/>
              </a:p>
            </p:txBody>
          </p:sp>
          <p:grpSp>
            <p:nvGrpSpPr>
              <p:cNvPr id="13" name="Group 55"/>
              <p:cNvGrpSpPr>
                <a:grpSpLocks/>
              </p:cNvGrpSpPr>
              <p:nvPr/>
            </p:nvGrpSpPr>
            <p:grpSpPr bwMode="auto">
              <a:xfrm>
                <a:off x="3552" y="3504"/>
                <a:ext cx="151" cy="150"/>
                <a:chOff x="1584" y="3408"/>
                <a:chExt cx="288" cy="240"/>
              </a:xfrm>
            </p:grpSpPr>
            <p:sp>
              <p:nvSpPr>
                <p:cNvPr id="70712" name="Oval 5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13" name="Line 5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4" name="Group 58"/>
              <p:cNvGrpSpPr>
                <a:grpSpLocks/>
              </p:cNvGrpSpPr>
              <p:nvPr/>
            </p:nvGrpSpPr>
            <p:grpSpPr bwMode="auto">
              <a:xfrm>
                <a:off x="3744" y="3504"/>
                <a:ext cx="151" cy="150"/>
                <a:chOff x="1584" y="3408"/>
                <a:chExt cx="288" cy="240"/>
              </a:xfrm>
            </p:grpSpPr>
            <p:sp>
              <p:nvSpPr>
                <p:cNvPr id="70715" name="Oval 59"/>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16" name="Line 60"/>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5" name="Group 61"/>
              <p:cNvGrpSpPr>
                <a:grpSpLocks/>
              </p:cNvGrpSpPr>
              <p:nvPr/>
            </p:nvGrpSpPr>
            <p:grpSpPr bwMode="auto">
              <a:xfrm>
                <a:off x="3936" y="3504"/>
                <a:ext cx="151" cy="150"/>
                <a:chOff x="1584" y="3408"/>
                <a:chExt cx="288" cy="240"/>
              </a:xfrm>
            </p:grpSpPr>
            <p:sp>
              <p:nvSpPr>
                <p:cNvPr id="70718" name="Oval 62"/>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19" name="Line 63"/>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6" name="Group 64"/>
              <p:cNvGrpSpPr>
                <a:grpSpLocks/>
              </p:cNvGrpSpPr>
              <p:nvPr/>
            </p:nvGrpSpPr>
            <p:grpSpPr bwMode="auto">
              <a:xfrm>
                <a:off x="4128" y="3504"/>
                <a:ext cx="151" cy="150"/>
                <a:chOff x="1584" y="3408"/>
                <a:chExt cx="288" cy="240"/>
              </a:xfrm>
            </p:grpSpPr>
            <p:sp>
              <p:nvSpPr>
                <p:cNvPr id="70721" name="Oval 6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22" name="Line 6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7" name="Group 67"/>
              <p:cNvGrpSpPr>
                <a:grpSpLocks/>
              </p:cNvGrpSpPr>
              <p:nvPr/>
            </p:nvGrpSpPr>
            <p:grpSpPr bwMode="auto">
              <a:xfrm>
                <a:off x="4320" y="3504"/>
                <a:ext cx="151" cy="150"/>
                <a:chOff x="1584" y="3408"/>
                <a:chExt cx="288" cy="240"/>
              </a:xfrm>
            </p:grpSpPr>
            <p:sp>
              <p:nvSpPr>
                <p:cNvPr id="70724" name="Oval 6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25" name="Line 6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8" name="Group 70"/>
              <p:cNvGrpSpPr>
                <a:grpSpLocks/>
              </p:cNvGrpSpPr>
              <p:nvPr/>
            </p:nvGrpSpPr>
            <p:grpSpPr bwMode="auto">
              <a:xfrm>
                <a:off x="4512" y="3504"/>
                <a:ext cx="151" cy="150"/>
                <a:chOff x="1584" y="3408"/>
                <a:chExt cx="288" cy="240"/>
              </a:xfrm>
            </p:grpSpPr>
            <p:sp>
              <p:nvSpPr>
                <p:cNvPr id="70727" name="Oval 7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28" name="Line 7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19" name="Group 73"/>
              <p:cNvGrpSpPr>
                <a:grpSpLocks/>
              </p:cNvGrpSpPr>
              <p:nvPr/>
            </p:nvGrpSpPr>
            <p:grpSpPr bwMode="auto">
              <a:xfrm>
                <a:off x="3168" y="3504"/>
                <a:ext cx="151" cy="150"/>
                <a:chOff x="1584" y="3408"/>
                <a:chExt cx="288" cy="240"/>
              </a:xfrm>
            </p:grpSpPr>
            <p:sp>
              <p:nvSpPr>
                <p:cNvPr id="70730" name="Oval 7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31" name="Line 7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0" name="Group 76"/>
              <p:cNvGrpSpPr>
                <a:grpSpLocks/>
              </p:cNvGrpSpPr>
              <p:nvPr/>
            </p:nvGrpSpPr>
            <p:grpSpPr bwMode="auto">
              <a:xfrm>
                <a:off x="3360" y="3504"/>
                <a:ext cx="151" cy="150"/>
                <a:chOff x="1584" y="3408"/>
                <a:chExt cx="288" cy="240"/>
              </a:xfrm>
            </p:grpSpPr>
            <p:sp>
              <p:nvSpPr>
                <p:cNvPr id="70733" name="Oval 7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34" name="Line 7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1" name="Group 79"/>
              <p:cNvGrpSpPr>
                <a:grpSpLocks/>
              </p:cNvGrpSpPr>
              <p:nvPr/>
            </p:nvGrpSpPr>
            <p:grpSpPr bwMode="auto">
              <a:xfrm>
                <a:off x="2976" y="3504"/>
                <a:ext cx="151" cy="150"/>
                <a:chOff x="1584" y="3408"/>
                <a:chExt cx="288" cy="240"/>
              </a:xfrm>
            </p:grpSpPr>
            <p:sp>
              <p:nvSpPr>
                <p:cNvPr id="70736" name="Oval 8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37" name="Line 8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grpSp>
          <p:nvGrpSpPr>
            <p:cNvPr id="22" name="Group 82"/>
            <p:cNvGrpSpPr>
              <a:grpSpLocks/>
            </p:cNvGrpSpPr>
            <p:nvPr/>
          </p:nvGrpSpPr>
          <p:grpSpPr bwMode="auto">
            <a:xfrm>
              <a:off x="329" y="2227"/>
              <a:ext cx="743" cy="114"/>
              <a:chOff x="2160" y="3408"/>
              <a:chExt cx="1632" cy="240"/>
            </a:xfrm>
          </p:grpSpPr>
          <p:sp>
            <p:nvSpPr>
              <p:cNvPr id="70739" name="Rectangle 83"/>
              <p:cNvSpPr>
                <a:spLocks noChangeArrowheads="1"/>
              </p:cNvSpPr>
              <p:nvPr/>
            </p:nvSpPr>
            <p:spPr bwMode="auto">
              <a:xfrm>
                <a:off x="2160" y="3408"/>
                <a:ext cx="1632" cy="240"/>
              </a:xfrm>
              <a:prstGeom prst="rect">
                <a:avLst/>
              </a:prstGeom>
              <a:solidFill>
                <a:srgbClr val="66FF33"/>
              </a:solidFill>
              <a:ln w="9525">
                <a:solidFill>
                  <a:schemeClr val="tx1"/>
                </a:solidFill>
                <a:miter lim="800000"/>
                <a:headEnd/>
                <a:tailEnd/>
              </a:ln>
              <a:effectLst/>
            </p:spPr>
            <p:txBody>
              <a:bodyPr wrap="none" anchor="ctr"/>
              <a:lstStyle/>
              <a:p>
                <a:endParaRPr lang="en-GB"/>
              </a:p>
            </p:txBody>
          </p:sp>
          <p:grpSp>
            <p:nvGrpSpPr>
              <p:cNvPr id="23" name="Group 84"/>
              <p:cNvGrpSpPr>
                <a:grpSpLocks/>
              </p:cNvGrpSpPr>
              <p:nvPr/>
            </p:nvGrpSpPr>
            <p:grpSpPr bwMode="auto">
              <a:xfrm>
                <a:off x="2400" y="3456"/>
                <a:ext cx="151" cy="150"/>
                <a:chOff x="1584" y="3408"/>
                <a:chExt cx="288" cy="240"/>
              </a:xfrm>
            </p:grpSpPr>
            <p:sp>
              <p:nvSpPr>
                <p:cNvPr id="70741" name="Oval 85"/>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42" name="Line 86"/>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4" name="Group 87"/>
              <p:cNvGrpSpPr>
                <a:grpSpLocks/>
              </p:cNvGrpSpPr>
              <p:nvPr/>
            </p:nvGrpSpPr>
            <p:grpSpPr bwMode="auto">
              <a:xfrm>
                <a:off x="2592" y="3456"/>
                <a:ext cx="151" cy="150"/>
                <a:chOff x="1584" y="3408"/>
                <a:chExt cx="288" cy="240"/>
              </a:xfrm>
            </p:grpSpPr>
            <p:sp>
              <p:nvSpPr>
                <p:cNvPr id="70744" name="Oval 88"/>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45" name="Line 89"/>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5" name="Group 90"/>
              <p:cNvGrpSpPr>
                <a:grpSpLocks/>
              </p:cNvGrpSpPr>
              <p:nvPr/>
            </p:nvGrpSpPr>
            <p:grpSpPr bwMode="auto">
              <a:xfrm>
                <a:off x="2784" y="3456"/>
                <a:ext cx="151" cy="150"/>
                <a:chOff x="1584" y="3408"/>
                <a:chExt cx="288" cy="240"/>
              </a:xfrm>
            </p:grpSpPr>
            <p:sp>
              <p:nvSpPr>
                <p:cNvPr id="70747" name="Oval 91"/>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48" name="Line 92"/>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6" name="Group 93"/>
              <p:cNvGrpSpPr>
                <a:grpSpLocks/>
              </p:cNvGrpSpPr>
              <p:nvPr/>
            </p:nvGrpSpPr>
            <p:grpSpPr bwMode="auto">
              <a:xfrm>
                <a:off x="2208" y="3456"/>
                <a:ext cx="151" cy="150"/>
                <a:chOff x="1584" y="3408"/>
                <a:chExt cx="288" cy="240"/>
              </a:xfrm>
            </p:grpSpPr>
            <p:sp>
              <p:nvSpPr>
                <p:cNvPr id="70750" name="Oval 94"/>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51" name="Line 95"/>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7" name="Group 96"/>
              <p:cNvGrpSpPr>
                <a:grpSpLocks/>
              </p:cNvGrpSpPr>
              <p:nvPr/>
            </p:nvGrpSpPr>
            <p:grpSpPr bwMode="auto">
              <a:xfrm>
                <a:off x="2976" y="3456"/>
                <a:ext cx="151" cy="150"/>
                <a:chOff x="1584" y="3408"/>
                <a:chExt cx="288" cy="240"/>
              </a:xfrm>
            </p:grpSpPr>
            <p:sp>
              <p:nvSpPr>
                <p:cNvPr id="70753" name="Oval 97"/>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54" name="Line 98"/>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8" name="Group 99"/>
              <p:cNvGrpSpPr>
                <a:grpSpLocks/>
              </p:cNvGrpSpPr>
              <p:nvPr/>
            </p:nvGrpSpPr>
            <p:grpSpPr bwMode="auto">
              <a:xfrm>
                <a:off x="3168" y="3456"/>
                <a:ext cx="151" cy="150"/>
                <a:chOff x="1584" y="3408"/>
                <a:chExt cx="288" cy="240"/>
              </a:xfrm>
            </p:grpSpPr>
            <p:sp>
              <p:nvSpPr>
                <p:cNvPr id="70756" name="Oval 100"/>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57" name="Line 101"/>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29" name="Group 102"/>
              <p:cNvGrpSpPr>
                <a:grpSpLocks/>
              </p:cNvGrpSpPr>
              <p:nvPr/>
            </p:nvGrpSpPr>
            <p:grpSpPr bwMode="auto">
              <a:xfrm>
                <a:off x="3360" y="3456"/>
                <a:ext cx="151" cy="150"/>
                <a:chOff x="1584" y="3408"/>
                <a:chExt cx="288" cy="240"/>
              </a:xfrm>
            </p:grpSpPr>
            <p:sp>
              <p:nvSpPr>
                <p:cNvPr id="70759" name="Oval 103"/>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60" name="Line 104"/>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nvGrpSpPr>
              <p:cNvPr id="30" name="Group 105"/>
              <p:cNvGrpSpPr>
                <a:grpSpLocks/>
              </p:cNvGrpSpPr>
              <p:nvPr/>
            </p:nvGrpSpPr>
            <p:grpSpPr bwMode="auto">
              <a:xfrm>
                <a:off x="3552" y="3456"/>
                <a:ext cx="151" cy="150"/>
                <a:chOff x="1584" y="3408"/>
                <a:chExt cx="288" cy="240"/>
              </a:xfrm>
            </p:grpSpPr>
            <p:sp>
              <p:nvSpPr>
                <p:cNvPr id="70762" name="Oval 106"/>
                <p:cNvSpPr>
                  <a:spLocks noChangeArrowheads="1"/>
                </p:cNvSpPr>
                <p:nvPr/>
              </p:nvSpPr>
              <p:spPr bwMode="auto">
                <a:xfrm>
                  <a:off x="1584" y="3408"/>
                  <a:ext cx="288"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70763" name="Line 107"/>
                <p:cNvSpPr>
                  <a:spLocks noChangeShapeType="1"/>
                </p:cNvSpPr>
                <p:nvPr/>
              </p:nvSpPr>
              <p:spPr bwMode="auto">
                <a:xfrm>
                  <a:off x="1632" y="3456"/>
                  <a:ext cx="240" cy="144"/>
                </a:xfrm>
                <a:prstGeom prst="line">
                  <a:avLst/>
                </a:prstGeom>
                <a:noFill/>
                <a:ln w="9525">
                  <a:solidFill>
                    <a:schemeClr val="tx1"/>
                  </a:solidFill>
                  <a:round/>
                  <a:headEnd/>
                  <a:tailEnd/>
                </a:ln>
                <a:effectLst/>
              </p:spPr>
              <p:txBody>
                <a:bodyPr/>
                <a:lstStyle/>
                <a:p>
                  <a:endParaRPr lang="en-GB"/>
                </a:p>
              </p:txBody>
            </p:sp>
          </p:grpSp>
        </p:grpSp>
        <p:sp>
          <p:nvSpPr>
            <p:cNvPr id="70764" name="Rectangle 108"/>
            <p:cNvSpPr>
              <a:spLocks noChangeArrowheads="1"/>
            </p:cNvSpPr>
            <p:nvPr/>
          </p:nvSpPr>
          <p:spPr bwMode="auto">
            <a:xfrm>
              <a:off x="1973" y="2360"/>
              <a:ext cx="20" cy="796"/>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65" name="Rectangle 109"/>
            <p:cNvSpPr>
              <a:spLocks noChangeArrowheads="1"/>
            </p:cNvSpPr>
            <p:nvPr/>
          </p:nvSpPr>
          <p:spPr bwMode="auto">
            <a:xfrm>
              <a:off x="1808" y="2917"/>
              <a:ext cx="20" cy="239"/>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66" name="Rectangle 110"/>
            <p:cNvSpPr>
              <a:spLocks noChangeArrowheads="1"/>
            </p:cNvSpPr>
            <p:nvPr/>
          </p:nvSpPr>
          <p:spPr bwMode="auto">
            <a:xfrm>
              <a:off x="1828" y="3129"/>
              <a:ext cx="145" cy="27"/>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67" name="Rectangle 111"/>
            <p:cNvSpPr>
              <a:spLocks noChangeArrowheads="1"/>
            </p:cNvSpPr>
            <p:nvPr/>
          </p:nvSpPr>
          <p:spPr bwMode="auto">
            <a:xfrm>
              <a:off x="1562" y="2360"/>
              <a:ext cx="20" cy="160"/>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70768" name="Rectangle 112"/>
            <p:cNvSpPr>
              <a:spLocks noChangeArrowheads="1"/>
            </p:cNvSpPr>
            <p:nvPr/>
          </p:nvSpPr>
          <p:spPr bwMode="auto">
            <a:xfrm>
              <a:off x="1808" y="2360"/>
              <a:ext cx="20" cy="160"/>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69" name="Rectangle 113"/>
            <p:cNvSpPr>
              <a:spLocks noChangeArrowheads="1"/>
            </p:cNvSpPr>
            <p:nvPr/>
          </p:nvSpPr>
          <p:spPr bwMode="auto">
            <a:xfrm>
              <a:off x="1562" y="2067"/>
              <a:ext cx="20" cy="160"/>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70770" name="Rectangle 114"/>
            <p:cNvSpPr>
              <a:spLocks noChangeArrowheads="1"/>
            </p:cNvSpPr>
            <p:nvPr/>
          </p:nvSpPr>
          <p:spPr bwMode="auto">
            <a:xfrm>
              <a:off x="1808" y="2067"/>
              <a:ext cx="20" cy="160"/>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71" name="Rectangle 115"/>
            <p:cNvSpPr>
              <a:spLocks noChangeArrowheads="1"/>
            </p:cNvSpPr>
            <p:nvPr/>
          </p:nvSpPr>
          <p:spPr bwMode="auto">
            <a:xfrm>
              <a:off x="1562" y="2015"/>
              <a:ext cx="20" cy="52"/>
            </a:xfrm>
            <a:prstGeom prst="rect">
              <a:avLst/>
            </a:prstGeom>
            <a:solidFill>
              <a:srgbClr val="FF0000"/>
            </a:solidFill>
            <a:ln w="9525">
              <a:solidFill>
                <a:schemeClr val="tx1"/>
              </a:solidFill>
              <a:miter lim="800000"/>
              <a:headEnd/>
              <a:tailEnd/>
            </a:ln>
            <a:effectLst/>
          </p:spPr>
          <p:txBody>
            <a:bodyPr wrap="none" anchor="ctr"/>
            <a:lstStyle/>
            <a:p>
              <a:endParaRPr lang="en-GB"/>
            </a:p>
          </p:txBody>
        </p:sp>
        <p:sp>
          <p:nvSpPr>
            <p:cNvPr id="70772" name="Rectangle 116"/>
            <p:cNvSpPr>
              <a:spLocks noChangeArrowheads="1"/>
            </p:cNvSpPr>
            <p:nvPr/>
          </p:nvSpPr>
          <p:spPr bwMode="auto">
            <a:xfrm>
              <a:off x="1808" y="2015"/>
              <a:ext cx="20" cy="52"/>
            </a:xfrm>
            <a:prstGeom prst="rect">
              <a:avLst/>
            </a:prstGeom>
            <a:solidFill>
              <a:schemeClr val="tx1"/>
            </a:solidFill>
            <a:ln w="9525">
              <a:solidFill>
                <a:schemeClr val="tx1"/>
              </a:solidFill>
              <a:miter lim="800000"/>
              <a:headEnd/>
              <a:tailEnd/>
            </a:ln>
            <a:effectLst/>
          </p:spPr>
          <p:txBody>
            <a:bodyPr wrap="none" anchor="ctr"/>
            <a:lstStyle/>
            <a:p>
              <a:endParaRPr lang="en-GB"/>
            </a:p>
          </p:txBody>
        </p:sp>
        <p:sp>
          <p:nvSpPr>
            <p:cNvPr id="70773" name="Rectangle 117" descr="Wide upward diagonal"/>
            <p:cNvSpPr>
              <a:spLocks noChangeArrowheads="1"/>
            </p:cNvSpPr>
            <p:nvPr/>
          </p:nvSpPr>
          <p:spPr bwMode="auto">
            <a:xfrm>
              <a:off x="998" y="2015"/>
              <a:ext cx="38" cy="233"/>
            </a:xfrm>
            <a:prstGeom prst="rect">
              <a:avLst/>
            </a:prstGeom>
            <a:pattFill prst="wdUpDiag">
              <a:fgClr>
                <a:schemeClr val="accent1"/>
              </a:fgClr>
              <a:bgClr>
                <a:srgbClr val="FFFF00"/>
              </a:bgClr>
            </a:pattFill>
            <a:ln w="9525">
              <a:solidFill>
                <a:schemeClr val="tx1"/>
              </a:solidFill>
              <a:miter lim="800000"/>
              <a:headEnd/>
              <a:tailEnd/>
            </a:ln>
            <a:effectLst/>
          </p:spPr>
          <p:txBody>
            <a:bodyPr wrap="none" anchor="ctr"/>
            <a:lstStyle/>
            <a:p>
              <a:endParaRPr lang="en-GB"/>
            </a:p>
          </p:txBody>
        </p:sp>
        <p:sp>
          <p:nvSpPr>
            <p:cNvPr id="70774" name="Line 118"/>
            <p:cNvSpPr>
              <a:spLocks noChangeShapeType="1"/>
            </p:cNvSpPr>
            <p:nvPr/>
          </p:nvSpPr>
          <p:spPr bwMode="auto">
            <a:xfrm flipH="1" flipV="1">
              <a:off x="1632" y="2688"/>
              <a:ext cx="510" cy="2"/>
            </a:xfrm>
            <a:prstGeom prst="line">
              <a:avLst/>
            </a:prstGeom>
            <a:noFill/>
            <a:ln w="28575">
              <a:solidFill>
                <a:schemeClr val="tx1"/>
              </a:solidFill>
              <a:round/>
              <a:headEnd/>
              <a:tailEnd/>
            </a:ln>
            <a:effectLst/>
          </p:spPr>
          <p:txBody>
            <a:bodyPr/>
            <a:lstStyle/>
            <a:p>
              <a:endParaRPr lang="en-GB"/>
            </a:p>
          </p:txBody>
        </p:sp>
      </p:grpSp>
      <p:grpSp>
        <p:nvGrpSpPr>
          <p:cNvPr id="31" name="Group 121"/>
          <p:cNvGrpSpPr>
            <a:grpSpLocks/>
          </p:cNvGrpSpPr>
          <p:nvPr/>
        </p:nvGrpSpPr>
        <p:grpSpPr bwMode="auto">
          <a:xfrm>
            <a:off x="635000" y="3956090"/>
            <a:ext cx="6196013" cy="1728788"/>
            <a:chOff x="2548" y="2143"/>
            <a:chExt cx="3903" cy="1089"/>
          </a:xfrm>
        </p:grpSpPr>
        <p:pic>
          <p:nvPicPr>
            <p:cNvPr id="70778" name="Picture 122" descr="3075dl"/>
            <p:cNvPicPr>
              <a:picLocks noChangeAspect="1" noChangeArrowheads="1"/>
            </p:cNvPicPr>
            <p:nvPr/>
          </p:nvPicPr>
          <p:blipFill>
            <a:blip r:embed="rId3"/>
            <a:srcRect/>
            <a:stretch>
              <a:fillRect/>
            </a:stretch>
          </p:blipFill>
          <p:spPr bwMode="auto">
            <a:xfrm>
              <a:off x="2548" y="2143"/>
              <a:ext cx="1068" cy="1089"/>
            </a:xfrm>
            <a:prstGeom prst="rect">
              <a:avLst/>
            </a:prstGeom>
            <a:noFill/>
          </p:spPr>
        </p:pic>
        <p:sp>
          <p:nvSpPr>
            <p:cNvPr id="70779" name="Text Box 123"/>
            <p:cNvSpPr txBox="1">
              <a:spLocks noChangeArrowheads="1"/>
            </p:cNvSpPr>
            <p:nvPr/>
          </p:nvSpPr>
          <p:spPr bwMode="auto">
            <a:xfrm>
              <a:off x="3729" y="2829"/>
              <a:ext cx="2722" cy="252"/>
            </a:xfrm>
            <a:prstGeom prst="rect">
              <a:avLst/>
            </a:prstGeom>
            <a:noFill/>
            <a:ln w="9525">
              <a:solidFill>
                <a:srgbClr val="FF9933"/>
              </a:solidFill>
              <a:miter lim="800000"/>
              <a:headEnd/>
              <a:tailEnd/>
            </a:ln>
            <a:effectLst/>
          </p:spPr>
          <p:txBody>
            <a:bodyPr wrap="square">
              <a:spAutoFit/>
            </a:bodyPr>
            <a:lstStyle/>
            <a:p>
              <a:pPr>
                <a:spcBef>
                  <a:spcPct val="50000"/>
                </a:spcBef>
              </a:pPr>
              <a:r>
                <a:rPr lang="en-GB" dirty="0">
                  <a:solidFill>
                    <a:srgbClr val="FF9933"/>
                  </a:solidFill>
                </a:rPr>
                <a:t>   Insulation resistance tester</a:t>
              </a:r>
            </a:p>
          </p:txBody>
        </p:sp>
      </p:grpSp>
      <p:sp>
        <p:nvSpPr>
          <p:cNvPr id="70787" name="Freeform 131"/>
          <p:cNvSpPr>
            <a:spLocks/>
          </p:cNvSpPr>
          <p:nvPr/>
        </p:nvSpPr>
        <p:spPr bwMode="auto">
          <a:xfrm>
            <a:off x="304800" y="2051090"/>
            <a:ext cx="889000" cy="2667000"/>
          </a:xfrm>
          <a:custGeom>
            <a:avLst/>
            <a:gdLst/>
            <a:ahLst/>
            <a:cxnLst>
              <a:cxn ang="0">
                <a:pos x="352" y="1680"/>
              </a:cxn>
              <a:cxn ang="0">
                <a:pos x="16" y="624"/>
              </a:cxn>
              <a:cxn ang="0">
                <a:pos x="448" y="288"/>
              </a:cxn>
              <a:cxn ang="0">
                <a:pos x="544" y="48"/>
              </a:cxn>
              <a:cxn ang="0">
                <a:pos x="544" y="0"/>
              </a:cxn>
            </a:cxnLst>
            <a:rect l="0" t="0" r="r" b="b"/>
            <a:pathLst>
              <a:path w="560" h="1680">
                <a:moveTo>
                  <a:pt x="352" y="1680"/>
                </a:moveTo>
                <a:cubicBezTo>
                  <a:pt x="176" y="1268"/>
                  <a:pt x="0" y="856"/>
                  <a:pt x="16" y="624"/>
                </a:cubicBezTo>
                <a:cubicBezTo>
                  <a:pt x="32" y="392"/>
                  <a:pt x="360" y="384"/>
                  <a:pt x="448" y="288"/>
                </a:cubicBezTo>
                <a:cubicBezTo>
                  <a:pt x="536" y="192"/>
                  <a:pt x="528" y="96"/>
                  <a:pt x="544" y="48"/>
                </a:cubicBezTo>
                <a:cubicBezTo>
                  <a:pt x="560" y="0"/>
                  <a:pt x="552" y="0"/>
                  <a:pt x="544" y="0"/>
                </a:cubicBezTo>
              </a:path>
            </a:pathLst>
          </a:custGeom>
          <a:noFill/>
          <a:ln w="38100" cmpd="sng">
            <a:solidFill>
              <a:schemeClr val="tx1"/>
            </a:solidFill>
            <a:round/>
            <a:headEnd type="none" w="med" len="med"/>
            <a:tailEnd type="triangle" w="med" len="med"/>
          </a:ln>
          <a:effectLst/>
        </p:spPr>
        <p:txBody>
          <a:bodyPr/>
          <a:lstStyle/>
          <a:p>
            <a:endParaRPr lang="en-GB"/>
          </a:p>
        </p:txBody>
      </p:sp>
      <p:sp>
        <p:nvSpPr>
          <p:cNvPr id="70788" name="Freeform 132"/>
          <p:cNvSpPr>
            <a:spLocks/>
          </p:cNvSpPr>
          <p:nvPr/>
        </p:nvSpPr>
        <p:spPr bwMode="auto">
          <a:xfrm>
            <a:off x="939800" y="3962400"/>
            <a:ext cx="685800" cy="1219200"/>
          </a:xfrm>
          <a:custGeom>
            <a:avLst/>
            <a:gdLst/>
            <a:ahLst/>
            <a:cxnLst>
              <a:cxn ang="0">
                <a:pos x="176" y="768"/>
              </a:cxn>
              <a:cxn ang="0">
                <a:pos x="32" y="384"/>
              </a:cxn>
              <a:cxn ang="0">
                <a:pos x="368" y="288"/>
              </a:cxn>
              <a:cxn ang="0">
                <a:pos x="416" y="0"/>
              </a:cxn>
            </a:cxnLst>
            <a:rect l="0" t="0" r="r" b="b"/>
            <a:pathLst>
              <a:path w="432" h="768">
                <a:moveTo>
                  <a:pt x="176" y="768"/>
                </a:moveTo>
                <a:cubicBezTo>
                  <a:pt x="88" y="616"/>
                  <a:pt x="0" y="464"/>
                  <a:pt x="32" y="384"/>
                </a:cubicBezTo>
                <a:cubicBezTo>
                  <a:pt x="64" y="304"/>
                  <a:pt x="304" y="352"/>
                  <a:pt x="368" y="288"/>
                </a:cubicBezTo>
                <a:cubicBezTo>
                  <a:pt x="432" y="224"/>
                  <a:pt x="424" y="112"/>
                  <a:pt x="416" y="0"/>
                </a:cubicBezTo>
              </a:path>
            </a:pathLst>
          </a:custGeom>
          <a:noFill/>
          <a:ln w="38100" cmpd="sng">
            <a:solidFill>
              <a:srgbClr val="FF0000"/>
            </a:solidFill>
            <a:round/>
            <a:headEnd type="none" w="med" len="med"/>
            <a:tailEnd type="triangle" w="med" len="med"/>
          </a:ln>
          <a:effectLst/>
        </p:spPr>
        <p:txBody>
          <a:bodyPr/>
          <a:lstStyle/>
          <a:p>
            <a:endParaRPr lang="en-GB"/>
          </a:p>
        </p:txBody>
      </p:sp>
      <p:sp>
        <p:nvSpPr>
          <p:cNvPr id="123" name="Rectangle 122"/>
          <p:cNvSpPr/>
          <p:nvPr/>
        </p:nvSpPr>
        <p:spPr>
          <a:xfrm>
            <a:off x="467544" y="980728"/>
            <a:ext cx="8352928" cy="461665"/>
          </a:xfrm>
          <a:prstGeom prst="rect">
            <a:avLst/>
          </a:prstGeom>
        </p:spPr>
        <p:txBody>
          <a:bodyPr wrap="square">
            <a:spAutoFit/>
          </a:bodyPr>
          <a:lstStyle/>
          <a:p>
            <a:r>
              <a:rPr lang="en-US" sz="2400" b="1" dirty="0">
                <a:solidFill>
                  <a:srgbClr val="0077E3"/>
                </a:solidFill>
              </a:rPr>
              <a:t>Test de-</a:t>
            </a:r>
            <a:r>
              <a:rPr lang="en-US" sz="2400" b="1" dirty="0" err="1">
                <a:solidFill>
                  <a:srgbClr val="0077E3"/>
                </a:solidFill>
              </a:rPr>
              <a:t>energised</a:t>
            </a:r>
            <a:r>
              <a:rPr lang="en-US" sz="2400" b="1" dirty="0">
                <a:solidFill>
                  <a:srgbClr val="0077E3"/>
                </a:solidFill>
              </a:rPr>
              <a:t> circuits: insulation resistance</a:t>
            </a:r>
            <a:endParaRPr lang="en-GB" sz="2400" b="1" dirty="0">
              <a:solidFill>
                <a:srgbClr val="0077E3"/>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70660"/>
                                        </p:tgtEl>
                                        <p:attrNameLst>
                                          <p:attrName>style.visibility</p:attrName>
                                        </p:attrNameLst>
                                      </p:cBhvr>
                                      <p:to>
                                        <p:strVal val="visible"/>
                                      </p:to>
                                    </p:set>
                                    <p:anim calcmode="lin" valueType="num">
                                      <p:cBhvr additive="base">
                                        <p:cTn id="11" dur="500" fill="hold"/>
                                        <p:tgtEl>
                                          <p:spTgt spid="70660"/>
                                        </p:tgtEl>
                                        <p:attrNameLst>
                                          <p:attrName>ppt_x</p:attrName>
                                        </p:attrNameLst>
                                      </p:cBhvr>
                                      <p:tavLst>
                                        <p:tav tm="0">
                                          <p:val>
                                            <p:strVal val="1+#ppt_w/2"/>
                                          </p:val>
                                        </p:tav>
                                        <p:tav tm="100000">
                                          <p:val>
                                            <p:strVal val="#ppt_x"/>
                                          </p:val>
                                        </p:tav>
                                      </p:tavLst>
                                    </p:anim>
                                    <p:anim calcmode="lin" valueType="num">
                                      <p:cBhvr additive="base">
                                        <p:cTn id="12" dur="500" fill="hold"/>
                                        <p:tgtEl>
                                          <p:spTgt spid="7066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7078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70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nimBg="1" autoUpdateAnimBg="0"/>
      <p:bldP spid="70787" grpId="0" animBg="1"/>
      <p:bldP spid="707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817</Words>
  <Application>Microsoft Office PowerPoint</Application>
  <PresentationFormat>On-screen Show (4:3)</PresentationFormat>
  <Paragraphs>90</Paragraphs>
  <Slides>14</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PowerPoint Presentation</vt:lpstr>
      <vt:lpstr>Inspection and testing</vt:lpstr>
      <vt:lpstr>PowerPoint Presentation</vt:lpstr>
      <vt:lpstr>PowerPoint Presentation</vt:lpstr>
      <vt:lpstr>Test de-energised circuits: continuity of protective and bonding conductors </vt:lpstr>
      <vt:lpstr>PowerPoint Presentation</vt:lpstr>
      <vt:lpstr>PowerPoint Presentation</vt:lpstr>
      <vt:lpstr>Test de-energised circuits: insulation resistance</vt:lpstr>
      <vt:lpstr>PowerPoint Presentation</vt:lpstr>
      <vt:lpstr>Polarity test</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210</cp:revision>
  <dcterms:created xsi:type="dcterms:W3CDTF">2013-05-28T00:38:54Z</dcterms:created>
  <dcterms:modified xsi:type="dcterms:W3CDTF">2023-10-19T09:43:20Z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