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360" r:id="rId5"/>
    <p:sldId id="337" r:id="rId6"/>
    <p:sldId id="328" r:id="rId7"/>
    <p:sldId id="361" r:id="rId8"/>
    <p:sldId id="340" r:id="rId9"/>
    <p:sldId id="341" r:id="rId10"/>
    <p:sldId id="344" r:id="rId11"/>
    <p:sldId id="342" r:id="rId12"/>
    <p:sldId id="343" r:id="rId13"/>
    <p:sldId id="330" r:id="rId14"/>
    <p:sldId id="345" r:id="rId15"/>
    <p:sldId id="333" r:id="rId16"/>
    <p:sldId id="335" r:id="rId17"/>
    <p:sldId id="346" r:id="rId18"/>
    <p:sldId id="336"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2"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80" d="100"/>
          <a:sy n="80" d="100"/>
        </p:scale>
        <p:origin x="1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a:t>
            </a:r>
            <a:r>
              <a:rPr lang="en-US" kern="0" dirty="0">
                <a:ea typeface="ＭＳ Ｐゴシック" pitchFamily="-105" charset="-128"/>
                <a:cs typeface="ＭＳ Ｐゴシック" pitchFamily="-105" charset="-128"/>
              </a:rPr>
              <a:t>10: Plan for </a:t>
            </a:r>
            <a:r>
              <a:rPr lang="en-US" kern="0">
                <a:ea typeface="ＭＳ Ｐゴシック" pitchFamily="-105" charset="-128"/>
                <a:cs typeface="ＭＳ Ｐゴシック" pitchFamily="-105" charset="-128"/>
              </a:rPr>
              <a:t>common tasks</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Materials list</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67544" y="1700808"/>
            <a:ext cx="8229600" cy="4248000"/>
          </a:xfrm>
        </p:spPr>
        <p:txBody>
          <a:bodyPr/>
          <a:lstStyle/>
          <a:p>
            <a:pPr lvl="2">
              <a:spcBef>
                <a:spcPts val="1200"/>
              </a:spcBef>
              <a:spcAft>
                <a:spcPts val="1200"/>
              </a:spcAft>
              <a:defRPr/>
            </a:pPr>
            <a:r>
              <a:rPr lang="en-GB" sz="2000" dirty="0">
                <a:latin typeface="+mj-lt"/>
              </a:rPr>
              <a:t>A materials list is a predefined list of parts that may be referenced for an installation to ensure consistent material planning for jobs. </a:t>
            </a:r>
          </a:p>
          <a:p>
            <a:pPr lvl="2">
              <a:spcBef>
                <a:spcPts val="1200"/>
              </a:spcBef>
              <a:spcAft>
                <a:spcPts val="1200"/>
              </a:spcAft>
              <a:defRPr/>
            </a:pPr>
            <a:r>
              <a:rPr lang="en-GB" sz="2000" dirty="0"/>
              <a:t>A list of materials is required before you start your installation, whether it is domestic, industrial or for a commercial project. The materials list will include the quantity of cables and equipment required to complete all or part of the project. </a:t>
            </a:r>
          </a:p>
          <a:p>
            <a:pPr lvl="2">
              <a:spcBef>
                <a:spcPts val="1200"/>
              </a:spcBef>
              <a:spcAft>
                <a:spcPts val="1200"/>
              </a:spcAft>
              <a:defRPr/>
            </a:pPr>
            <a:r>
              <a:rPr lang="en-GB" sz="2000" dirty="0">
                <a:latin typeface="+mj-lt"/>
              </a:rPr>
              <a:t>First, define the material list header information, and then add part line items to the material list.</a:t>
            </a:r>
            <a:endParaRPr lang="en-GB" sz="2000" dirty="0"/>
          </a:p>
          <a:p>
            <a:pPr lvl="2">
              <a:spcBef>
                <a:spcPts val="1200"/>
              </a:spcBef>
              <a:spcAft>
                <a:spcPts val="1200"/>
              </a:spcAft>
              <a:defRPr/>
            </a:pPr>
            <a:endParaRPr lang="en-GB" sz="2000"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a materials list</a:t>
            </a:r>
          </a:p>
        </p:txBody>
      </p:sp>
      <p:graphicFrame>
        <p:nvGraphicFramePr>
          <p:cNvPr id="5" name="Table 5">
            <a:extLst>
              <a:ext uri="{FF2B5EF4-FFF2-40B4-BE49-F238E27FC236}">
                <a16:creationId xmlns:a16="http://schemas.microsoft.com/office/drawing/2014/main" id="{E0880658-5406-4A7F-B956-6A0CA2EAB292}"/>
              </a:ext>
            </a:extLst>
          </p:cNvPr>
          <p:cNvGraphicFramePr>
            <a:graphicFrameLocks noGrp="1"/>
          </p:cNvGraphicFramePr>
          <p:nvPr>
            <p:extLst>
              <p:ext uri="{D42A27DB-BD31-4B8C-83A1-F6EECF244321}">
                <p14:modId xmlns:p14="http://schemas.microsoft.com/office/powerpoint/2010/main" val="3456606599"/>
              </p:ext>
            </p:extLst>
          </p:nvPr>
        </p:nvGraphicFramePr>
        <p:xfrm>
          <a:off x="827584" y="1772816"/>
          <a:ext cx="7344815" cy="3708400"/>
        </p:xfrm>
        <a:graphic>
          <a:graphicData uri="http://schemas.openxmlformats.org/drawingml/2006/table">
            <a:tbl>
              <a:tblPr firstRow="1" bandRow="1">
                <a:tableStyleId>{5C22544A-7EE6-4342-B048-85BDC9FD1C3A}</a:tableStyleId>
              </a:tblPr>
              <a:tblGrid>
                <a:gridCol w="1468963">
                  <a:extLst>
                    <a:ext uri="{9D8B030D-6E8A-4147-A177-3AD203B41FA5}">
                      <a16:colId xmlns:a16="http://schemas.microsoft.com/office/drawing/2014/main" val="704309660"/>
                    </a:ext>
                  </a:extLst>
                </a:gridCol>
                <a:gridCol w="1468963">
                  <a:extLst>
                    <a:ext uri="{9D8B030D-6E8A-4147-A177-3AD203B41FA5}">
                      <a16:colId xmlns:a16="http://schemas.microsoft.com/office/drawing/2014/main" val="443787102"/>
                    </a:ext>
                  </a:extLst>
                </a:gridCol>
                <a:gridCol w="1468963">
                  <a:extLst>
                    <a:ext uri="{9D8B030D-6E8A-4147-A177-3AD203B41FA5}">
                      <a16:colId xmlns:a16="http://schemas.microsoft.com/office/drawing/2014/main" val="2504187293"/>
                    </a:ext>
                  </a:extLst>
                </a:gridCol>
                <a:gridCol w="1468963">
                  <a:extLst>
                    <a:ext uri="{9D8B030D-6E8A-4147-A177-3AD203B41FA5}">
                      <a16:colId xmlns:a16="http://schemas.microsoft.com/office/drawing/2014/main" val="44793561"/>
                    </a:ext>
                  </a:extLst>
                </a:gridCol>
                <a:gridCol w="1468963">
                  <a:extLst>
                    <a:ext uri="{9D8B030D-6E8A-4147-A177-3AD203B41FA5}">
                      <a16:colId xmlns:a16="http://schemas.microsoft.com/office/drawing/2014/main" val="2353744608"/>
                    </a:ext>
                  </a:extLst>
                </a:gridCol>
              </a:tblGrid>
              <a:tr h="370840">
                <a:tc>
                  <a:txBody>
                    <a:bodyPr/>
                    <a:lstStyle/>
                    <a:p>
                      <a:r>
                        <a:rPr lang="en-US" b="1" dirty="0">
                          <a:solidFill>
                            <a:schemeClr val="tx1"/>
                          </a:solidFill>
                        </a:rPr>
                        <a:t>Item name</a:t>
                      </a:r>
                      <a:endParaRPr lang="en-GB" b="1" dirty="0">
                        <a:solidFill>
                          <a:schemeClr val="tx1"/>
                        </a:solidFill>
                      </a:endParaRPr>
                    </a:p>
                  </a:txBody>
                  <a:tcPr/>
                </a:tc>
                <a:tc>
                  <a:txBody>
                    <a:bodyPr/>
                    <a:lstStyle/>
                    <a:p>
                      <a:r>
                        <a:rPr lang="en-US" b="1" dirty="0">
                          <a:solidFill>
                            <a:schemeClr val="tx1"/>
                          </a:solidFill>
                        </a:rPr>
                        <a:t>Description</a:t>
                      </a:r>
                      <a:endParaRPr lang="en-GB" b="1" dirty="0">
                        <a:solidFill>
                          <a:schemeClr val="tx1"/>
                        </a:solidFill>
                      </a:endParaRPr>
                    </a:p>
                  </a:txBody>
                  <a:tcPr/>
                </a:tc>
                <a:tc>
                  <a:txBody>
                    <a:bodyPr/>
                    <a:lstStyle/>
                    <a:p>
                      <a:r>
                        <a:rPr lang="en-US" b="1" dirty="0">
                          <a:solidFill>
                            <a:schemeClr val="tx1"/>
                          </a:solidFill>
                        </a:rPr>
                        <a:t>Quantity</a:t>
                      </a:r>
                      <a:endParaRPr lang="en-GB" b="1" dirty="0">
                        <a:solidFill>
                          <a:schemeClr val="tx1"/>
                        </a:solidFill>
                      </a:endParaRPr>
                    </a:p>
                  </a:txBody>
                  <a:tcPr/>
                </a:tc>
                <a:tc>
                  <a:txBody>
                    <a:bodyPr/>
                    <a:lstStyle/>
                    <a:p>
                      <a:r>
                        <a:rPr lang="en-US" b="1" dirty="0">
                          <a:solidFill>
                            <a:schemeClr val="tx1"/>
                          </a:solidFill>
                        </a:rPr>
                        <a:t>Unit cost</a:t>
                      </a:r>
                      <a:endParaRPr lang="en-GB" b="1" dirty="0">
                        <a:solidFill>
                          <a:schemeClr val="tx1"/>
                        </a:solidFill>
                      </a:endParaRPr>
                    </a:p>
                  </a:txBody>
                  <a:tcPr/>
                </a:tc>
                <a:tc>
                  <a:txBody>
                    <a:bodyPr/>
                    <a:lstStyle/>
                    <a:p>
                      <a:r>
                        <a:rPr lang="en-US" b="1" dirty="0">
                          <a:solidFill>
                            <a:schemeClr val="tx1"/>
                          </a:solidFill>
                        </a:rPr>
                        <a:t>Total</a:t>
                      </a:r>
                      <a:endParaRPr lang="en-GB" b="1" dirty="0">
                        <a:solidFill>
                          <a:schemeClr val="tx1"/>
                        </a:solidFill>
                      </a:endParaRPr>
                    </a:p>
                  </a:txBody>
                  <a:tcPr/>
                </a:tc>
                <a:extLst>
                  <a:ext uri="{0D108BD9-81ED-4DB2-BD59-A6C34878D82A}">
                    <a16:rowId xmlns:a16="http://schemas.microsoft.com/office/drawing/2014/main" val="1414191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56492505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1419938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43034972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488392482"/>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45038125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248828843"/>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532662642"/>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560834149"/>
                  </a:ext>
                </a:extLst>
              </a:tr>
              <a:tr h="370840">
                <a:tc gridSpan="5">
                  <a:txBody>
                    <a:bodyPr/>
                    <a:lstStyle/>
                    <a:p>
                      <a:r>
                        <a:rPr lang="en-US" dirty="0"/>
                        <a:t>Prepared by:                                                 Signed by:</a:t>
                      </a:r>
                      <a:endParaRPr lang="en-GB" dirty="0"/>
                    </a:p>
                  </a:txBody>
                  <a:tcPr>
                    <a:solidFill>
                      <a:schemeClr val="bg1"/>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672629118"/>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77537" y="1602000"/>
            <a:ext cx="8229600" cy="4248000"/>
          </a:xfrm>
        </p:spPr>
        <p:txBody>
          <a:bodyPr/>
          <a:lstStyle/>
          <a:p>
            <a:pPr lvl="2">
              <a:lnSpc>
                <a:spcPts val="2400"/>
              </a:lnSpc>
              <a:spcBef>
                <a:spcPts val="1000"/>
              </a:spcBef>
              <a:spcAft>
                <a:spcPts val="1000"/>
              </a:spcAft>
            </a:pPr>
            <a:r>
              <a:rPr lang="en-US" sz="2000" b="1" dirty="0"/>
              <a:t>Installation specifications</a:t>
            </a:r>
          </a:p>
          <a:p>
            <a:pPr lvl="2">
              <a:lnSpc>
                <a:spcPts val="2400"/>
              </a:lnSpc>
              <a:spcBef>
                <a:spcPts val="1000"/>
              </a:spcBef>
              <a:spcAft>
                <a:spcPts val="1000"/>
              </a:spcAft>
            </a:pPr>
            <a:r>
              <a:rPr lang="en-GB" sz="2000" dirty="0"/>
              <a:t>Installation specifications detail the work, materials and installation required to complete a project. The specifications are a subcontractor’s field guide on what materials to use, how to install them and the desired level of quality.</a:t>
            </a:r>
            <a:endParaRPr lang="en-US" sz="2000" b="1" dirty="0"/>
          </a:p>
          <a:p>
            <a:pPr lvl="2">
              <a:lnSpc>
                <a:spcPts val="2400"/>
              </a:lnSpc>
              <a:spcBef>
                <a:spcPts val="1000"/>
              </a:spcBef>
              <a:spcAft>
                <a:spcPts val="1000"/>
              </a:spcAft>
            </a:pPr>
            <a:r>
              <a:rPr lang="en-US" sz="2000" b="1" dirty="0"/>
              <a:t>Manufacturer’s instructions</a:t>
            </a:r>
          </a:p>
          <a:p>
            <a:pPr lvl="2">
              <a:lnSpc>
                <a:spcPts val="2400"/>
              </a:lnSpc>
              <a:spcBef>
                <a:spcPts val="1000"/>
              </a:spcBef>
              <a:spcAft>
                <a:spcPts val="1000"/>
              </a:spcAft>
            </a:pPr>
            <a:r>
              <a:rPr lang="en-GB" sz="2000" dirty="0"/>
              <a:t>Manufacturer’s instructions provide suitable information and instructions on the installation, operation, maintenance and safe use of equipment.  </a:t>
            </a:r>
            <a:endParaRPr lang="en-US" sz="2000" b="1" dirty="0"/>
          </a:p>
          <a:p>
            <a:pPr lvl="2">
              <a:lnSpc>
                <a:spcPts val="2400"/>
              </a:lnSpc>
              <a:spcBef>
                <a:spcPts val="1000"/>
              </a:spcBef>
              <a:spcAft>
                <a:spcPts val="1000"/>
              </a:spcAft>
            </a:pPr>
            <a:endParaRPr lang="en-US" b="1" dirty="0"/>
          </a:p>
          <a:p>
            <a:pPr lvl="2">
              <a:lnSpc>
                <a:spcPts val="2400"/>
              </a:lnSpc>
              <a:spcBef>
                <a:spcPts val="1000"/>
              </a:spcBef>
              <a:spcAft>
                <a:spcPts val="1000"/>
              </a:spcAft>
            </a:pPr>
            <a:endParaRPr lang="en-US" b="1" dirty="0"/>
          </a:p>
          <a:p>
            <a:endParaRPr lang="en-US" dirty="0"/>
          </a:p>
        </p:txBody>
      </p:sp>
      <p:sp>
        <p:nvSpPr>
          <p:cNvPr id="6" name="Title 1"/>
          <p:cNvSpPr>
            <a:spLocks noGrp="1"/>
          </p:cNvSpPr>
          <p:nvPr>
            <p:ph type="title"/>
          </p:nvPr>
        </p:nvSpPr>
        <p:spPr/>
        <p:txBody>
          <a:bodyPr/>
          <a:lstStyle/>
          <a:p>
            <a:r>
              <a:rPr lang="en-GB" dirty="0"/>
              <a:t>Specifications and manufacturer’s instructions</a:t>
            </a:r>
            <a:endParaRPr lang="en-US" b="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assessment </a:t>
            </a:r>
            <a:endParaRPr lang="en-US" dirty="0"/>
          </a:p>
        </p:txBody>
      </p:sp>
      <p:sp>
        <p:nvSpPr>
          <p:cNvPr id="3" name="Content Placeholder 2"/>
          <p:cNvSpPr>
            <a:spLocks noGrp="1"/>
          </p:cNvSpPr>
          <p:nvPr>
            <p:ph sz="quarter" idx="10"/>
          </p:nvPr>
        </p:nvSpPr>
        <p:spPr>
          <a:xfrm>
            <a:off x="467544" y="1772816"/>
            <a:ext cx="8229600" cy="4248000"/>
          </a:xfrm>
        </p:spPr>
        <p:txBody>
          <a:bodyPr/>
          <a:lstStyle/>
          <a:p>
            <a:r>
              <a:rPr lang="en-GB" dirty="0"/>
              <a:t>A risk assessment is the process of evaluating risks to workers' safety and health from workplace hazards. It is a systematic examination of all aspects of the work to be done and considers:</a:t>
            </a:r>
          </a:p>
          <a:p>
            <a:pPr marL="342900" indent="-342900">
              <a:buClr>
                <a:srgbClr val="0077E3"/>
              </a:buClr>
              <a:buFont typeface="Arial" panose="020B0604020202020204" pitchFamily="34" charset="0"/>
              <a:buChar char="•"/>
            </a:pPr>
            <a:r>
              <a:rPr lang="en-GB" dirty="0"/>
              <a:t>what could cause injury or harm</a:t>
            </a:r>
          </a:p>
          <a:p>
            <a:pPr marL="342900" indent="-342900">
              <a:buClr>
                <a:srgbClr val="0077E3"/>
              </a:buClr>
              <a:buFont typeface="Arial" panose="020B0604020202020204" pitchFamily="34" charset="0"/>
              <a:buChar char="•"/>
            </a:pPr>
            <a:r>
              <a:rPr lang="en-GB" dirty="0"/>
              <a:t>whether the hazards could be eliminated and if not</a:t>
            </a:r>
          </a:p>
          <a:p>
            <a:pPr marL="342900" indent="-342900">
              <a:buClr>
                <a:srgbClr val="0077E3"/>
              </a:buClr>
              <a:buFont typeface="Arial" panose="020B0604020202020204" pitchFamily="34" charset="0"/>
              <a:buChar char="•"/>
            </a:pPr>
            <a:r>
              <a:rPr lang="en-GB" dirty="0"/>
              <a:t>what preventive or protective measures are, or should be, in place to control the risks.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a risk assessment</a:t>
            </a:r>
          </a:p>
        </p:txBody>
      </p:sp>
      <p:sp>
        <p:nvSpPr>
          <p:cNvPr id="7" name="object 15">
            <a:extLst>
              <a:ext uri="{FF2B5EF4-FFF2-40B4-BE49-F238E27FC236}">
                <a16:creationId xmlns:a16="http://schemas.microsoft.com/office/drawing/2014/main" id="{B70B7D16-1130-453D-B6C7-8DE03364A272}"/>
              </a:ext>
            </a:extLst>
          </p:cNvPr>
          <p:cNvSpPr txBox="1"/>
          <p:nvPr/>
        </p:nvSpPr>
        <p:spPr>
          <a:xfrm>
            <a:off x="4563547" y="1960726"/>
            <a:ext cx="1421130" cy="449580"/>
          </a:xfrm>
          <a:prstGeom prst="rect">
            <a:avLst/>
          </a:prstGeom>
        </p:spPr>
        <p:txBody>
          <a:bodyPr vert="horz" wrap="square" lIns="0" tIns="15240" rIns="0" bIns="0" rtlCol="0">
            <a:spAutoFit/>
          </a:bodyPr>
          <a:lstStyle/>
          <a:p>
            <a:pPr marL="12700">
              <a:lnSpc>
                <a:spcPts val="830"/>
              </a:lnSpc>
              <a:spcBef>
                <a:spcPts val="120"/>
              </a:spcBef>
            </a:pPr>
            <a:r>
              <a:rPr sz="700" dirty="0">
                <a:solidFill>
                  <a:srgbClr val="231F20"/>
                </a:solidFill>
                <a:latin typeface="Arial"/>
                <a:cs typeface="Arial"/>
              </a:rPr>
              <a:t>Location:</a:t>
            </a:r>
            <a:endParaRPr sz="700">
              <a:latin typeface="Arial"/>
              <a:cs typeface="Arial"/>
            </a:endParaRPr>
          </a:p>
          <a:p>
            <a:pPr marL="12700" marR="5080">
              <a:lnSpc>
                <a:spcPts val="819"/>
              </a:lnSpc>
              <a:spcBef>
                <a:spcPts val="35"/>
              </a:spcBef>
            </a:pPr>
            <a:r>
              <a:rPr sz="700" spc="-35" dirty="0">
                <a:solidFill>
                  <a:srgbClr val="231F20"/>
                </a:solidFill>
                <a:latin typeface="Arial"/>
                <a:cs typeface="Arial"/>
              </a:rPr>
              <a:t>Risk </a:t>
            </a:r>
            <a:r>
              <a:rPr sz="700" spc="-10" dirty="0">
                <a:solidFill>
                  <a:srgbClr val="231F20"/>
                </a:solidFill>
                <a:latin typeface="Arial"/>
                <a:cs typeface="Arial"/>
              </a:rPr>
              <a:t>assessment</a:t>
            </a:r>
            <a:r>
              <a:rPr sz="700" spc="-35" dirty="0">
                <a:solidFill>
                  <a:srgbClr val="231F20"/>
                </a:solidFill>
                <a:latin typeface="Arial"/>
                <a:cs typeface="Arial"/>
              </a:rPr>
              <a:t> </a:t>
            </a:r>
            <a:r>
              <a:rPr sz="700" spc="-10" dirty="0">
                <a:solidFill>
                  <a:srgbClr val="231F20"/>
                </a:solidFill>
                <a:latin typeface="Arial"/>
                <a:cs typeface="Arial"/>
              </a:rPr>
              <a:t>r</a:t>
            </a:r>
            <a:r>
              <a:rPr sz="700" spc="10" dirty="0">
                <a:solidFill>
                  <a:srgbClr val="231F20"/>
                </a:solidFill>
                <a:latin typeface="Arial"/>
                <a:cs typeface="Arial"/>
              </a:rPr>
              <a:t>e</a:t>
            </a:r>
            <a:r>
              <a:rPr sz="700" spc="-10" dirty="0">
                <a:solidFill>
                  <a:srgbClr val="231F20"/>
                </a:solidFill>
                <a:latin typeface="Arial"/>
                <a:cs typeface="Arial"/>
              </a:rPr>
              <a:t>f</a:t>
            </a:r>
            <a:r>
              <a:rPr sz="700" spc="5" dirty="0">
                <a:solidFill>
                  <a:srgbClr val="231F20"/>
                </a:solidFill>
                <a:latin typeface="Arial"/>
                <a:cs typeface="Arial"/>
              </a:rPr>
              <a:t>e</a:t>
            </a:r>
            <a:r>
              <a:rPr sz="700" spc="10" dirty="0">
                <a:solidFill>
                  <a:srgbClr val="231F20"/>
                </a:solidFill>
                <a:latin typeface="Arial"/>
                <a:cs typeface="Arial"/>
              </a:rPr>
              <a:t>r</a:t>
            </a:r>
            <a:r>
              <a:rPr sz="700" spc="-5" dirty="0">
                <a:solidFill>
                  <a:srgbClr val="231F20"/>
                </a:solidFill>
                <a:latin typeface="Arial"/>
                <a:cs typeface="Arial"/>
              </a:rPr>
              <a:t>ence</a:t>
            </a:r>
            <a:r>
              <a:rPr sz="700" spc="-35" dirty="0">
                <a:solidFill>
                  <a:srgbClr val="231F20"/>
                </a:solidFill>
                <a:latin typeface="Arial"/>
                <a:cs typeface="Arial"/>
              </a:rPr>
              <a:t> </a:t>
            </a:r>
            <a:r>
              <a:rPr sz="700" spc="5" dirty="0">
                <a:solidFill>
                  <a:srgbClr val="231F20"/>
                </a:solidFill>
                <a:latin typeface="Arial"/>
                <a:cs typeface="Arial"/>
              </a:rPr>
              <a:t>number:  </a:t>
            </a:r>
            <a:r>
              <a:rPr sz="700" spc="-20" dirty="0">
                <a:solidFill>
                  <a:srgbClr val="231F20"/>
                </a:solidFill>
                <a:latin typeface="Arial"/>
                <a:cs typeface="Arial"/>
              </a:rPr>
              <a:t>Review</a:t>
            </a:r>
            <a:r>
              <a:rPr sz="700" spc="-35" dirty="0">
                <a:solidFill>
                  <a:srgbClr val="231F20"/>
                </a:solidFill>
                <a:latin typeface="Arial"/>
                <a:cs typeface="Arial"/>
              </a:rPr>
              <a:t> </a:t>
            </a:r>
            <a:r>
              <a:rPr sz="700" dirty="0">
                <a:solidFill>
                  <a:srgbClr val="231F20"/>
                </a:solidFill>
                <a:latin typeface="Arial"/>
                <a:cs typeface="Arial"/>
              </a:rPr>
              <a:t>date:</a:t>
            </a:r>
            <a:endParaRPr sz="700">
              <a:latin typeface="Arial"/>
              <a:cs typeface="Arial"/>
            </a:endParaRPr>
          </a:p>
          <a:p>
            <a:pPr marL="12700">
              <a:lnSpc>
                <a:spcPts val="805"/>
              </a:lnSpc>
            </a:pPr>
            <a:r>
              <a:rPr sz="700" spc="-20" dirty="0">
                <a:solidFill>
                  <a:srgbClr val="231F20"/>
                </a:solidFill>
                <a:latin typeface="Arial"/>
                <a:cs typeface="Arial"/>
              </a:rPr>
              <a:t>Review</a:t>
            </a:r>
            <a:r>
              <a:rPr sz="700" spc="-40" dirty="0">
                <a:solidFill>
                  <a:srgbClr val="231F20"/>
                </a:solidFill>
                <a:latin typeface="Arial"/>
                <a:cs typeface="Arial"/>
              </a:rPr>
              <a:t> </a:t>
            </a:r>
            <a:r>
              <a:rPr sz="700" spc="5" dirty="0">
                <a:solidFill>
                  <a:srgbClr val="231F20"/>
                </a:solidFill>
                <a:latin typeface="Arial"/>
                <a:cs typeface="Arial"/>
              </a:rPr>
              <a:t>b</a:t>
            </a:r>
            <a:r>
              <a:rPr sz="700" spc="10" dirty="0">
                <a:solidFill>
                  <a:srgbClr val="231F20"/>
                </a:solidFill>
                <a:latin typeface="Arial"/>
                <a:cs typeface="Arial"/>
              </a:rPr>
              <a:t>y</a:t>
            </a:r>
            <a:r>
              <a:rPr sz="700" dirty="0">
                <a:solidFill>
                  <a:srgbClr val="231F20"/>
                </a:solidFill>
                <a:latin typeface="Arial"/>
                <a:cs typeface="Arial"/>
              </a:rPr>
              <a:t>:</a:t>
            </a:r>
            <a:endParaRPr sz="700">
              <a:latin typeface="Arial"/>
              <a:cs typeface="Arial"/>
            </a:endParaRPr>
          </a:p>
        </p:txBody>
      </p:sp>
      <p:sp>
        <p:nvSpPr>
          <p:cNvPr id="8" name="object 16">
            <a:extLst>
              <a:ext uri="{FF2B5EF4-FFF2-40B4-BE49-F238E27FC236}">
                <a16:creationId xmlns:a16="http://schemas.microsoft.com/office/drawing/2014/main" id="{04E397BD-453D-4E3F-9DDE-9D64B915C4A5}"/>
              </a:ext>
            </a:extLst>
          </p:cNvPr>
          <p:cNvSpPr txBox="1"/>
          <p:nvPr/>
        </p:nvSpPr>
        <p:spPr>
          <a:xfrm>
            <a:off x="1159554" y="1597131"/>
            <a:ext cx="2383155" cy="813435"/>
          </a:xfrm>
          <a:prstGeom prst="rect">
            <a:avLst/>
          </a:prstGeom>
        </p:spPr>
        <p:txBody>
          <a:bodyPr vert="horz" wrap="square" lIns="0" tIns="127635" rIns="0" bIns="0" rtlCol="0">
            <a:spAutoFit/>
          </a:bodyPr>
          <a:lstStyle/>
          <a:p>
            <a:pPr marL="12700">
              <a:lnSpc>
                <a:spcPct val="100000"/>
              </a:lnSpc>
              <a:spcBef>
                <a:spcPts val="1005"/>
              </a:spcBef>
            </a:pPr>
            <a:r>
              <a:rPr sz="1200" b="1" spc="-30" dirty="0">
                <a:solidFill>
                  <a:srgbClr val="231F20"/>
                </a:solidFill>
                <a:latin typeface="Arial"/>
                <a:cs typeface="Arial"/>
              </a:rPr>
              <a:t>Risk</a:t>
            </a:r>
            <a:r>
              <a:rPr sz="1200" b="1" spc="-15" dirty="0">
                <a:solidFill>
                  <a:srgbClr val="231F20"/>
                </a:solidFill>
                <a:latin typeface="Arial"/>
                <a:cs typeface="Arial"/>
              </a:rPr>
              <a:t> </a:t>
            </a:r>
            <a:r>
              <a:rPr sz="1200" b="1" spc="5" dirty="0">
                <a:solidFill>
                  <a:srgbClr val="231F20"/>
                </a:solidFill>
                <a:latin typeface="Arial"/>
                <a:cs typeface="Arial"/>
              </a:rPr>
              <a:t>Assessment</a:t>
            </a:r>
            <a:endParaRPr sz="1200" dirty="0">
              <a:latin typeface="Arial"/>
              <a:cs typeface="Arial"/>
            </a:endParaRPr>
          </a:p>
          <a:p>
            <a:pPr marL="17145" marR="5080">
              <a:lnSpc>
                <a:spcPts val="819"/>
              </a:lnSpc>
              <a:spcBef>
                <a:spcPts val="580"/>
              </a:spcBef>
            </a:pPr>
            <a:r>
              <a:rPr sz="700" spc="10" dirty="0">
                <a:solidFill>
                  <a:srgbClr val="231F20"/>
                </a:solidFill>
                <a:latin typeface="Arial"/>
                <a:cs typeface="Arial"/>
              </a:rPr>
              <a:t>Activity</a:t>
            </a:r>
            <a:r>
              <a:rPr sz="700" spc="-35" dirty="0">
                <a:solidFill>
                  <a:srgbClr val="231F20"/>
                </a:solidFill>
                <a:latin typeface="Arial"/>
                <a:cs typeface="Arial"/>
              </a:rPr>
              <a:t> </a:t>
            </a:r>
            <a:r>
              <a:rPr sz="700" dirty="0">
                <a:solidFill>
                  <a:srgbClr val="231F20"/>
                </a:solidFill>
                <a:latin typeface="Arial"/>
                <a:cs typeface="Arial"/>
              </a:rPr>
              <a:t>/</a:t>
            </a:r>
            <a:r>
              <a:rPr sz="700" spc="-30" dirty="0">
                <a:solidFill>
                  <a:srgbClr val="231F20"/>
                </a:solidFill>
                <a:latin typeface="Arial"/>
                <a:cs typeface="Arial"/>
              </a:rPr>
              <a:t> </a:t>
            </a:r>
            <a:r>
              <a:rPr sz="700" spc="-5" dirty="0">
                <a:solidFill>
                  <a:srgbClr val="231F20"/>
                </a:solidFill>
                <a:latin typeface="Arial"/>
                <a:cs typeface="Arial"/>
              </a:rPr>
              <a:t>Workplace</a:t>
            </a:r>
            <a:r>
              <a:rPr sz="700" spc="-30" dirty="0">
                <a:solidFill>
                  <a:srgbClr val="231F20"/>
                </a:solidFill>
                <a:latin typeface="Arial"/>
                <a:cs typeface="Arial"/>
              </a:rPr>
              <a:t> </a:t>
            </a:r>
            <a:r>
              <a:rPr sz="700" spc="-15" dirty="0">
                <a:solidFill>
                  <a:srgbClr val="231F20"/>
                </a:solidFill>
                <a:latin typeface="Arial"/>
                <a:cs typeface="Arial"/>
              </a:rPr>
              <a:t>assessed:</a:t>
            </a:r>
            <a:r>
              <a:rPr sz="700" spc="-35" dirty="0">
                <a:solidFill>
                  <a:srgbClr val="231F20"/>
                </a:solidFill>
                <a:latin typeface="Arial"/>
                <a:cs typeface="Arial"/>
              </a:rPr>
              <a:t> </a:t>
            </a:r>
            <a:r>
              <a:rPr sz="700" spc="-5" dirty="0">
                <a:solidFill>
                  <a:srgbClr val="231F20"/>
                </a:solidFill>
                <a:latin typeface="Arial"/>
                <a:cs typeface="Arial"/>
              </a:rPr>
              <a:t>Return</a:t>
            </a:r>
            <a:r>
              <a:rPr sz="700" spc="-30" dirty="0">
                <a:solidFill>
                  <a:srgbClr val="231F20"/>
                </a:solidFill>
                <a:latin typeface="Arial"/>
                <a:cs typeface="Arial"/>
              </a:rPr>
              <a:t> </a:t>
            </a:r>
            <a:r>
              <a:rPr sz="700" spc="30" dirty="0">
                <a:solidFill>
                  <a:srgbClr val="231F20"/>
                </a:solidFill>
                <a:latin typeface="Arial"/>
                <a:cs typeface="Arial"/>
              </a:rPr>
              <a:t>to</a:t>
            </a:r>
            <a:r>
              <a:rPr sz="700" spc="-30" dirty="0">
                <a:solidFill>
                  <a:srgbClr val="231F20"/>
                </a:solidFill>
                <a:latin typeface="Arial"/>
                <a:cs typeface="Arial"/>
              </a:rPr>
              <a:t> </a:t>
            </a:r>
            <a:r>
              <a:rPr sz="700" spc="10" dirty="0">
                <a:solidFill>
                  <a:srgbClr val="231F20"/>
                </a:solidFill>
                <a:latin typeface="Arial"/>
                <a:cs typeface="Arial"/>
              </a:rPr>
              <a:t>work</a:t>
            </a:r>
            <a:r>
              <a:rPr sz="700" spc="-35" dirty="0">
                <a:solidFill>
                  <a:srgbClr val="231F20"/>
                </a:solidFill>
                <a:latin typeface="Arial"/>
                <a:cs typeface="Arial"/>
              </a:rPr>
              <a:t> </a:t>
            </a:r>
            <a:r>
              <a:rPr sz="700" spc="10" dirty="0">
                <a:solidFill>
                  <a:srgbClr val="231F20"/>
                </a:solidFill>
                <a:latin typeface="Arial"/>
                <a:cs typeface="Arial"/>
              </a:rPr>
              <a:t>after</a:t>
            </a:r>
            <a:r>
              <a:rPr sz="700" spc="-30" dirty="0">
                <a:solidFill>
                  <a:srgbClr val="231F20"/>
                </a:solidFill>
                <a:latin typeface="Arial"/>
                <a:cs typeface="Arial"/>
              </a:rPr>
              <a:t> </a:t>
            </a:r>
            <a:r>
              <a:rPr sz="700" spc="5" dirty="0">
                <a:solidFill>
                  <a:srgbClr val="231F20"/>
                </a:solidFill>
                <a:latin typeface="Arial"/>
                <a:cs typeface="Arial"/>
              </a:rPr>
              <a:t>accident </a:t>
            </a:r>
            <a:r>
              <a:rPr sz="700" spc="-180" dirty="0">
                <a:solidFill>
                  <a:srgbClr val="231F20"/>
                </a:solidFill>
                <a:latin typeface="Arial"/>
                <a:cs typeface="Arial"/>
              </a:rPr>
              <a:t> </a:t>
            </a:r>
            <a:r>
              <a:rPr sz="700" spc="-65" dirty="0">
                <a:solidFill>
                  <a:srgbClr val="231F20"/>
                </a:solidFill>
                <a:latin typeface="Arial"/>
                <a:cs typeface="Arial"/>
              </a:rPr>
              <a:t>P</a:t>
            </a:r>
            <a:r>
              <a:rPr sz="700" spc="-30" dirty="0">
                <a:solidFill>
                  <a:srgbClr val="231F20"/>
                </a:solidFill>
                <a:latin typeface="Arial"/>
                <a:cs typeface="Arial"/>
              </a:rPr>
              <a:t>e</a:t>
            </a:r>
            <a:r>
              <a:rPr sz="700" spc="10" dirty="0">
                <a:solidFill>
                  <a:srgbClr val="231F20"/>
                </a:solidFill>
                <a:latin typeface="Arial"/>
                <a:cs typeface="Arial"/>
              </a:rPr>
              <a:t>r</a:t>
            </a:r>
            <a:r>
              <a:rPr sz="700" spc="-10" dirty="0">
                <a:solidFill>
                  <a:srgbClr val="231F20"/>
                </a:solidFill>
                <a:latin typeface="Arial"/>
                <a:cs typeface="Arial"/>
              </a:rPr>
              <a:t>sons</a:t>
            </a:r>
            <a:r>
              <a:rPr sz="700" spc="-35" dirty="0">
                <a:solidFill>
                  <a:srgbClr val="231F20"/>
                </a:solidFill>
                <a:latin typeface="Arial"/>
                <a:cs typeface="Arial"/>
              </a:rPr>
              <a:t> </a:t>
            </a:r>
            <a:r>
              <a:rPr sz="700" spc="5" dirty="0">
                <a:solidFill>
                  <a:srgbClr val="231F20"/>
                </a:solidFill>
                <a:latin typeface="Arial"/>
                <a:cs typeface="Arial"/>
              </a:rPr>
              <a:t>consulted</a:t>
            </a:r>
            <a:r>
              <a:rPr sz="700" spc="-35" dirty="0">
                <a:solidFill>
                  <a:srgbClr val="231F20"/>
                </a:solidFill>
                <a:latin typeface="Arial"/>
                <a:cs typeface="Arial"/>
              </a:rPr>
              <a:t> </a:t>
            </a:r>
            <a:r>
              <a:rPr sz="700" dirty="0">
                <a:solidFill>
                  <a:srgbClr val="231F20"/>
                </a:solidFill>
                <a:latin typeface="Arial"/>
                <a:cs typeface="Arial"/>
              </a:rPr>
              <a:t>/</a:t>
            </a:r>
            <a:r>
              <a:rPr sz="700" spc="-35" dirty="0">
                <a:solidFill>
                  <a:srgbClr val="231F20"/>
                </a:solidFill>
                <a:latin typeface="Arial"/>
                <a:cs typeface="Arial"/>
              </a:rPr>
              <a:t> </a:t>
            </a:r>
            <a:r>
              <a:rPr sz="700" spc="5" dirty="0">
                <a:solidFill>
                  <a:srgbClr val="231F20"/>
                </a:solidFill>
                <a:latin typeface="Arial"/>
                <a:cs typeface="Arial"/>
              </a:rPr>
              <a:t>in</a:t>
            </a:r>
            <a:r>
              <a:rPr sz="700" spc="-10" dirty="0">
                <a:solidFill>
                  <a:srgbClr val="231F20"/>
                </a:solidFill>
                <a:latin typeface="Arial"/>
                <a:cs typeface="Arial"/>
              </a:rPr>
              <a:t>v</a:t>
            </a:r>
            <a:r>
              <a:rPr sz="700" spc="10" dirty="0">
                <a:solidFill>
                  <a:srgbClr val="231F20"/>
                </a:solidFill>
                <a:latin typeface="Arial"/>
                <a:cs typeface="Arial"/>
              </a:rPr>
              <a:t>o</a:t>
            </a:r>
            <a:r>
              <a:rPr sz="700" dirty="0">
                <a:solidFill>
                  <a:srgbClr val="231F20"/>
                </a:solidFill>
                <a:latin typeface="Arial"/>
                <a:cs typeface="Arial"/>
              </a:rPr>
              <a:t>l</a:t>
            </a:r>
            <a:r>
              <a:rPr sz="700" spc="-10" dirty="0">
                <a:solidFill>
                  <a:srgbClr val="231F20"/>
                </a:solidFill>
                <a:latin typeface="Arial"/>
                <a:cs typeface="Arial"/>
              </a:rPr>
              <a:t>v</a:t>
            </a:r>
            <a:r>
              <a:rPr sz="700" spc="5" dirty="0">
                <a:solidFill>
                  <a:srgbClr val="231F20"/>
                </a:solidFill>
                <a:latin typeface="Arial"/>
                <a:cs typeface="Arial"/>
              </a:rPr>
              <a:t>ed</a:t>
            </a:r>
            <a:r>
              <a:rPr sz="700" spc="-35" dirty="0">
                <a:solidFill>
                  <a:srgbClr val="231F20"/>
                </a:solidFill>
                <a:latin typeface="Arial"/>
                <a:cs typeface="Arial"/>
              </a:rPr>
              <a:t> </a:t>
            </a:r>
            <a:r>
              <a:rPr sz="700" spc="5" dirty="0">
                <a:solidFill>
                  <a:srgbClr val="231F20"/>
                </a:solidFill>
                <a:latin typeface="Arial"/>
                <a:cs typeface="Arial"/>
              </a:rPr>
              <a:t>in</a:t>
            </a:r>
            <a:r>
              <a:rPr sz="700" spc="-35" dirty="0">
                <a:solidFill>
                  <a:srgbClr val="231F20"/>
                </a:solidFill>
                <a:latin typeface="Arial"/>
                <a:cs typeface="Arial"/>
              </a:rPr>
              <a:t> </a:t>
            </a:r>
            <a:r>
              <a:rPr sz="700" spc="-5" dirty="0">
                <a:solidFill>
                  <a:srgbClr val="231F20"/>
                </a:solidFill>
                <a:latin typeface="Arial"/>
                <a:cs typeface="Arial"/>
              </a:rPr>
              <a:t>risk</a:t>
            </a:r>
            <a:r>
              <a:rPr sz="700" spc="-35" dirty="0">
                <a:solidFill>
                  <a:srgbClr val="231F20"/>
                </a:solidFill>
                <a:latin typeface="Arial"/>
                <a:cs typeface="Arial"/>
              </a:rPr>
              <a:t> </a:t>
            </a:r>
            <a:r>
              <a:rPr sz="700" spc="-10" dirty="0">
                <a:solidFill>
                  <a:srgbClr val="231F20"/>
                </a:solidFill>
                <a:latin typeface="Arial"/>
                <a:cs typeface="Arial"/>
              </a:rPr>
              <a:t>assessment</a:t>
            </a:r>
            <a:endParaRPr sz="700" dirty="0">
              <a:latin typeface="Arial"/>
              <a:cs typeface="Arial"/>
            </a:endParaRPr>
          </a:p>
          <a:p>
            <a:pPr marL="17145" marR="1830705">
              <a:lnSpc>
                <a:spcPts val="819"/>
              </a:lnSpc>
              <a:spcBef>
                <a:spcPts val="10"/>
              </a:spcBef>
            </a:pPr>
            <a:r>
              <a:rPr sz="700" spc="-5" dirty="0">
                <a:solidFill>
                  <a:srgbClr val="231F20"/>
                </a:solidFill>
                <a:latin typeface="Arial"/>
                <a:cs typeface="Arial"/>
              </a:rPr>
              <a:t>Date: </a:t>
            </a:r>
            <a:r>
              <a:rPr sz="700" dirty="0">
                <a:solidFill>
                  <a:srgbClr val="231F20"/>
                </a:solidFill>
                <a:latin typeface="Arial"/>
                <a:cs typeface="Arial"/>
              </a:rPr>
              <a:t> </a:t>
            </a:r>
            <a:r>
              <a:rPr sz="700" spc="-20" dirty="0">
                <a:solidFill>
                  <a:srgbClr val="231F20"/>
                </a:solidFill>
                <a:latin typeface="Arial"/>
                <a:cs typeface="Arial"/>
              </a:rPr>
              <a:t>Revie</a:t>
            </a:r>
            <a:r>
              <a:rPr sz="700" spc="-40" dirty="0">
                <a:solidFill>
                  <a:srgbClr val="231F20"/>
                </a:solidFill>
                <a:latin typeface="Arial"/>
                <a:cs typeface="Arial"/>
              </a:rPr>
              <a:t>w</a:t>
            </a:r>
            <a:r>
              <a:rPr sz="700" spc="5" dirty="0">
                <a:solidFill>
                  <a:srgbClr val="231F20"/>
                </a:solidFill>
                <a:latin typeface="Arial"/>
                <a:cs typeface="Arial"/>
              </a:rPr>
              <a:t>ed</a:t>
            </a:r>
            <a:r>
              <a:rPr sz="700" spc="-35" dirty="0">
                <a:solidFill>
                  <a:srgbClr val="231F20"/>
                </a:solidFill>
                <a:latin typeface="Arial"/>
                <a:cs typeface="Arial"/>
              </a:rPr>
              <a:t> </a:t>
            </a:r>
            <a:r>
              <a:rPr sz="700" spc="5" dirty="0">
                <a:solidFill>
                  <a:srgbClr val="231F20"/>
                </a:solidFill>
                <a:latin typeface="Arial"/>
                <a:cs typeface="Arial"/>
              </a:rPr>
              <a:t>on:</a:t>
            </a:r>
            <a:endParaRPr sz="700" dirty="0">
              <a:latin typeface="Arial"/>
              <a:cs typeface="Arial"/>
            </a:endParaRPr>
          </a:p>
        </p:txBody>
      </p:sp>
      <p:graphicFrame>
        <p:nvGraphicFramePr>
          <p:cNvPr id="10" name="object 18">
            <a:extLst>
              <a:ext uri="{FF2B5EF4-FFF2-40B4-BE49-F238E27FC236}">
                <a16:creationId xmlns:a16="http://schemas.microsoft.com/office/drawing/2014/main" id="{BD3FB57A-23DD-4153-83BA-7E00B26E84E7}"/>
              </a:ext>
            </a:extLst>
          </p:cNvPr>
          <p:cNvGraphicFramePr>
            <a:graphicFrameLocks noGrp="1"/>
          </p:cNvGraphicFramePr>
          <p:nvPr/>
        </p:nvGraphicFramePr>
        <p:xfrm>
          <a:off x="1135752" y="2489025"/>
          <a:ext cx="6289035" cy="1718452"/>
        </p:xfrm>
        <a:graphic>
          <a:graphicData uri="http://schemas.openxmlformats.org/drawingml/2006/table">
            <a:tbl>
              <a:tblPr firstRow="1" bandRow="1">
                <a:tableStyleId>{2D5ABB26-0587-4C30-8999-92F81FD0307C}</a:tableStyleId>
              </a:tblPr>
              <a:tblGrid>
                <a:gridCol w="434975">
                  <a:extLst>
                    <a:ext uri="{9D8B030D-6E8A-4147-A177-3AD203B41FA5}">
                      <a16:colId xmlns:a16="http://schemas.microsoft.com/office/drawing/2014/main" val="20000"/>
                    </a:ext>
                  </a:extLst>
                </a:gridCol>
                <a:gridCol w="1121410">
                  <a:extLst>
                    <a:ext uri="{9D8B030D-6E8A-4147-A177-3AD203B41FA5}">
                      <a16:colId xmlns:a16="http://schemas.microsoft.com/office/drawing/2014/main" val="20001"/>
                    </a:ext>
                  </a:extLst>
                </a:gridCol>
                <a:gridCol w="1029335">
                  <a:extLst>
                    <a:ext uri="{9D8B030D-6E8A-4147-A177-3AD203B41FA5}">
                      <a16:colId xmlns:a16="http://schemas.microsoft.com/office/drawing/2014/main" val="20002"/>
                    </a:ext>
                  </a:extLst>
                </a:gridCol>
                <a:gridCol w="179069">
                  <a:extLst>
                    <a:ext uri="{9D8B030D-6E8A-4147-A177-3AD203B41FA5}">
                      <a16:colId xmlns:a16="http://schemas.microsoft.com/office/drawing/2014/main" val="20003"/>
                    </a:ext>
                  </a:extLst>
                </a:gridCol>
                <a:gridCol w="179069">
                  <a:extLst>
                    <a:ext uri="{9D8B030D-6E8A-4147-A177-3AD203B41FA5}">
                      <a16:colId xmlns:a16="http://schemas.microsoft.com/office/drawing/2014/main" val="20004"/>
                    </a:ext>
                  </a:extLst>
                </a:gridCol>
                <a:gridCol w="179069">
                  <a:extLst>
                    <a:ext uri="{9D8B030D-6E8A-4147-A177-3AD203B41FA5}">
                      <a16:colId xmlns:a16="http://schemas.microsoft.com/office/drawing/2014/main" val="20005"/>
                    </a:ext>
                  </a:extLst>
                </a:gridCol>
                <a:gridCol w="313689">
                  <a:extLst>
                    <a:ext uri="{9D8B030D-6E8A-4147-A177-3AD203B41FA5}">
                      <a16:colId xmlns:a16="http://schemas.microsoft.com/office/drawing/2014/main" val="20006"/>
                    </a:ext>
                  </a:extLst>
                </a:gridCol>
                <a:gridCol w="1000125">
                  <a:extLst>
                    <a:ext uri="{9D8B030D-6E8A-4147-A177-3AD203B41FA5}">
                      <a16:colId xmlns:a16="http://schemas.microsoft.com/office/drawing/2014/main" val="20007"/>
                    </a:ext>
                  </a:extLst>
                </a:gridCol>
                <a:gridCol w="569595">
                  <a:extLst>
                    <a:ext uri="{9D8B030D-6E8A-4147-A177-3AD203B41FA5}">
                      <a16:colId xmlns:a16="http://schemas.microsoft.com/office/drawing/2014/main" val="20008"/>
                    </a:ext>
                  </a:extLst>
                </a:gridCol>
                <a:gridCol w="531495">
                  <a:extLst>
                    <a:ext uri="{9D8B030D-6E8A-4147-A177-3AD203B41FA5}">
                      <a16:colId xmlns:a16="http://schemas.microsoft.com/office/drawing/2014/main" val="20009"/>
                    </a:ext>
                  </a:extLst>
                </a:gridCol>
                <a:gridCol w="751204">
                  <a:extLst>
                    <a:ext uri="{9D8B030D-6E8A-4147-A177-3AD203B41FA5}">
                      <a16:colId xmlns:a16="http://schemas.microsoft.com/office/drawing/2014/main" val="20010"/>
                    </a:ext>
                  </a:extLst>
                </a:gridCol>
              </a:tblGrid>
              <a:tr h="793578">
                <a:tc>
                  <a:txBody>
                    <a:bodyPr/>
                    <a:lstStyle/>
                    <a:p>
                      <a:pPr marL="34290">
                        <a:lnSpc>
                          <a:spcPct val="100000"/>
                        </a:lnSpc>
                      </a:pPr>
                      <a:r>
                        <a:rPr sz="600" b="1" dirty="0">
                          <a:solidFill>
                            <a:srgbClr val="231F20"/>
                          </a:solidFill>
                          <a:latin typeface="Arial"/>
                          <a:cs typeface="Arial"/>
                        </a:rPr>
                        <a:t>Significant  </a:t>
                      </a:r>
                      <a:r>
                        <a:rPr sz="600" b="1" spc="10" dirty="0">
                          <a:solidFill>
                            <a:srgbClr val="231F20"/>
                          </a:solidFill>
                          <a:latin typeface="Arial"/>
                          <a:cs typeface="Arial"/>
                        </a:rPr>
                        <a:t>hazard</a:t>
                      </a:r>
                      <a:endParaRPr sz="600">
                        <a:latin typeface="Arial"/>
                        <a:cs typeface="Arial"/>
                      </a:endParaRPr>
                    </a:p>
                  </a:txBody>
                  <a:tcPr marL="0" marR="0" marT="0" marB="0">
                    <a:lnL w="19050">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a:txBody>
                    <a:bodyPr/>
                    <a:lstStyle/>
                    <a:p>
                      <a:pPr marL="38100" marR="114300">
                        <a:lnSpc>
                          <a:spcPct val="100000"/>
                        </a:lnSpc>
                        <a:spcBef>
                          <a:spcPts val="25"/>
                        </a:spcBef>
                      </a:pPr>
                      <a:r>
                        <a:rPr sz="600" b="1" spc="5" dirty="0">
                          <a:solidFill>
                            <a:srgbClr val="231F20"/>
                          </a:solidFill>
                          <a:latin typeface="Arial"/>
                          <a:cs typeface="Arial"/>
                        </a:rPr>
                        <a:t>People</a:t>
                      </a:r>
                      <a:r>
                        <a:rPr sz="600" b="1" spc="-15" dirty="0">
                          <a:solidFill>
                            <a:srgbClr val="231F20"/>
                          </a:solidFill>
                          <a:latin typeface="Arial"/>
                          <a:cs typeface="Arial"/>
                        </a:rPr>
                        <a:t> </a:t>
                      </a:r>
                      <a:r>
                        <a:rPr sz="600" b="1" spc="20" dirty="0">
                          <a:solidFill>
                            <a:srgbClr val="231F20"/>
                          </a:solidFill>
                          <a:latin typeface="Arial"/>
                          <a:cs typeface="Arial"/>
                        </a:rPr>
                        <a:t>at</a:t>
                      </a:r>
                      <a:r>
                        <a:rPr sz="600" b="1" spc="-15" dirty="0">
                          <a:solidFill>
                            <a:srgbClr val="231F20"/>
                          </a:solidFill>
                          <a:latin typeface="Arial"/>
                          <a:cs typeface="Arial"/>
                        </a:rPr>
                        <a:t> </a:t>
                      </a:r>
                      <a:r>
                        <a:rPr sz="600" b="1" dirty="0">
                          <a:solidFill>
                            <a:srgbClr val="231F20"/>
                          </a:solidFill>
                          <a:latin typeface="Arial"/>
                          <a:cs typeface="Arial"/>
                        </a:rPr>
                        <a:t>risk</a:t>
                      </a:r>
                      <a:r>
                        <a:rPr sz="600" b="1" spc="-15" dirty="0">
                          <a:solidFill>
                            <a:srgbClr val="231F20"/>
                          </a:solidFill>
                          <a:latin typeface="Arial"/>
                          <a:cs typeface="Arial"/>
                        </a:rPr>
                        <a:t> </a:t>
                      </a:r>
                      <a:r>
                        <a:rPr sz="600" b="1" spc="10" dirty="0">
                          <a:solidFill>
                            <a:srgbClr val="231F20"/>
                          </a:solidFill>
                          <a:latin typeface="Arial"/>
                          <a:cs typeface="Arial"/>
                        </a:rPr>
                        <a:t>and</a:t>
                      </a:r>
                      <a:r>
                        <a:rPr sz="600" b="1" spc="-10" dirty="0">
                          <a:solidFill>
                            <a:srgbClr val="231F20"/>
                          </a:solidFill>
                          <a:latin typeface="Arial"/>
                          <a:cs typeface="Arial"/>
                        </a:rPr>
                        <a:t> </a:t>
                      </a:r>
                      <a:r>
                        <a:rPr sz="600" b="1" spc="25" dirty="0">
                          <a:solidFill>
                            <a:srgbClr val="231F20"/>
                          </a:solidFill>
                          <a:latin typeface="Arial"/>
                          <a:cs typeface="Arial"/>
                        </a:rPr>
                        <a:t>what</a:t>
                      </a:r>
                      <a:r>
                        <a:rPr sz="600" b="1" spc="-15" dirty="0">
                          <a:solidFill>
                            <a:srgbClr val="231F20"/>
                          </a:solidFill>
                          <a:latin typeface="Arial"/>
                          <a:cs typeface="Arial"/>
                        </a:rPr>
                        <a:t> </a:t>
                      </a:r>
                      <a:r>
                        <a:rPr sz="600" b="1" spc="-10" dirty="0">
                          <a:solidFill>
                            <a:srgbClr val="231F20"/>
                          </a:solidFill>
                          <a:latin typeface="Arial"/>
                          <a:cs typeface="Arial"/>
                        </a:rPr>
                        <a:t>is </a:t>
                      </a:r>
                      <a:r>
                        <a:rPr sz="600" b="1" spc="-150" dirty="0">
                          <a:solidFill>
                            <a:srgbClr val="231F20"/>
                          </a:solidFill>
                          <a:latin typeface="Arial"/>
                          <a:cs typeface="Arial"/>
                        </a:rPr>
                        <a:t> </a:t>
                      </a:r>
                      <a:r>
                        <a:rPr sz="600" b="1" spc="15" dirty="0">
                          <a:solidFill>
                            <a:srgbClr val="231F20"/>
                          </a:solidFill>
                          <a:latin typeface="Arial"/>
                          <a:cs typeface="Arial"/>
                        </a:rPr>
                        <a:t>the</a:t>
                      </a:r>
                      <a:r>
                        <a:rPr sz="600" b="1" spc="-5" dirty="0">
                          <a:solidFill>
                            <a:srgbClr val="231F20"/>
                          </a:solidFill>
                          <a:latin typeface="Arial"/>
                          <a:cs typeface="Arial"/>
                        </a:rPr>
                        <a:t> </a:t>
                      </a:r>
                      <a:r>
                        <a:rPr sz="600" b="1" dirty="0">
                          <a:solidFill>
                            <a:srgbClr val="231F20"/>
                          </a:solidFill>
                          <a:latin typeface="Arial"/>
                          <a:cs typeface="Arial"/>
                        </a:rPr>
                        <a:t>risk</a:t>
                      </a:r>
                      <a:endParaRPr sz="600" dirty="0">
                        <a:latin typeface="Arial"/>
                        <a:cs typeface="Arial"/>
                      </a:endParaRPr>
                    </a:p>
                    <a:p>
                      <a:pPr marL="38100" marR="29209">
                        <a:lnSpc>
                          <a:spcPct val="100000"/>
                        </a:lnSpc>
                      </a:pPr>
                      <a:r>
                        <a:rPr sz="600" dirty="0">
                          <a:solidFill>
                            <a:srgbClr val="231F20"/>
                          </a:solidFill>
                          <a:latin typeface="Arial"/>
                          <a:cs typeface="Arial"/>
                        </a:rPr>
                        <a:t>Describe</a:t>
                      </a:r>
                      <a:r>
                        <a:rPr sz="600" spc="-30" dirty="0">
                          <a:solidFill>
                            <a:srgbClr val="231F20"/>
                          </a:solidFill>
                          <a:latin typeface="Arial"/>
                          <a:cs typeface="Arial"/>
                        </a:rPr>
                        <a:t> </a:t>
                      </a:r>
                      <a:r>
                        <a:rPr sz="600" dirty="0">
                          <a:solidFill>
                            <a:srgbClr val="231F20"/>
                          </a:solidFill>
                          <a:latin typeface="Arial"/>
                          <a:cs typeface="Arial"/>
                        </a:rPr>
                        <a:t>the</a:t>
                      </a:r>
                      <a:r>
                        <a:rPr sz="600" spc="-30" dirty="0">
                          <a:solidFill>
                            <a:srgbClr val="231F20"/>
                          </a:solidFill>
                          <a:latin typeface="Arial"/>
                          <a:cs typeface="Arial"/>
                        </a:rPr>
                        <a:t> </a:t>
                      </a:r>
                      <a:r>
                        <a:rPr sz="600" dirty="0">
                          <a:solidFill>
                            <a:srgbClr val="231F20"/>
                          </a:solidFill>
                          <a:latin typeface="Arial"/>
                          <a:cs typeface="Arial"/>
                        </a:rPr>
                        <a:t>harm</a:t>
                      </a:r>
                      <a:r>
                        <a:rPr sz="600" spc="-30" dirty="0">
                          <a:solidFill>
                            <a:srgbClr val="231F20"/>
                          </a:solidFill>
                          <a:latin typeface="Arial"/>
                          <a:cs typeface="Arial"/>
                        </a:rPr>
                        <a:t> </a:t>
                      </a:r>
                      <a:r>
                        <a:rPr sz="600" dirty="0">
                          <a:solidFill>
                            <a:srgbClr val="231F20"/>
                          </a:solidFill>
                          <a:latin typeface="Arial"/>
                          <a:cs typeface="Arial"/>
                        </a:rPr>
                        <a:t>that</a:t>
                      </a:r>
                      <a:r>
                        <a:rPr sz="600" spc="-30" dirty="0">
                          <a:solidFill>
                            <a:srgbClr val="231F20"/>
                          </a:solidFill>
                          <a:latin typeface="Arial"/>
                          <a:cs typeface="Arial"/>
                        </a:rPr>
                        <a:t> </a:t>
                      </a:r>
                      <a:r>
                        <a:rPr sz="600" dirty="0">
                          <a:solidFill>
                            <a:srgbClr val="231F20"/>
                          </a:solidFill>
                          <a:latin typeface="Arial"/>
                          <a:cs typeface="Arial"/>
                        </a:rPr>
                        <a:t>is</a:t>
                      </a:r>
                      <a:r>
                        <a:rPr sz="600" spc="-30" dirty="0">
                          <a:solidFill>
                            <a:srgbClr val="231F20"/>
                          </a:solidFill>
                          <a:latin typeface="Arial"/>
                          <a:cs typeface="Arial"/>
                        </a:rPr>
                        <a:t> </a:t>
                      </a:r>
                      <a:r>
                        <a:rPr sz="600" dirty="0">
                          <a:solidFill>
                            <a:srgbClr val="231F20"/>
                          </a:solidFill>
                          <a:latin typeface="Arial"/>
                          <a:cs typeface="Arial"/>
                        </a:rPr>
                        <a:t>li</a:t>
                      </a:r>
                      <a:r>
                        <a:rPr sz="600" spc="-5" dirty="0">
                          <a:solidFill>
                            <a:srgbClr val="231F20"/>
                          </a:solidFill>
                          <a:latin typeface="Arial"/>
                          <a:cs typeface="Arial"/>
                        </a:rPr>
                        <a:t>k</a:t>
                      </a:r>
                      <a:r>
                        <a:rPr sz="600" dirty="0">
                          <a:solidFill>
                            <a:srgbClr val="231F20"/>
                          </a:solidFill>
                          <a:latin typeface="Arial"/>
                          <a:cs typeface="Arial"/>
                        </a:rPr>
                        <a:t>ely  </a:t>
                      </a:r>
                      <a:r>
                        <a:rPr sz="600" spc="25" dirty="0">
                          <a:solidFill>
                            <a:srgbClr val="231F20"/>
                          </a:solidFill>
                          <a:latin typeface="Arial"/>
                          <a:cs typeface="Arial"/>
                        </a:rPr>
                        <a:t>to </a:t>
                      </a:r>
                      <a:r>
                        <a:rPr sz="600" spc="5" dirty="0">
                          <a:solidFill>
                            <a:srgbClr val="231F20"/>
                          </a:solidFill>
                          <a:latin typeface="Arial"/>
                          <a:cs typeface="Arial"/>
                        </a:rPr>
                        <a:t>result </a:t>
                      </a:r>
                      <a:r>
                        <a:rPr sz="600" spc="10" dirty="0">
                          <a:solidFill>
                            <a:srgbClr val="231F20"/>
                          </a:solidFill>
                          <a:latin typeface="Arial"/>
                          <a:cs typeface="Arial"/>
                        </a:rPr>
                        <a:t>from the </a:t>
                      </a:r>
                      <a:r>
                        <a:rPr sz="600" spc="-5" dirty="0">
                          <a:solidFill>
                            <a:srgbClr val="231F20"/>
                          </a:solidFill>
                          <a:latin typeface="Arial"/>
                          <a:cs typeface="Arial"/>
                        </a:rPr>
                        <a:t>hazard </a:t>
                      </a:r>
                      <a:r>
                        <a:rPr sz="600" spc="-15" dirty="0">
                          <a:solidFill>
                            <a:srgbClr val="231F20"/>
                          </a:solidFill>
                          <a:latin typeface="Arial"/>
                          <a:cs typeface="Arial"/>
                        </a:rPr>
                        <a:t>(e.g. </a:t>
                      </a:r>
                      <a:r>
                        <a:rPr sz="600" spc="-10" dirty="0">
                          <a:solidFill>
                            <a:srgbClr val="231F20"/>
                          </a:solidFill>
                          <a:latin typeface="Arial"/>
                          <a:cs typeface="Arial"/>
                        </a:rPr>
                        <a:t> </a:t>
                      </a:r>
                      <a:r>
                        <a:rPr sz="600" spc="15" dirty="0">
                          <a:solidFill>
                            <a:srgbClr val="231F20"/>
                          </a:solidFill>
                          <a:latin typeface="Arial"/>
                          <a:cs typeface="Arial"/>
                        </a:rPr>
                        <a:t>cut, </a:t>
                      </a:r>
                      <a:r>
                        <a:rPr sz="600" dirty="0">
                          <a:solidFill>
                            <a:srgbClr val="231F20"/>
                          </a:solidFill>
                          <a:latin typeface="Arial"/>
                          <a:cs typeface="Arial"/>
                        </a:rPr>
                        <a:t>broken leg, chemical </a:t>
                      </a:r>
                      <a:r>
                        <a:rPr sz="600" spc="10" dirty="0">
                          <a:solidFill>
                            <a:srgbClr val="231F20"/>
                          </a:solidFill>
                          <a:latin typeface="Arial"/>
                          <a:cs typeface="Arial"/>
                        </a:rPr>
                        <a:t>burn </a:t>
                      </a:r>
                      <a:r>
                        <a:rPr sz="600" spc="-155" dirty="0">
                          <a:solidFill>
                            <a:srgbClr val="231F20"/>
                          </a:solidFill>
                          <a:latin typeface="Arial"/>
                          <a:cs typeface="Arial"/>
                        </a:rPr>
                        <a:t> </a:t>
                      </a:r>
                      <a:r>
                        <a:rPr sz="600" dirty="0">
                          <a:solidFill>
                            <a:srgbClr val="231F20"/>
                          </a:solidFill>
                          <a:latin typeface="Arial"/>
                          <a:cs typeface="Arial"/>
                        </a:rPr>
                        <a:t>etc.)</a:t>
                      </a:r>
                      <a:r>
                        <a:rPr sz="600" spc="-30" dirty="0">
                          <a:solidFill>
                            <a:srgbClr val="231F20"/>
                          </a:solidFill>
                          <a:latin typeface="Arial"/>
                          <a:cs typeface="Arial"/>
                        </a:rPr>
                        <a:t> </a:t>
                      </a:r>
                      <a:r>
                        <a:rPr sz="600" dirty="0">
                          <a:solidFill>
                            <a:srgbClr val="231F20"/>
                          </a:solidFill>
                          <a:latin typeface="Arial"/>
                          <a:cs typeface="Arial"/>
                        </a:rPr>
                        <a:t>and</a:t>
                      </a:r>
                      <a:r>
                        <a:rPr sz="600" spc="-30" dirty="0">
                          <a:solidFill>
                            <a:srgbClr val="231F20"/>
                          </a:solidFill>
                          <a:latin typeface="Arial"/>
                          <a:cs typeface="Arial"/>
                        </a:rPr>
                        <a:t> </a:t>
                      </a:r>
                      <a:r>
                        <a:rPr sz="600" dirty="0">
                          <a:solidFill>
                            <a:srgbClr val="231F20"/>
                          </a:solidFill>
                          <a:latin typeface="Arial"/>
                          <a:cs typeface="Arial"/>
                        </a:rPr>
                        <a:t>who</a:t>
                      </a:r>
                      <a:r>
                        <a:rPr sz="600" spc="-30" dirty="0">
                          <a:solidFill>
                            <a:srgbClr val="231F20"/>
                          </a:solidFill>
                          <a:latin typeface="Arial"/>
                          <a:cs typeface="Arial"/>
                        </a:rPr>
                        <a:t> </a:t>
                      </a:r>
                      <a:r>
                        <a:rPr sz="600" dirty="0">
                          <a:solidFill>
                            <a:srgbClr val="231F20"/>
                          </a:solidFill>
                          <a:latin typeface="Arial"/>
                          <a:cs typeface="Arial"/>
                        </a:rPr>
                        <a:t>could</a:t>
                      </a:r>
                      <a:r>
                        <a:rPr sz="600" spc="-30" dirty="0">
                          <a:solidFill>
                            <a:srgbClr val="231F20"/>
                          </a:solidFill>
                          <a:latin typeface="Arial"/>
                          <a:cs typeface="Arial"/>
                        </a:rPr>
                        <a:t> </a:t>
                      </a:r>
                      <a:r>
                        <a:rPr sz="600" dirty="0">
                          <a:solidFill>
                            <a:srgbClr val="231F20"/>
                          </a:solidFill>
                          <a:latin typeface="Arial"/>
                          <a:cs typeface="Arial"/>
                        </a:rPr>
                        <a:t>be</a:t>
                      </a:r>
                      <a:r>
                        <a:rPr sz="600" spc="-30" dirty="0">
                          <a:solidFill>
                            <a:srgbClr val="231F20"/>
                          </a:solidFill>
                          <a:latin typeface="Arial"/>
                          <a:cs typeface="Arial"/>
                        </a:rPr>
                        <a:t> </a:t>
                      </a:r>
                      <a:r>
                        <a:rPr sz="600" dirty="0">
                          <a:solidFill>
                            <a:srgbClr val="231F20"/>
                          </a:solidFill>
                          <a:latin typeface="Arial"/>
                          <a:cs typeface="Arial"/>
                        </a:rPr>
                        <a:t>harmed  (e.</a:t>
                      </a:r>
                      <a:r>
                        <a:rPr sz="600" spc="-20" dirty="0">
                          <a:solidFill>
                            <a:srgbClr val="231F20"/>
                          </a:solidFill>
                          <a:latin typeface="Arial"/>
                          <a:cs typeface="Arial"/>
                        </a:rPr>
                        <a:t>g</a:t>
                      </a:r>
                      <a:r>
                        <a:rPr sz="600" dirty="0">
                          <a:solidFill>
                            <a:srgbClr val="231F20"/>
                          </a:solidFill>
                          <a:latin typeface="Arial"/>
                          <a:cs typeface="Arial"/>
                        </a:rPr>
                        <a:t>.</a:t>
                      </a:r>
                      <a:r>
                        <a:rPr sz="600" spc="-30" dirty="0">
                          <a:solidFill>
                            <a:srgbClr val="231F20"/>
                          </a:solidFill>
                          <a:latin typeface="Arial"/>
                          <a:cs typeface="Arial"/>
                        </a:rPr>
                        <a:t> </a:t>
                      </a:r>
                      <a:r>
                        <a:rPr sz="600" dirty="0">
                          <a:solidFill>
                            <a:srgbClr val="231F20"/>
                          </a:solidFill>
                          <a:latin typeface="Arial"/>
                          <a:cs typeface="Arial"/>
                        </a:rPr>
                        <a:t>empl</a:t>
                      </a:r>
                      <a:r>
                        <a:rPr sz="600" spc="-15" dirty="0">
                          <a:solidFill>
                            <a:srgbClr val="231F20"/>
                          </a:solidFill>
                          <a:latin typeface="Arial"/>
                          <a:cs typeface="Arial"/>
                        </a:rPr>
                        <a:t>oy</a:t>
                      </a:r>
                      <a:r>
                        <a:rPr sz="600" dirty="0">
                          <a:solidFill>
                            <a:srgbClr val="231F20"/>
                          </a:solidFill>
                          <a:latin typeface="Arial"/>
                          <a:cs typeface="Arial"/>
                        </a:rPr>
                        <a:t>ees,</a:t>
                      </a:r>
                      <a:r>
                        <a:rPr sz="600" spc="-30" dirty="0">
                          <a:solidFill>
                            <a:srgbClr val="231F20"/>
                          </a:solidFill>
                          <a:latin typeface="Arial"/>
                          <a:cs typeface="Arial"/>
                        </a:rPr>
                        <a:t> </a:t>
                      </a:r>
                      <a:r>
                        <a:rPr sz="600" dirty="0">
                          <a:solidFill>
                            <a:srgbClr val="231F20"/>
                          </a:solidFill>
                          <a:latin typeface="Arial"/>
                          <a:cs typeface="Arial"/>
                        </a:rPr>
                        <a:t>cont</a:t>
                      </a:r>
                      <a:r>
                        <a:rPr sz="600" spc="-15" dirty="0">
                          <a:solidFill>
                            <a:srgbClr val="231F20"/>
                          </a:solidFill>
                          <a:latin typeface="Arial"/>
                          <a:cs typeface="Arial"/>
                        </a:rPr>
                        <a:t>r</a:t>
                      </a:r>
                      <a:r>
                        <a:rPr sz="600" dirty="0">
                          <a:solidFill>
                            <a:srgbClr val="231F20"/>
                          </a:solidFill>
                          <a:latin typeface="Arial"/>
                          <a:cs typeface="Arial"/>
                        </a:rPr>
                        <a:t>acto</a:t>
                      </a:r>
                      <a:r>
                        <a:rPr sz="600" spc="-15" dirty="0">
                          <a:solidFill>
                            <a:srgbClr val="231F20"/>
                          </a:solidFill>
                          <a:latin typeface="Arial"/>
                          <a:cs typeface="Arial"/>
                        </a:rPr>
                        <a:t>r</a:t>
                      </a:r>
                      <a:r>
                        <a:rPr sz="600" dirty="0">
                          <a:solidFill>
                            <a:srgbClr val="231F20"/>
                          </a:solidFill>
                          <a:latin typeface="Arial"/>
                          <a:cs typeface="Arial"/>
                        </a:rPr>
                        <a:t>s,  visitors</a:t>
                      </a:r>
                      <a:r>
                        <a:rPr sz="600" spc="-35" dirty="0">
                          <a:solidFill>
                            <a:srgbClr val="231F20"/>
                          </a:solidFill>
                          <a:latin typeface="Arial"/>
                          <a:cs typeface="Arial"/>
                        </a:rPr>
                        <a:t> </a:t>
                      </a:r>
                      <a:r>
                        <a:rPr sz="600" dirty="0">
                          <a:solidFill>
                            <a:srgbClr val="231F20"/>
                          </a:solidFill>
                          <a:latin typeface="Arial"/>
                          <a:cs typeface="Arial"/>
                        </a:rPr>
                        <a:t>etc.)</a:t>
                      </a:r>
                      <a:endParaRPr sz="600" dirty="0">
                        <a:latin typeface="Arial"/>
                        <a:cs typeface="Arial"/>
                      </a:endParaRPr>
                    </a:p>
                  </a:txBody>
                  <a:tcPr marL="0" marR="0" marT="3175"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a:txBody>
                    <a:bodyPr/>
                    <a:lstStyle/>
                    <a:p>
                      <a:pPr marL="46990" marR="40005" algn="just">
                        <a:lnSpc>
                          <a:spcPct val="100000"/>
                        </a:lnSpc>
                        <a:spcBef>
                          <a:spcPts val="25"/>
                        </a:spcBef>
                      </a:pPr>
                      <a:r>
                        <a:rPr sz="600" b="1" spc="-5" dirty="0">
                          <a:solidFill>
                            <a:srgbClr val="231F20"/>
                          </a:solidFill>
                          <a:latin typeface="Arial"/>
                          <a:cs typeface="Arial"/>
                        </a:rPr>
                        <a:t>Existing </a:t>
                      </a:r>
                      <a:r>
                        <a:rPr sz="600" b="1" spc="5" dirty="0">
                          <a:solidFill>
                            <a:srgbClr val="231F20"/>
                          </a:solidFill>
                          <a:latin typeface="Arial"/>
                          <a:cs typeface="Arial"/>
                        </a:rPr>
                        <a:t>control measure </a:t>
                      </a:r>
                      <a:r>
                        <a:rPr sz="600" b="1" spc="-155" dirty="0">
                          <a:solidFill>
                            <a:srgbClr val="231F20"/>
                          </a:solidFill>
                          <a:latin typeface="Arial"/>
                          <a:cs typeface="Arial"/>
                        </a:rPr>
                        <a:t> </a:t>
                      </a:r>
                      <a:r>
                        <a:rPr sz="600" spc="-5" dirty="0">
                          <a:solidFill>
                            <a:srgbClr val="231F20"/>
                          </a:solidFill>
                          <a:latin typeface="Arial"/>
                          <a:cs typeface="Arial"/>
                        </a:rPr>
                        <a:t>What</a:t>
                      </a:r>
                      <a:r>
                        <a:rPr sz="600" spc="-30" dirty="0">
                          <a:solidFill>
                            <a:srgbClr val="231F20"/>
                          </a:solidFill>
                          <a:latin typeface="Arial"/>
                          <a:cs typeface="Arial"/>
                        </a:rPr>
                        <a:t> </a:t>
                      </a:r>
                      <a:r>
                        <a:rPr sz="600" spc="-10" dirty="0">
                          <a:solidFill>
                            <a:srgbClr val="231F20"/>
                          </a:solidFill>
                          <a:latin typeface="Arial"/>
                          <a:cs typeface="Arial"/>
                        </a:rPr>
                        <a:t>is</a:t>
                      </a:r>
                      <a:r>
                        <a:rPr sz="600" spc="-30" dirty="0">
                          <a:solidFill>
                            <a:srgbClr val="231F20"/>
                          </a:solidFill>
                          <a:latin typeface="Arial"/>
                          <a:cs typeface="Arial"/>
                        </a:rPr>
                        <a:t> </a:t>
                      </a:r>
                      <a:r>
                        <a:rPr sz="600" spc="5" dirty="0">
                          <a:solidFill>
                            <a:srgbClr val="231F20"/>
                          </a:solidFill>
                          <a:latin typeface="Arial"/>
                          <a:cs typeface="Arial"/>
                        </a:rPr>
                        <a:t>currently</a:t>
                      </a:r>
                      <a:r>
                        <a:rPr sz="600" spc="-30" dirty="0">
                          <a:solidFill>
                            <a:srgbClr val="231F20"/>
                          </a:solidFill>
                          <a:latin typeface="Arial"/>
                          <a:cs typeface="Arial"/>
                        </a:rPr>
                        <a:t> </a:t>
                      </a:r>
                      <a:r>
                        <a:rPr sz="600" dirty="0">
                          <a:solidFill>
                            <a:srgbClr val="231F20"/>
                          </a:solidFill>
                          <a:latin typeface="Arial"/>
                          <a:cs typeface="Arial"/>
                        </a:rPr>
                        <a:t>in</a:t>
                      </a:r>
                      <a:r>
                        <a:rPr sz="600" spc="-30" dirty="0">
                          <a:solidFill>
                            <a:srgbClr val="231F20"/>
                          </a:solidFill>
                          <a:latin typeface="Arial"/>
                          <a:cs typeface="Arial"/>
                        </a:rPr>
                        <a:t> </a:t>
                      </a:r>
                      <a:r>
                        <a:rPr sz="600" spc="-5" dirty="0">
                          <a:solidFill>
                            <a:srgbClr val="231F20"/>
                          </a:solidFill>
                          <a:latin typeface="Arial"/>
                          <a:cs typeface="Arial"/>
                        </a:rPr>
                        <a:t>place</a:t>
                      </a:r>
                      <a:r>
                        <a:rPr sz="600" spc="-30" dirty="0">
                          <a:solidFill>
                            <a:srgbClr val="231F20"/>
                          </a:solidFill>
                          <a:latin typeface="Arial"/>
                          <a:cs typeface="Arial"/>
                        </a:rPr>
                        <a:t> </a:t>
                      </a:r>
                      <a:r>
                        <a:rPr sz="600" spc="25" dirty="0">
                          <a:solidFill>
                            <a:srgbClr val="231F20"/>
                          </a:solidFill>
                          <a:latin typeface="Arial"/>
                          <a:cs typeface="Arial"/>
                        </a:rPr>
                        <a:t>to </a:t>
                      </a:r>
                      <a:r>
                        <a:rPr sz="600" spc="-155" dirty="0">
                          <a:solidFill>
                            <a:srgbClr val="231F20"/>
                          </a:solidFill>
                          <a:latin typeface="Arial"/>
                          <a:cs typeface="Arial"/>
                        </a:rPr>
                        <a:t> </a:t>
                      </a:r>
                      <a:r>
                        <a:rPr sz="600" spc="10" dirty="0">
                          <a:solidFill>
                            <a:srgbClr val="231F20"/>
                          </a:solidFill>
                          <a:latin typeface="Arial"/>
                          <a:cs typeface="Arial"/>
                        </a:rPr>
                        <a:t>control</a:t>
                      </a:r>
                      <a:r>
                        <a:rPr sz="600" spc="-35" dirty="0">
                          <a:solidFill>
                            <a:srgbClr val="231F20"/>
                          </a:solidFill>
                          <a:latin typeface="Arial"/>
                          <a:cs typeface="Arial"/>
                        </a:rPr>
                        <a:t> </a:t>
                      </a:r>
                      <a:r>
                        <a:rPr sz="600" spc="10" dirty="0">
                          <a:solidFill>
                            <a:srgbClr val="231F20"/>
                          </a:solidFill>
                          <a:latin typeface="Arial"/>
                          <a:cs typeface="Arial"/>
                        </a:rPr>
                        <a:t>the</a:t>
                      </a:r>
                      <a:r>
                        <a:rPr sz="600" spc="-30" dirty="0">
                          <a:solidFill>
                            <a:srgbClr val="231F20"/>
                          </a:solidFill>
                          <a:latin typeface="Arial"/>
                          <a:cs typeface="Arial"/>
                        </a:rPr>
                        <a:t> </a:t>
                      </a:r>
                      <a:r>
                        <a:rPr sz="600" spc="-20" dirty="0">
                          <a:solidFill>
                            <a:srgbClr val="231F20"/>
                          </a:solidFill>
                          <a:latin typeface="Arial"/>
                          <a:cs typeface="Arial"/>
                        </a:rPr>
                        <a:t>risk?</a:t>
                      </a:r>
                      <a:endParaRPr sz="600">
                        <a:latin typeface="Arial"/>
                        <a:cs typeface="Arial"/>
                      </a:endParaRPr>
                    </a:p>
                  </a:txBody>
                  <a:tcPr marL="0" marR="0" marT="3175"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gridSpan="4">
                  <a:txBody>
                    <a:bodyPr/>
                    <a:lstStyle/>
                    <a:p>
                      <a:pPr marL="36195">
                        <a:lnSpc>
                          <a:spcPct val="100000"/>
                        </a:lnSpc>
                        <a:spcBef>
                          <a:spcPts val="30"/>
                        </a:spcBef>
                      </a:pPr>
                      <a:r>
                        <a:rPr sz="600" b="1" spc="-15" dirty="0">
                          <a:solidFill>
                            <a:srgbClr val="231F20"/>
                          </a:solidFill>
                          <a:latin typeface="Arial"/>
                          <a:cs typeface="Arial"/>
                        </a:rPr>
                        <a:t>Risk </a:t>
                      </a:r>
                      <a:r>
                        <a:rPr sz="600" b="1" spc="5" dirty="0">
                          <a:solidFill>
                            <a:srgbClr val="231F20"/>
                          </a:solidFill>
                          <a:latin typeface="Arial"/>
                          <a:cs typeface="Arial"/>
                        </a:rPr>
                        <a:t>rating</a:t>
                      </a:r>
                      <a:endParaRPr sz="600">
                        <a:latin typeface="Arial"/>
                        <a:cs typeface="Arial"/>
                      </a:endParaRPr>
                    </a:p>
                    <a:p>
                      <a:pPr marL="36195" marR="34290">
                        <a:lnSpc>
                          <a:spcPct val="100000"/>
                        </a:lnSpc>
                      </a:pPr>
                      <a:r>
                        <a:rPr sz="600" dirty="0">
                          <a:solidFill>
                            <a:srgbClr val="231F20"/>
                          </a:solidFill>
                          <a:latin typeface="Arial"/>
                          <a:cs typeface="Arial"/>
                        </a:rPr>
                        <a:t>Use</a:t>
                      </a:r>
                      <a:r>
                        <a:rPr sz="600" spc="-30" dirty="0">
                          <a:solidFill>
                            <a:srgbClr val="231F20"/>
                          </a:solidFill>
                          <a:latin typeface="Arial"/>
                          <a:cs typeface="Arial"/>
                        </a:rPr>
                        <a:t> </a:t>
                      </a:r>
                      <a:r>
                        <a:rPr sz="600" dirty="0">
                          <a:solidFill>
                            <a:srgbClr val="231F20"/>
                          </a:solidFill>
                          <a:latin typeface="Arial"/>
                          <a:cs typeface="Arial"/>
                        </a:rPr>
                        <a:t>matrix</a:t>
                      </a:r>
                      <a:r>
                        <a:rPr sz="600" spc="-30" dirty="0">
                          <a:solidFill>
                            <a:srgbClr val="231F20"/>
                          </a:solidFill>
                          <a:latin typeface="Arial"/>
                          <a:cs typeface="Arial"/>
                        </a:rPr>
                        <a:t> </a:t>
                      </a:r>
                      <a:r>
                        <a:rPr sz="600" dirty="0">
                          <a:solidFill>
                            <a:srgbClr val="231F20"/>
                          </a:solidFill>
                          <a:latin typeface="Arial"/>
                          <a:cs typeface="Arial"/>
                        </a:rPr>
                        <a:t>identified</a:t>
                      </a:r>
                      <a:r>
                        <a:rPr sz="600" spc="-30" dirty="0">
                          <a:solidFill>
                            <a:srgbClr val="231F20"/>
                          </a:solidFill>
                          <a:latin typeface="Arial"/>
                          <a:cs typeface="Arial"/>
                        </a:rPr>
                        <a:t> </a:t>
                      </a:r>
                      <a:r>
                        <a:rPr sz="600" dirty="0">
                          <a:solidFill>
                            <a:srgbClr val="231F20"/>
                          </a:solidFill>
                          <a:latin typeface="Arial"/>
                          <a:cs typeface="Arial"/>
                        </a:rPr>
                        <a:t>in  guidance </a:t>
                      </a:r>
                      <a:r>
                        <a:rPr sz="600" spc="10" dirty="0">
                          <a:solidFill>
                            <a:srgbClr val="231F20"/>
                          </a:solidFill>
                          <a:latin typeface="Arial"/>
                          <a:cs typeface="Arial"/>
                        </a:rPr>
                        <a:t>note </a:t>
                      </a:r>
                      <a:r>
                        <a:rPr sz="600" spc="15" dirty="0">
                          <a:solidFill>
                            <a:srgbClr val="231F20"/>
                          </a:solidFill>
                          <a:latin typeface="Arial"/>
                          <a:cs typeface="Arial"/>
                        </a:rPr>
                        <a:t> </a:t>
                      </a:r>
                      <a:r>
                        <a:rPr sz="600" spc="-5" dirty="0">
                          <a:solidFill>
                            <a:srgbClr val="D2232A"/>
                          </a:solidFill>
                          <a:latin typeface="Arial"/>
                          <a:cs typeface="Arial"/>
                        </a:rPr>
                        <a:t>Likelhood</a:t>
                      </a:r>
                      <a:r>
                        <a:rPr sz="600" spc="-35" dirty="0">
                          <a:solidFill>
                            <a:srgbClr val="D2232A"/>
                          </a:solidFill>
                          <a:latin typeface="Arial"/>
                          <a:cs typeface="Arial"/>
                        </a:rPr>
                        <a:t> </a:t>
                      </a:r>
                      <a:r>
                        <a:rPr sz="600" spc="-40" dirty="0">
                          <a:solidFill>
                            <a:srgbClr val="D2232A"/>
                          </a:solidFill>
                          <a:latin typeface="Arial"/>
                          <a:cs typeface="Arial"/>
                        </a:rPr>
                        <a:t>(L)</a:t>
                      </a:r>
                      <a:endParaRPr sz="600">
                        <a:latin typeface="Arial"/>
                        <a:cs typeface="Arial"/>
                      </a:endParaRPr>
                    </a:p>
                    <a:p>
                      <a:pPr marL="36195">
                        <a:lnSpc>
                          <a:spcPct val="100000"/>
                        </a:lnSpc>
                        <a:spcBef>
                          <a:spcPts val="5"/>
                        </a:spcBef>
                      </a:pPr>
                      <a:r>
                        <a:rPr sz="600" dirty="0">
                          <a:solidFill>
                            <a:srgbClr val="D2232A"/>
                          </a:solidFill>
                          <a:latin typeface="Arial"/>
                          <a:cs typeface="Arial"/>
                        </a:rPr>
                        <a:t>Se</a:t>
                      </a:r>
                      <a:r>
                        <a:rPr sz="600" spc="-20" dirty="0">
                          <a:solidFill>
                            <a:srgbClr val="D2232A"/>
                          </a:solidFill>
                          <a:latin typeface="Arial"/>
                          <a:cs typeface="Arial"/>
                        </a:rPr>
                        <a:t>v</a:t>
                      </a:r>
                      <a:r>
                        <a:rPr sz="600" dirty="0">
                          <a:solidFill>
                            <a:srgbClr val="D2232A"/>
                          </a:solidFill>
                          <a:latin typeface="Arial"/>
                          <a:cs typeface="Arial"/>
                        </a:rPr>
                        <a:t>erity</a:t>
                      </a:r>
                      <a:r>
                        <a:rPr sz="600" spc="-30" dirty="0">
                          <a:solidFill>
                            <a:srgbClr val="D2232A"/>
                          </a:solidFill>
                          <a:latin typeface="Arial"/>
                          <a:cs typeface="Arial"/>
                        </a:rPr>
                        <a:t> </a:t>
                      </a:r>
                      <a:r>
                        <a:rPr sz="600" dirty="0">
                          <a:solidFill>
                            <a:srgbClr val="D2232A"/>
                          </a:solidFill>
                          <a:latin typeface="Arial"/>
                          <a:cs typeface="Arial"/>
                        </a:rPr>
                        <a:t>(S)</a:t>
                      </a:r>
                      <a:endParaRPr sz="600">
                        <a:latin typeface="Arial"/>
                        <a:cs typeface="Arial"/>
                      </a:endParaRPr>
                    </a:p>
                    <a:p>
                      <a:pPr>
                        <a:lnSpc>
                          <a:spcPct val="100000"/>
                        </a:lnSpc>
                        <a:spcBef>
                          <a:spcPts val="30"/>
                        </a:spcBef>
                      </a:pPr>
                      <a:endParaRPr sz="600">
                        <a:latin typeface="Times New Roman"/>
                        <a:cs typeface="Times New Roman"/>
                      </a:endParaRPr>
                    </a:p>
                    <a:p>
                      <a:pPr marL="36195" marR="26034">
                        <a:lnSpc>
                          <a:spcPct val="100000"/>
                        </a:lnSpc>
                        <a:spcBef>
                          <a:spcPts val="5"/>
                        </a:spcBef>
                      </a:pPr>
                      <a:r>
                        <a:rPr sz="600" dirty="0">
                          <a:solidFill>
                            <a:srgbClr val="D2232A"/>
                          </a:solidFill>
                          <a:latin typeface="Arial"/>
                          <a:cs typeface="Arial"/>
                        </a:rPr>
                        <a:t>Multiply</a:t>
                      </a:r>
                      <a:r>
                        <a:rPr sz="600" spc="-30" dirty="0">
                          <a:solidFill>
                            <a:srgbClr val="D2232A"/>
                          </a:solidFill>
                          <a:latin typeface="Arial"/>
                          <a:cs typeface="Arial"/>
                        </a:rPr>
                        <a:t> </a:t>
                      </a:r>
                      <a:r>
                        <a:rPr sz="600" dirty="0">
                          <a:solidFill>
                            <a:srgbClr val="D2232A"/>
                          </a:solidFill>
                          <a:latin typeface="Arial"/>
                          <a:cs typeface="Arial"/>
                        </a:rPr>
                        <a:t>(L)</a:t>
                      </a:r>
                      <a:r>
                        <a:rPr sz="600" spc="-30" dirty="0">
                          <a:solidFill>
                            <a:srgbClr val="D2232A"/>
                          </a:solidFill>
                          <a:latin typeface="Arial"/>
                          <a:cs typeface="Arial"/>
                        </a:rPr>
                        <a:t> </a:t>
                      </a:r>
                      <a:r>
                        <a:rPr sz="600" dirty="0">
                          <a:solidFill>
                            <a:srgbClr val="D2232A"/>
                          </a:solidFill>
                          <a:latin typeface="Arial"/>
                          <a:cs typeface="Arial"/>
                        </a:rPr>
                        <a:t>*</a:t>
                      </a:r>
                      <a:r>
                        <a:rPr sz="600" spc="-30" dirty="0">
                          <a:solidFill>
                            <a:srgbClr val="D2232A"/>
                          </a:solidFill>
                          <a:latin typeface="Arial"/>
                          <a:cs typeface="Arial"/>
                        </a:rPr>
                        <a:t> </a:t>
                      </a:r>
                      <a:r>
                        <a:rPr sz="600" dirty="0">
                          <a:solidFill>
                            <a:srgbClr val="D2232A"/>
                          </a:solidFill>
                          <a:latin typeface="Arial"/>
                          <a:cs typeface="Arial"/>
                        </a:rPr>
                        <a:t>(S)</a:t>
                      </a:r>
                      <a:r>
                        <a:rPr sz="600" spc="-30" dirty="0">
                          <a:solidFill>
                            <a:srgbClr val="D2232A"/>
                          </a:solidFill>
                          <a:latin typeface="Arial"/>
                          <a:cs typeface="Arial"/>
                        </a:rPr>
                        <a:t> </a:t>
                      </a:r>
                      <a:r>
                        <a:rPr sz="600" dirty="0">
                          <a:solidFill>
                            <a:srgbClr val="D2232A"/>
                          </a:solidFill>
                          <a:latin typeface="Arial"/>
                          <a:cs typeface="Arial"/>
                        </a:rPr>
                        <a:t>to  p</a:t>
                      </a:r>
                      <a:r>
                        <a:rPr sz="600" spc="-15" dirty="0">
                          <a:solidFill>
                            <a:srgbClr val="D2232A"/>
                          </a:solidFill>
                          <a:latin typeface="Arial"/>
                          <a:cs typeface="Arial"/>
                        </a:rPr>
                        <a:t>r</a:t>
                      </a:r>
                      <a:r>
                        <a:rPr sz="600" dirty="0">
                          <a:solidFill>
                            <a:srgbClr val="D2232A"/>
                          </a:solidFill>
                          <a:latin typeface="Arial"/>
                          <a:cs typeface="Arial"/>
                        </a:rPr>
                        <a:t>oduce</a:t>
                      </a:r>
                      <a:r>
                        <a:rPr sz="600" spc="-30" dirty="0">
                          <a:solidFill>
                            <a:srgbClr val="D2232A"/>
                          </a:solidFill>
                          <a:latin typeface="Arial"/>
                          <a:cs typeface="Arial"/>
                        </a:rPr>
                        <a:t> </a:t>
                      </a:r>
                      <a:r>
                        <a:rPr sz="600" dirty="0">
                          <a:solidFill>
                            <a:srgbClr val="D2232A"/>
                          </a:solidFill>
                          <a:latin typeface="Arial"/>
                          <a:cs typeface="Arial"/>
                        </a:rPr>
                        <a:t>risk</a:t>
                      </a:r>
                      <a:r>
                        <a:rPr sz="600" spc="-30" dirty="0">
                          <a:solidFill>
                            <a:srgbClr val="D2232A"/>
                          </a:solidFill>
                          <a:latin typeface="Arial"/>
                          <a:cs typeface="Arial"/>
                        </a:rPr>
                        <a:t> </a:t>
                      </a:r>
                      <a:r>
                        <a:rPr sz="600" spc="-15" dirty="0">
                          <a:solidFill>
                            <a:srgbClr val="D2232A"/>
                          </a:solidFill>
                          <a:latin typeface="Arial"/>
                          <a:cs typeface="Arial"/>
                        </a:rPr>
                        <a:t>r</a:t>
                      </a:r>
                      <a:r>
                        <a:rPr sz="600" dirty="0">
                          <a:solidFill>
                            <a:srgbClr val="D2232A"/>
                          </a:solidFill>
                          <a:latin typeface="Arial"/>
                          <a:cs typeface="Arial"/>
                        </a:rPr>
                        <a:t>ating</a:t>
                      </a:r>
                      <a:r>
                        <a:rPr sz="600" spc="-30" dirty="0">
                          <a:solidFill>
                            <a:srgbClr val="D2232A"/>
                          </a:solidFill>
                          <a:latin typeface="Arial"/>
                          <a:cs typeface="Arial"/>
                        </a:rPr>
                        <a:t> </a:t>
                      </a:r>
                      <a:r>
                        <a:rPr sz="600" dirty="0">
                          <a:solidFill>
                            <a:srgbClr val="D2232A"/>
                          </a:solidFill>
                          <a:latin typeface="Arial"/>
                          <a:cs typeface="Arial"/>
                        </a:rPr>
                        <a:t>(RR)</a:t>
                      </a:r>
                      <a:endParaRPr sz="600">
                        <a:latin typeface="Arial"/>
                        <a:cs typeface="Arial"/>
                      </a:endParaRPr>
                    </a:p>
                  </a:txBody>
                  <a:tcPr marL="0" marR="0" marT="3810"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marL="42545" marR="32384">
                        <a:lnSpc>
                          <a:spcPct val="100000"/>
                        </a:lnSpc>
                        <a:spcBef>
                          <a:spcPts val="25"/>
                        </a:spcBef>
                      </a:pPr>
                      <a:r>
                        <a:rPr sz="600" b="1" spc="10" dirty="0">
                          <a:solidFill>
                            <a:srgbClr val="231F20"/>
                          </a:solidFill>
                          <a:latin typeface="Arial"/>
                          <a:cs typeface="Arial"/>
                        </a:rPr>
                        <a:t>Further </a:t>
                      </a:r>
                      <a:r>
                        <a:rPr sz="600" b="1" spc="5" dirty="0">
                          <a:solidFill>
                            <a:srgbClr val="231F20"/>
                          </a:solidFill>
                          <a:latin typeface="Arial"/>
                          <a:cs typeface="Arial"/>
                        </a:rPr>
                        <a:t>action </a:t>
                      </a:r>
                      <a:r>
                        <a:rPr sz="600" b="1" spc="10" dirty="0">
                          <a:solidFill>
                            <a:srgbClr val="231F20"/>
                          </a:solidFill>
                          <a:latin typeface="Arial"/>
                          <a:cs typeface="Arial"/>
                        </a:rPr>
                        <a:t>required </a:t>
                      </a:r>
                      <a:r>
                        <a:rPr sz="600" b="1" spc="15" dirty="0">
                          <a:solidFill>
                            <a:srgbClr val="231F20"/>
                          </a:solidFill>
                          <a:latin typeface="Arial"/>
                          <a:cs typeface="Arial"/>
                        </a:rPr>
                        <a:t> </a:t>
                      </a:r>
                      <a:r>
                        <a:rPr sz="600" dirty="0">
                          <a:solidFill>
                            <a:srgbClr val="231F20"/>
                          </a:solidFill>
                          <a:latin typeface="Arial"/>
                          <a:cs typeface="Arial"/>
                        </a:rPr>
                        <a:t>What</a:t>
                      </a:r>
                      <a:r>
                        <a:rPr sz="600" spc="-30" dirty="0">
                          <a:solidFill>
                            <a:srgbClr val="231F20"/>
                          </a:solidFill>
                          <a:latin typeface="Arial"/>
                          <a:cs typeface="Arial"/>
                        </a:rPr>
                        <a:t> </a:t>
                      </a:r>
                      <a:r>
                        <a:rPr sz="600" dirty="0">
                          <a:solidFill>
                            <a:srgbClr val="231F20"/>
                          </a:solidFill>
                          <a:latin typeface="Arial"/>
                          <a:cs typeface="Arial"/>
                        </a:rPr>
                        <a:t>is</a:t>
                      </a:r>
                      <a:r>
                        <a:rPr sz="600" spc="-30" dirty="0">
                          <a:solidFill>
                            <a:srgbClr val="231F20"/>
                          </a:solidFill>
                          <a:latin typeface="Arial"/>
                          <a:cs typeface="Arial"/>
                        </a:rPr>
                        <a:t> </a:t>
                      </a:r>
                      <a:r>
                        <a:rPr sz="600" spc="-15" dirty="0">
                          <a:solidFill>
                            <a:srgbClr val="231F20"/>
                          </a:solidFill>
                          <a:latin typeface="Arial"/>
                          <a:cs typeface="Arial"/>
                        </a:rPr>
                        <a:t>r</a:t>
                      </a:r>
                      <a:r>
                        <a:rPr sz="600" dirty="0">
                          <a:solidFill>
                            <a:srgbClr val="231F20"/>
                          </a:solidFill>
                          <a:latin typeface="Arial"/>
                          <a:cs typeface="Arial"/>
                        </a:rPr>
                        <a:t>equi</a:t>
                      </a:r>
                      <a:r>
                        <a:rPr sz="600" spc="-15" dirty="0">
                          <a:solidFill>
                            <a:srgbClr val="231F20"/>
                          </a:solidFill>
                          <a:latin typeface="Arial"/>
                          <a:cs typeface="Arial"/>
                        </a:rPr>
                        <a:t>r</a:t>
                      </a:r>
                      <a:r>
                        <a:rPr sz="600" dirty="0">
                          <a:solidFill>
                            <a:srgbClr val="231F20"/>
                          </a:solidFill>
                          <a:latin typeface="Arial"/>
                          <a:cs typeface="Arial"/>
                        </a:rPr>
                        <a:t>ed</a:t>
                      </a:r>
                      <a:r>
                        <a:rPr sz="600" spc="-30" dirty="0">
                          <a:solidFill>
                            <a:srgbClr val="231F20"/>
                          </a:solidFill>
                          <a:latin typeface="Arial"/>
                          <a:cs typeface="Arial"/>
                        </a:rPr>
                        <a:t> </a:t>
                      </a:r>
                      <a:r>
                        <a:rPr sz="600" dirty="0">
                          <a:solidFill>
                            <a:srgbClr val="231F20"/>
                          </a:solidFill>
                          <a:latin typeface="Arial"/>
                          <a:cs typeface="Arial"/>
                        </a:rPr>
                        <a:t>to</a:t>
                      </a:r>
                      <a:r>
                        <a:rPr sz="600" spc="-30" dirty="0">
                          <a:solidFill>
                            <a:srgbClr val="231F20"/>
                          </a:solidFill>
                          <a:latin typeface="Arial"/>
                          <a:cs typeface="Arial"/>
                        </a:rPr>
                        <a:t> </a:t>
                      </a:r>
                      <a:r>
                        <a:rPr sz="600" dirty="0">
                          <a:solidFill>
                            <a:srgbClr val="231F20"/>
                          </a:solidFill>
                          <a:latin typeface="Arial"/>
                          <a:cs typeface="Arial"/>
                        </a:rPr>
                        <a:t>bring  </a:t>
                      </a:r>
                      <a:r>
                        <a:rPr sz="600" spc="10" dirty="0">
                          <a:solidFill>
                            <a:srgbClr val="231F20"/>
                          </a:solidFill>
                          <a:latin typeface="Arial"/>
                          <a:cs typeface="Arial"/>
                        </a:rPr>
                        <a:t>the </a:t>
                      </a:r>
                      <a:r>
                        <a:rPr sz="600" spc="-5" dirty="0">
                          <a:solidFill>
                            <a:srgbClr val="231F20"/>
                          </a:solidFill>
                          <a:latin typeface="Arial"/>
                          <a:cs typeface="Arial"/>
                        </a:rPr>
                        <a:t>risk </a:t>
                      </a:r>
                      <a:r>
                        <a:rPr sz="600" spc="10" dirty="0">
                          <a:solidFill>
                            <a:srgbClr val="231F20"/>
                          </a:solidFill>
                          <a:latin typeface="Arial"/>
                          <a:cs typeface="Arial"/>
                        </a:rPr>
                        <a:t>down </a:t>
                      </a:r>
                      <a:r>
                        <a:rPr sz="600" spc="25" dirty="0">
                          <a:solidFill>
                            <a:srgbClr val="231F20"/>
                          </a:solidFill>
                          <a:latin typeface="Arial"/>
                          <a:cs typeface="Arial"/>
                        </a:rPr>
                        <a:t>to </a:t>
                      </a:r>
                      <a:r>
                        <a:rPr sz="600" spc="-10" dirty="0">
                          <a:solidFill>
                            <a:srgbClr val="231F20"/>
                          </a:solidFill>
                          <a:latin typeface="Arial"/>
                          <a:cs typeface="Arial"/>
                        </a:rPr>
                        <a:t>an </a:t>
                      </a:r>
                      <a:r>
                        <a:rPr sz="600" spc="-5" dirty="0">
                          <a:solidFill>
                            <a:srgbClr val="231F20"/>
                          </a:solidFill>
                          <a:latin typeface="Arial"/>
                          <a:cs typeface="Arial"/>
                        </a:rPr>
                        <a:t> </a:t>
                      </a:r>
                      <a:r>
                        <a:rPr sz="600" dirty="0">
                          <a:solidFill>
                            <a:srgbClr val="231F20"/>
                          </a:solidFill>
                          <a:latin typeface="Arial"/>
                          <a:cs typeface="Arial"/>
                        </a:rPr>
                        <a:t>acceptable</a:t>
                      </a:r>
                      <a:r>
                        <a:rPr sz="600" spc="-30" dirty="0">
                          <a:solidFill>
                            <a:srgbClr val="231F20"/>
                          </a:solidFill>
                          <a:latin typeface="Arial"/>
                          <a:cs typeface="Arial"/>
                        </a:rPr>
                        <a:t> </a:t>
                      </a:r>
                      <a:r>
                        <a:rPr sz="600" dirty="0">
                          <a:solidFill>
                            <a:srgbClr val="231F20"/>
                          </a:solidFill>
                          <a:latin typeface="Arial"/>
                          <a:cs typeface="Arial"/>
                        </a:rPr>
                        <a:t>le</a:t>
                      </a:r>
                      <a:r>
                        <a:rPr sz="600" spc="-20" dirty="0">
                          <a:solidFill>
                            <a:srgbClr val="231F20"/>
                          </a:solidFill>
                          <a:latin typeface="Arial"/>
                          <a:cs typeface="Arial"/>
                        </a:rPr>
                        <a:t>v</a:t>
                      </a:r>
                      <a:r>
                        <a:rPr sz="600" dirty="0">
                          <a:solidFill>
                            <a:srgbClr val="231F20"/>
                          </a:solidFill>
                          <a:latin typeface="Arial"/>
                          <a:cs typeface="Arial"/>
                        </a:rPr>
                        <a:t>el?</a:t>
                      </a:r>
                      <a:r>
                        <a:rPr sz="600" spc="-30" dirty="0">
                          <a:solidFill>
                            <a:srgbClr val="231F20"/>
                          </a:solidFill>
                          <a:latin typeface="Arial"/>
                          <a:cs typeface="Arial"/>
                        </a:rPr>
                        <a:t> </a:t>
                      </a:r>
                      <a:r>
                        <a:rPr sz="600" dirty="0">
                          <a:solidFill>
                            <a:srgbClr val="231F20"/>
                          </a:solidFill>
                          <a:latin typeface="Arial"/>
                          <a:cs typeface="Arial"/>
                        </a:rPr>
                        <a:t>Use  hierarchy </a:t>
                      </a:r>
                      <a:r>
                        <a:rPr sz="600" spc="15" dirty="0">
                          <a:solidFill>
                            <a:srgbClr val="231F20"/>
                          </a:solidFill>
                          <a:latin typeface="Arial"/>
                          <a:cs typeface="Arial"/>
                        </a:rPr>
                        <a:t>of </a:t>
                      </a:r>
                      <a:r>
                        <a:rPr sz="600" spc="10" dirty="0">
                          <a:solidFill>
                            <a:srgbClr val="231F20"/>
                          </a:solidFill>
                          <a:latin typeface="Arial"/>
                          <a:cs typeface="Arial"/>
                        </a:rPr>
                        <a:t>control </a:t>
                      </a:r>
                      <a:r>
                        <a:rPr sz="600" spc="15" dirty="0">
                          <a:solidFill>
                            <a:srgbClr val="231F20"/>
                          </a:solidFill>
                          <a:latin typeface="Arial"/>
                          <a:cs typeface="Arial"/>
                        </a:rPr>
                        <a:t> </a:t>
                      </a:r>
                      <a:r>
                        <a:rPr sz="600" dirty="0">
                          <a:solidFill>
                            <a:srgbClr val="231F20"/>
                          </a:solidFill>
                          <a:latin typeface="Arial"/>
                          <a:cs typeface="Arial"/>
                        </a:rPr>
                        <a:t>described</a:t>
                      </a:r>
                      <a:r>
                        <a:rPr sz="600" spc="-30" dirty="0">
                          <a:solidFill>
                            <a:srgbClr val="231F20"/>
                          </a:solidFill>
                          <a:latin typeface="Arial"/>
                          <a:cs typeface="Arial"/>
                        </a:rPr>
                        <a:t> </a:t>
                      </a:r>
                      <a:r>
                        <a:rPr sz="600" dirty="0">
                          <a:solidFill>
                            <a:srgbClr val="231F20"/>
                          </a:solidFill>
                          <a:latin typeface="Arial"/>
                          <a:cs typeface="Arial"/>
                        </a:rPr>
                        <a:t>in</a:t>
                      </a:r>
                      <a:r>
                        <a:rPr sz="600" spc="-30" dirty="0">
                          <a:solidFill>
                            <a:srgbClr val="231F20"/>
                          </a:solidFill>
                          <a:latin typeface="Arial"/>
                          <a:cs typeface="Arial"/>
                        </a:rPr>
                        <a:t> </a:t>
                      </a:r>
                      <a:r>
                        <a:rPr sz="600" dirty="0">
                          <a:solidFill>
                            <a:srgbClr val="231F20"/>
                          </a:solidFill>
                          <a:latin typeface="Arial"/>
                          <a:cs typeface="Arial"/>
                        </a:rPr>
                        <a:t>guidence</a:t>
                      </a:r>
                      <a:r>
                        <a:rPr sz="600" spc="-30" dirty="0">
                          <a:solidFill>
                            <a:srgbClr val="231F20"/>
                          </a:solidFill>
                          <a:latin typeface="Arial"/>
                          <a:cs typeface="Arial"/>
                        </a:rPr>
                        <a:t> </a:t>
                      </a:r>
                      <a:r>
                        <a:rPr sz="600" dirty="0">
                          <a:solidFill>
                            <a:srgbClr val="231F20"/>
                          </a:solidFill>
                          <a:latin typeface="Arial"/>
                          <a:cs typeface="Arial"/>
                        </a:rPr>
                        <a:t>note  </a:t>
                      </a:r>
                      <a:r>
                        <a:rPr sz="600" spc="5" dirty="0">
                          <a:solidFill>
                            <a:srgbClr val="231F20"/>
                          </a:solidFill>
                          <a:latin typeface="Arial"/>
                          <a:cs typeface="Arial"/>
                        </a:rPr>
                        <a:t>when considering </a:t>
                      </a:r>
                      <a:r>
                        <a:rPr sz="600" spc="10" dirty="0">
                          <a:solidFill>
                            <a:srgbClr val="231F20"/>
                          </a:solidFill>
                          <a:latin typeface="Arial"/>
                          <a:cs typeface="Arial"/>
                        </a:rPr>
                        <a:t>the </a:t>
                      </a:r>
                      <a:r>
                        <a:rPr sz="600" spc="15" dirty="0">
                          <a:solidFill>
                            <a:srgbClr val="231F20"/>
                          </a:solidFill>
                          <a:latin typeface="Arial"/>
                          <a:cs typeface="Arial"/>
                        </a:rPr>
                        <a:t> </a:t>
                      </a:r>
                      <a:r>
                        <a:rPr sz="600" spc="5" dirty="0">
                          <a:solidFill>
                            <a:srgbClr val="231F20"/>
                          </a:solidFill>
                          <a:latin typeface="Arial"/>
                          <a:cs typeface="Arial"/>
                        </a:rPr>
                        <a:t>controls</a:t>
                      </a:r>
                      <a:r>
                        <a:rPr sz="600" spc="-35" dirty="0">
                          <a:solidFill>
                            <a:srgbClr val="231F20"/>
                          </a:solidFill>
                          <a:latin typeface="Arial"/>
                          <a:cs typeface="Arial"/>
                        </a:rPr>
                        <a:t> </a:t>
                      </a:r>
                      <a:r>
                        <a:rPr sz="600" dirty="0">
                          <a:solidFill>
                            <a:srgbClr val="231F20"/>
                          </a:solidFill>
                          <a:latin typeface="Arial"/>
                          <a:cs typeface="Arial"/>
                        </a:rPr>
                        <a:t>needed</a:t>
                      </a:r>
                      <a:endParaRPr sz="600" dirty="0">
                        <a:latin typeface="Arial"/>
                        <a:cs typeface="Arial"/>
                      </a:endParaRPr>
                    </a:p>
                  </a:txBody>
                  <a:tcPr marL="0" marR="0" marT="3175"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a:txBody>
                    <a:bodyPr/>
                    <a:lstStyle/>
                    <a:p>
                      <a:pPr marL="24765" marR="76200">
                        <a:lnSpc>
                          <a:spcPct val="100000"/>
                        </a:lnSpc>
                        <a:spcBef>
                          <a:spcPts val="30"/>
                        </a:spcBef>
                      </a:pPr>
                      <a:r>
                        <a:rPr sz="600" b="1" dirty="0">
                          <a:solidFill>
                            <a:srgbClr val="231F20"/>
                          </a:solidFill>
                          <a:latin typeface="Arial"/>
                          <a:cs typeface="Arial"/>
                        </a:rPr>
                        <a:t>Actioned to:  </a:t>
                      </a:r>
                      <a:r>
                        <a:rPr sz="600" dirty="0">
                          <a:solidFill>
                            <a:srgbClr val="231F20"/>
                          </a:solidFill>
                          <a:latin typeface="Arial"/>
                          <a:cs typeface="Arial"/>
                        </a:rPr>
                        <a:t>Who</a:t>
                      </a:r>
                      <a:r>
                        <a:rPr sz="600" spc="-30" dirty="0">
                          <a:solidFill>
                            <a:srgbClr val="231F20"/>
                          </a:solidFill>
                          <a:latin typeface="Arial"/>
                          <a:cs typeface="Arial"/>
                        </a:rPr>
                        <a:t> </a:t>
                      </a:r>
                      <a:r>
                        <a:rPr sz="600" dirty="0">
                          <a:solidFill>
                            <a:srgbClr val="231F20"/>
                          </a:solidFill>
                          <a:latin typeface="Arial"/>
                          <a:cs typeface="Arial"/>
                        </a:rPr>
                        <a:t>will  complete</a:t>
                      </a:r>
                      <a:r>
                        <a:rPr sz="600" spc="-30" dirty="0">
                          <a:solidFill>
                            <a:srgbClr val="231F20"/>
                          </a:solidFill>
                          <a:latin typeface="Arial"/>
                          <a:cs typeface="Arial"/>
                        </a:rPr>
                        <a:t> </a:t>
                      </a:r>
                      <a:r>
                        <a:rPr sz="600" dirty="0">
                          <a:solidFill>
                            <a:srgbClr val="231F20"/>
                          </a:solidFill>
                          <a:latin typeface="Arial"/>
                          <a:cs typeface="Arial"/>
                        </a:rPr>
                        <a:t>the  </a:t>
                      </a:r>
                      <a:r>
                        <a:rPr sz="600" spc="-10" dirty="0">
                          <a:solidFill>
                            <a:srgbClr val="231F20"/>
                          </a:solidFill>
                          <a:latin typeface="Arial"/>
                          <a:cs typeface="Arial"/>
                        </a:rPr>
                        <a:t>action?</a:t>
                      </a:r>
                      <a:endParaRPr sz="600" dirty="0">
                        <a:latin typeface="Arial"/>
                        <a:cs typeface="Arial"/>
                      </a:endParaRPr>
                    </a:p>
                  </a:txBody>
                  <a:tcPr marL="0" marR="0" marT="3810"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a:txBody>
                    <a:bodyPr/>
                    <a:lstStyle/>
                    <a:p>
                      <a:pPr marL="38100" marR="31750">
                        <a:lnSpc>
                          <a:spcPct val="100000"/>
                        </a:lnSpc>
                        <a:spcBef>
                          <a:spcPts val="30"/>
                        </a:spcBef>
                      </a:pPr>
                      <a:r>
                        <a:rPr sz="600" b="1" spc="5" dirty="0">
                          <a:solidFill>
                            <a:srgbClr val="231F20"/>
                          </a:solidFill>
                          <a:latin typeface="Arial"/>
                          <a:cs typeface="Arial"/>
                        </a:rPr>
                        <a:t>Due </a:t>
                      </a:r>
                      <a:r>
                        <a:rPr sz="600" b="1" spc="10" dirty="0">
                          <a:solidFill>
                            <a:srgbClr val="231F20"/>
                          </a:solidFill>
                          <a:latin typeface="Arial"/>
                          <a:cs typeface="Arial"/>
                        </a:rPr>
                        <a:t>date: </a:t>
                      </a:r>
                      <a:r>
                        <a:rPr sz="600" b="1" spc="15" dirty="0">
                          <a:solidFill>
                            <a:srgbClr val="231F20"/>
                          </a:solidFill>
                          <a:latin typeface="Arial"/>
                          <a:cs typeface="Arial"/>
                        </a:rPr>
                        <a:t> </a:t>
                      </a:r>
                      <a:r>
                        <a:rPr sz="600" dirty="0">
                          <a:solidFill>
                            <a:srgbClr val="231F20"/>
                          </a:solidFill>
                          <a:latin typeface="Arial"/>
                          <a:cs typeface="Arial"/>
                        </a:rPr>
                        <a:t>When</a:t>
                      </a:r>
                      <a:r>
                        <a:rPr sz="600" spc="-30" dirty="0">
                          <a:solidFill>
                            <a:srgbClr val="231F20"/>
                          </a:solidFill>
                          <a:latin typeface="Arial"/>
                          <a:cs typeface="Arial"/>
                        </a:rPr>
                        <a:t> </a:t>
                      </a:r>
                      <a:r>
                        <a:rPr sz="600" dirty="0">
                          <a:solidFill>
                            <a:srgbClr val="231F20"/>
                          </a:solidFill>
                          <a:latin typeface="Arial"/>
                          <a:cs typeface="Arial"/>
                        </a:rPr>
                        <a:t>will</a:t>
                      </a:r>
                      <a:r>
                        <a:rPr sz="600" spc="-30" dirty="0">
                          <a:solidFill>
                            <a:srgbClr val="231F20"/>
                          </a:solidFill>
                          <a:latin typeface="Arial"/>
                          <a:cs typeface="Arial"/>
                        </a:rPr>
                        <a:t> </a:t>
                      </a:r>
                      <a:r>
                        <a:rPr sz="600" dirty="0">
                          <a:solidFill>
                            <a:srgbClr val="231F20"/>
                          </a:solidFill>
                          <a:latin typeface="Arial"/>
                          <a:cs typeface="Arial"/>
                        </a:rPr>
                        <a:t>the  </a:t>
                      </a:r>
                      <a:r>
                        <a:rPr sz="600" spc="5" dirty="0">
                          <a:solidFill>
                            <a:srgbClr val="231F20"/>
                          </a:solidFill>
                          <a:latin typeface="Arial"/>
                          <a:cs typeface="Arial"/>
                        </a:rPr>
                        <a:t>action be </a:t>
                      </a:r>
                      <a:r>
                        <a:rPr sz="600" spc="10" dirty="0">
                          <a:solidFill>
                            <a:srgbClr val="231F20"/>
                          </a:solidFill>
                          <a:latin typeface="Arial"/>
                          <a:cs typeface="Arial"/>
                        </a:rPr>
                        <a:t> </a:t>
                      </a:r>
                      <a:r>
                        <a:rPr sz="600" dirty="0">
                          <a:solidFill>
                            <a:srgbClr val="231F20"/>
                          </a:solidFill>
                          <a:latin typeface="Arial"/>
                          <a:cs typeface="Arial"/>
                        </a:rPr>
                        <a:t>complete</a:t>
                      </a:r>
                      <a:r>
                        <a:rPr sz="600" spc="-30" dirty="0">
                          <a:solidFill>
                            <a:srgbClr val="231F20"/>
                          </a:solidFill>
                          <a:latin typeface="Arial"/>
                          <a:cs typeface="Arial"/>
                        </a:rPr>
                        <a:t> </a:t>
                      </a:r>
                      <a:r>
                        <a:rPr sz="600" dirty="0">
                          <a:solidFill>
                            <a:srgbClr val="231F20"/>
                          </a:solidFill>
                          <a:latin typeface="Arial"/>
                          <a:cs typeface="Arial"/>
                        </a:rPr>
                        <a:t>by?</a:t>
                      </a:r>
                      <a:endParaRPr sz="600">
                        <a:latin typeface="Arial"/>
                        <a:cs typeface="Arial"/>
                      </a:endParaRPr>
                    </a:p>
                  </a:txBody>
                  <a:tcPr marL="0" marR="0" marT="3810" marB="0">
                    <a:lnL w="9525">
                      <a:solidFill>
                        <a:srgbClr val="231F20"/>
                      </a:solidFill>
                      <a:prstDash val="solid"/>
                    </a:lnL>
                    <a:lnR w="9525">
                      <a:solidFill>
                        <a:srgbClr val="231F20"/>
                      </a:solidFill>
                      <a:prstDash val="solid"/>
                    </a:lnR>
                    <a:lnT w="19050">
                      <a:solidFill>
                        <a:srgbClr val="231F20"/>
                      </a:solidFill>
                      <a:prstDash val="solid"/>
                    </a:lnT>
                    <a:lnB w="9525">
                      <a:solidFill>
                        <a:srgbClr val="231F20"/>
                      </a:solidFill>
                      <a:prstDash val="solid"/>
                    </a:lnB>
                  </a:tcPr>
                </a:tc>
                <a:tc>
                  <a:txBody>
                    <a:bodyPr/>
                    <a:lstStyle/>
                    <a:p>
                      <a:pPr marL="31750" marR="31115">
                        <a:lnSpc>
                          <a:spcPct val="100000"/>
                        </a:lnSpc>
                        <a:spcBef>
                          <a:spcPts val="30"/>
                        </a:spcBef>
                      </a:pPr>
                      <a:r>
                        <a:rPr sz="600" b="1" spc="5" dirty="0">
                          <a:solidFill>
                            <a:srgbClr val="231F20"/>
                          </a:solidFill>
                          <a:latin typeface="Arial"/>
                          <a:cs typeface="Arial"/>
                        </a:rPr>
                        <a:t>Completion </a:t>
                      </a:r>
                      <a:r>
                        <a:rPr sz="600" b="1" spc="10" dirty="0">
                          <a:solidFill>
                            <a:srgbClr val="231F20"/>
                          </a:solidFill>
                          <a:latin typeface="Arial"/>
                          <a:cs typeface="Arial"/>
                        </a:rPr>
                        <a:t>date: </a:t>
                      </a:r>
                      <a:r>
                        <a:rPr sz="600" b="1" spc="15" dirty="0">
                          <a:solidFill>
                            <a:srgbClr val="231F20"/>
                          </a:solidFill>
                          <a:latin typeface="Arial"/>
                          <a:cs typeface="Arial"/>
                        </a:rPr>
                        <a:t> </a:t>
                      </a:r>
                      <a:r>
                        <a:rPr sz="600" dirty="0">
                          <a:solidFill>
                            <a:srgbClr val="231F20"/>
                          </a:solidFill>
                          <a:latin typeface="Arial"/>
                          <a:cs typeface="Arial"/>
                        </a:rPr>
                        <a:t>Initial</a:t>
                      </a:r>
                      <a:r>
                        <a:rPr sz="600" spc="-30" dirty="0">
                          <a:solidFill>
                            <a:srgbClr val="231F20"/>
                          </a:solidFill>
                          <a:latin typeface="Arial"/>
                          <a:cs typeface="Arial"/>
                        </a:rPr>
                        <a:t> </a:t>
                      </a:r>
                      <a:r>
                        <a:rPr sz="600" dirty="0">
                          <a:solidFill>
                            <a:srgbClr val="231F20"/>
                          </a:solidFill>
                          <a:latin typeface="Arial"/>
                          <a:cs typeface="Arial"/>
                        </a:rPr>
                        <a:t>and</a:t>
                      </a:r>
                      <a:r>
                        <a:rPr sz="600" spc="-30" dirty="0">
                          <a:solidFill>
                            <a:srgbClr val="231F20"/>
                          </a:solidFill>
                          <a:latin typeface="Arial"/>
                          <a:cs typeface="Arial"/>
                        </a:rPr>
                        <a:t> </a:t>
                      </a:r>
                      <a:r>
                        <a:rPr sz="600" dirty="0">
                          <a:solidFill>
                            <a:srgbClr val="231F20"/>
                          </a:solidFill>
                          <a:latin typeface="Arial"/>
                          <a:cs typeface="Arial"/>
                        </a:rPr>
                        <a:t>date</a:t>
                      </a:r>
                      <a:r>
                        <a:rPr sz="600" spc="-30" dirty="0">
                          <a:solidFill>
                            <a:srgbClr val="231F20"/>
                          </a:solidFill>
                          <a:latin typeface="Arial"/>
                          <a:cs typeface="Arial"/>
                        </a:rPr>
                        <a:t> </a:t>
                      </a:r>
                      <a:r>
                        <a:rPr sz="600" dirty="0">
                          <a:solidFill>
                            <a:srgbClr val="231F20"/>
                          </a:solidFill>
                          <a:latin typeface="Arial"/>
                          <a:cs typeface="Arial"/>
                        </a:rPr>
                        <a:t>once  the</a:t>
                      </a:r>
                      <a:r>
                        <a:rPr sz="600" spc="-30" dirty="0">
                          <a:solidFill>
                            <a:srgbClr val="231F20"/>
                          </a:solidFill>
                          <a:latin typeface="Arial"/>
                          <a:cs typeface="Arial"/>
                        </a:rPr>
                        <a:t> </a:t>
                      </a:r>
                      <a:r>
                        <a:rPr sz="600" dirty="0">
                          <a:solidFill>
                            <a:srgbClr val="231F20"/>
                          </a:solidFill>
                          <a:latin typeface="Arial"/>
                          <a:cs typeface="Arial"/>
                        </a:rPr>
                        <a:t>action</a:t>
                      </a:r>
                      <a:r>
                        <a:rPr sz="600" spc="-30" dirty="0">
                          <a:solidFill>
                            <a:srgbClr val="231F20"/>
                          </a:solidFill>
                          <a:latin typeface="Arial"/>
                          <a:cs typeface="Arial"/>
                        </a:rPr>
                        <a:t> </a:t>
                      </a:r>
                      <a:r>
                        <a:rPr sz="600" dirty="0">
                          <a:solidFill>
                            <a:srgbClr val="231F20"/>
                          </a:solidFill>
                          <a:latin typeface="Arial"/>
                          <a:cs typeface="Arial"/>
                        </a:rPr>
                        <a:t>has</a:t>
                      </a:r>
                      <a:r>
                        <a:rPr sz="600" spc="-30" dirty="0">
                          <a:solidFill>
                            <a:srgbClr val="231F20"/>
                          </a:solidFill>
                          <a:latin typeface="Arial"/>
                          <a:cs typeface="Arial"/>
                        </a:rPr>
                        <a:t> </a:t>
                      </a:r>
                      <a:r>
                        <a:rPr sz="600" dirty="0">
                          <a:solidFill>
                            <a:srgbClr val="231F20"/>
                          </a:solidFill>
                          <a:latin typeface="Arial"/>
                          <a:cs typeface="Arial"/>
                        </a:rPr>
                        <a:t>been  </a:t>
                      </a:r>
                      <a:r>
                        <a:rPr sz="600" spc="10" dirty="0">
                          <a:solidFill>
                            <a:srgbClr val="231F20"/>
                          </a:solidFill>
                          <a:latin typeface="Arial"/>
                          <a:cs typeface="Arial"/>
                        </a:rPr>
                        <a:t>completed</a:t>
                      </a:r>
                      <a:endParaRPr sz="600">
                        <a:latin typeface="Arial"/>
                        <a:cs typeface="Arial"/>
                      </a:endParaRPr>
                    </a:p>
                  </a:txBody>
                  <a:tcPr marL="0" marR="0" marT="3810" marB="0">
                    <a:lnL w="9525">
                      <a:solidFill>
                        <a:srgbClr val="231F20"/>
                      </a:solidFill>
                      <a:prstDash val="solid"/>
                    </a:lnL>
                    <a:lnR w="19050">
                      <a:solidFill>
                        <a:srgbClr val="231F20"/>
                      </a:solidFill>
                      <a:prstDash val="solid"/>
                    </a:lnR>
                    <a:lnT w="19050">
                      <a:solidFill>
                        <a:srgbClr val="231F20"/>
                      </a:solidFill>
                      <a:prstDash val="solid"/>
                    </a:lnT>
                    <a:lnB w="9525">
                      <a:solidFill>
                        <a:srgbClr val="231F20"/>
                      </a:solidFill>
                      <a:prstDash val="solid"/>
                    </a:lnB>
                  </a:tcPr>
                </a:tc>
                <a:extLst>
                  <a:ext uri="{0D108BD9-81ED-4DB2-BD59-A6C34878D82A}">
                    <a16:rowId xmlns:a16="http://schemas.microsoft.com/office/drawing/2014/main" val="10000"/>
                  </a:ext>
                </a:extLst>
              </a:tr>
              <a:tr h="305231">
                <a:tc>
                  <a:txBody>
                    <a:bodyPr/>
                    <a:lstStyle/>
                    <a:p>
                      <a:pPr marL="34290" marR="136525">
                        <a:lnSpc>
                          <a:spcPct val="100000"/>
                        </a:lnSpc>
                        <a:spcBef>
                          <a:spcPts val="10"/>
                        </a:spcBef>
                      </a:pPr>
                      <a:r>
                        <a:rPr sz="600" dirty="0">
                          <a:solidFill>
                            <a:srgbClr val="231F20"/>
                          </a:solidFill>
                          <a:latin typeface="Arial"/>
                          <a:cs typeface="Arial"/>
                        </a:rPr>
                        <a:t>Un</a:t>
                      </a:r>
                      <a:r>
                        <a:rPr sz="600" spc="-10" dirty="0">
                          <a:solidFill>
                            <a:srgbClr val="231F20"/>
                          </a:solidFill>
                          <a:latin typeface="Arial"/>
                          <a:cs typeface="Arial"/>
                        </a:rPr>
                        <a:t>e</a:t>
                      </a:r>
                      <a:r>
                        <a:rPr sz="600" spc="-15" dirty="0">
                          <a:solidFill>
                            <a:srgbClr val="231F20"/>
                          </a:solidFill>
                          <a:latin typeface="Arial"/>
                          <a:cs typeface="Arial"/>
                        </a:rPr>
                        <a:t>v</a:t>
                      </a:r>
                      <a:r>
                        <a:rPr sz="600" dirty="0">
                          <a:solidFill>
                            <a:srgbClr val="231F20"/>
                          </a:solidFill>
                          <a:latin typeface="Arial"/>
                          <a:cs typeface="Arial"/>
                        </a:rPr>
                        <a:t>en  floors</a:t>
                      </a:r>
                      <a:endParaRPr sz="600">
                        <a:latin typeface="Arial"/>
                        <a:cs typeface="Arial"/>
                      </a:endParaRPr>
                    </a:p>
                  </a:txBody>
                  <a:tcPr marL="0" marR="0" marT="1270" marB="0">
                    <a:lnL w="19050">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8735">
                        <a:lnSpc>
                          <a:spcPct val="100000"/>
                        </a:lnSpc>
                        <a:spcBef>
                          <a:spcPts val="10"/>
                        </a:spcBef>
                      </a:pPr>
                      <a:r>
                        <a:rPr sz="600" spc="-5" dirty="0">
                          <a:solidFill>
                            <a:srgbClr val="231F20"/>
                          </a:solidFill>
                          <a:latin typeface="Arial"/>
                          <a:cs typeface="Arial"/>
                        </a:rPr>
                        <a:t>Operatives</a:t>
                      </a:r>
                      <a:endParaRPr sz="600">
                        <a:latin typeface="Arial"/>
                        <a:cs typeface="Arial"/>
                      </a:endParaRPr>
                    </a:p>
                  </a:txBody>
                  <a:tcPr marL="0" marR="0" marT="127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47625" marR="321310">
                        <a:lnSpc>
                          <a:spcPct val="100000"/>
                        </a:lnSpc>
                        <a:spcBef>
                          <a:spcPts val="10"/>
                        </a:spcBef>
                      </a:pPr>
                      <a:r>
                        <a:rPr sz="600" spc="-35" dirty="0">
                          <a:solidFill>
                            <a:srgbClr val="231F20"/>
                          </a:solidFill>
                          <a:latin typeface="Arial"/>
                          <a:cs typeface="Arial"/>
                        </a:rPr>
                        <a:t>V</a:t>
                      </a:r>
                      <a:r>
                        <a:rPr sz="600" dirty="0">
                          <a:solidFill>
                            <a:srgbClr val="231F20"/>
                          </a:solidFill>
                          <a:latin typeface="Arial"/>
                          <a:cs typeface="Arial"/>
                        </a:rPr>
                        <a:t>erbal</a:t>
                      </a:r>
                      <a:r>
                        <a:rPr sz="600" spc="-30" dirty="0">
                          <a:solidFill>
                            <a:srgbClr val="231F20"/>
                          </a:solidFill>
                          <a:latin typeface="Arial"/>
                          <a:cs typeface="Arial"/>
                        </a:rPr>
                        <a:t> </a:t>
                      </a:r>
                      <a:r>
                        <a:rPr sz="600" spc="-15" dirty="0">
                          <a:solidFill>
                            <a:srgbClr val="231F20"/>
                          </a:solidFill>
                          <a:latin typeface="Arial"/>
                          <a:cs typeface="Arial"/>
                        </a:rPr>
                        <a:t>w</a:t>
                      </a:r>
                      <a:r>
                        <a:rPr sz="600" dirty="0">
                          <a:solidFill>
                            <a:srgbClr val="231F20"/>
                          </a:solidFill>
                          <a:latin typeface="Arial"/>
                          <a:cs typeface="Arial"/>
                        </a:rPr>
                        <a:t>arning</a:t>
                      </a:r>
                      <a:r>
                        <a:rPr sz="600" spc="-30" dirty="0">
                          <a:solidFill>
                            <a:srgbClr val="231F20"/>
                          </a:solidFill>
                          <a:latin typeface="Arial"/>
                          <a:cs typeface="Arial"/>
                        </a:rPr>
                        <a:t> </a:t>
                      </a:r>
                      <a:r>
                        <a:rPr sz="600" dirty="0">
                          <a:solidFill>
                            <a:srgbClr val="231F20"/>
                          </a:solidFill>
                          <a:latin typeface="Arial"/>
                          <a:cs typeface="Arial"/>
                        </a:rPr>
                        <a:t>and  supervision</a:t>
                      </a:r>
                      <a:endParaRPr sz="600">
                        <a:latin typeface="Arial"/>
                        <a:cs typeface="Arial"/>
                      </a:endParaRPr>
                    </a:p>
                  </a:txBody>
                  <a:tcPr marL="0" marR="0" marT="127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61594" marR="66675" indent="-6350" algn="ctr">
                        <a:lnSpc>
                          <a:spcPct val="100000"/>
                        </a:lnSpc>
                        <a:spcBef>
                          <a:spcPts val="15"/>
                        </a:spcBef>
                      </a:pPr>
                      <a:r>
                        <a:rPr sz="600" dirty="0">
                          <a:solidFill>
                            <a:srgbClr val="231F20"/>
                          </a:solidFill>
                          <a:latin typeface="Arial"/>
                          <a:cs typeface="Arial"/>
                        </a:rPr>
                        <a:t>L  2</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71120" marR="57785" indent="-1270" algn="ctr">
                        <a:lnSpc>
                          <a:spcPct val="100000"/>
                        </a:lnSpc>
                        <a:spcBef>
                          <a:spcPts val="15"/>
                        </a:spcBef>
                      </a:pPr>
                      <a:r>
                        <a:rPr sz="600" dirty="0">
                          <a:solidFill>
                            <a:srgbClr val="231F20"/>
                          </a:solidFill>
                          <a:latin typeface="Arial"/>
                          <a:cs typeface="Arial"/>
                        </a:rPr>
                        <a:t>S  1</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71755" marR="33655" indent="-23495">
                        <a:lnSpc>
                          <a:spcPct val="100000"/>
                        </a:lnSpc>
                        <a:spcBef>
                          <a:spcPts val="15"/>
                        </a:spcBef>
                      </a:pPr>
                      <a:r>
                        <a:rPr sz="600" dirty="0">
                          <a:solidFill>
                            <a:srgbClr val="231F20"/>
                          </a:solidFill>
                          <a:latin typeface="Arial"/>
                          <a:cs typeface="Arial"/>
                        </a:rPr>
                        <a:t>RR  2</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123189" marR="52069" indent="-65405">
                        <a:lnSpc>
                          <a:spcPct val="100000"/>
                        </a:lnSpc>
                        <a:spcBef>
                          <a:spcPts val="15"/>
                        </a:spcBef>
                      </a:pPr>
                      <a:r>
                        <a:rPr sz="600" dirty="0">
                          <a:solidFill>
                            <a:srgbClr val="231F20"/>
                          </a:solidFill>
                          <a:latin typeface="Arial"/>
                          <a:cs typeface="Arial"/>
                        </a:rPr>
                        <a:t>L/M/H  </a:t>
                      </a:r>
                      <a:r>
                        <a:rPr sz="600" spc="10" dirty="0">
                          <a:solidFill>
                            <a:srgbClr val="231F20"/>
                          </a:solidFill>
                          <a:latin typeface="Arial"/>
                          <a:cs typeface="Arial"/>
                        </a:rPr>
                        <a:t>m</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43815">
                        <a:lnSpc>
                          <a:spcPct val="100000"/>
                        </a:lnSpc>
                        <a:spcBef>
                          <a:spcPts val="10"/>
                        </a:spcBef>
                      </a:pPr>
                      <a:r>
                        <a:rPr sz="600" dirty="0">
                          <a:solidFill>
                            <a:srgbClr val="231F20"/>
                          </a:solidFill>
                          <a:latin typeface="Arial"/>
                          <a:cs typeface="Arial"/>
                        </a:rPr>
                        <a:t>None</a:t>
                      </a:r>
                      <a:r>
                        <a:rPr sz="600" spc="-30" dirty="0">
                          <a:solidFill>
                            <a:srgbClr val="231F20"/>
                          </a:solidFill>
                          <a:latin typeface="Arial"/>
                          <a:cs typeface="Arial"/>
                        </a:rPr>
                        <a:t> </a:t>
                      </a:r>
                      <a:r>
                        <a:rPr sz="600" dirty="0">
                          <a:solidFill>
                            <a:srgbClr val="231F20"/>
                          </a:solidFill>
                          <a:latin typeface="Arial"/>
                          <a:cs typeface="Arial"/>
                        </a:rPr>
                        <a:t>applicable</a:t>
                      </a:r>
                      <a:endParaRPr sz="600">
                        <a:latin typeface="Arial"/>
                        <a:cs typeface="Arial"/>
                      </a:endParaRPr>
                    </a:p>
                  </a:txBody>
                  <a:tcPr marL="0" marR="0" marT="127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26034">
                        <a:lnSpc>
                          <a:spcPct val="100000"/>
                        </a:lnSpc>
                        <a:spcBef>
                          <a:spcPts val="15"/>
                        </a:spcBef>
                      </a:pPr>
                      <a:r>
                        <a:rPr sz="600" dirty="0">
                          <a:solidFill>
                            <a:srgbClr val="231F20"/>
                          </a:solidFill>
                          <a:latin typeface="Arial"/>
                          <a:cs typeface="Arial"/>
                        </a:rPr>
                        <a:t>Site</a:t>
                      </a:r>
                      <a:r>
                        <a:rPr sz="600" spc="-30" dirty="0">
                          <a:solidFill>
                            <a:srgbClr val="231F20"/>
                          </a:solidFill>
                          <a:latin typeface="Arial"/>
                          <a:cs typeface="Arial"/>
                        </a:rPr>
                        <a:t> </a:t>
                      </a:r>
                      <a:r>
                        <a:rPr sz="600" dirty="0">
                          <a:solidFill>
                            <a:srgbClr val="231F20"/>
                          </a:solidFill>
                          <a:latin typeface="Arial"/>
                          <a:cs typeface="Arial"/>
                        </a:rPr>
                        <a:t>supervisor</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9370">
                        <a:lnSpc>
                          <a:spcPct val="100000"/>
                        </a:lnSpc>
                        <a:spcBef>
                          <a:spcPts val="15"/>
                        </a:spcBef>
                      </a:pPr>
                      <a:r>
                        <a:rPr sz="600" dirty="0">
                          <a:solidFill>
                            <a:srgbClr val="231F20"/>
                          </a:solidFill>
                          <a:latin typeface="Arial"/>
                          <a:cs typeface="Arial"/>
                        </a:rPr>
                        <a:t>Acti</a:t>
                      </a:r>
                      <a:r>
                        <a:rPr sz="600" spc="-15" dirty="0">
                          <a:solidFill>
                            <a:srgbClr val="231F20"/>
                          </a:solidFill>
                          <a:latin typeface="Arial"/>
                          <a:cs typeface="Arial"/>
                        </a:rPr>
                        <a:t>v</a:t>
                      </a:r>
                      <a:r>
                        <a:rPr sz="600" dirty="0">
                          <a:solidFill>
                            <a:srgbClr val="231F20"/>
                          </a:solidFill>
                          <a:latin typeface="Arial"/>
                          <a:cs typeface="Arial"/>
                        </a:rPr>
                        <a:t>e</a:t>
                      </a:r>
                      <a:r>
                        <a:rPr sz="600" spc="-30" dirty="0">
                          <a:solidFill>
                            <a:srgbClr val="231F20"/>
                          </a:solidFill>
                          <a:latin typeface="Arial"/>
                          <a:cs typeface="Arial"/>
                        </a:rPr>
                        <a:t> </a:t>
                      </a:r>
                      <a:r>
                        <a:rPr sz="600" dirty="0">
                          <a:solidFill>
                            <a:srgbClr val="231F20"/>
                          </a:solidFill>
                          <a:latin typeface="Arial"/>
                          <a:cs typeface="Arial"/>
                        </a:rPr>
                        <a:t>n</a:t>
                      </a:r>
                      <a:r>
                        <a:rPr sz="600" spc="-15" dirty="0">
                          <a:solidFill>
                            <a:srgbClr val="231F20"/>
                          </a:solidFill>
                          <a:latin typeface="Arial"/>
                          <a:cs typeface="Arial"/>
                        </a:rPr>
                        <a:t>o</a:t>
                      </a:r>
                      <a:r>
                        <a:rPr sz="600" dirty="0">
                          <a:solidFill>
                            <a:srgbClr val="231F20"/>
                          </a:solidFill>
                          <a:latin typeface="Arial"/>
                          <a:cs typeface="Arial"/>
                        </a:rPr>
                        <a:t>w</a:t>
                      </a:r>
                      <a:endParaRPr sz="600">
                        <a:latin typeface="Arial"/>
                        <a:cs typeface="Arial"/>
                      </a:endParaRPr>
                    </a:p>
                  </a:txBody>
                  <a:tcPr marL="0" marR="0" marT="190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2384">
                        <a:lnSpc>
                          <a:spcPct val="100000"/>
                        </a:lnSpc>
                        <a:spcBef>
                          <a:spcPts val="15"/>
                        </a:spcBef>
                      </a:pPr>
                      <a:r>
                        <a:rPr sz="600" spc="-5" dirty="0">
                          <a:solidFill>
                            <a:srgbClr val="231F20"/>
                          </a:solidFill>
                          <a:latin typeface="Arial"/>
                          <a:cs typeface="Arial"/>
                        </a:rPr>
                        <a:t>Ongoing</a:t>
                      </a:r>
                      <a:endParaRPr sz="600">
                        <a:latin typeface="Arial"/>
                        <a:cs typeface="Arial"/>
                      </a:endParaRPr>
                    </a:p>
                  </a:txBody>
                  <a:tcPr marL="0" marR="0" marT="1905" marB="0">
                    <a:lnL w="9525">
                      <a:solidFill>
                        <a:srgbClr val="231F20"/>
                      </a:solidFill>
                      <a:prstDash val="solid"/>
                    </a:lnL>
                    <a:lnR w="19050">
                      <a:solidFill>
                        <a:srgbClr val="231F20"/>
                      </a:solidFill>
                      <a:prstDash val="solid"/>
                    </a:lnR>
                    <a:lnT w="9525">
                      <a:solidFill>
                        <a:srgbClr val="231F20"/>
                      </a:solidFill>
                      <a:prstDash val="solid"/>
                    </a:lnT>
                    <a:lnB w="9525">
                      <a:solidFill>
                        <a:srgbClr val="231F20"/>
                      </a:solidFill>
                      <a:prstDash val="solid"/>
                    </a:lnB>
                  </a:tcPr>
                </a:tc>
                <a:extLst>
                  <a:ext uri="{0D108BD9-81ED-4DB2-BD59-A6C34878D82A}">
                    <a16:rowId xmlns:a16="http://schemas.microsoft.com/office/drawing/2014/main" val="10001"/>
                  </a:ext>
                </a:extLst>
              </a:tr>
              <a:tr h="292137">
                <a:tc>
                  <a:txBody>
                    <a:bodyPr/>
                    <a:lstStyle/>
                    <a:p>
                      <a:pPr marL="34290">
                        <a:lnSpc>
                          <a:spcPct val="100000"/>
                        </a:lnSpc>
                        <a:spcBef>
                          <a:spcPts val="75"/>
                        </a:spcBef>
                      </a:pPr>
                      <a:r>
                        <a:rPr sz="600" spc="-10" dirty="0">
                          <a:solidFill>
                            <a:srgbClr val="231F20"/>
                          </a:solidFill>
                          <a:latin typeface="Arial"/>
                          <a:cs typeface="Arial"/>
                        </a:rPr>
                        <a:t>Steps</a:t>
                      </a:r>
                      <a:endParaRPr sz="600">
                        <a:latin typeface="Arial"/>
                        <a:cs typeface="Arial"/>
                      </a:endParaRPr>
                    </a:p>
                  </a:txBody>
                  <a:tcPr marL="0" marR="0" marT="9525" marB="0">
                    <a:lnL w="19050">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8735">
                        <a:lnSpc>
                          <a:spcPct val="100000"/>
                        </a:lnSpc>
                        <a:spcBef>
                          <a:spcPts val="75"/>
                        </a:spcBef>
                      </a:pPr>
                      <a:r>
                        <a:rPr sz="600" spc="-5" dirty="0">
                          <a:solidFill>
                            <a:srgbClr val="231F20"/>
                          </a:solidFill>
                          <a:latin typeface="Arial"/>
                          <a:cs typeface="Arial"/>
                        </a:rPr>
                        <a:t>Operatives</a:t>
                      </a:r>
                      <a:endParaRPr sz="600" dirty="0">
                        <a:latin typeface="Arial"/>
                        <a:cs typeface="Arial"/>
                      </a:endParaRPr>
                    </a:p>
                  </a:txBody>
                  <a:tcPr marL="0" marR="0" marT="952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47625">
                        <a:lnSpc>
                          <a:spcPct val="100000"/>
                        </a:lnSpc>
                        <a:spcBef>
                          <a:spcPts val="80"/>
                        </a:spcBef>
                      </a:pPr>
                      <a:r>
                        <a:rPr sz="600" spc="-35" dirty="0">
                          <a:solidFill>
                            <a:srgbClr val="231F20"/>
                          </a:solidFill>
                          <a:latin typeface="Arial"/>
                          <a:cs typeface="Arial"/>
                        </a:rPr>
                        <a:t>V</a:t>
                      </a:r>
                      <a:r>
                        <a:rPr sz="600" dirty="0">
                          <a:solidFill>
                            <a:srgbClr val="231F20"/>
                          </a:solidFill>
                          <a:latin typeface="Arial"/>
                          <a:cs typeface="Arial"/>
                        </a:rPr>
                        <a:t>erbal</a:t>
                      </a:r>
                      <a:r>
                        <a:rPr sz="600" spc="-30" dirty="0">
                          <a:solidFill>
                            <a:srgbClr val="231F20"/>
                          </a:solidFill>
                          <a:latin typeface="Arial"/>
                          <a:cs typeface="Arial"/>
                        </a:rPr>
                        <a:t> </a:t>
                      </a:r>
                      <a:r>
                        <a:rPr sz="600" spc="-15" dirty="0">
                          <a:solidFill>
                            <a:srgbClr val="231F20"/>
                          </a:solidFill>
                          <a:latin typeface="Arial"/>
                          <a:cs typeface="Arial"/>
                        </a:rPr>
                        <a:t>w</a:t>
                      </a:r>
                      <a:r>
                        <a:rPr sz="600" dirty="0">
                          <a:solidFill>
                            <a:srgbClr val="231F20"/>
                          </a:solidFill>
                          <a:latin typeface="Arial"/>
                          <a:cs typeface="Arial"/>
                        </a:rPr>
                        <a:t>arni</a:t>
                      </a:r>
                      <a:r>
                        <a:rPr sz="600" spc="5" dirty="0">
                          <a:solidFill>
                            <a:srgbClr val="231F20"/>
                          </a:solidFill>
                          <a:latin typeface="Arial"/>
                          <a:cs typeface="Arial"/>
                        </a:rPr>
                        <a:t>n</a:t>
                      </a:r>
                      <a:r>
                        <a:rPr sz="600" dirty="0">
                          <a:solidFill>
                            <a:srgbClr val="231F20"/>
                          </a:solidFill>
                          <a:latin typeface="Arial"/>
                          <a:cs typeface="Arial"/>
                        </a:rPr>
                        <a:t>g</a:t>
                      </a:r>
                      <a:endParaRPr sz="600" dirty="0">
                        <a:latin typeface="Arial"/>
                        <a:cs typeface="Arial"/>
                      </a:endParaRPr>
                    </a:p>
                  </a:txBody>
                  <a:tcPr marL="0" marR="0" marT="1016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R="4445" algn="ctr">
                        <a:lnSpc>
                          <a:spcPct val="100000"/>
                        </a:lnSpc>
                        <a:spcBef>
                          <a:spcPts val="85"/>
                        </a:spcBef>
                      </a:pPr>
                      <a:r>
                        <a:rPr sz="600" dirty="0">
                          <a:solidFill>
                            <a:srgbClr val="231F20"/>
                          </a:solidFill>
                          <a:latin typeface="Arial"/>
                          <a:cs typeface="Arial"/>
                        </a:rPr>
                        <a:t>2</a:t>
                      </a:r>
                      <a:endParaRPr sz="600">
                        <a:latin typeface="Arial"/>
                        <a:cs typeface="Arial"/>
                      </a:endParaRPr>
                    </a:p>
                  </a:txBody>
                  <a:tcPr marL="0" marR="0" marT="1079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5080" algn="ctr">
                        <a:lnSpc>
                          <a:spcPct val="100000"/>
                        </a:lnSpc>
                        <a:spcBef>
                          <a:spcPts val="85"/>
                        </a:spcBef>
                      </a:pPr>
                      <a:r>
                        <a:rPr sz="600" dirty="0">
                          <a:solidFill>
                            <a:srgbClr val="231F20"/>
                          </a:solidFill>
                          <a:latin typeface="Arial"/>
                          <a:cs typeface="Arial"/>
                        </a:rPr>
                        <a:t>1</a:t>
                      </a:r>
                      <a:endParaRPr sz="600">
                        <a:latin typeface="Arial"/>
                        <a:cs typeface="Arial"/>
                      </a:endParaRPr>
                    </a:p>
                  </a:txBody>
                  <a:tcPr marL="0" marR="0" marT="1079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R="56515" algn="r">
                        <a:lnSpc>
                          <a:spcPct val="100000"/>
                        </a:lnSpc>
                        <a:spcBef>
                          <a:spcPts val="85"/>
                        </a:spcBef>
                      </a:pPr>
                      <a:r>
                        <a:rPr sz="600" dirty="0">
                          <a:solidFill>
                            <a:srgbClr val="231F20"/>
                          </a:solidFill>
                          <a:latin typeface="Arial"/>
                          <a:cs typeface="Arial"/>
                        </a:rPr>
                        <a:t>2</a:t>
                      </a:r>
                      <a:endParaRPr sz="600">
                        <a:latin typeface="Arial"/>
                        <a:cs typeface="Arial"/>
                      </a:endParaRPr>
                    </a:p>
                  </a:txBody>
                  <a:tcPr marL="0" marR="0" marT="1079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algn="ctr">
                        <a:lnSpc>
                          <a:spcPct val="100000"/>
                        </a:lnSpc>
                        <a:spcBef>
                          <a:spcPts val="85"/>
                        </a:spcBef>
                      </a:pPr>
                      <a:r>
                        <a:rPr sz="600" dirty="0">
                          <a:solidFill>
                            <a:srgbClr val="231F20"/>
                          </a:solidFill>
                          <a:latin typeface="Arial"/>
                          <a:cs typeface="Arial"/>
                        </a:rPr>
                        <a:t>m</a:t>
                      </a:r>
                      <a:endParaRPr sz="600">
                        <a:latin typeface="Arial"/>
                        <a:cs typeface="Arial"/>
                      </a:endParaRPr>
                    </a:p>
                  </a:txBody>
                  <a:tcPr marL="0" marR="0" marT="1079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43815">
                        <a:lnSpc>
                          <a:spcPct val="100000"/>
                        </a:lnSpc>
                        <a:spcBef>
                          <a:spcPts val="80"/>
                        </a:spcBef>
                      </a:pPr>
                      <a:r>
                        <a:rPr sz="600" dirty="0">
                          <a:solidFill>
                            <a:srgbClr val="231F20"/>
                          </a:solidFill>
                          <a:latin typeface="Arial"/>
                          <a:cs typeface="Arial"/>
                        </a:rPr>
                        <a:t>None</a:t>
                      </a:r>
                      <a:r>
                        <a:rPr sz="600" spc="-30" dirty="0">
                          <a:solidFill>
                            <a:srgbClr val="231F20"/>
                          </a:solidFill>
                          <a:latin typeface="Arial"/>
                          <a:cs typeface="Arial"/>
                        </a:rPr>
                        <a:t> </a:t>
                      </a:r>
                      <a:r>
                        <a:rPr sz="600" dirty="0">
                          <a:solidFill>
                            <a:srgbClr val="231F20"/>
                          </a:solidFill>
                          <a:latin typeface="Arial"/>
                          <a:cs typeface="Arial"/>
                        </a:rPr>
                        <a:t>applicable</a:t>
                      </a:r>
                      <a:endParaRPr sz="600">
                        <a:latin typeface="Arial"/>
                        <a:cs typeface="Arial"/>
                      </a:endParaRPr>
                    </a:p>
                  </a:txBody>
                  <a:tcPr marL="0" marR="0" marT="1016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26034">
                        <a:lnSpc>
                          <a:spcPct val="100000"/>
                        </a:lnSpc>
                        <a:spcBef>
                          <a:spcPts val="80"/>
                        </a:spcBef>
                      </a:pPr>
                      <a:r>
                        <a:rPr sz="600" dirty="0">
                          <a:solidFill>
                            <a:srgbClr val="231F20"/>
                          </a:solidFill>
                          <a:latin typeface="Arial"/>
                          <a:cs typeface="Arial"/>
                        </a:rPr>
                        <a:t>Site</a:t>
                      </a:r>
                      <a:r>
                        <a:rPr sz="600" spc="-30" dirty="0">
                          <a:solidFill>
                            <a:srgbClr val="231F20"/>
                          </a:solidFill>
                          <a:latin typeface="Arial"/>
                          <a:cs typeface="Arial"/>
                        </a:rPr>
                        <a:t> </a:t>
                      </a:r>
                      <a:r>
                        <a:rPr sz="600" dirty="0">
                          <a:solidFill>
                            <a:srgbClr val="231F20"/>
                          </a:solidFill>
                          <a:latin typeface="Arial"/>
                          <a:cs typeface="Arial"/>
                        </a:rPr>
                        <a:t>supervisor</a:t>
                      </a:r>
                      <a:endParaRPr sz="600">
                        <a:latin typeface="Arial"/>
                        <a:cs typeface="Arial"/>
                      </a:endParaRPr>
                    </a:p>
                  </a:txBody>
                  <a:tcPr marL="0" marR="0" marT="1016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9370">
                        <a:lnSpc>
                          <a:spcPct val="100000"/>
                        </a:lnSpc>
                        <a:spcBef>
                          <a:spcPts val="85"/>
                        </a:spcBef>
                      </a:pPr>
                      <a:r>
                        <a:rPr sz="600" dirty="0">
                          <a:solidFill>
                            <a:srgbClr val="231F20"/>
                          </a:solidFill>
                          <a:latin typeface="Arial"/>
                          <a:cs typeface="Arial"/>
                        </a:rPr>
                        <a:t>Acti</a:t>
                      </a:r>
                      <a:r>
                        <a:rPr sz="600" spc="-15" dirty="0">
                          <a:solidFill>
                            <a:srgbClr val="231F20"/>
                          </a:solidFill>
                          <a:latin typeface="Arial"/>
                          <a:cs typeface="Arial"/>
                        </a:rPr>
                        <a:t>v</a:t>
                      </a:r>
                      <a:r>
                        <a:rPr sz="600" dirty="0">
                          <a:solidFill>
                            <a:srgbClr val="231F20"/>
                          </a:solidFill>
                          <a:latin typeface="Arial"/>
                          <a:cs typeface="Arial"/>
                        </a:rPr>
                        <a:t>e</a:t>
                      </a:r>
                      <a:r>
                        <a:rPr sz="600" spc="-30" dirty="0">
                          <a:solidFill>
                            <a:srgbClr val="231F20"/>
                          </a:solidFill>
                          <a:latin typeface="Arial"/>
                          <a:cs typeface="Arial"/>
                        </a:rPr>
                        <a:t> </a:t>
                      </a:r>
                      <a:r>
                        <a:rPr sz="600" dirty="0">
                          <a:solidFill>
                            <a:srgbClr val="231F20"/>
                          </a:solidFill>
                          <a:latin typeface="Arial"/>
                          <a:cs typeface="Arial"/>
                        </a:rPr>
                        <a:t>n</a:t>
                      </a:r>
                      <a:r>
                        <a:rPr sz="600" spc="-15" dirty="0">
                          <a:solidFill>
                            <a:srgbClr val="231F20"/>
                          </a:solidFill>
                          <a:latin typeface="Arial"/>
                          <a:cs typeface="Arial"/>
                        </a:rPr>
                        <a:t>o</a:t>
                      </a:r>
                      <a:r>
                        <a:rPr sz="600" dirty="0">
                          <a:solidFill>
                            <a:srgbClr val="231F20"/>
                          </a:solidFill>
                          <a:latin typeface="Arial"/>
                          <a:cs typeface="Arial"/>
                        </a:rPr>
                        <a:t>w</a:t>
                      </a:r>
                      <a:endParaRPr sz="600">
                        <a:latin typeface="Arial"/>
                        <a:cs typeface="Arial"/>
                      </a:endParaRPr>
                    </a:p>
                  </a:txBody>
                  <a:tcPr marL="0" marR="0" marT="10795"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32384">
                        <a:lnSpc>
                          <a:spcPct val="100000"/>
                        </a:lnSpc>
                        <a:spcBef>
                          <a:spcPts val="85"/>
                        </a:spcBef>
                      </a:pPr>
                      <a:r>
                        <a:rPr sz="600" spc="-5" dirty="0">
                          <a:solidFill>
                            <a:srgbClr val="231F20"/>
                          </a:solidFill>
                          <a:latin typeface="Arial"/>
                          <a:cs typeface="Arial"/>
                        </a:rPr>
                        <a:t>Ongoing</a:t>
                      </a:r>
                      <a:endParaRPr sz="600">
                        <a:latin typeface="Arial"/>
                        <a:cs typeface="Arial"/>
                      </a:endParaRPr>
                    </a:p>
                  </a:txBody>
                  <a:tcPr marL="0" marR="0" marT="10795" marB="0">
                    <a:lnL w="9525">
                      <a:solidFill>
                        <a:srgbClr val="231F20"/>
                      </a:solidFill>
                      <a:prstDash val="solid"/>
                    </a:lnL>
                    <a:lnR w="19050">
                      <a:solidFill>
                        <a:srgbClr val="231F20"/>
                      </a:solidFill>
                      <a:prstDash val="solid"/>
                    </a:lnR>
                    <a:lnT w="9525">
                      <a:solidFill>
                        <a:srgbClr val="231F20"/>
                      </a:solidFill>
                      <a:prstDash val="solid"/>
                    </a:lnT>
                    <a:lnB w="9525">
                      <a:solidFill>
                        <a:srgbClr val="231F20"/>
                      </a:solidFill>
                      <a:prstDash val="solid"/>
                    </a:lnB>
                  </a:tcPr>
                </a:tc>
                <a:extLst>
                  <a:ext uri="{0D108BD9-81ED-4DB2-BD59-A6C34878D82A}">
                    <a16:rowId xmlns:a16="http://schemas.microsoft.com/office/drawing/2014/main" val="10002"/>
                  </a:ext>
                </a:extLst>
              </a:tr>
              <a:tr h="294314">
                <a:tc>
                  <a:txBody>
                    <a:bodyPr/>
                    <a:lstStyle/>
                    <a:p>
                      <a:pPr marL="34290">
                        <a:lnSpc>
                          <a:spcPct val="100000"/>
                        </a:lnSpc>
                        <a:spcBef>
                          <a:spcPts val="120"/>
                        </a:spcBef>
                      </a:pPr>
                      <a:r>
                        <a:rPr sz="600" spc="-15" dirty="0">
                          <a:solidFill>
                            <a:srgbClr val="231F20"/>
                          </a:solidFill>
                          <a:latin typeface="Arial"/>
                          <a:cs typeface="Arial"/>
                        </a:rPr>
                        <a:t>Staircases</a:t>
                      </a:r>
                      <a:endParaRPr sz="600">
                        <a:latin typeface="Arial"/>
                        <a:cs typeface="Arial"/>
                      </a:endParaRPr>
                    </a:p>
                  </a:txBody>
                  <a:tcPr marL="0" marR="0" marT="15240" marB="0">
                    <a:lnL w="19050">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38735">
                        <a:lnSpc>
                          <a:spcPct val="100000"/>
                        </a:lnSpc>
                        <a:spcBef>
                          <a:spcPts val="120"/>
                        </a:spcBef>
                      </a:pPr>
                      <a:r>
                        <a:rPr sz="600" spc="-5" dirty="0">
                          <a:solidFill>
                            <a:srgbClr val="231F20"/>
                          </a:solidFill>
                          <a:latin typeface="Arial"/>
                          <a:cs typeface="Arial"/>
                        </a:rPr>
                        <a:t>Operatives</a:t>
                      </a:r>
                      <a:endParaRPr sz="600">
                        <a:latin typeface="Arial"/>
                        <a:cs typeface="Arial"/>
                      </a:endParaRPr>
                    </a:p>
                  </a:txBody>
                  <a:tcPr marL="0" marR="0" marT="15240"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48260">
                        <a:lnSpc>
                          <a:spcPct val="100000"/>
                        </a:lnSpc>
                        <a:spcBef>
                          <a:spcPts val="125"/>
                        </a:spcBef>
                      </a:pPr>
                      <a:r>
                        <a:rPr sz="600" spc="-35" dirty="0">
                          <a:solidFill>
                            <a:srgbClr val="231F20"/>
                          </a:solidFill>
                          <a:latin typeface="Arial"/>
                          <a:cs typeface="Arial"/>
                        </a:rPr>
                        <a:t>V</a:t>
                      </a:r>
                      <a:r>
                        <a:rPr sz="600" dirty="0">
                          <a:solidFill>
                            <a:srgbClr val="231F20"/>
                          </a:solidFill>
                          <a:latin typeface="Arial"/>
                          <a:cs typeface="Arial"/>
                        </a:rPr>
                        <a:t>erbal</a:t>
                      </a:r>
                      <a:r>
                        <a:rPr sz="600" spc="-30" dirty="0">
                          <a:solidFill>
                            <a:srgbClr val="231F20"/>
                          </a:solidFill>
                          <a:latin typeface="Arial"/>
                          <a:cs typeface="Arial"/>
                        </a:rPr>
                        <a:t> </a:t>
                      </a:r>
                      <a:r>
                        <a:rPr sz="600" spc="-15" dirty="0">
                          <a:solidFill>
                            <a:srgbClr val="231F20"/>
                          </a:solidFill>
                          <a:latin typeface="Arial"/>
                          <a:cs typeface="Arial"/>
                        </a:rPr>
                        <a:t>w</a:t>
                      </a:r>
                      <a:r>
                        <a:rPr sz="600" dirty="0">
                          <a:solidFill>
                            <a:srgbClr val="231F20"/>
                          </a:solidFill>
                          <a:latin typeface="Arial"/>
                          <a:cs typeface="Arial"/>
                        </a:rPr>
                        <a:t>arni</a:t>
                      </a:r>
                      <a:r>
                        <a:rPr sz="600" spc="5" dirty="0">
                          <a:solidFill>
                            <a:srgbClr val="231F20"/>
                          </a:solidFill>
                          <a:latin typeface="Arial"/>
                          <a:cs typeface="Arial"/>
                        </a:rPr>
                        <a:t>n</a:t>
                      </a:r>
                      <a:r>
                        <a:rPr sz="600" dirty="0">
                          <a:solidFill>
                            <a:srgbClr val="231F20"/>
                          </a:solidFill>
                          <a:latin typeface="Arial"/>
                          <a:cs typeface="Arial"/>
                        </a:rPr>
                        <a:t>g</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R="4445" algn="ctr">
                        <a:lnSpc>
                          <a:spcPct val="100000"/>
                        </a:lnSpc>
                        <a:spcBef>
                          <a:spcPts val="125"/>
                        </a:spcBef>
                      </a:pPr>
                      <a:r>
                        <a:rPr sz="600" dirty="0">
                          <a:solidFill>
                            <a:srgbClr val="231F20"/>
                          </a:solidFill>
                          <a:latin typeface="Arial"/>
                          <a:cs typeface="Arial"/>
                        </a:rPr>
                        <a:t>2</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5080" algn="ctr">
                        <a:lnSpc>
                          <a:spcPct val="100000"/>
                        </a:lnSpc>
                        <a:spcBef>
                          <a:spcPts val="125"/>
                        </a:spcBef>
                      </a:pPr>
                      <a:r>
                        <a:rPr sz="600" dirty="0">
                          <a:solidFill>
                            <a:srgbClr val="231F20"/>
                          </a:solidFill>
                          <a:latin typeface="Arial"/>
                          <a:cs typeface="Arial"/>
                        </a:rPr>
                        <a:t>2</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R="56515" algn="r">
                        <a:lnSpc>
                          <a:spcPct val="100000"/>
                        </a:lnSpc>
                        <a:spcBef>
                          <a:spcPts val="125"/>
                        </a:spcBef>
                      </a:pPr>
                      <a:r>
                        <a:rPr sz="600" dirty="0">
                          <a:solidFill>
                            <a:srgbClr val="231F20"/>
                          </a:solidFill>
                          <a:latin typeface="Arial"/>
                          <a:cs typeface="Arial"/>
                        </a:rPr>
                        <a:t>4</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algn="ctr">
                        <a:lnSpc>
                          <a:spcPct val="100000"/>
                        </a:lnSpc>
                        <a:spcBef>
                          <a:spcPts val="125"/>
                        </a:spcBef>
                      </a:pPr>
                      <a:r>
                        <a:rPr sz="600" dirty="0">
                          <a:solidFill>
                            <a:srgbClr val="231F20"/>
                          </a:solidFill>
                          <a:latin typeface="Arial"/>
                          <a:cs typeface="Arial"/>
                        </a:rPr>
                        <a:t>m</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43815">
                        <a:lnSpc>
                          <a:spcPct val="100000"/>
                        </a:lnSpc>
                        <a:spcBef>
                          <a:spcPts val="125"/>
                        </a:spcBef>
                      </a:pPr>
                      <a:r>
                        <a:rPr sz="600" dirty="0">
                          <a:solidFill>
                            <a:srgbClr val="231F20"/>
                          </a:solidFill>
                          <a:latin typeface="Arial"/>
                          <a:cs typeface="Arial"/>
                        </a:rPr>
                        <a:t>None</a:t>
                      </a:r>
                      <a:r>
                        <a:rPr sz="600" spc="-30" dirty="0">
                          <a:solidFill>
                            <a:srgbClr val="231F20"/>
                          </a:solidFill>
                          <a:latin typeface="Arial"/>
                          <a:cs typeface="Arial"/>
                        </a:rPr>
                        <a:t> </a:t>
                      </a:r>
                      <a:r>
                        <a:rPr sz="600" dirty="0">
                          <a:solidFill>
                            <a:srgbClr val="231F20"/>
                          </a:solidFill>
                          <a:latin typeface="Arial"/>
                          <a:cs typeface="Arial"/>
                        </a:rPr>
                        <a:t>applicable</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26034">
                        <a:lnSpc>
                          <a:spcPct val="100000"/>
                        </a:lnSpc>
                        <a:spcBef>
                          <a:spcPts val="125"/>
                        </a:spcBef>
                      </a:pPr>
                      <a:r>
                        <a:rPr sz="600" dirty="0">
                          <a:solidFill>
                            <a:srgbClr val="231F20"/>
                          </a:solidFill>
                          <a:latin typeface="Arial"/>
                          <a:cs typeface="Arial"/>
                        </a:rPr>
                        <a:t>Site</a:t>
                      </a:r>
                      <a:r>
                        <a:rPr sz="600" spc="-30" dirty="0">
                          <a:solidFill>
                            <a:srgbClr val="231F20"/>
                          </a:solidFill>
                          <a:latin typeface="Arial"/>
                          <a:cs typeface="Arial"/>
                        </a:rPr>
                        <a:t> </a:t>
                      </a:r>
                      <a:r>
                        <a:rPr sz="600" dirty="0">
                          <a:solidFill>
                            <a:srgbClr val="231F20"/>
                          </a:solidFill>
                          <a:latin typeface="Arial"/>
                          <a:cs typeface="Arial"/>
                        </a:rPr>
                        <a:t>supervisor</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39370">
                        <a:lnSpc>
                          <a:spcPct val="100000"/>
                        </a:lnSpc>
                        <a:spcBef>
                          <a:spcPts val="125"/>
                        </a:spcBef>
                      </a:pPr>
                      <a:r>
                        <a:rPr sz="600" dirty="0">
                          <a:solidFill>
                            <a:srgbClr val="231F20"/>
                          </a:solidFill>
                          <a:latin typeface="Arial"/>
                          <a:cs typeface="Arial"/>
                        </a:rPr>
                        <a:t>Acti</a:t>
                      </a:r>
                      <a:r>
                        <a:rPr sz="600" spc="-15" dirty="0">
                          <a:solidFill>
                            <a:srgbClr val="231F20"/>
                          </a:solidFill>
                          <a:latin typeface="Arial"/>
                          <a:cs typeface="Arial"/>
                        </a:rPr>
                        <a:t>v</a:t>
                      </a:r>
                      <a:r>
                        <a:rPr sz="600" dirty="0">
                          <a:solidFill>
                            <a:srgbClr val="231F20"/>
                          </a:solidFill>
                          <a:latin typeface="Arial"/>
                          <a:cs typeface="Arial"/>
                        </a:rPr>
                        <a:t>e</a:t>
                      </a:r>
                      <a:r>
                        <a:rPr sz="600" spc="-30" dirty="0">
                          <a:solidFill>
                            <a:srgbClr val="231F20"/>
                          </a:solidFill>
                          <a:latin typeface="Arial"/>
                          <a:cs typeface="Arial"/>
                        </a:rPr>
                        <a:t> </a:t>
                      </a:r>
                      <a:r>
                        <a:rPr sz="600" dirty="0">
                          <a:solidFill>
                            <a:srgbClr val="231F20"/>
                          </a:solidFill>
                          <a:latin typeface="Arial"/>
                          <a:cs typeface="Arial"/>
                        </a:rPr>
                        <a:t>n</a:t>
                      </a:r>
                      <a:r>
                        <a:rPr sz="600" spc="-15" dirty="0">
                          <a:solidFill>
                            <a:srgbClr val="231F20"/>
                          </a:solidFill>
                          <a:latin typeface="Arial"/>
                          <a:cs typeface="Arial"/>
                        </a:rPr>
                        <a:t>o</a:t>
                      </a:r>
                      <a:r>
                        <a:rPr sz="600" dirty="0">
                          <a:solidFill>
                            <a:srgbClr val="231F20"/>
                          </a:solidFill>
                          <a:latin typeface="Arial"/>
                          <a:cs typeface="Arial"/>
                        </a:rPr>
                        <a:t>w</a:t>
                      </a:r>
                      <a:endParaRPr sz="600">
                        <a:latin typeface="Arial"/>
                        <a:cs typeface="Arial"/>
                      </a:endParaRPr>
                    </a:p>
                  </a:txBody>
                  <a:tcPr marL="0" marR="0" marT="15875" marB="0">
                    <a:lnL w="9525">
                      <a:solidFill>
                        <a:srgbClr val="231F20"/>
                      </a:solidFill>
                      <a:prstDash val="solid"/>
                    </a:lnL>
                    <a:lnR w="9525">
                      <a:solidFill>
                        <a:srgbClr val="231F20"/>
                      </a:solidFill>
                      <a:prstDash val="solid"/>
                    </a:lnR>
                    <a:lnT w="9525">
                      <a:solidFill>
                        <a:srgbClr val="231F20"/>
                      </a:solidFill>
                      <a:prstDash val="solid"/>
                    </a:lnT>
                    <a:lnB w="19050">
                      <a:solidFill>
                        <a:srgbClr val="231F20"/>
                      </a:solidFill>
                      <a:prstDash val="solid"/>
                    </a:lnB>
                  </a:tcPr>
                </a:tc>
                <a:tc>
                  <a:txBody>
                    <a:bodyPr/>
                    <a:lstStyle/>
                    <a:p>
                      <a:pPr marL="32384">
                        <a:lnSpc>
                          <a:spcPct val="100000"/>
                        </a:lnSpc>
                        <a:spcBef>
                          <a:spcPts val="125"/>
                        </a:spcBef>
                      </a:pPr>
                      <a:r>
                        <a:rPr sz="600" spc="-5" dirty="0">
                          <a:solidFill>
                            <a:srgbClr val="231F20"/>
                          </a:solidFill>
                          <a:latin typeface="Arial"/>
                          <a:cs typeface="Arial"/>
                        </a:rPr>
                        <a:t>Ongoing</a:t>
                      </a:r>
                      <a:endParaRPr sz="600" dirty="0">
                        <a:latin typeface="Arial"/>
                        <a:cs typeface="Arial"/>
                      </a:endParaRPr>
                    </a:p>
                  </a:txBody>
                  <a:tcPr marL="0" marR="0" marT="15875" marB="0">
                    <a:lnL w="9525">
                      <a:solidFill>
                        <a:srgbClr val="231F20"/>
                      </a:solidFill>
                      <a:prstDash val="solid"/>
                    </a:lnL>
                    <a:lnR w="19050">
                      <a:solidFill>
                        <a:srgbClr val="231F20"/>
                      </a:solidFill>
                      <a:prstDash val="solid"/>
                    </a:lnR>
                    <a:lnT w="9525">
                      <a:solidFill>
                        <a:srgbClr val="231F20"/>
                      </a:solidFill>
                      <a:prstDash val="solid"/>
                    </a:lnT>
                    <a:lnB w="19050">
                      <a:solidFill>
                        <a:srgbClr val="231F20"/>
                      </a:solidFill>
                      <a:prstDash val="solid"/>
                    </a:lnB>
                  </a:tcPr>
                </a:tc>
                <a:extLst>
                  <a:ext uri="{0D108BD9-81ED-4DB2-BD59-A6C34878D82A}">
                    <a16:rowId xmlns:a16="http://schemas.microsoft.com/office/drawing/2014/main" val="10003"/>
                  </a:ext>
                </a:extLst>
              </a:tr>
            </a:tbl>
          </a:graphicData>
        </a:graphic>
      </p:graphicFrame>
      <p:sp>
        <p:nvSpPr>
          <p:cNvPr id="11" name="object 19">
            <a:extLst>
              <a:ext uri="{FF2B5EF4-FFF2-40B4-BE49-F238E27FC236}">
                <a16:creationId xmlns:a16="http://schemas.microsoft.com/office/drawing/2014/main" id="{2D53BDBA-364E-4779-93DD-F14972FDE278}"/>
              </a:ext>
            </a:extLst>
          </p:cNvPr>
          <p:cNvSpPr/>
          <p:nvPr/>
        </p:nvSpPr>
        <p:spPr>
          <a:xfrm>
            <a:off x="1011174" y="1659179"/>
            <a:ext cx="6546215" cy="3065965"/>
          </a:xfrm>
          <a:custGeom>
            <a:avLst/>
            <a:gdLst/>
            <a:ahLst/>
            <a:cxnLst/>
            <a:rect l="l" t="t" r="r" b="b"/>
            <a:pathLst>
              <a:path w="6546215" h="5033645">
                <a:moveTo>
                  <a:pt x="0" y="5033645"/>
                </a:moveTo>
                <a:lnTo>
                  <a:pt x="6545656" y="5033645"/>
                </a:lnTo>
                <a:lnTo>
                  <a:pt x="6545656" y="0"/>
                </a:lnTo>
                <a:lnTo>
                  <a:pt x="0" y="0"/>
                </a:lnTo>
                <a:lnTo>
                  <a:pt x="0" y="5033645"/>
                </a:lnTo>
                <a:close/>
              </a:path>
            </a:pathLst>
          </a:custGeom>
          <a:ln w="6350">
            <a:solidFill>
              <a:srgbClr val="231F20"/>
            </a:solidFill>
          </a:ln>
        </p:spPr>
        <p:txBody>
          <a:bodyPr wrap="square" lIns="0" tIns="0" rIns="0" bIns="0" rtlCol="0"/>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 statement</a:t>
            </a:r>
            <a:endParaRPr lang="en-US" dirty="0"/>
          </a:p>
        </p:txBody>
      </p:sp>
      <p:sp>
        <p:nvSpPr>
          <p:cNvPr id="3" name="Content Placeholder 2"/>
          <p:cNvSpPr>
            <a:spLocks noGrp="1"/>
          </p:cNvSpPr>
          <p:nvPr>
            <p:ph sz="quarter" idx="10"/>
          </p:nvPr>
        </p:nvSpPr>
        <p:spPr>
          <a:xfrm>
            <a:off x="467544" y="1988840"/>
            <a:ext cx="2304256" cy="2448272"/>
          </a:xfrm>
        </p:spPr>
        <p:txBody>
          <a:bodyPr/>
          <a:lstStyle/>
          <a:p>
            <a:r>
              <a:rPr lang="en-GB" dirty="0"/>
              <a:t>A method statement is a description of how the work will be carried out safely.</a:t>
            </a:r>
            <a:endParaRPr lang="en-US" b="1" dirty="0"/>
          </a:p>
        </p:txBody>
      </p:sp>
      <p:sp>
        <p:nvSpPr>
          <p:cNvPr id="5" name="object 9">
            <a:extLst>
              <a:ext uri="{FF2B5EF4-FFF2-40B4-BE49-F238E27FC236}">
                <a16:creationId xmlns:a16="http://schemas.microsoft.com/office/drawing/2014/main" id="{ADEAA8E2-1995-4571-B4D3-461F34F25AF6}"/>
              </a:ext>
            </a:extLst>
          </p:cNvPr>
          <p:cNvSpPr/>
          <p:nvPr/>
        </p:nvSpPr>
        <p:spPr>
          <a:xfrm>
            <a:off x="3203848" y="1043371"/>
            <a:ext cx="5616624" cy="5121933"/>
          </a:xfrm>
          <a:custGeom>
            <a:avLst/>
            <a:gdLst/>
            <a:ahLst/>
            <a:cxnLst/>
            <a:rect l="l" t="t" r="r" b="b"/>
            <a:pathLst>
              <a:path w="6539865" h="5693409">
                <a:moveTo>
                  <a:pt x="0" y="5693295"/>
                </a:moveTo>
                <a:lnTo>
                  <a:pt x="6539306" y="5693295"/>
                </a:lnTo>
                <a:lnTo>
                  <a:pt x="6539306" y="0"/>
                </a:lnTo>
                <a:lnTo>
                  <a:pt x="0" y="0"/>
                </a:lnTo>
                <a:lnTo>
                  <a:pt x="0" y="5693295"/>
                </a:lnTo>
                <a:close/>
              </a:path>
            </a:pathLst>
          </a:custGeom>
          <a:ln w="12700">
            <a:solidFill>
              <a:srgbClr val="231F20"/>
            </a:solidFill>
          </a:ln>
        </p:spPr>
        <p:txBody>
          <a:bodyPr wrap="square" lIns="0" tIns="0" rIns="0" bIns="0" rtlCol="0"/>
          <a:lstStyle/>
          <a:p>
            <a:endParaRPr sz="1000"/>
          </a:p>
        </p:txBody>
      </p:sp>
      <p:graphicFrame>
        <p:nvGraphicFramePr>
          <p:cNvPr id="6" name="object 10">
            <a:extLst>
              <a:ext uri="{FF2B5EF4-FFF2-40B4-BE49-F238E27FC236}">
                <a16:creationId xmlns:a16="http://schemas.microsoft.com/office/drawing/2014/main" id="{85D31D05-E161-4DD4-B921-43D1D65391D1}"/>
              </a:ext>
            </a:extLst>
          </p:cNvPr>
          <p:cNvGraphicFramePr>
            <a:graphicFrameLocks noGrp="1"/>
          </p:cNvGraphicFramePr>
          <p:nvPr>
            <p:extLst>
              <p:ext uri="{D42A27DB-BD31-4B8C-83A1-F6EECF244321}">
                <p14:modId xmlns:p14="http://schemas.microsoft.com/office/powerpoint/2010/main" val="2284345011"/>
              </p:ext>
            </p:extLst>
          </p:nvPr>
        </p:nvGraphicFramePr>
        <p:xfrm>
          <a:off x="3334672" y="1069683"/>
          <a:ext cx="5341784" cy="3723320"/>
        </p:xfrm>
        <a:graphic>
          <a:graphicData uri="http://schemas.openxmlformats.org/drawingml/2006/table">
            <a:tbl>
              <a:tblPr firstRow="1" bandRow="1">
                <a:tableStyleId>{2D5ABB26-0587-4C30-8999-92F81FD0307C}</a:tableStyleId>
              </a:tblPr>
              <a:tblGrid>
                <a:gridCol w="961829">
                  <a:extLst>
                    <a:ext uri="{9D8B030D-6E8A-4147-A177-3AD203B41FA5}">
                      <a16:colId xmlns:a16="http://schemas.microsoft.com/office/drawing/2014/main" val="20000"/>
                    </a:ext>
                  </a:extLst>
                </a:gridCol>
                <a:gridCol w="373485">
                  <a:extLst>
                    <a:ext uri="{9D8B030D-6E8A-4147-A177-3AD203B41FA5}">
                      <a16:colId xmlns:a16="http://schemas.microsoft.com/office/drawing/2014/main" val="20001"/>
                    </a:ext>
                  </a:extLst>
                </a:gridCol>
                <a:gridCol w="575081">
                  <a:extLst>
                    <a:ext uri="{9D8B030D-6E8A-4147-A177-3AD203B41FA5}">
                      <a16:colId xmlns:a16="http://schemas.microsoft.com/office/drawing/2014/main" val="20002"/>
                    </a:ext>
                  </a:extLst>
                </a:gridCol>
                <a:gridCol w="760231">
                  <a:extLst>
                    <a:ext uri="{9D8B030D-6E8A-4147-A177-3AD203B41FA5}">
                      <a16:colId xmlns:a16="http://schemas.microsoft.com/office/drawing/2014/main" val="20003"/>
                    </a:ext>
                  </a:extLst>
                </a:gridCol>
                <a:gridCol w="295499">
                  <a:extLst>
                    <a:ext uri="{9D8B030D-6E8A-4147-A177-3AD203B41FA5}">
                      <a16:colId xmlns:a16="http://schemas.microsoft.com/office/drawing/2014/main" val="20004"/>
                    </a:ext>
                  </a:extLst>
                </a:gridCol>
                <a:gridCol w="904002">
                  <a:extLst>
                    <a:ext uri="{9D8B030D-6E8A-4147-A177-3AD203B41FA5}">
                      <a16:colId xmlns:a16="http://schemas.microsoft.com/office/drawing/2014/main" val="20005"/>
                    </a:ext>
                  </a:extLst>
                </a:gridCol>
                <a:gridCol w="135813">
                  <a:extLst>
                    <a:ext uri="{9D8B030D-6E8A-4147-A177-3AD203B41FA5}">
                      <a16:colId xmlns:a16="http://schemas.microsoft.com/office/drawing/2014/main" val="20006"/>
                    </a:ext>
                  </a:extLst>
                </a:gridCol>
                <a:gridCol w="1335844">
                  <a:extLst>
                    <a:ext uri="{9D8B030D-6E8A-4147-A177-3AD203B41FA5}">
                      <a16:colId xmlns:a16="http://schemas.microsoft.com/office/drawing/2014/main" val="20007"/>
                    </a:ext>
                  </a:extLst>
                </a:gridCol>
              </a:tblGrid>
              <a:tr h="257249">
                <a:tc gridSpan="8">
                  <a:txBody>
                    <a:bodyPr/>
                    <a:lstStyle/>
                    <a:p>
                      <a:pPr marL="89535">
                        <a:lnSpc>
                          <a:spcPct val="100000"/>
                        </a:lnSpc>
                        <a:spcBef>
                          <a:spcPts val="430"/>
                        </a:spcBef>
                      </a:pPr>
                      <a:r>
                        <a:rPr sz="900" b="1" spc="-135" dirty="0">
                          <a:solidFill>
                            <a:srgbClr val="231F20"/>
                          </a:solidFill>
                          <a:latin typeface="+mn-lt"/>
                          <a:cs typeface="Gill Sans MT"/>
                        </a:rPr>
                        <a:t>M</a:t>
                      </a:r>
                      <a:r>
                        <a:rPr lang="en-US" sz="900" b="1" spc="-135" dirty="0">
                          <a:solidFill>
                            <a:srgbClr val="231F20"/>
                          </a:solidFill>
                          <a:latin typeface="+mn-lt"/>
                          <a:cs typeface="Gill Sans MT"/>
                        </a:rPr>
                        <a:t>  </a:t>
                      </a:r>
                      <a:r>
                        <a:rPr sz="900" b="1" spc="-135" dirty="0">
                          <a:solidFill>
                            <a:srgbClr val="231F20"/>
                          </a:solidFill>
                          <a:latin typeface="+mn-lt"/>
                          <a:cs typeface="Gill Sans MT"/>
                        </a:rPr>
                        <a:t>E</a:t>
                      </a:r>
                      <a:r>
                        <a:rPr lang="en-US" sz="900" b="1" spc="-135" dirty="0">
                          <a:solidFill>
                            <a:srgbClr val="231F20"/>
                          </a:solidFill>
                          <a:latin typeface="+mn-lt"/>
                          <a:cs typeface="Gill Sans MT"/>
                        </a:rPr>
                        <a:t> </a:t>
                      </a:r>
                      <a:r>
                        <a:rPr sz="900" b="1" spc="-135" dirty="0">
                          <a:solidFill>
                            <a:srgbClr val="231F20"/>
                          </a:solidFill>
                          <a:latin typeface="+mn-lt"/>
                          <a:cs typeface="Gill Sans MT"/>
                        </a:rPr>
                        <a:t>T</a:t>
                      </a:r>
                      <a:r>
                        <a:rPr lang="en-US" sz="900" b="1" spc="-135" dirty="0">
                          <a:solidFill>
                            <a:srgbClr val="231F20"/>
                          </a:solidFill>
                          <a:latin typeface="+mn-lt"/>
                          <a:cs typeface="Gill Sans MT"/>
                        </a:rPr>
                        <a:t> </a:t>
                      </a:r>
                      <a:r>
                        <a:rPr sz="900" b="1" spc="-135" dirty="0">
                          <a:solidFill>
                            <a:srgbClr val="231F20"/>
                          </a:solidFill>
                          <a:latin typeface="+mn-lt"/>
                          <a:cs typeface="Gill Sans MT"/>
                        </a:rPr>
                        <a:t>H</a:t>
                      </a:r>
                      <a:r>
                        <a:rPr lang="en-US" sz="900" b="1" spc="-135" dirty="0">
                          <a:solidFill>
                            <a:srgbClr val="231F20"/>
                          </a:solidFill>
                          <a:latin typeface="+mn-lt"/>
                          <a:cs typeface="Gill Sans MT"/>
                        </a:rPr>
                        <a:t> </a:t>
                      </a:r>
                      <a:r>
                        <a:rPr sz="900" b="1" spc="-135" dirty="0">
                          <a:solidFill>
                            <a:srgbClr val="231F20"/>
                          </a:solidFill>
                          <a:latin typeface="+mn-lt"/>
                          <a:cs typeface="Gill Sans MT"/>
                        </a:rPr>
                        <a:t>O</a:t>
                      </a:r>
                      <a:r>
                        <a:rPr lang="en-US" sz="900" b="1" spc="-135" dirty="0">
                          <a:solidFill>
                            <a:srgbClr val="231F20"/>
                          </a:solidFill>
                          <a:latin typeface="+mn-lt"/>
                          <a:cs typeface="Gill Sans MT"/>
                        </a:rPr>
                        <a:t> </a:t>
                      </a:r>
                      <a:r>
                        <a:rPr sz="900" b="1" spc="-135" dirty="0">
                          <a:solidFill>
                            <a:srgbClr val="231F20"/>
                          </a:solidFill>
                          <a:latin typeface="+mn-lt"/>
                          <a:cs typeface="Gill Sans MT"/>
                        </a:rPr>
                        <a:t>D</a:t>
                      </a:r>
                      <a:r>
                        <a:rPr sz="900" b="1" spc="-100" dirty="0">
                          <a:solidFill>
                            <a:srgbClr val="231F20"/>
                          </a:solidFill>
                          <a:latin typeface="+mn-lt"/>
                          <a:cs typeface="Gill Sans MT"/>
                        </a:rPr>
                        <a:t> </a:t>
                      </a:r>
                      <a:r>
                        <a:rPr lang="en-US" sz="900" b="1" spc="-100" dirty="0">
                          <a:solidFill>
                            <a:srgbClr val="231F20"/>
                          </a:solidFill>
                          <a:latin typeface="+mn-lt"/>
                          <a:cs typeface="Gill Sans MT"/>
                        </a:rPr>
                        <a:t>   </a:t>
                      </a:r>
                      <a:r>
                        <a:rPr sz="900" b="1" spc="-125" dirty="0">
                          <a:solidFill>
                            <a:srgbClr val="231F20"/>
                          </a:solidFill>
                          <a:latin typeface="+mn-lt"/>
                          <a:cs typeface="Gill Sans MT"/>
                        </a:rPr>
                        <a:t>S</a:t>
                      </a:r>
                      <a:r>
                        <a:rPr lang="en-US" sz="900" b="1" spc="-125" dirty="0">
                          <a:solidFill>
                            <a:srgbClr val="231F20"/>
                          </a:solidFill>
                          <a:latin typeface="+mn-lt"/>
                          <a:cs typeface="Gill Sans MT"/>
                        </a:rPr>
                        <a:t> </a:t>
                      </a:r>
                      <a:r>
                        <a:rPr sz="900" b="1" spc="-125" dirty="0">
                          <a:solidFill>
                            <a:srgbClr val="231F20"/>
                          </a:solidFill>
                          <a:latin typeface="+mn-lt"/>
                          <a:cs typeface="Gill Sans MT"/>
                        </a:rPr>
                        <a:t>T</a:t>
                      </a:r>
                      <a:r>
                        <a:rPr lang="en-US" sz="900" b="1" spc="-125" dirty="0">
                          <a:solidFill>
                            <a:srgbClr val="231F20"/>
                          </a:solidFill>
                          <a:latin typeface="+mn-lt"/>
                          <a:cs typeface="Gill Sans MT"/>
                        </a:rPr>
                        <a:t>  </a:t>
                      </a:r>
                      <a:r>
                        <a:rPr sz="900" b="1" spc="-125" dirty="0">
                          <a:solidFill>
                            <a:srgbClr val="231F20"/>
                          </a:solidFill>
                          <a:latin typeface="+mn-lt"/>
                          <a:cs typeface="Gill Sans MT"/>
                        </a:rPr>
                        <a:t>AT</a:t>
                      </a:r>
                      <a:r>
                        <a:rPr lang="en-US" sz="900" b="1" spc="-125" dirty="0">
                          <a:solidFill>
                            <a:srgbClr val="231F20"/>
                          </a:solidFill>
                          <a:latin typeface="+mn-lt"/>
                          <a:cs typeface="Gill Sans MT"/>
                        </a:rPr>
                        <a:t> </a:t>
                      </a:r>
                      <a:r>
                        <a:rPr sz="900" b="1" spc="-125" dirty="0">
                          <a:solidFill>
                            <a:srgbClr val="231F20"/>
                          </a:solidFill>
                          <a:latin typeface="+mn-lt"/>
                          <a:cs typeface="Gill Sans MT"/>
                        </a:rPr>
                        <a:t>E</a:t>
                      </a:r>
                      <a:r>
                        <a:rPr lang="en-US" sz="900" b="1" spc="-125" dirty="0">
                          <a:solidFill>
                            <a:srgbClr val="231F20"/>
                          </a:solidFill>
                          <a:latin typeface="+mn-lt"/>
                          <a:cs typeface="Gill Sans MT"/>
                        </a:rPr>
                        <a:t> </a:t>
                      </a:r>
                      <a:r>
                        <a:rPr sz="900" b="1" spc="-125" dirty="0">
                          <a:solidFill>
                            <a:srgbClr val="231F20"/>
                          </a:solidFill>
                          <a:latin typeface="+mn-lt"/>
                          <a:cs typeface="Gill Sans MT"/>
                        </a:rPr>
                        <a:t>M</a:t>
                      </a:r>
                      <a:r>
                        <a:rPr lang="en-US" sz="900" b="1" spc="-125" dirty="0">
                          <a:solidFill>
                            <a:srgbClr val="231F20"/>
                          </a:solidFill>
                          <a:latin typeface="+mn-lt"/>
                          <a:cs typeface="Gill Sans MT"/>
                        </a:rPr>
                        <a:t> </a:t>
                      </a:r>
                      <a:r>
                        <a:rPr sz="900" b="1" spc="-125" dirty="0">
                          <a:solidFill>
                            <a:srgbClr val="231F20"/>
                          </a:solidFill>
                          <a:latin typeface="+mn-lt"/>
                          <a:cs typeface="Gill Sans MT"/>
                        </a:rPr>
                        <a:t>E</a:t>
                      </a:r>
                      <a:r>
                        <a:rPr lang="en-US" sz="900" b="1" spc="-125" dirty="0">
                          <a:solidFill>
                            <a:srgbClr val="231F20"/>
                          </a:solidFill>
                          <a:latin typeface="+mn-lt"/>
                          <a:cs typeface="Gill Sans MT"/>
                        </a:rPr>
                        <a:t> </a:t>
                      </a:r>
                      <a:r>
                        <a:rPr sz="900" b="1" spc="-125" dirty="0">
                          <a:solidFill>
                            <a:srgbClr val="231F20"/>
                          </a:solidFill>
                          <a:latin typeface="+mn-lt"/>
                          <a:cs typeface="Gill Sans MT"/>
                        </a:rPr>
                        <a:t>N</a:t>
                      </a:r>
                      <a:r>
                        <a:rPr lang="en-US" sz="900" b="1" spc="-125" dirty="0">
                          <a:solidFill>
                            <a:srgbClr val="231F20"/>
                          </a:solidFill>
                          <a:latin typeface="+mn-lt"/>
                          <a:cs typeface="Gill Sans MT"/>
                        </a:rPr>
                        <a:t> </a:t>
                      </a:r>
                      <a:r>
                        <a:rPr sz="900" b="1" spc="-125" dirty="0">
                          <a:solidFill>
                            <a:srgbClr val="231F20"/>
                          </a:solidFill>
                          <a:latin typeface="+mn-lt"/>
                          <a:cs typeface="Gill Sans MT"/>
                        </a:rPr>
                        <a:t>T</a:t>
                      </a:r>
                      <a:endParaRPr sz="900" dirty="0">
                        <a:latin typeface="+mn-l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57249">
                <a:tc gridSpan="2">
                  <a:txBody>
                    <a:bodyPr/>
                    <a:lstStyle/>
                    <a:p>
                      <a:pPr marL="89535">
                        <a:lnSpc>
                          <a:spcPct val="100000"/>
                        </a:lnSpc>
                        <a:spcBef>
                          <a:spcPts val="430"/>
                        </a:spcBef>
                      </a:pPr>
                      <a:r>
                        <a:rPr sz="900" b="1" dirty="0">
                          <a:solidFill>
                            <a:srgbClr val="231F20"/>
                          </a:solidFill>
                          <a:latin typeface="Gill Sans MT"/>
                          <a:cs typeface="Gill Sans MT"/>
                        </a:rPr>
                        <a:t>Revision</a:t>
                      </a:r>
                      <a:r>
                        <a:rPr sz="900" b="1" spc="80" dirty="0">
                          <a:solidFill>
                            <a:srgbClr val="231F20"/>
                          </a:solidFill>
                          <a:latin typeface="Gill Sans MT"/>
                          <a:cs typeface="Gill Sans MT"/>
                        </a:rPr>
                        <a:t> </a:t>
                      </a:r>
                      <a:r>
                        <a:rPr sz="900" b="1" spc="-35" dirty="0">
                          <a:solidFill>
                            <a:srgbClr val="231F20"/>
                          </a:solidFill>
                          <a:latin typeface="Gill Sans MT"/>
                          <a:cs typeface="Gill Sans MT"/>
                        </a:rPr>
                        <a:t>Date:</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5">
                  <a:txBody>
                    <a:bodyPr/>
                    <a:lstStyle/>
                    <a:p>
                      <a:pPr marL="89535">
                        <a:lnSpc>
                          <a:spcPct val="100000"/>
                        </a:lnSpc>
                        <a:spcBef>
                          <a:spcPts val="430"/>
                        </a:spcBef>
                      </a:pPr>
                      <a:r>
                        <a:rPr sz="900" b="1" dirty="0">
                          <a:solidFill>
                            <a:srgbClr val="231F20"/>
                          </a:solidFill>
                          <a:latin typeface="Gill Sans MT"/>
                          <a:cs typeface="Gill Sans MT"/>
                        </a:rPr>
                        <a:t>Revision</a:t>
                      </a:r>
                      <a:r>
                        <a:rPr sz="900" b="1" spc="90" dirty="0">
                          <a:solidFill>
                            <a:srgbClr val="231F20"/>
                          </a:solidFill>
                          <a:latin typeface="Gill Sans MT"/>
                          <a:cs typeface="Gill Sans MT"/>
                        </a:rPr>
                        <a:t> </a:t>
                      </a:r>
                      <a:r>
                        <a:rPr sz="900" b="1" spc="-15" dirty="0">
                          <a:solidFill>
                            <a:srgbClr val="231F20"/>
                          </a:solidFill>
                          <a:latin typeface="Gill Sans MT"/>
                          <a:cs typeface="Gill Sans MT"/>
                        </a:rPr>
                        <a:t>Description:</a:t>
                      </a:r>
                      <a:endParaRPr sz="900" dirty="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marL="89535">
                        <a:lnSpc>
                          <a:spcPct val="100000"/>
                        </a:lnSpc>
                        <a:spcBef>
                          <a:spcPts val="430"/>
                        </a:spcBef>
                      </a:pPr>
                      <a:r>
                        <a:rPr sz="900" b="1" spc="-5" dirty="0">
                          <a:solidFill>
                            <a:srgbClr val="231F20"/>
                          </a:solidFill>
                          <a:latin typeface="Gill Sans MT"/>
                          <a:cs typeface="Gill Sans MT"/>
                        </a:rPr>
                        <a:t>Approved</a:t>
                      </a:r>
                      <a:r>
                        <a:rPr sz="900" b="1" spc="75" dirty="0">
                          <a:solidFill>
                            <a:srgbClr val="231F20"/>
                          </a:solidFill>
                          <a:latin typeface="Gill Sans MT"/>
                          <a:cs typeface="Gill Sans MT"/>
                        </a:rPr>
                        <a:t> </a:t>
                      </a:r>
                      <a:r>
                        <a:rPr sz="900" b="1" spc="-20" dirty="0">
                          <a:solidFill>
                            <a:srgbClr val="231F20"/>
                          </a:solidFill>
                          <a:latin typeface="Gill Sans MT"/>
                          <a:cs typeface="Gill Sans MT"/>
                        </a:rPr>
                        <a:t>By:</a:t>
                      </a:r>
                      <a:endParaRPr sz="900">
                        <a:latin typeface="Gill Sans MT"/>
                        <a:cs typeface="Gill Sans MT"/>
                      </a:endParaRPr>
                    </a:p>
                  </a:txBody>
                  <a:tcPr marL="0" marR="0" marT="45568"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517804">
                <a:tc gridSpan="2">
                  <a:txBody>
                    <a:bodyPr/>
                    <a:lstStyle/>
                    <a:p>
                      <a:pPr marL="89535" marR="657225">
                        <a:lnSpc>
                          <a:spcPct val="101400"/>
                        </a:lnSpc>
                        <a:spcBef>
                          <a:spcPts val="409"/>
                        </a:spcBef>
                      </a:pPr>
                      <a:r>
                        <a:rPr sz="900" dirty="0">
                          <a:solidFill>
                            <a:srgbClr val="231F20"/>
                          </a:solidFill>
                          <a:latin typeface="Gill Sans MT"/>
                          <a:cs typeface="Gill Sans MT"/>
                        </a:rPr>
                        <a:t>Work</a:t>
                      </a:r>
                      <a:r>
                        <a:rPr sz="900" spc="15" dirty="0">
                          <a:solidFill>
                            <a:srgbClr val="231F20"/>
                          </a:solidFill>
                          <a:latin typeface="Gill Sans MT"/>
                          <a:cs typeface="Gill Sans MT"/>
                        </a:rPr>
                        <a:t> </a:t>
                      </a:r>
                      <a:r>
                        <a:rPr sz="900" dirty="0">
                          <a:solidFill>
                            <a:srgbClr val="231F20"/>
                          </a:solidFill>
                          <a:latin typeface="Gill Sans MT"/>
                          <a:cs typeface="Gill Sans MT"/>
                        </a:rPr>
                        <a:t>Method  Description</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marL="89535">
                        <a:lnSpc>
                          <a:spcPct val="100000"/>
                        </a:lnSpc>
                        <a:spcBef>
                          <a:spcPts val="430"/>
                        </a:spcBef>
                      </a:pPr>
                      <a:r>
                        <a:rPr sz="900" spc="-10" dirty="0">
                          <a:solidFill>
                            <a:srgbClr val="231F20"/>
                          </a:solidFill>
                          <a:latin typeface="Gill Sans MT"/>
                          <a:cs typeface="Gill Sans MT"/>
                        </a:rPr>
                        <a:t>Risk</a:t>
                      </a:r>
                      <a:r>
                        <a:rPr sz="900" spc="-5" dirty="0">
                          <a:solidFill>
                            <a:srgbClr val="231F20"/>
                          </a:solidFill>
                          <a:latin typeface="Gill Sans MT"/>
                          <a:cs typeface="Gill Sans MT"/>
                        </a:rPr>
                        <a:t> </a:t>
                      </a:r>
                      <a:r>
                        <a:rPr sz="900" spc="35" dirty="0">
                          <a:solidFill>
                            <a:srgbClr val="231F20"/>
                          </a:solidFill>
                          <a:latin typeface="Gill Sans MT"/>
                          <a:cs typeface="Gill Sans MT"/>
                        </a:rPr>
                        <a:t>Assessment</a:t>
                      </a:r>
                      <a:endParaRPr sz="900" dirty="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marL="89535">
                        <a:lnSpc>
                          <a:spcPct val="100000"/>
                        </a:lnSpc>
                        <a:spcBef>
                          <a:spcPts val="430"/>
                        </a:spcBef>
                      </a:pPr>
                      <a:r>
                        <a:rPr lang="en-US" sz="900" dirty="0">
                          <a:latin typeface="Gill Sans MT"/>
                          <a:cs typeface="Gill Sans MT"/>
                        </a:rPr>
                        <a:t>Risk Levels</a:t>
                      </a:r>
                      <a:endParaRPr sz="900" dirty="0">
                        <a:latin typeface="Gill Sans MT"/>
                        <a:cs typeface="Gill Sans MT"/>
                      </a:endParaRPr>
                    </a:p>
                  </a:txBody>
                  <a:tcPr marL="0" marR="0" marT="45568" marB="0">
                    <a:lnL w="6350">
                      <a:solidFill>
                        <a:srgbClr val="F48523"/>
                      </a:solidFill>
                      <a:prstDash val="solid"/>
                    </a:lnL>
                    <a:lnT w="6350">
                      <a:solidFill>
                        <a:srgbClr val="F48523"/>
                      </a:solidFill>
                      <a:prstDash val="solid"/>
                    </a:lnT>
                    <a:lnB w="6350">
                      <a:solidFill>
                        <a:srgbClr val="F48523"/>
                      </a:solidFill>
                      <a:prstDash val="solid"/>
                    </a:lnB>
                  </a:tcPr>
                </a:tc>
                <a:tc hMerge="1">
                  <a:txBody>
                    <a:bodyPr/>
                    <a:lstStyle/>
                    <a:p>
                      <a:pPr marL="20955">
                        <a:lnSpc>
                          <a:spcPct val="100000"/>
                        </a:lnSpc>
                        <a:spcBef>
                          <a:spcPts val="430"/>
                        </a:spcBef>
                      </a:pPr>
                      <a:endParaRPr sz="900" dirty="0">
                        <a:latin typeface="Gill Sans MT"/>
                        <a:cs typeface="Gill Sans MT"/>
                      </a:endParaRPr>
                    </a:p>
                  </a:txBody>
                  <a:tcPr marL="0" marR="0" marT="0" marB="0">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a:txBody>
                    <a:bodyPr/>
                    <a:lstStyle/>
                    <a:p>
                      <a:pPr marL="89535" marR="190500">
                        <a:lnSpc>
                          <a:spcPct val="101400"/>
                        </a:lnSpc>
                        <a:spcBef>
                          <a:spcPts val="409"/>
                        </a:spcBef>
                      </a:pPr>
                      <a:r>
                        <a:rPr sz="900" spc="25" dirty="0">
                          <a:solidFill>
                            <a:srgbClr val="231F20"/>
                          </a:solidFill>
                          <a:latin typeface="Gill Sans MT"/>
                          <a:cs typeface="Gill Sans MT"/>
                        </a:rPr>
                        <a:t>Recommended </a:t>
                      </a:r>
                      <a:r>
                        <a:rPr sz="900" spc="30" dirty="0">
                          <a:solidFill>
                            <a:srgbClr val="231F20"/>
                          </a:solidFill>
                          <a:latin typeface="Gill Sans MT"/>
                          <a:cs typeface="Gill Sans MT"/>
                        </a:rPr>
                        <a:t> </a:t>
                      </a:r>
                      <a:r>
                        <a:rPr sz="900" spc="15" dirty="0">
                          <a:solidFill>
                            <a:srgbClr val="231F20"/>
                          </a:solidFill>
                          <a:latin typeface="Gill Sans MT"/>
                          <a:cs typeface="Gill Sans MT"/>
                        </a:rPr>
                        <a:t>Actions*</a:t>
                      </a:r>
                      <a:r>
                        <a:rPr sz="900" spc="-30" dirty="0">
                          <a:solidFill>
                            <a:srgbClr val="231F20"/>
                          </a:solidFill>
                          <a:latin typeface="Gill Sans MT"/>
                          <a:cs typeface="Gill Sans MT"/>
                        </a:rPr>
                        <a:t> </a:t>
                      </a:r>
                      <a:r>
                        <a:rPr sz="900" dirty="0">
                          <a:solidFill>
                            <a:srgbClr val="231F20"/>
                          </a:solidFill>
                          <a:latin typeface="Gill Sans MT"/>
                          <a:cs typeface="Gill Sans MT"/>
                        </a:rPr>
                        <a:t>(Clause</a:t>
                      </a:r>
                      <a:r>
                        <a:rPr sz="900" spc="-25" dirty="0">
                          <a:solidFill>
                            <a:srgbClr val="231F20"/>
                          </a:solidFill>
                          <a:latin typeface="Gill Sans MT"/>
                          <a:cs typeface="Gill Sans MT"/>
                        </a:rPr>
                        <a:t> </a:t>
                      </a:r>
                      <a:r>
                        <a:rPr sz="900" spc="-45" dirty="0">
                          <a:solidFill>
                            <a:srgbClr val="231F20"/>
                          </a:solidFill>
                          <a:latin typeface="Gill Sans MT"/>
                          <a:cs typeface="Gill Sans MT"/>
                        </a:rPr>
                        <a:t>No.)</a:t>
                      </a:r>
                      <a:endParaRPr sz="900">
                        <a:latin typeface="Gill Sans MT"/>
                        <a:cs typeface="Gill Sans MT"/>
                      </a:endParaRPr>
                    </a:p>
                  </a:txBody>
                  <a:tcPr marL="0" marR="0" marT="43447" marB="0">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2"/>
                  </a:ext>
                </a:extLst>
              </a:tr>
              <a:tr h="257249">
                <a:tc gridSpan="2">
                  <a:txBody>
                    <a:bodyPr/>
                    <a:lstStyle/>
                    <a:p>
                      <a:pPr marL="89535">
                        <a:lnSpc>
                          <a:spcPct val="100000"/>
                        </a:lnSpc>
                        <a:spcBef>
                          <a:spcPts val="425"/>
                        </a:spcBef>
                      </a:pPr>
                      <a:r>
                        <a:rPr sz="900" spc="40" dirty="0">
                          <a:solidFill>
                            <a:srgbClr val="231F20"/>
                          </a:solidFill>
                          <a:latin typeface="Gill Sans MT"/>
                          <a:cs typeface="Gill Sans MT"/>
                        </a:rPr>
                        <a:t>1.</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257249">
                <a:tc gridSpan="2">
                  <a:txBody>
                    <a:bodyPr/>
                    <a:lstStyle/>
                    <a:p>
                      <a:pPr marL="89535">
                        <a:lnSpc>
                          <a:spcPct val="100000"/>
                        </a:lnSpc>
                        <a:spcBef>
                          <a:spcPts val="425"/>
                        </a:spcBef>
                      </a:pPr>
                      <a:r>
                        <a:rPr sz="900" spc="40" dirty="0">
                          <a:solidFill>
                            <a:srgbClr val="231F20"/>
                          </a:solidFill>
                          <a:latin typeface="Gill Sans MT"/>
                          <a:cs typeface="Gill Sans MT"/>
                        </a:rPr>
                        <a:t>2.</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257249">
                <a:tc gridSpan="2">
                  <a:txBody>
                    <a:bodyPr/>
                    <a:lstStyle/>
                    <a:p>
                      <a:pPr marL="89535">
                        <a:lnSpc>
                          <a:spcPct val="100000"/>
                        </a:lnSpc>
                        <a:spcBef>
                          <a:spcPts val="425"/>
                        </a:spcBef>
                      </a:pPr>
                      <a:r>
                        <a:rPr sz="900" spc="40" dirty="0">
                          <a:solidFill>
                            <a:srgbClr val="231F20"/>
                          </a:solidFill>
                          <a:latin typeface="Gill Sans MT"/>
                          <a:cs typeface="Gill Sans MT"/>
                        </a:rPr>
                        <a:t>3.</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r h="257249">
                <a:tc gridSpan="2">
                  <a:txBody>
                    <a:bodyPr/>
                    <a:lstStyle/>
                    <a:p>
                      <a:pPr marL="89535">
                        <a:lnSpc>
                          <a:spcPct val="100000"/>
                        </a:lnSpc>
                        <a:spcBef>
                          <a:spcPts val="425"/>
                        </a:spcBef>
                      </a:pPr>
                      <a:r>
                        <a:rPr sz="900" spc="40" dirty="0">
                          <a:solidFill>
                            <a:srgbClr val="231F20"/>
                          </a:solidFill>
                          <a:latin typeface="Gill Sans MT"/>
                          <a:cs typeface="Gill Sans MT"/>
                        </a:rPr>
                        <a:t>4.</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8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6"/>
                  </a:ext>
                </a:extLst>
              </a:tr>
              <a:tr h="257249">
                <a:tc>
                  <a:txBody>
                    <a:bodyPr/>
                    <a:lstStyle/>
                    <a:p>
                      <a:pPr marL="89535">
                        <a:lnSpc>
                          <a:spcPct val="100000"/>
                        </a:lnSpc>
                        <a:spcBef>
                          <a:spcPts val="425"/>
                        </a:spcBef>
                      </a:pPr>
                      <a:r>
                        <a:rPr sz="900" b="1" spc="-75" dirty="0">
                          <a:solidFill>
                            <a:srgbClr val="231F20"/>
                          </a:solidFill>
                          <a:latin typeface="Gill Sans MT"/>
                          <a:cs typeface="Gill Sans MT"/>
                        </a:rPr>
                        <a:t>R</a:t>
                      </a:r>
                      <a:r>
                        <a:rPr lang="en-US" sz="900" b="1" spc="-75" dirty="0">
                          <a:solidFill>
                            <a:srgbClr val="231F20"/>
                          </a:solidFill>
                          <a:latin typeface="Gill Sans MT"/>
                          <a:cs typeface="Gill Sans MT"/>
                        </a:rPr>
                        <a:t> </a:t>
                      </a:r>
                      <a:r>
                        <a:rPr sz="900" b="1" spc="-75" dirty="0">
                          <a:solidFill>
                            <a:srgbClr val="231F20"/>
                          </a:solidFill>
                          <a:latin typeface="Gill Sans MT"/>
                          <a:cs typeface="Gill Sans MT"/>
                        </a:rPr>
                        <a:t>I</a:t>
                      </a:r>
                      <a:r>
                        <a:rPr lang="en-US" sz="900" b="1" spc="-75" dirty="0">
                          <a:solidFill>
                            <a:srgbClr val="231F20"/>
                          </a:solidFill>
                          <a:latin typeface="Gill Sans MT"/>
                          <a:cs typeface="Gill Sans MT"/>
                        </a:rPr>
                        <a:t> </a:t>
                      </a:r>
                      <a:r>
                        <a:rPr sz="900" b="1" spc="-75" dirty="0">
                          <a:solidFill>
                            <a:srgbClr val="231F20"/>
                          </a:solidFill>
                          <a:latin typeface="Gill Sans MT"/>
                          <a:cs typeface="Gill Sans MT"/>
                        </a:rPr>
                        <a:t>S</a:t>
                      </a:r>
                      <a:r>
                        <a:rPr lang="en-US" sz="900" b="1" spc="-75" dirty="0">
                          <a:solidFill>
                            <a:srgbClr val="231F20"/>
                          </a:solidFill>
                          <a:latin typeface="Gill Sans MT"/>
                          <a:cs typeface="Gill Sans MT"/>
                        </a:rPr>
                        <a:t> </a:t>
                      </a:r>
                      <a:r>
                        <a:rPr sz="900" b="1" spc="-75" dirty="0">
                          <a:solidFill>
                            <a:srgbClr val="231F20"/>
                          </a:solidFill>
                          <a:latin typeface="Gill Sans MT"/>
                          <a:cs typeface="Gill Sans MT"/>
                        </a:rPr>
                        <a:t>K</a:t>
                      </a:r>
                      <a:r>
                        <a:rPr sz="900" b="1" spc="70" dirty="0">
                          <a:solidFill>
                            <a:srgbClr val="231F20"/>
                          </a:solidFill>
                          <a:latin typeface="Gill Sans MT"/>
                          <a:cs typeface="Gill Sans MT"/>
                        </a:rPr>
                        <a:t> </a:t>
                      </a:r>
                      <a:r>
                        <a:rPr lang="en-US" sz="900" b="1" spc="70" dirty="0">
                          <a:solidFill>
                            <a:srgbClr val="231F20"/>
                          </a:solidFill>
                          <a:latin typeface="Gill Sans MT"/>
                          <a:cs typeface="Gill Sans MT"/>
                        </a:rPr>
                        <a:t> </a:t>
                      </a:r>
                      <a:r>
                        <a:rPr sz="900" b="1" spc="-90" dirty="0">
                          <a:solidFill>
                            <a:srgbClr val="231F20"/>
                          </a:solidFill>
                          <a:latin typeface="Gill Sans MT"/>
                          <a:cs typeface="Gill Sans MT"/>
                        </a:rPr>
                        <a:t>L</a:t>
                      </a:r>
                      <a:r>
                        <a:rPr lang="en-US" sz="900" b="1" spc="-90" dirty="0">
                          <a:solidFill>
                            <a:srgbClr val="231F20"/>
                          </a:solidFill>
                          <a:latin typeface="Gill Sans MT"/>
                          <a:cs typeface="Gill Sans MT"/>
                        </a:rPr>
                        <a:t> </a:t>
                      </a:r>
                      <a:r>
                        <a:rPr sz="900" b="1" spc="-90" dirty="0">
                          <a:solidFill>
                            <a:srgbClr val="231F20"/>
                          </a:solidFill>
                          <a:latin typeface="Gill Sans MT"/>
                          <a:cs typeface="Gill Sans MT"/>
                        </a:rPr>
                        <a:t>E</a:t>
                      </a:r>
                      <a:r>
                        <a:rPr lang="en-US" sz="900" b="1" spc="-90" dirty="0">
                          <a:solidFill>
                            <a:srgbClr val="231F20"/>
                          </a:solidFill>
                          <a:latin typeface="Gill Sans MT"/>
                          <a:cs typeface="Gill Sans MT"/>
                        </a:rPr>
                        <a:t> </a:t>
                      </a:r>
                      <a:r>
                        <a:rPr sz="900" b="1" spc="-90" dirty="0">
                          <a:solidFill>
                            <a:srgbClr val="231F20"/>
                          </a:solidFill>
                          <a:latin typeface="Gill Sans MT"/>
                          <a:cs typeface="Gill Sans MT"/>
                        </a:rPr>
                        <a:t>V</a:t>
                      </a:r>
                      <a:r>
                        <a:rPr lang="en-US" sz="900" b="1" spc="-90" dirty="0">
                          <a:solidFill>
                            <a:srgbClr val="231F20"/>
                          </a:solidFill>
                          <a:latin typeface="Gill Sans MT"/>
                          <a:cs typeface="Gill Sans MT"/>
                        </a:rPr>
                        <a:t> </a:t>
                      </a:r>
                      <a:r>
                        <a:rPr sz="900" b="1" spc="-90" dirty="0">
                          <a:solidFill>
                            <a:srgbClr val="231F20"/>
                          </a:solidFill>
                          <a:latin typeface="Gill Sans MT"/>
                          <a:cs typeface="Gill Sans MT"/>
                        </a:rPr>
                        <a:t>E</a:t>
                      </a:r>
                      <a:r>
                        <a:rPr lang="en-US" sz="900" b="1" spc="-90" dirty="0">
                          <a:solidFill>
                            <a:srgbClr val="231F20"/>
                          </a:solidFill>
                          <a:latin typeface="Gill Sans MT"/>
                          <a:cs typeface="Gill Sans MT"/>
                        </a:rPr>
                        <a:t> </a:t>
                      </a:r>
                      <a:r>
                        <a:rPr sz="900" b="1" spc="-90" dirty="0">
                          <a:solidFill>
                            <a:srgbClr val="231F20"/>
                          </a:solidFill>
                          <a:latin typeface="Gill Sans MT"/>
                          <a:cs typeface="Gill Sans MT"/>
                        </a:rPr>
                        <a:t>L</a:t>
                      </a:r>
                      <a:r>
                        <a:rPr lang="en-US" sz="900" b="1" spc="-90" dirty="0">
                          <a:solidFill>
                            <a:srgbClr val="231F20"/>
                          </a:solidFill>
                          <a:latin typeface="Gill Sans MT"/>
                          <a:cs typeface="Gill Sans MT"/>
                        </a:rPr>
                        <a:t> </a:t>
                      </a:r>
                      <a:r>
                        <a:rPr sz="900" b="1" spc="-90" dirty="0">
                          <a:solidFill>
                            <a:srgbClr val="231F20"/>
                          </a:solidFill>
                          <a:latin typeface="Gill Sans MT"/>
                          <a:cs typeface="Gill Sans MT"/>
                        </a:rPr>
                        <a:t>S:</a:t>
                      </a:r>
                      <a:endParaRPr sz="900" dirty="0">
                        <a:latin typeface="Gill Sans MT"/>
                        <a:cs typeface="Gill Sans MT"/>
                      </a:endParaRPr>
                    </a:p>
                  </a:txBody>
                  <a:tcPr marL="0" marR="0" marT="45038" marB="0">
                    <a:lnL w="6350">
                      <a:solidFill>
                        <a:srgbClr val="F48523"/>
                      </a:solidFill>
                      <a:prstDash val="solid"/>
                    </a:lnL>
                    <a:lnT w="6350">
                      <a:solidFill>
                        <a:srgbClr val="F48523"/>
                      </a:solidFill>
                      <a:prstDash val="solid"/>
                    </a:lnT>
                    <a:lnB w="6350">
                      <a:solidFill>
                        <a:srgbClr val="F48523"/>
                      </a:solidFill>
                      <a:prstDash val="solid"/>
                    </a:lnB>
                  </a:tcPr>
                </a:tc>
                <a:tc gridSpan="2">
                  <a:txBody>
                    <a:bodyPr/>
                    <a:lstStyle/>
                    <a:p>
                      <a:pPr marL="185420">
                        <a:lnSpc>
                          <a:spcPct val="100000"/>
                        </a:lnSpc>
                        <a:spcBef>
                          <a:spcPts val="425"/>
                        </a:spcBef>
                      </a:pPr>
                      <a:r>
                        <a:rPr sz="900" spc="10" dirty="0">
                          <a:solidFill>
                            <a:srgbClr val="231F20"/>
                          </a:solidFill>
                          <a:latin typeface="Gill Sans MT"/>
                          <a:cs typeface="Gill Sans MT"/>
                        </a:rPr>
                        <a:t>Class</a:t>
                      </a:r>
                      <a:r>
                        <a:rPr sz="900" dirty="0">
                          <a:solidFill>
                            <a:srgbClr val="231F20"/>
                          </a:solidFill>
                          <a:latin typeface="Gill Sans MT"/>
                          <a:cs typeface="Gill Sans MT"/>
                        </a:rPr>
                        <a:t> </a:t>
                      </a:r>
                      <a:r>
                        <a:rPr sz="900" spc="25" dirty="0">
                          <a:solidFill>
                            <a:srgbClr val="231F20"/>
                          </a:solidFill>
                          <a:latin typeface="Gill Sans MT"/>
                          <a:cs typeface="Gill Sans MT"/>
                        </a:rPr>
                        <a:t>1</a:t>
                      </a:r>
                      <a:r>
                        <a:rPr sz="900" spc="5" dirty="0">
                          <a:solidFill>
                            <a:srgbClr val="231F20"/>
                          </a:solidFill>
                          <a:latin typeface="Gill Sans MT"/>
                          <a:cs typeface="Gill Sans MT"/>
                        </a:rPr>
                        <a:t> (high)</a:t>
                      </a:r>
                      <a:endParaRPr sz="900">
                        <a:latin typeface="Gill Sans MT"/>
                        <a:cs typeface="Gill Sans MT"/>
                      </a:endParaRPr>
                    </a:p>
                  </a:txBody>
                  <a:tcPr marL="0" marR="0" marT="0" marB="0">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marL="128270">
                        <a:lnSpc>
                          <a:spcPct val="100000"/>
                        </a:lnSpc>
                        <a:spcBef>
                          <a:spcPts val="425"/>
                        </a:spcBef>
                      </a:pPr>
                      <a:r>
                        <a:rPr sz="900" spc="10" dirty="0">
                          <a:solidFill>
                            <a:srgbClr val="231F20"/>
                          </a:solidFill>
                          <a:latin typeface="Gill Sans MT"/>
                          <a:cs typeface="Gill Sans MT"/>
                        </a:rPr>
                        <a:t>Class</a:t>
                      </a:r>
                      <a:r>
                        <a:rPr sz="900" dirty="0">
                          <a:solidFill>
                            <a:srgbClr val="231F20"/>
                          </a:solidFill>
                          <a:latin typeface="Gill Sans MT"/>
                          <a:cs typeface="Gill Sans MT"/>
                        </a:rPr>
                        <a:t> </a:t>
                      </a:r>
                      <a:r>
                        <a:rPr sz="900" spc="25" dirty="0">
                          <a:solidFill>
                            <a:srgbClr val="231F20"/>
                          </a:solidFill>
                          <a:latin typeface="Gill Sans MT"/>
                          <a:cs typeface="Gill Sans MT"/>
                        </a:rPr>
                        <a:t>2</a:t>
                      </a:r>
                      <a:r>
                        <a:rPr sz="900" dirty="0">
                          <a:solidFill>
                            <a:srgbClr val="231F20"/>
                          </a:solidFill>
                          <a:latin typeface="Gill Sans MT"/>
                          <a:cs typeface="Gill Sans MT"/>
                        </a:rPr>
                        <a:t> </a:t>
                      </a:r>
                      <a:r>
                        <a:rPr sz="900" spc="5" dirty="0">
                          <a:solidFill>
                            <a:srgbClr val="231F20"/>
                          </a:solidFill>
                          <a:latin typeface="Gill Sans MT"/>
                          <a:cs typeface="Gill Sans MT"/>
                        </a:rPr>
                        <a:t>(medium)</a:t>
                      </a:r>
                      <a:endParaRPr sz="900">
                        <a:latin typeface="Gill Sans MT"/>
                        <a:cs typeface="Gill Sans MT"/>
                      </a:endParaRPr>
                    </a:p>
                  </a:txBody>
                  <a:tcPr marL="0" marR="0" marT="0" marB="0">
                    <a:lnT w="6350">
                      <a:solidFill>
                        <a:srgbClr val="F48523"/>
                      </a:solidFill>
                      <a:prstDash val="solid"/>
                    </a:lnT>
                    <a:lnB w="6350">
                      <a:solidFill>
                        <a:srgbClr val="F48523"/>
                      </a:solidFill>
                      <a:prstDash val="solid"/>
                    </a:lnB>
                  </a:tcPr>
                </a:tc>
                <a:tc hMerge="1">
                  <a:txBody>
                    <a:bodyPr/>
                    <a:lstStyle/>
                    <a:p>
                      <a:endParaRPr/>
                    </a:p>
                  </a:txBody>
                  <a:tcPr marL="0" marR="0" marT="0" marB="0"/>
                </a:tc>
                <a:tc>
                  <a:txBody>
                    <a:bodyPr/>
                    <a:lstStyle/>
                    <a:p>
                      <a:pPr marL="178435">
                        <a:lnSpc>
                          <a:spcPct val="100000"/>
                        </a:lnSpc>
                        <a:spcBef>
                          <a:spcPts val="425"/>
                        </a:spcBef>
                      </a:pPr>
                      <a:r>
                        <a:rPr sz="900" spc="10" dirty="0">
                          <a:solidFill>
                            <a:srgbClr val="231F20"/>
                          </a:solidFill>
                          <a:latin typeface="Gill Sans MT"/>
                          <a:cs typeface="Gill Sans MT"/>
                        </a:rPr>
                        <a:t>Class</a:t>
                      </a:r>
                      <a:r>
                        <a:rPr sz="900" dirty="0">
                          <a:solidFill>
                            <a:srgbClr val="231F20"/>
                          </a:solidFill>
                          <a:latin typeface="Gill Sans MT"/>
                          <a:cs typeface="Gill Sans MT"/>
                        </a:rPr>
                        <a:t> </a:t>
                      </a:r>
                      <a:r>
                        <a:rPr sz="900" spc="25" dirty="0">
                          <a:solidFill>
                            <a:srgbClr val="231F20"/>
                          </a:solidFill>
                          <a:latin typeface="Gill Sans MT"/>
                          <a:cs typeface="Gill Sans MT"/>
                        </a:rPr>
                        <a:t>3</a:t>
                      </a:r>
                      <a:r>
                        <a:rPr sz="900" dirty="0">
                          <a:solidFill>
                            <a:srgbClr val="231F20"/>
                          </a:solidFill>
                          <a:latin typeface="Gill Sans MT"/>
                          <a:cs typeface="Gill Sans MT"/>
                        </a:rPr>
                        <a:t> </a:t>
                      </a:r>
                      <a:r>
                        <a:rPr sz="900" spc="-30" dirty="0">
                          <a:solidFill>
                            <a:srgbClr val="231F20"/>
                          </a:solidFill>
                          <a:latin typeface="Gill Sans MT"/>
                          <a:cs typeface="Gill Sans MT"/>
                        </a:rPr>
                        <a:t>(low)</a:t>
                      </a:r>
                      <a:endParaRPr sz="900">
                        <a:latin typeface="Gill Sans MT"/>
                        <a:cs typeface="Gill Sans MT"/>
                      </a:endParaRPr>
                    </a:p>
                  </a:txBody>
                  <a:tcPr marL="0" marR="0" marT="45038" marB="0">
                    <a:lnT w="6350">
                      <a:solidFill>
                        <a:srgbClr val="F48523"/>
                      </a:solidFill>
                      <a:prstDash val="solid"/>
                    </a:lnT>
                    <a:lnB w="6350">
                      <a:solidFill>
                        <a:srgbClr val="F48523"/>
                      </a:solidFill>
                      <a:prstDash val="solid"/>
                    </a:lnB>
                  </a:tcPr>
                </a:tc>
                <a:tc gridSpan="2">
                  <a:txBody>
                    <a:bodyPr/>
                    <a:lstStyle/>
                    <a:p>
                      <a:pPr marL="128270">
                        <a:lnSpc>
                          <a:spcPct val="100000"/>
                        </a:lnSpc>
                        <a:spcBef>
                          <a:spcPts val="425"/>
                        </a:spcBef>
                      </a:pPr>
                      <a:r>
                        <a:rPr sz="900" spc="10" dirty="0">
                          <a:solidFill>
                            <a:srgbClr val="231F20"/>
                          </a:solidFill>
                          <a:latin typeface="Gill Sans MT"/>
                          <a:cs typeface="Gill Sans MT"/>
                        </a:rPr>
                        <a:t>Class</a:t>
                      </a:r>
                      <a:r>
                        <a:rPr sz="900" spc="5" dirty="0">
                          <a:solidFill>
                            <a:srgbClr val="231F20"/>
                          </a:solidFill>
                          <a:latin typeface="Gill Sans MT"/>
                          <a:cs typeface="Gill Sans MT"/>
                        </a:rPr>
                        <a:t> </a:t>
                      </a:r>
                      <a:r>
                        <a:rPr sz="900" spc="25" dirty="0">
                          <a:solidFill>
                            <a:srgbClr val="231F20"/>
                          </a:solidFill>
                          <a:latin typeface="Gill Sans MT"/>
                          <a:cs typeface="Gill Sans MT"/>
                        </a:rPr>
                        <a:t>4</a:t>
                      </a:r>
                      <a:r>
                        <a:rPr sz="900" spc="5" dirty="0">
                          <a:solidFill>
                            <a:srgbClr val="231F20"/>
                          </a:solidFill>
                          <a:latin typeface="Gill Sans MT"/>
                          <a:cs typeface="Gill Sans MT"/>
                        </a:rPr>
                        <a:t> </a:t>
                      </a:r>
                      <a:r>
                        <a:rPr sz="900" dirty="0">
                          <a:solidFill>
                            <a:srgbClr val="231F20"/>
                          </a:solidFill>
                          <a:latin typeface="Gill Sans MT"/>
                          <a:cs typeface="Gill Sans MT"/>
                        </a:rPr>
                        <a:t>(very</a:t>
                      </a:r>
                      <a:r>
                        <a:rPr sz="900" spc="5" dirty="0">
                          <a:solidFill>
                            <a:srgbClr val="231F20"/>
                          </a:solidFill>
                          <a:latin typeface="Gill Sans MT"/>
                          <a:cs typeface="Gill Sans MT"/>
                        </a:rPr>
                        <a:t> </a:t>
                      </a:r>
                      <a:r>
                        <a:rPr sz="900" dirty="0">
                          <a:solidFill>
                            <a:srgbClr val="231F20"/>
                          </a:solidFill>
                          <a:latin typeface="Gill Sans MT"/>
                          <a:cs typeface="Gill Sans MT"/>
                        </a:rPr>
                        <a:t>low</a:t>
                      </a:r>
                      <a:r>
                        <a:rPr sz="900" spc="10" dirty="0">
                          <a:solidFill>
                            <a:srgbClr val="231F20"/>
                          </a:solidFill>
                          <a:latin typeface="Gill Sans MT"/>
                          <a:cs typeface="Gill Sans MT"/>
                        </a:rPr>
                        <a:t> </a:t>
                      </a:r>
                      <a:r>
                        <a:rPr sz="900" spc="-20" dirty="0">
                          <a:solidFill>
                            <a:srgbClr val="231F20"/>
                          </a:solidFill>
                          <a:latin typeface="Gill Sans MT"/>
                          <a:cs typeface="Gill Sans MT"/>
                        </a:rPr>
                        <a:t>risk)</a:t>
                      </a:r>
                      <a:endParaRPr sz="900">
                        <a:latin typeface="Gill Sans MT"/>
                        <a:cs typeface="Gill Sans MT"/>
                      </a:endParaRPr>
                    </a:p>
                  </a:txBody>
                  <a:tcPr marL="0" marR="0" marT="0" marB="0">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03584">
                <a:tc gridSpan="8">
                  <a:txBody>
                    <a:bodyPr/>
                    <a:lstStyle/>
                    <a:p>
                      <a:pPr>
                        <a:lnSpc>
                          <a:spcPct val="100000"/>
                        </a:lnSpc>
                      </a:pPr>
                      <a:endParaRPr sz="6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solidFill>
                      <a:srgbClr val="FBBE8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8"/>
                  </a:ext>
                </a:extLst>
              </a:tr>
              <a:tr h="729263">
                <a:tc gridSpan="4">
                  <a:txBody>
                    <a:bodyPr/>
                    <a:lstStyle/>
                    <a:p>
                      <a:pPr marL="89535" marR="422909">
                        <a:lnSpc>
                          <a:spcPct val="101400"/>
                        </a:lnSpc>
                        <a:spcBef>
                          <a:spcPts val="405"/>
                        </a:spcBef>
                      </a:pPr>
                      <a:r>
                        <a:rPr sz="900" spc="30" dirty="0">
                          <a:solidFill>
                            <a:srgbClr val="231F20"/>
                          </a:solidFill>
                          <a:latin typeface="Gill Sans MT"/>
                          <a:cs typeface="Gill Sans MT"/>
                        </a:rPr>
                        <a:t>Engineering</a:t>
                      </a:r>
                      <a:r>
                        <a:rPr sz="900" spc="55" dirty="0">
                          <a:solidFill>
                            <a:srgbClr val="231F20"/>
                          </a:solidFill>
                          <a:latin typeface="Gill Sans MT"/>
                          <a:cs typeface="Gill Sans MT"/>
                        </a:rPr>
                        <a:t> </a:t>
                      </a:r>
                      <a:r>
                        <a:rPr sz="900" spc="-15" dirty="0">
                          <a:solidFill>
                            <a:srgbClr val="231F20"/>
                          </a:solidFill>
                          <a:latin typeface="Gill Sans MT"/>
                          <a:cs typeface="Gill Sans MT"/>
                        </a:rPr>
                        <a:t>Details/Certificates/Work</a:t>
                      </a:r>
                      <a:r>
                        <a:rPr sz="900" spc="55" dirty="0">
                          <a:solidFill>
                            <a:srgbClr val="231F20"/>
                          </a:solidFill>
                          <a:latin typeface="Gill Sans MT"/>
                          <a:cs typeface="Gill Sans MT"/>
                        </a:rPr>
                        <a:t> </a:t>
                      </a:r>
                      <a:r>
                        <a:rPr sz="900" spc="-25" dirty="0">
                          <a:solidFill>
                            <a:srgbClr val="231F20"/>
                          </a:solidFill>
                          <a:latin typeface="Gill Sans MT"/>
                          <a:cs typeface="Gill Sans MT"/>
                        </a:rPr>
                        <a:t>Cover </a:t>
                      </a:r>
                      <a:r>
                        <a:rPr sz="900" spc="-300" dirty="0">
                          <a:solidFill>
                            <a:srgbClr val="231F20"/>
                          </a:solidFill>
                          <a:latin typeface="Gill Sans MT"/>
                          <a:cs typeface="Gill Sans MT"/>
                        </a:rPr>
                        <a:t> </a:t>
                      </a:r>
                      <a:r>
                        <a:rPr sz="900" spc="25" dirty="0">
                          <a:solidFill>
                            <a:srgbClr val="231F20"/>
                          </a:solidFill>
                          <a:latin typeface="Gill Sans MT"/>
                          <a:cs typeface="Gill Sans MT"/>
                        </a:rPr>
                        <a:t>Approvals:</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4">
                  <a:txBody>
                    <a:bodyPr/>
                    <a:lstStyle/>
                    <a:p>
                      <a:pPr marL="89535">
                        <a:lnSpc>
                          <a:spcPct val="100000"/>
                        </a:lnSpc>
                        <a:spcBef>
                          <a:spcPts val="425"/>
                        </a:spcBef>
                      </a:pPr>
                      <a:r>
                        <a:rPr sz="900" dirty="0">
                          <a:solidFill>
                            <a:srgbClr val="231F20"/>
                          </a:solidFill>
                          <a:latin typeface="Gill Sans MT"/>
                          <a:cs typeface="Gill Sans MT"/>
                        </a:rPr>
                        <a:t>Codes</a:t>
                      </a:r>
                      <a:r>
                        <a:rPr sz="900" spc="5" dirty="0">
                          <a:solidFill>
                            <a:srgbClr val="231F20"/>
                          </a:solidFill>
                          <a:latin typeface="Gill Sans MT"/>
                          <a:cs typeface="Gill Sans MT"/>
                        </a:rPr>
                        <a:t> </a:t>
                      </a:r>
                      <a:r>
                        <a:rPr sz="900" spc="15" dirty="0">
                          <a:solidFill>
                            <a:srgbClr val="231F20"/>
                          </a:solidFill>
                          <a:latin typeface="Gill Sans MT"/>
                          <a:cs typeface="Gill Sans MT"/>
                        </a:rPr>
                        <a:t>of</a:t>
                      </a:r>
                      <a:r>
                        <a:rPr sz="900" spc="10" dirty="0">
                          <a:solidFill>
                            <a:srgbClr val="231F20"/>
                          </a:solidFill>
                          <a:latin typeface="Gill Sans MT"/>
                          <a:cs typeface="Gill Sans MT"/>
                        </a:rPr>
                        <a:t> </a:t>
                      </a:r>
                      <a:r>
                        <a:rPr sz="900" spc="25" dirty="0">
                          <a:solidFill>
                            <a:srgbClr val="231F20"/>
                          </a:solidFill>
                          <a:latin typeface="Gill Sans MT"/>
                          <a:cs typeface="Gill Sans MT"/>
                        </a:rPr>
                        <a:t>Practice,</a:t>
                      </a:r>
                      <a:r>
                        <a:rPr sz="900" spc="10" dirty="0">
                          <a:solidFill>
                            <a:srgbClr val="231F20"/>
                          </a:solidFill>
                          <a:latin typeface="Gill Sans MT"/>
                          <a:cs typeface="Gill Sans MT"/>
                        </a:rPr>
                        <a:t> </a:t>
                      </a:r>
                      <a:r>
                        <a:rPr sz="900" spc="25" dirty="0">
                          <a:solidFill>
                            <a:srgbClr val="231F20"/>
                          </a:solidFill>
                          <a:latin typeface="Gill Sans MT"/>
                          <a:cs typeface="Gill Sans MT"/>
                        </a:rPr>
                        <a:t>Legislation:</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9"/>
                  </a:ext>
                </a:extLst>
              </a:tr>
              <a:tr h="571926">
                <a:tc gridSpan="2">
                  <a:txBody>
                    <a:bodyPr/>
                    <a:lstStyle/>
                    <a:p>
                      <a:pPr marL="89535">
                        <a:lnSpc>
                          <a:spcPct val="100000"/>
                        </a:lnSpc>
                        <a:spcBef>
                          <a:spcPts val="425"/>
                        </a:spcBef>
                      </a:pPr>
                      <a:r>
                        <a:rPr sz="900" spc="25" dirty="0">
                          <a:solidFill>
                            <a:srgbClr val="231F20"/>
                          </a:solidFill>
                          <a:latin typeface="Gill Sans MT"/>
                          <a:cs typeface="Gill Sans MT"/>
                        </a:rPr>
                        <a:t>Plant/Equipment:</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2">
                  <a:txBody>
                    <a:bodyPr/>
                    <a:lstStyle/>
                    <a:p>
                      <a:pPr>
                        <a:lnSpc>
                          <a:spcPct val="100000"/>
                        </a:lnSpc>
                      </a:pPr>
                      <a:endParaRPr sz="800" dirty="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gridSpan="3">
                  <a:txBody>
                    <a:bodyPr/>
                    <a:lstStyle/>
                    <a:p>
                      <a:pPr marL="89535">
                        <a:lnSpc>
                          <a:spcPct val="100000"/>
                        </a:lnSpc>
                        <a:spcBef>
                          <a:spcPts val="425"/>
                        </a:spcBef>
                      </a:pPr>
                      <a:r>
                        <a:rPr sz="900" spc="35" dirty="0">
                          <a:solidFill>
                            <a:srgbClr val="231F20"/>
                          </a:solidFill>
                          <a:latin typeface="Gill Sans MT"/>
                          <a:cs typeface="Gill Sans MT"/>
                        </a:rPr>
                        <a:t>Maintenance</a:t>
                      </a:r>
                      <a:r>
                        <a:rPr sz="900" dirty="0">
                          <a:solidFill>
                            <a:srgbClr val="231F20"/>
                          </a:solidFill>
                          <a:latin typeface="Gill Sans MT"/>
                          <a:cs typeface="Gill Sans MT"/>
                        </a:rPr>
                        <a:t> </a:t>
                      </a:r>
                      <a:r>
                        <a:rPr sz="900" spc="5" dirty="0">
                          <a:solidFill>
                            <a:srgbClr val="231F20"/>
                          </a:solidFill>
                          <a:latin typeface="Gill Sans MT"/>
                          <a:cs typeface="Gill Sans MT"/>
                        </a:rPr>
                        <a:t>Checks:</a:t>
                      </a:r>
                      <a:endParaRPr sz="900">
                        <a:latin typeface="Gill Sans MT"/>
                        <a:cs typeface="Gill Sans MT"/>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800" dirty="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0"/>
                  </a:ext>
                </a:extLst>
              </a:tr>
            </a:tbl>
          </a:graphicData>
        </a:graphic>
      </p:graphicFrame>
      <p:sp>
        <p:nvSpPr>
          <p:cNvPr id="7" name="object 11">
            <a:extLst>
              <a:ext uri="{FF2B5EF4-FFF2-40B4-BE49-F238E27FC236}">
                <a16:creationId xmlns:a16="http://schemas.microsoft.com/office/drawing/2014/main" id="{C3C92406-4DF2-49FF-B62D-52D4C575DD4F}"/>
              </a:ext>
            </a:extLst>
          </p:cNvPr>
          <p:cNvSpPr txBox="1"/>
          <p:nvPr/>
        </p:nvSpPr>
        <p:spPr>
          <a:xfrm>
            <a:off x="3334672" y="4902897"/>
            <a:ext cx="484138" cy="166712"/>
          </a:xfrm>
          <a:prstGeom prst="rect">
            <a:avLst/>
          </a:prstGeom>
        </p:spPr>
        <p:txBody>
          <a:bodyPr vert="horz" wrap="square" lIns="0" tIns="12700" rIns="0" bIns="0" rtlCol="0">
            <a:spAutoFit/>
          </a:bodyPr>
          <a:lstStyle/>
          <a:p>
            <a:pPr marL="12700">
              <a:lnSpc>
                <a:spcPct val="100000"/>
              </a:lnSpc>
              <a:spcBef>
                <a:spcPts val="100"/>
              </a:spcBef>
            </a:pPr>
            <a:r>
              <a:rPr sz="1000" b="1" dirty="0">
                <a:solidFill>
                  <a:srgbClr val="231F20"/>
                </a:solidFill>
                <a:latin typeface="Gill Sans MT"/>
                <a:cs typeface="Gill Sans MT"/>
              </a:rPr>
              <a:t>Sign-off</a:t>
            </a:r>
            <a:endParaRPr sz="1000" dirty="0">
              <a:latin typeface="Gill Sans MT"/>
              <a:cs typeface="Gill Sans MT"/>
            </a:endParaRPr>
          </a:p>
        </p:txBody>
      </p:sp>
      <p:graphicFrame>
        <p:nvGraphicFramePr>
          <p:cNvPr id="8" name="object 12">
            <a:extLst>
              <a:ext uri="{FF2B5EF4-FFF2-40B4-BE49-F238E27FC236}">
                <a16:creationId xmlns:a16="http://schemas.microsoft.com/office/drawing/2014/main" id="{29F1CD68-6F6E-46C8-B4AD-C00A8441A1D3}"/>
              </a:ext>
            </a:extLst>
          </p:cNvPr>
          <p:cNvGraphicFramePr>
            <a:graphicFrameLocks noGrp="1"/>
          </p:cNvGraphicFramePr>
          <p:nvPr>
            <p:extLst>
              <p:ext uri="{D42A27DB-BD31-4B8C-83A1-F6EECF244321}">
                <p14:modId xmlns:p14="http://schemas.microsoft.com/office/powerpoint/2010/main" val="2285274095"/>
              </p:ext>
            </p:extLst>
          </p:nvPr>
        </p:nvGraphicFramePr>
        <p:xfrm>
          <a:off x="3315681" y="5108179"/>
          <a:ext cx="5360775" cy="967174"/>
        </p:xfrm>
        <a:graphic>
          <a:graphicData uri="http://schemas.openxmlformats.org/drawingml/2006/table">
            <a:tbl>
              <a:tblPr firstRow="1" bandRow="1">
                <a:tableStyleId>{2D5ABB26-0587-4C30-8999-92F81FD0307C}</a:tableStyleId>
              </a:tblPr>
              <a:tblGrid>
                <a:gridCol w="1340194">
                  <a:extLst>
                    <a:ext uri="{9D8B030D-6E8A-4147-A177-3AD203B41FA5}">
                      <a16:colId xmlns:a16="http://schemas.microsoft.com/office/drawing/2014/main" val="20000"/>
                    </a:ext>
                  </a:extLst>
                </a:gridCol>
                <a:gridCol w="1340194">
                  <a:extLst>
                    <a:ext uri="{9D8B030D-6E8A-4147-A177-3AD203B41FA5}">
                      <a16:colId xmlns:a16="http://schemas.microsoft.com/office/drawing/2014/main" val="20001"/>
                    </a:ext>
                  </a:extLst>
                </a:gridCol>
                <a:gridCol w="1340194">
                  <a:extLst>
                    <a:ext uri="{9D8B030D-6E8A-4147-A177-3AD203B41FA5}">
                      <a16:colId xmlns:a16="http://schemas.microsoft.com/office/drawing/2014/main" val="20002"/>
                    </a:ext>
                  </a:extLst>
                </a:gridCol>
                <a:gridCol w="1340193">
                  <a:extLst>
                    <a:ext uri="{9D8B030D-6E8A-4147-A177-3AD203B41FA5}">
                      <a16:colId xmlns:a16="http://schemas.microsoft.com/office/drawing/2014/main" val="20003"/>
                    </a:ext>
                  </a:extLst>
                </a:gridCol>
              </a:tblGrid>
              <a:tr h="483587">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dirty="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dirty="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0"/>
                  </a:ext>
                </a:extLst>
              </a:tr>
              <a:tr h="483587">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25"/>
                        </a:spcBef>
                      </a:pPr>
                      <a:r>
                        <a:rPr sz="900" spc="5" dirty="0">
                          <a:solidFill>
                            <a:srgbClr val="231F20"/>
                          </a:solidFill>
                          <a:latin typeface="Gill Sans MT"/>
                          <a:cs typeface="Gill Sans MT"/>
                        </a:rPr>
                        <a:t>Print</a:t>
                      </a:r>
                      <a:r>
                        <a:rPr sz="900" spc="-5" dirty="0">
                          <a:solidFill>
                            <a:srgbClr val="231F20"/>
                          </a:solidFill>
                          <a:latin typeface="Gill Sans MT"/>
                          <a:cs typeface="Gill Sans MT"/>
                        </a:rPr>
                        <a:t> </a:t>
                      </a:r>
                      <a:r>
                        <a:rPr sz="900" spc="10" dirty="0">
                          <a:solidFill>
                            <a:srgbClr val="231F20"/>
                          </a:solidFill>
                          <a:latin typeface="Gill Sans MT"/>
                          <a:cs typeface="Gill Sans MT"/>
                        </a:rPr>
                        <a:t>Name:</a:t>
                      </a:r>
                      <a:endParaRPr sz="900" dirty="0">
                        <a:latin typeface="Gill Sans MT"/>
                        <a:cs typeface="Gill Sans MT"/>
                      </a:endParaRPr>
                    </a:p>
                    <a:p>
                      <a:pPr marL="89535">
                        <a:lnSpc>
                          <a:spcPct val="100000"/>
                        </a:lnSpc>
                        <a:spcBef>
                          <a:spcPts val="620"/>
                        </a:spcBef>
                      </a:pPr>
                      <a:r>
                        <a:rPr sz="900" spc="35" dirty="0">
                          <a:solidFill>
                            <a:srgbClr val="231F20"/>
                          </a:solidFill>
                          <a:latin typeface="Gill Sans MT"/>
                          <a:cs typeface="Gill Sans MT"/>
                        </a:rPr>
                        <a:t>Signature:</a:t>
                      </a:r>
                      <a:endParaRPr sz="900" dirty="0">
                        <a:latin typeface="Gill Sans MT"/>
                        <a:cs typeface="Gill Sans MT"/>
                      </a:endParaRPr>
                    </a:p>
                  </a:txBody>
                  <a:tcPr marL="0" marR="0" marT="4518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a sequence of work</a:t>
            </a:r>
          </a:p>
        </p:txBody>
      </p:sp>
      <p:sp>
        <p:nvSpPr>
          <p:cNvPr id="3" name="Content Placeholder 2"/>
          <p:cNvSpPr>
            <a:spLocks noGrp="1"/>
          </p:cNvSpPr>
          <p:nvPr>
            <p:ph sz="quarter" idx="10"/>
          </p:nvPr>
        </p:nvSpPr>
        <p:spPr/>
        <p:txBody>
          <a:bodyPr/>
          <a:lstStyle/>
          <a:p>
            <a:r>
              <a:rPr lang="en-GB" dirty="0"/>
              <a:t>Installing electrical wiring in building projects requires expertise and proper planning. It directly impacts the safety of the utilities/equipment and the safety of the people using them.</a:t>
            </a:r>
          </a:p>
          <a:p>
            <a:r>
              <a:rPr lang="en-GB" dirty="0"/>
              <a:t>The scope of electrical wiring covers supply, installation, testing and commissioning of all accessories, wiring, switches, socket outlets, spur outlets, junction boxes/pull boxes, connections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z="2000" dirty="0">
                <a:solidFill>
                  <a:schemeClr val="tx1"/>
                </a:solidFill>
              </a:rPr>
              <a:t> </a:t>
            </a:r>
            <a:r>
              <a:rPr lang="en-US" dirty="0"/>
              <a:t>Planning a sequence of work</a:t>
            </a:r>
          </a:p>
        </p:txBody>
      </p:sp>
      <p:sp>
        <p:nvSpPr>
          <p:cNvPr id="3075" name="Content Placeholder 2"/>
          <p:cNvSpPr>
            <a:spLocks noGrp="1"/>
          </p:cNvSpPr>
          <p:nvPr>
            <p:ph sz="quarter" idx="10"/>
          </p:nvPr>
        </p:nvSpPr>
        <p:spPr>
          <a:xfrm>
            <a:off x="467544" y="1700808"/>
            <a:ext cx="7920880" cy="4248000"/>
          </a:xfrm>
        </p:spPr>
        <p:txBody>
          <a:bodyPr/>
          <a:lstStyle/>
          <a:p>
            <a:pPr marL="0" lvl="1" indent="0">
              <a:buNone/>
            </a:pPr>
            <a:r>
              <a:rPr lang="en-GB" dirty="0"/>
              <a:t>Planning the work sequence is an essential part of the overall installation process. </a:t>
            </a:r>
          </a:p>
          <a:p>
            <a:pPr marL="0" lvl="1" indent="0">
              <a:buNone/>
            </a:pPr>
            <a:r>
              <a:rPr lang="en-GB" dirty="0"/>
              <a:t>When work sequences are well planned, a tight production schedule incorporating all work sequences can be created, ensuring the workflow will be maintained.</a:t>
            </a:r>
          </a:p>
          <a:p>
            <a:pPr marL="0" lvl="1" indent="0">
              <a:buNone/>
            </a:pPr>
            <a:r>
              <a:rPr lang="en-GB" sz="2000" dirty="0"/>
              <a:t>Whether the project is a new building or a refurbishment, the electrical installations should be planned to meet the needs of the occupants. Asking some simple questions at the beginning will avoid overloading any circuits with multiple high-performance electrical appliances, or an increased use of connector strips.</a:t>
            </a:r>
          </a:p>
          <a:p>
            <a:pPr marL="0" lvl="1" indent="0">
              <a:buNone/>
            </a:pPr>
            <a:endParaRPr lang="en-US" dirty="0">
              <a:ea typeface="ＭＳ Ｐゴシック" pitchFamily="-105" charset="-128"/>
              <a:cs typeface="ＭＳ Ｐゴシック" pitchFamily="-105"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z="2000" dirty="0">
                <a:solidFill>
                  <a:schemeClr val="tx1"/>
                </a:solidFill>
              </a:rPr>
              <a:t> </a:t>
            </a:r>
            <a:r>
              <a:rPr lang="en-US" dirty="0"/>
              <a:t>Questions to ask when planning</a:t>
            </a:r>
          </a:p>
        </p:txBody>
      </p:sp>
      <p:sp>
        <p:nvSpPr>
          <p:cNvPr id="3075" name="Content Placeholder 2"/>
          <p:cNvSpPr>
            <a:spLocks noGrp="1"/>
          </p:cNvSpPr>
          <p:nvPr>
            <p:ph sz="quarter" idx="10"/>
          </p:nvPr>
        </p:nvSpPr>
        <p:spPr>
          <a:xfrm>
            <a:off x="467544" y="1700808"/>
            <a:ext cx="8229600" cy="4248000"/>
          </a:xfrm>
        </p:spPr>
        <p:txBody>
          <a:bodyPr/>
          <a:lstStyle/>
          <a:p>
            <a:r>
              <a:rPr lang="en-GB" dirty="0">
                <a:latin typeface="+mj-lt"/>
              </a:rPr>
              <a:t>Here are a few points to think about to allow architects, builders or electrical contractors to plan and implement the correct electrical infrastructure:</a:t>
            </a:r>
          </a:p>
          <a:p>
            <a:pPr marL="342900" indent="-342900">
              <a:buClr>
                <a:srgbClr val="0077E3"/>
              </a:buClr>
              <a:buFont typeface="Arial" panose="020B0604020202020204" pitchFamily="34" charset="0"/>
              <a:buChar char="•"/>
            </a:pPr>
            <a:r>
              <a:rPr lang="en-GB" dirty="0">
                <a:latin typeface="+mj-lt"/>
              </a:rPr>
              <a:t>Which electrical appliances do I use in each room?</a:t>
            </a:r>
          </a:p>
          <a:p>
            <a:pPr marL="342900" indent="-342900">
              <a:buClr>
                <a:srgbClr val="0077E3"/>
              </a:buClr>
              <a:buFont typeface="Arial" panose="020B0604020202020204" pitchFamily="34" charset="0"/>
              <a:buChar char="•"/>
            </a:pPr>
            <a:r>
              <a:rPr lang="en-GB" dirty="0">
                <a:latin typeface="+mj-lt"/>
              </a:rPr>
              <a:t>Where should light sources be installed (both fixed and via sockets)?</a:t>
            </a:r>
          </a:p>
          <a:p>
            <a:pPr marL="342900" indent="-342900">
              <a:buClr>
                <a:srgbClr val="0077E3"/>
              </a:buClr>
              <a:buFont typeface="Arial" panose="020B0604020202020204" pitchFamily="34" charset="0"/>
              <a:buChar char="•"/>
            </a:pPr>
            <a:r>
              <a:rPr lang="en-GB" dirty="0">
                <a:latin typeface="+mj-lt"/>
              </a:rPr>
              <a:t>Where are the TV, computer or telephone connections required? </a:t>
            </a:r>
          </a:p>
          <a:p>
            <a:pPr marL="342900" indent="-342900">
              <a:buClr>
                <a:srgbClr val="0077E3"/>
              </a:buClr>
              <a:buFont typeface="Arial" panose="020B0604020202020204" pitchFamily="34" charset="0"/>
              <a:buChar char="•"/>
            </a:pPr>
            <a:r>
              <a:rPr lang="en-GB" dirty="0">
                <a:latin typeface="+mj-lt"/>
              </a:rPr>
              <a:t>Where are mobile devices usually charged and should sockets with USB ports be installed?</a:t>
            </a:r>
          </a:p>
          <a:p>
            <a:pPr marL="342900" indent="-342900">
              <a:buClr>
                <a:srgbClr val="0077E3"/>
              </a:buClr>
              <a:buFont typeface="Arial" panose="020B0604020202020204" pitchFamily="34" charset="0"/>
              <a:buChar char="•"/>
            </a:pPr>
            <a:r>
              <a:rPr lang="en-GB" dirty="0">
                <a:latin typeface="+mj-lt"/>
              </a:rPr>
              <a:t>How do I want to control the outdoor lighting?</a:t>
            </a: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576353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Planning a sequence of work</a:t>
            </a:r>
            <a:endParaRPr lang="en-GB" dirty="0">
              <a:latin typeface="+mj-lt"/>
            </a:endParaRPr>
          </a:p>
        </p:txBody>
      </p:sp>
      <p:sp>
        <p:nvSpPr>
          <p:cNvPr id="3" name="Content Placeholder 2"/>
          <p:cNvSpPr>
            <a:spLocks noGrp="1"/>
          </p:cNvSpPr>
          <p:nvPr>
            <p:ph sz="quarter" idx="10"/>
          </p:nvPr>
        </p:nvSpPr>
        <p:spPr/>
        <p:txBody>
          <a:bodyPr/>
          <a:lstStyle/>
          <a:p>
            <a:endParaRPr lang="en-GB" dirty="0">
              <a:latin typeface="+mj-lt"/>
            </a:endParaRPr>
          </a:p>
          <a:p>
            <a:r>
              <a:rPr lang="en-GB" dirty="0">
                <a:latin typeface="+mj-lt"/>
              </a:rPr>
              <a:t>You can then decide:</a:t>
            </a:r>
          </a:p>
          <a:p>
            <a:pPr marL="342900" indent="-342900">
              <a:buClr>
                <a:srgbClr val="0077E3"/>
              </a:buClr>
              <a:buFont typeface="Arial" panose="020B0604020202020204" pitchFamily="34" charset="0"/>
              <a:buChar char="•"/>
            </a:pPr>
            <a:r>
              <a:rPr lang="en-GB" dirty="0">
                <a:latin typeface="+mj-lt"/>
              </a:rPr>
              <a:t>The number of circuits</a:t>
            </a:r>
          </a:p>
          <a:p>
            <a:pPr marL="342900" indent="-342900">
              <a:buClr>
                <a:srgbClr val="0077E3"/>
              </a:buClr>
              <a:buFont typeface="Arial" panose="020B0604020202020204" pitchFamily="34" charset="0"/>
              <a:buChar char="•"/>
            </a:pPr>
            <a:r>
              <a:rPr lang="en-GB" dirty="0">
                <a:latin typeface="+mj-lt"/>
              </a:rPr>
              <a:t>The number of sockets</a:t>
            </a:r>
          </a:p>
          <a:p>
            <a:pPr marL="342900" indent="-342900">
              <a:buClr>
                <a:srgbClr val="0077E3"/>
              </a:buClr>
              <a:buFont typeface="Arial" panose="020B0604020202020204" pitchFamily="34" charset="0"/>
              <a:buChar char="•"/>
            </a:pPr>
            <a:r>
              <a:rPr lang="en-GB" dirty="0">
                <a:latin typeface="+mj-lt"/>
              </a:rPr>
              <a:t>The number of lamp connections</a:t>
            </a:r>
          </a:p>
          <a:p>
            <a:pPr marL="342900" indent="-342900">
              <a:buClr>
                <a:srgbClr val="0077E3"/>
              </a:buClr>
              <a:buFont typeface="Arial" panose="020B0604020202020204" pitchFamily="34" charset="0"/>
              <a:buChar char="•"/>
            </a:pPr>
            <a:r>
              <a:rPr lang="en-GB" dirty="0">
                <a:latin typeface="+mj-lt"/>
              </a:rPr>
              <a:t>The number of TV and communication connections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a sequence of work</a:t>
            </a:r>
            <a:endParaRPr lang="en-GB" dirty="0"/>
          </a:p>
        </p:txBody>
      </p:sp>
      <p:sp>
        <p:nvSpPr>
          <p:cNvPr id="3" name="Content Placeholder 2"/>
          <p:cNvSpPr>
            <a:spLocks noGrp="1"/>
          </p:cNvSpPr>
          <p:nvPr>
            <p:ph sz="quarter" idx="10"/>
          </p:nvPr>
        </p:nvSpPr>
        <p:spPr/>
        <p:txBody>
          <a:bodyPr/>
          <a:lstStyle/>
          <a:p>
            <a:r>
              <a:rPr lang="en-GB" dirty="0">
                <a:latin typeface="+mj-lt"/>
              </a:rPr>
              <a:t>The planning is carried out on the basis of an accurate construction plan or floor plan of the building – either in the original or on the computer with corresponding group plan software.</a:t>
            </a:r>
          </a:p>
          <a:p>
            <a:r>
              <a:rPr lang="en-GB" dirty="0">
                <a:latin typeface="+mj-lt"/>
              </a:rPr>
              <a:t>Pay particular attention to doors and their opening direction, windows and stairs, and steps and fireplaces.</a:t>
            </a:r>
          </a:p>
          <a:p>
            <a:r>
              <a:rPr lang="en-GB" dirty="0">
                <a:latin typeface="+mj-lt"/>
              </a:rPr>
              <a:t>It is useful to show furnishings in the floor plan where they will be positioned in the rooms. Once all this information has been obtained, the respective connections in the rooms can be drawn in as required.</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Benefits of planning</a:t>
            </a:r>
            <a:endParaRPr lang="en-US" dirty="0"/>
          </a:p>
        </p:txBody>
      </p:sp>
      <p:sp>
        <p:nvSpPr>
          <p:cNvPr id="3" name="Content Placeholder 2"/>
          <p:cNvSpPr>
            <a:spLocks noGrp="1"/>
          </p:cNvSpPr>
          <p:nvPr>
            <p:ph sz="quarter" idx="10"/>
          </p:nvPr>
        </p:nvSpPr>
        <p:spPr>
          <a:xfrm>
            <a:off x="457200" y="1574528"/>
            <a:ext cx="8229600" cy="4248000"/>
          </a:xfrm>
        </p:spPr>
        <p:txBody>
          <a:bodyPr/>
          <a:lstStyle/>
          <a:p>
            <a:r>
              <a:rPr lang="en-GB" dirty="0"/>
              <a:t>Planning will help you to:</a:t>
            </a:r>
          </a:p>
          <a:p>
            <a:pPr marL="342900" indent="-342900">
              <a:buClr>
                <a:srgbClr val="0077E3"/>
              </a:buClr>
              <a:buFont typeface="Arial" panose="020B0604020202020204" pitchFamily="34" charset="0"/>
              <a:buChar char="•"/>
            </a:pPr>
            <a:r>
              <a:rPr lang="en-GB" dirty="0"/>
              <a:t>refine your method of working as you familiarise yourself with what has to be done</a:t>
            </a:r>
          </a:p>
          <a:p>
            <a:pPr marL="342900" indent="-342900">
              <a:buClr>
                <a:srgbClr val="0077E3"/>
              </a:buClr>
              <a:buFont typeface="Arial" panose="020B0604020202020204" pitchFamily="34" charset="0"/>
              <a:buChar char="•"/>
            </a:pPr>
            <a:r>
              <a:rPr lang="en-GB" dirty="0"/>
              <a:t> develop a work sequence that minimises time spent collecting, organising and understanding the drawing requirements</a:t>
            </a:r>
          </a:p>
          <a:p>
            <a:pPr marL="342900" indent="-342900">
              <a:buClr>
                <a:srgbClr val="0077E3"/>
              </a:buClr>
              <a:buFont typeface="Arial" panose="020B0604020202020204" pitchFamily="34" charset="0"/>
              <a:buChar char="•"/>
            </a:pPr>
            <a:r>
              <a:rPr lang="en-GB" dirty="0"/>
              <a:t>organise your activities so that there will be no backtracking in search of information at a later stage</a:t>
            </a:r>
          </a:p>
          <a:p>
            <a:pPr marL="342900" indent="-342900">
              <a:buClr>
                <a:srgbClr val="0077E3"/>
              </a:buClr>
              <a:buFont typeface="Arial" panose="020B0604020202020204" pitchFamily="34" charset="0"/>
              <a:buChar char="•"/>
            </a:pPr>
            <a:r>
              <a:rPr lang="en-GB" dirty="0"/>
              <a:t>communicate with the team</a:t>
            </a:r>
          </a:p>
          <a:p>
            <a:pPr marL="342900" indent="-342900">
              <a:buClr>
                <a:srgbClr val="0077E3"/>
              </a:buClr>
              <a:buFont typeface="Arial" panose="020B0604020202020204" pitchFamily="34" charset="0"/>
              <a:buChar char="•"/>
            </a:pPr>
            <a:r>
              <a:rPr lang="en-GB" dirty="0"/>
              <a:t>complete the job on time.</a:t>
            </a:r>
          </a:p>
          <a:p>
            <a:r>
              <a:rPr lang="en-US" dirty="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an electrical plan</a:t>
            </a:r>
          </a:p>
        </p:txBody>
      </p:sp>
      <p:pic>
        <p:nvPicPr>
          <p:cNvPr id="8" name="Picture 7" descr="Diagram&#10;&#10;Description automatically generated">
            <a:extLst>
              <a:ext uri="{FF2B5EF4-FFF2-40B4-BE49-F238E27FC236}">
                <a16:creationId xmlns:a16="http://schemas.microsoft.com/office/drawing/2014/main" id="{89179E9D-FD72-4D4D-9D16-C526EDC0512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0849" y="1988840"/>
            <a:ext cx="8422302" cy="3610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diagrams</a:t>
            </a:r>
            <a:endParaRPr lang="en-US" b="0" dirty="0"/>
          </a:p>
        </p:txBody>
      </p:sp>
      <p:sp>
        <p:nvSpPr>
          <p:cNvPr id="3" name="Content Placeholder 2"/>
          <p:cNvSpPr>
            <a:spLocks noGrp="1"/>
          </p:cNvSpPr>
          <p:nvPr>
            <p:ph sz="quarter" idx="10"/>
          </p:nvPr>
        </p:nvSpPr>
        <p:spPr>
          <a:xfrm>
            <a:off x="395536" y="1700808"/>
            <a:ext cx="8229600" cy="4248000"/>
          </a:xfrm>
        </p:spPr>
        <p:txBody>
          <a:bodyPr/>
          <a:lstStyle/>
          <a:p>
            <a:pPr marL="342900" lvl="2" indent="-342900">
              <a:spcBef>
                <a:spcPts val="1200"/>
              </a:spcBef>
              <a:spcAft>
                <a:spcPts val="1200"/>
              </a:spcAft>
              <a:buClr>
                <a:srgbClr val="0077E3"/>
              </a:buClr>
              <a:buFont typeface="Arial" panose="020B0604020202020204" pitchFamily="34" charset="0"/>
              <a:buChar char="•"/>
              <a:defRPr/>
            </a:pPr>
            <a:r>
              <a:rPr lang="en-GB" sz="2000" b="1" dirty="0"/>
              <a:t>Circuit diagrams</a:t>
            </a:r>
            <a:r>
              <a:rPr lang="en-GB" sz="2000" dirty="0"/>
              <a:t> are a pictorial way of showing circuits. Electricians and engineers draw circuit diagrams to help them design the actual circuits.</a:t>
            </a:r>
          </a:p>
          <a:p>
            <a:pPr marL="342900" lvl="2" indent="-342900">
              <a:spcBef>
                <a:spcPts val="1200"/>
              </a:spcBef>
              <a:spcAft>
                <a:spcPts val="1200"/>
              </a:spcAft>
              <a:buClr>
                <a:srgbClr val="0077E3"/>
              </a:buClr>
              <a:buFont typeface="Arial" panose="020B0604020202020204" pitchFamily="34" charset="0"/>
              <a:buChar char="•"/>
              <a:defRPr/>
            </a:pPr>
            <a:r>
              <a:rPr lang="en-GB" sz="2000" b="1" dirty="0"/>
              <a:t>Wiring diagrams </a:t>
            </a:r>
            <a:r>
              <a:rPr lang="en-GB" sz="2000" dirty="0"/>
              <a:t>show the components of the circuit and how to make the connections between the devices. A wiring diagram usually gives more information about the relative position and arrangement of devices and terminals on the devices.</a:t>
            </a:r>
          </a:p>
          <a:p>
            <a:pPr marL="342900" lvl="2" indent="-342900">
              <a:spcBef>
                <a:spcPts val="1200"/>
              </a:spcBef>
              <a:spcAft>
                <a:spcPts val="1200"/>
              </a:spcAft>
              <a:buClr>
                <a:srgbClr val="0077E3"/>
              </a:buClr>
              <a:buFont typeface="Arial" panose="020B0604020202020204" pitchFamily="34" charset="0"/>
              <a:buChar char="•"/>
              <a:defRPr/>
            </a:pPr>
            <a:r>
              <a:rPr lang="en-GB" sz="2000" b="1" dirty="0"/>
              <a:t>Layout diagrams </a:t>
            </a:r>
            <a:r>
              <a:rPr lang="en-GB" sz="2000" dirty="0"/>
              <a:t>are the plan or design arrangement of  an installation. They are scaled drawings and show the position of the electrical equipment to be installed.</a:t>
            </a:r>
          </a:p>
          <a:p>
            <a:pPr lvl="2">
              <a:defRPr/>
            </a:pPr>
            <a:endParaRPr lang="en-US" b="1"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1721</TotalTime>
  <Words>1237</Words>
  <Application>Microsoft Office PowerPoint</Application>
  <PresentationFormat>On-screen Show (4:3)</PresentationFormat>
  <Paragraphs>161</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Gill Sans MT</vt:lpstr>
      <vt:lpstr>Lucida Grande</vt:lpstr>
      <vt:lpstr>Times New Roman</vt:lpstr>
      <vt:lpstr>Default Design</vt:lpstr>
      <vt:lpstr>PowerPoint Presentation</vt:lpstr>
      <vt:lpstr>Planning a sequence of work</vt:lpstr>
      <vt:lpstr> Planning a sequence of work</vt:lpstr>
      <vt:lpstr> Questions to ask when planning</vt:lpstr>
      <vt:lpstr>Planning a sequence of work</vt:lpstr>
      <vt:lpstr>Planning a sequence of work</vt:lpstr>
      <vt:lpstr>Benefits of planning</vt:lpstr>
      <vt:lpstr>Example of an electrical plan</vt:lpstr>
      <vt:lpstr>Types of diagrams</vt:lpstr>
      <vt:lpstr>Materials list</vt:lpstr>
      <vt:lpstr>Example of a materials list</vt:lpstr>
      <vt:lpstr>Specifications and manufacturer’s instructions</vt:lpstr>
      <vt:lpstr>Risk assessment </vt:lpstr>
      <vt:lpstr>Example of a risk assessment</vt:lpstr>
      <vt:lpstr>Method statement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162</cp:revision>
  <dcterms:created xsi:type="dcterms:W3CDTF">2013-05-28T00:38:54Z</dcterms:created>
  <dcterms:modified xsi:type="dcterms:W3CDTF">2023-10-30T17:31:01Z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