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56" r:id="rId5"/>
    <p:sldId id="367" r:id="rId6"/>
    <p:sldId id="366" r:id="rId7"/>
    <p:sldId id="386" r:id="rId8"/>
    <p:sldId id="387" r:id="rId9"/>
    <p:sldId id="388" r:id="rId10"/>
    <p:sldId id="389" r:id="rId11"/>
    <p:sldId id="390" r:id="rId12"/>
    <p:sldId id="364" r:id="rId13"/>
    <p:sldId id="26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57" d="100"/>
          <a:sy n="57" d="100"/>
        </p:scale>
        <p:origin x="304" y="2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0873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34.png"/><Relationship Id="rId39" Type="http://schemas.openxmlformats.org/officeDocument/2006/relationships/image" Target="../media/image47.png"/><Relationship Id="rId21" Type="http://schemas.openxmlformats.org/officeDocument/2006/relationships/image" Target="../media/image29.png"/><Relationship Id="rId34" Type="http://schemas.openxmlformats.org/officeDocument/2006/relationships/image" Target="../media/image42.png"/><Relationship Id="rId42" Type="http://schemas.openxmlformats.org/officeDocument/2006/relationships/image" Target="../media/image50.png"/><Relationship Id="rId47" Type="http://schemas.openxmlformats.org/officeDocument/2006/relationships/image" Target="../media/image55.png"/><Relationship Id="rId50" Type="http://schemas.openxmlformats.org/officeDocument/2006/relationships/image" Target="../media/image58.png"/><Relationship Id="rId55" Type="http://schemas.openxmlformats.org/officeDocument/2006/relationships/image" Target="../media/image63.png"/><Relationship Id="rId63" Type="http://schemas.openxmlformats.org/officeDocument/2006/relationships/image" Target="../media/image71.png"/><Relationship Id="rId68" Type="http://schemas.openxmlformats.org/officeDocument/2006/relationships/image" Target="../media/image76.png"/><Relationship Id="rId76" Type="http://schemas.openxmlformats.org/officeDocument/2006/relationships/image" Target="../media/image84.png"/><Relationship Id="rId84" Type="http://schemas.openxmlformats.org/officeDocument/2006/relationships/image" Target="../media/image92.png"/><Relationship Id="rId89" Type="http://schemas.openxmlformats.org/officeDocument/2006/relationships/image" Target="../media/image97.png"/><Relationship Id="rId7" Type="http://schemas.openxmlformats.org/officeDocument/2006/relationships/image" Target="../media/image15.png"/><Relationship Id="rId71" Type="http://schemas.openxmlformats.org/officeDocument/2006/relationships/image" Target="../media/image79.png"/><Relationship Id="rId2" Type="http://schemas.openxmlformats.org/officeDocument/2006/relationships/image" Target="../media/image10.png"/><Relationship Id="rId16" Type="http://schemas.openxmlformats.org/officeDocument/2006/relationships/image" Target="../media/image24.png"/><Relationship Id="rId29" Type="http://schemas.openxmlformats.org/officeDocument/2006/relationships/image" Target="../media/image37.png"/><Relationship Id="rId11" Type="http://schemas.openxmlformats.org/officeDocument/2006/relationships/image" Target="../media/image19.png"/><Relationship Id="rId24" Type="http://schemas.openxmlformats.org/officeDocument/2006/relationships/image" Target="../media/image32.png"/><Relationship Id="rId32" Type="http://schemas.openxmlformats.org/officeDocument/2006/relationships/image" Target="../media/image40.png"/><Relationship Id="rId37" Type="http://schemas.openxmlformats.org/officeDocument/2006/relationships/image" Target="../media/image45.png"/><Relationship Id="rId40" Type="http://schemas.openxmlformats.org/officeDocument/2006/relationships/image" Target="../media/image48.png"/><Relationship Id="rId45" Type="http://schemas.openxmlformats.org/officeDocument/2006/relationships/image" Target="../media/image53.png"/><Relationship Id="rId53" Type="http://schemas.openxmlformats.org/officeDocument/2006/relationships/image" Target="../media/image61.png"/><Relationship Id="rId58" Type="http://schemas.openxmlformats.org/officeDocument/2006/relationships/image" Target="../media/image66.png"/><Relationship Id="rId66" Type="http://schemas.openxmlformats.org/officeDocument/2006/relationships/image" Target="../media/image74.png"/><Relationship Id="rId74" Type="http://schemas.openxmlformats.org/officeDocument/2006/relationships/image" Target="../media/image82.png"/><Relationship Id="rId79" Type="http://schemas.openxmlformats.org/officeDocument/2006/relationships/image" Target="../media/image87.png"/><Relationship Id="rId87" Type="http://schemas.openxmlformats.org/officeDocument/2006/relationships/image" Target="../media/image95.png"/><Relationship Id="rId5" Type="http://schemas.openxmlformats.org/officeDocument/2006/relationships/image" Target="../media/image13.png"/><Relationship Id="rId61" Type="http://schemas.openxmlformats.org/officeDocument/2006/relationships/image" Target="../media/image69.png"/><Relationship Id="rId82" Type="http://schemas.openxmlformats.org/officeDocument/2006/relationships/image" Target="../media/image90.png"/><Relationship Id="rId90" Type="http://schemas.openxmlformats.org/officeDocument/2006/relationships/image" Target="../media/image9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0.png"/><Relationship Id="rId27" Type="http://schemas.openxmlformats.org/officeDocument/2006/relationships/image" Target="../media/image35.png"/><Relationship Id="rId30" Type="http://schemas.openxmlformats.org/officeDocument/2006/relationships/image" Target="../media/image38.png"/><Relationship Id="rId35" Type="http://schemas.openxmlformats.org/officeDocument/2006/relationships/image" Target="../media/image43.png"/><Relationship Id="rId43" Type="http://schemas.openxmlformats.org/officeDocument/2006/relationships/image" Target="../media/image51.png"/><Relationship Id="rId48" Type="http://schemas.openxmlformats.org/officeDocument/2006/relationships/image" Target="../media/image56.png"/><Relationship Id="rId56" Type="http://schemas.openxmlformats.org/officeDocument/2006/relationships/image" Target="../media/image64.png"/><Relationship Id="rId64" Type="http://schemas.openxmlformats.org/officeDocument/2006/relationships/image" Target="../media/image72.png"/><Relationship Id="rId69" Type="http://schemas.openxmlformats.org/officeDocument/2006/relationships/image" Target="../media/image77.png"/><Relationship Id="rId77" Type="http://schemas.openxmlformats.org/officeDocument/2006/relationships/image" Target="../media/image85.png"/><Relationship Id="rId8" Type="http://schemas.openxmlformats.org/officeDocument/2006/relationships/image" Target="../media/image16.png"/><Relationship Id="rId51" Type="http://schemas.openxmlformats.org/officeDocument/2006/relationships/image" Target="../media/image59.png"/><Relationship Id="rId72" Type="http://schemas.openxmlformats.org/officeDocument/2006/relationships/image" Target="../media/image80.png"/><Relationship Id="rId80" Type="http://schemas.openxmlformats.org/officeDocument/2006/relationships/image" Target="../media/image88.png"/><Relationship Id="rId85" Type="http://schemas.openxmlformats.org/officeDocument/2006/relationships/image" Target="../media/image93.png"/><Relationship Id="rId3" Type="http://schemas.openxmlformats.org/officeDocument/2006/relationships/image" Target="../media/image11.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33.png"/><Relationship Id="rId33" Type="http://schemas.openxmlformats.org/officeDocument/2006/relationships/image" Target="../media/image41.png"/><Relationship Id="rId38" Type="http://schemas.openxmlformats.org/officeDocument/2006/relationships/image" Target="../media/image46.png"/><Relationship Id="rId46" Type="http://schemas.openxmlformats.org/officeDocument/2006/relationships/image" Target="../media/image54.png"/><Relationship Id="rId59" Type="http://schemas.openxmlformats.org/officeDocument/2006/relationships/image" Target="../media/image67.png"/><Relationship Id="rId67" Type="http://schemas.openxmlformats.org/officeDocument/2006/relationships/image" Target="../media/image75.png"/><Relationship Id="rId20" Type="http://schemas.openxmlformats.org/officeDocument/2006/relationships/image" Target="../media/image28.png"/><Relationship Id="rId41" Type="http://schemas.openxmlformats.org/officeDocument/2006/relationships/image" Target="../media/image49.png"/><Relationship Id="rId54" Type="http://schemas.openxmlformats.org/officeDocument/2006/relationships/image" Target="../media/image62.png"/><Relationship Id="rId62" Type="http://schemas.openxmlformats.org/officeDocument/2006/relationships/image" Target="../media/image70.png"/><Relationship Id="rId70" Type="http://schemas.openxmlformats.org/officeDocument/2006/relationships/image" Target="../media/image78.png"/><Relationship Id="rId75" Type="http://schemas.openxmlformats.org/officeDocument/2006/relationships/image" Target="../media/image83.png"/><Relationship Id="rId83" Type="http://schemas.openxmlformats.org/officeDocument/2006/relationships/image" Target="../media/image91.png"/><Relationship Id="rId88" Type="http://schemas.openxmlformats.org/officeDocument/2006/relationships/image" Target="../media/image96.png"/><Relationship Id="rId1" Type="http://schemas.openxmlformats.org/officeDocument/2006/relationships/slideLayout" Target="../slideLayouts/slideLayout2.xml"/><Relationship Id="rId6" Type="http://schemas.openxmlformats.org/officeDocument/2006/relationships/image" Target="../media/image14.png"/><Relationship Id="rId15" Type="http://schemas.openxmlformats.org/officeDocument/2006/relationships/image" Target="../media/image23.png"/><Relationship Id="rId23" Type="http://schemas.openxmlformats.org/officeDocument/2006/relationships/image" Target="../media/image31.png"/><Relationship Id="rId28" Type="http://schemas.openxmlformats.org/officeDocument/2006/relationships/image" Target="../media/image36.png"/><Relationship Id="rId36" Type="http://schemas.openxmlformats.org/officeDocument/2006/relationships/image" Target="../media/image44.png"/><Relationship Id="rId49" Type="http://schemas.openxmlformats.org/officeDocument/2006/relationships/image" Target="../media/image57.png"/><Relationship Id="rId57" Type="http://schemas.openxmlformats.org/officeDocument/2006/relationships/image" Target="../media/image65.png"/><Relationship Id="rId10" Type="http://schemas.openxmlformats.org/officeDocument/2006/relationships/image" Target="../media/image18.png"/><Relationship Id="rId31" Type="http://schemas.openxmlformats.org/officeDocument/2006/relationships/image" Target="../media/image39.png"/><Relationship Id="rId44" Type="http://schemas.openxmlformats.org/officeDocument/2006/relationships/image" Target="../media/image52.png"/><Relationship Id="rId52" Type="http://schemas.openxmlformats.org/officeDocument/2006/relationships/image" Target="../media/image60.png"/><Relationship Id="rId60" Type="http://schemas.openxmlformats.org/officeDocument/2006/relationships/image" Target="../media/image68.png"/><Relationship Id="rId65" Type="http://schemas.openxmlformats.org/officeDocument/2006/relationships/image" Target="../media/image73.png"/><Relationship Id="rId73" Type="http://schemas.openxmlformats.org/officeDocument/2006/relationships/image" Target="../media/image81.png"/><Relationship Id="rId78" Type="http://schemas.openxmlformats.org/officeDocument/2006/relationships/image" Target="../media/image86.png"/><Relationship Id="rId81" Type="http://schemas.openxmlformats.org/officeDocument/2006/relationships/image" Target="../media/image89.png"/><Relationship Id="rId86" Type="http://schemas.openxmlformats.org/officeDocument/2006/relationships/image" Target="../media/image9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a:t>
            </a:r>
            <a:r>
              <a:rPr lang="en-US" kern="0" dirty="0">
                <a:ea typeface="ＭＳ Ｐゴシック" pitchFamily="-105" charset="-128"/>
                <a:cs typeface="ＭＳ Ｐゴシック" pitchFamily="-105" charset="-128"/>
              </a:rPr>
              <a:t>4: Electricity generation, transmission and distribution</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976" y="1124744"/>
            <a:ext cx="8218488" cy="382588"/>
          </a:xfrm>
        </p:spPr>
        <p:txBody>
          <a:bodyPr/>
          <a:lstStyle/>
          <a:p>
            <a:r>
              <a:rPr lang="en-GB" dirty="0"/>
              <a:t>Electricity supply</a:t>
            </a:r>
          </a:p>
        </p:txBody>
      </p:sp>
      <p:sp>
        <p:nvSpPr>
          <p:cNvPr id="4" name="Rectangle 3"/>
          <p:cNvSpPr/>
          <p:nvPr/>
        </p:nvSpPr>
        <p:spPr>
          <a:xfrm>
            <a:off x="505538" y="3143015"/>
            <a:ext cx="4210478" cy="3170099"/>
          </a:xfrm>
          <a:prstGeom prst="rect">
            <a:avLst/>
          </a:prstGeom>
        </p:spPr>
        <p:txBody>
          <a:bodyPr wrap="square">
            <a:spAutoFit/>
          </a:bodyPr>
          <a:lstStyle/>
          <a:p>
            <a:endParaRPr lang="en-GB" dirty="0"/>
          </a:p>
          <a:p>
            <a:r>
              <a:rPr lang="en-GB" dirty="0"/>
              <a:t>Some industrial customers requiring large amounts of electricity may be supplied direct from sub-stations at </a:t>
            </a:r>
            <a:r>
              <a:rPr lang="en-GB"/>
              <a:t>33,000 volts.</a:t>
            </a:r>
            <a:endParaRPr lang="en-GB" dirty="0"/>
          </a:p>
          <a:p>
            <a:endParaRPr lang="en-GB" dirty="0"/>
          </a:p>
          <a:p>
            <a:endParaRPr lang="en-GB" dirty="0"/>
          </a:p>
          <a:p>
            <a:endParaRPr lang="en-GB" dirty="0"/>
          </a:p>
          <a:p>
            <a:endParaRPr lang="en-GB" dirty="0"/>
          </a:p>
          <a:p>
            <a:endParaRPr lang="en-GB" dirty="0"/>
          </a:p>
        </p:txBody>
      </p:sp>
      <p:pic>
        <p:nvPicPr>
          <p:cNvPr id="5" name="Picture 4" descr="A picture containing sky, grass, outdoor object, pylon&#10;&#10;Description automatically generated">
            <a:extLst>
              <a:ext uri="{FF2B5EF4-FFF2-40B4-BE49-F238E27FC236}">
                <a16:creationId xmlns:a16="http://schemas.microsoft.com/office/drawing/2014/main" id="{155C5A9E-7B4C-42E9-8F2D-76D6B2C641C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48064" y="3396087"/>
            <a:ext cx="3995936" cy="2663957"/>
          </a:xfrm>
          <a:prstGeom prst="rect">
            <a:avLst/>
          </a:prstGeom>
        </p:spPr>
      </p:pic>
      <p:sp>
        <p:nvSpPr>
          <p:cNvPr id="7" name="TextBox 6">
            <a:extLst>
              <a:ext uri="{FF2B5EF4-FFF2-40B4-BE49-F238E27FC236}">
                <a16:creationId xmlns:a16="http://schemas.microsoft.com/office/drawing/2014/main" id="{B75CDC2B-44BA-4552-918B-1F1917DD5084}"/>
              </a:ext>
            </a:extLst>
          </p:cNvPr>
          <p:cNvSpPr txBox="1"/>
          <p:nvPr/>
        </p:nvSpPr>
        <p:spPr>
          <a:xfrm>
            <a:off x="509174" y="1740298"/>
            <a:ext cx="7663225" cy="1323439"/>
          </a:xfrm>
          <a:prstGeom prst="rect">
            <a:avLst/>
          </a:prstGeom>
          <a:noFill/>
        </p:spPr>
        <p:txBody>
          <a:bodyPr wrap="square">
            <a:spAutoFit/>
          </a:bodyPr>
          <a:lstStyle/>
          <a:p>
            <a:r>
              <a:rPr lang="en-GB" dirty="0"/>
              <a:t>Electricity is taken from the National Grid transmission system using 400,000 volts and 275,000 volts and reduced to 132,000 volts and lower voltages for distribution by the local electricity companies.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Transmission voltages</a:t>
            </a:r>
          </a:p>
        </p:txBody>
      </p:sp>
      <p:sp>
        <p:nvSpPr>
          <p:cNvPr id="4" name="Rectangle 3"/>
          <p:cNvSpPr/>
          <p:nvPr/>
        </p:nvSpPr>
        <p:spPr>
          <a:xfrm>
            <a:off x="457200" y="1390588"/>
            <a:ext cx="8208912" cy="6494085"/>
          </a:xfrm>
          <a:prstGeom prst="rect">
            <a:avLst/>
          </a:prstGeom>
        </p:spPr>
        <p:txBody>
          <a:bodyPr wrap="square">
            <a:spAutoFit/>
          </a:bodyPr>
          <a:lstStyle/>
          <a:p>
            <a:r>
              <a:rPr lang="en-GB" dirty="0"/>
              <a:t>Electricity is ‘taken’ from the National Grid via a series of appropriately located sub-stations. These will eventually transform the grid supply back down to 11 kV and then distribute electricity at this level to a series of local sub-stations</a:t>
            </a:r>
            <a:r>
              <a:rPr lang="en-US" dirty="0"/>
              <a:t> </a:t>
            </a:r>
            <a:r>
              <a:rPr lang="en-GB" dirty="0"/>
              <a:t>situated to the centre of demand. It is their job to take the 11 kV supply, transform it down to 400 V or 230 volts and distribute this via a network of underground radial circuits to the customer. In rural areas this distribution sometimes takes place using overhead lines.</a:t>
            </a:r>
          </a:p>
          <a:p>
            <a:endParaRPr lang="en-GB" dirty="0"/>
          </a:p>
          <a:p>
            <a:r>
              <a:rPr lang="en-GB" dirty="0"/>
              <a:t>It is also at this point that we see the introduction of the neutral conductor. This is normally done by connecting the secondary winding of the transformer in star and then connecting the star point to earth via an earth electrode beneath the sub-station. </a:t>
            </a:r>
          </a:p>
          <a:p>
            <a:endParaRPr lang="en-US" dirty="0"/>
          </a:p>
          <a:p>
            <a:endParaRPr lang="en-GB" sz="1600" dirty="0"/>
          </a:p>
          <a:p>
            <a:endParaRPr lang="en-GB" dirty="0"/>
          </a:p>
          <a:p>
            <a:endParaRPr lang="en-GB" dirty="0"/>
          </a:p>
          <a:p>
            <a:endParaRPr lang="en-GB" dirty="0"/>
          </a:p>
          <a:p>
            <a:endParaRPr lang="en-GB" dirty="0"/>
          </a:p>
          <a:p>
            <a:endParaRPr lang="en-GB"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Transmission voltages</a:t>
            </a:r>
            <a:br>
              <a:rPr lang="en-GB" sz="2400" b="1" dirty="0"/>
            </a:br>
            <a:endParaRPr lang="en-GB" dirty="0"/>
          </a:p>
        </p:txBody>
      </p:sp>
      <p:sp>
        <p:nvSpPr>
          <p:cNvPr id="5" name="Rectangle 4"/>
          <p:cNvSpPr/>
          <p:nvPr/>
        </p:nvSpPr>
        <p:spPr>
          <a:xfrm>
            <a:off x="0" y="2056782"/>
            <a:ext cx="6077561" cy="400110"/>
          </a:xfrm>
          <a:prstGeom prst="rect">
            <a:avLst/>
          </a:prstGeom>
        </p:spPr>
        <p:txBody>
          <a:bodyPr wrap="none">
            <a:spAutoFit/>
          </a:bodyPr>
          <a:lstStyle/>
          <a:p>
            <a:pPr eaLnBrk="0" hangingPunct="0"/>
            <a:r>
              <a:rPr lang="en-GB" dirty="0"/>
              <a:t>                        High voltage distribution</a:t>
            </a:r>
            <a:r>
              <a:rPr lang="en-GB" sz="1600" dirty="0"/>
              <a:t> 	          </a:t>
            </a:r>
            <a:r>
              <a:rPr lang="en-GB" b="1" dirty="0">
                <a:solidFill>
                  <a:srgbClr val="0077E3"/>
                </a:solidFill>
              </a:rPr>
              <a:t>11 KV</a:t>
            </a:r>
            <a:endParaRPr lang="en-US" b="1" dirty="0">
              <a:solidFill>
                <a:srgbClr val="0077E3"/>
              </a:solidFill>
            </a:endParaRPr>
          </a:p>
        </p:txBody>
      </p:sp>
      <p:sp>
        <p:nvSpPr>
          <p:cNvPr id="6" name="Rectangle 5"/>
          <p:cNvSpPr/>
          <p:nvPr/>
        </p:nvSpPr>
        <p:spPr>
          <a:xfrm>
            <a:off x="1670841" y="2852936"/>
            <a:ext cx="4455066" cy="400110"/>
          </a:xfrm>
          <a:prstGeom prst="rect">
            <a:avLst/>
          </a:prstGeom>
        </p:spPr>
        <p:txBody>
          <a:bodyPr wrap="none">
            <a:spAutoFit/>
          </a:bodyPr>
          <a:lstStyle/>
          <a:p>
            <a:pPr algn="ctr" eaLnBrk="0" hangingPunct="0"/>
            <a:r>
              <a:rPr lang="en-GB" dirty="0"/>
              <a:t>Commercial customers		</a:t>
            </a:r>
            <a:r>
              <a:rPr lang="en-GB" b="1" dirty="0">
                <a:solidFill>
                  <a:srgbClr val="0077E3"/>
                </a:solidFill>
              </a:rPr>
              <a:t>400 V</a:t>
            </a:r>
            <a:endParaRPr lang="en-US" b="1" dirty="0">
              <a:solidFill>
                <a:srgbClr val="0077E3"/>
              </a:solidFill>
            </a:endParaRPr>
          </a:p>
        </p:txBody>
      </p:sp>
      <p:sp>
        <p:nvSpPr>
          <p:cNvPr id="7" name="Rectangle 6"/>
          <p:cNvSpPr/>
          <p:nvPr/>
        </p:nvSpPr>
        <p:spPr>
          <a:xfrm>
            <a:off x="1742849" y="3645024"/>
            <a:ext cx="4455066" cy="400110"/>
          </a:xfrm>
          <a:prstGeom prst="rect">
            <a:avLst/>
          </a:prstGeom>
        </p:spPr>
        <p:txBody>
          <a:bodyPr wrap="none">
            <a:spAutoFit/>
          </a:bodyPr>
          <a:lstStyle/>
          <a:p>
            <a:pPr algn="ctr" eaLnBrk="0" hangingPunct="0"/>
            <a:r>
              <a:rPr lang="en-GB" dirty="0"/>
              <a:t>Domestic customers		</a:t>
            </a:r>
            <a:r>
              <a:rPr lang="en-GB" b="1" dirty="0">
                <a:solidFill>
                  <a:srgbClr val="0077E3"/>
                </a:solidFill>
              </a:rPr>
              <a:t>230 V</a:t>
            </a:r>
            <a:endParaRPr lang="en-US" b="1" dirty="0">
              <a:solidFill>
                <a:srgbClr val="0077E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756" y="1038369"/>
            <a:ext cx="8218488" cy="382588"/>
          </a:xfrm>
        </p:spPr>
        <p:txBody>
          <a:bodyPr/>
          <a:lstStyle/>
          <a:p>
            <a:r>
              <a:rPr lang="en-GB" dirty="0"/>
              <a:t>Transmission voltages</a:t>
            </a:r>
          </a:p>
        </p:txBody>
      </p:sp>
      <p:pic>
        <p:nvPicPr>
          <p:cNvPr id="5" name="Picture 6" descr="39-1042-1"/>
          <p:cNvPicPr>
            <a:picLocks noChangeAspect="1" noChangeArrowheads="1"/>
          </p:cNvPicPr>
          <p:nvPr/>
        </p:nvPicPr>
        <p:blipFill>
          <a:blip r:embed="rId2"/>
          <a:srcRect/>
          <a:stretch>
            <a:fillRect/>
          </a:stretch>
        </p:blipFill>
        <p:spPr>
          <a:xfrm>
            <a:off x="6084168" y="2492896"/>
            <a:ext cx="2316162" cy="2927350"/>
          </a:xfrm>
          <a:prstGeom prst="rect">
            <a:avLst/>
          </a:prstGeom>
          <a:noFill/>
          <a:ln/>
        </p:spPr>
      </p:pic>
      <p:sp>
        <p:nvSpPr>
          <p:cNvPr id="7" name="Rectangle 6"/>
          <p:cNvSpPr/>
          <p:nvPr/>
        </p:nvSpPr>
        <p:spPr>
          <a:xfrm>
            <a:off x="-1116632" y="1548814"/>
            <a:ext cx="5112568" cy="338554"/>
          </a:xfrm>
          <a:prstGeom prst="rect">
            <a:avLst/>
          </a:prstGeom>
        </p:spPr>
        <p:txBody>
          <a:bodyPr wrap="square">
            <a:spAutoFit/>
          </a:bodyPr>
          <a:lstStyle/>
          <a:p>
            <a:pPr lvl="4" algn="ctr"/>
            <a:r>
              <a:rPr lang="en-GB" sz="1600" dirty="0"/>
              <a:t>Power station generating at 25KV </a:t>
            </a:r>
          </a:p>
        </p:txBody>
      </p:sp>
      <p:sp>
        <p:nvSpPr>
          <p:cNvPr id="8" name="Rectangle 7"/>
          <p:cNvSpPr/>
          <p:nvPr/>
        </p:nvSpPr>
        <p:spPr>
          <a:xfrm>
            <a:off x="4572000" y="1484784"/>
            <a:ext cx="4572000" cy="830997"/>
          </a:xfrm>
          <a:prstGeom prst="rect">
            <a:avLst/>
          </a:prstGeom>
        </p:spPr>
        <p:txBody>
          <a:bodyPr>
            <a:spAutoFit/>
          </a:bodyPr>
          <a:lstStyle/>
          <a:p>
            <a:pPr algn="ctr"/>
            <a:r>
              <a:rPr lang="en-GB" sz="1600" dirty="0"/>
              <a:t>Step up transformer</a:t>
            </a:r>
          </a:p>
          <a:p>
            <a:pPr algn="ctr"/>
            <a:r>
              <a:rPr lang="en-GB" sz="1600" dirty="0"/>
              <a:t>From 25Kv to 400 KV,275KV</a:t>
            </a:r>
          </a:p>
          <a:p>
            <a:pPr algn="ctr"/>
            <a:r>
              <a:rPr lang="en-GB" sz="1600" dirty="0"/>
              <a:t>132KV</a:t>
            </a:r>
          </a:p>
        </p:txBody>
      </p:sp>
      <p:cxnSp>
        <p:nvCxnSpPr>
          <p:cNvPr id="10" name="Straight Arrow Connector 9"/>
          <p:cNvCxnSpPr>
            <a:cxnSpLocks/>
          </p:cNvCxnSpPr>
          <p:nvPr/>
        </p:nvCxnSpPr>
        <p:spPr>
          <a:xfrm flipV="1">
            <a:off x="2717031" y="2780928"/>
            <a:ext cx="3295129" cy="2525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cxnSpLocks/>
          </p:cNvCxnSpPr>
          <p:nvPr/>
        </p:nvCxnSpPr>
        <p:spPr>
          <a:xfrm flipH="1">
            <a:off x="4294544" y="4653136"/>
            <a:ext cx="178962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226600" y="4653136"/>
            <a:ext cx="539552" cy="0"/>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pic>
        <p:nvPicPr>
          <p:cNvPr id="9" name="Picture 8" descr="A picture containing sky, water, outdoor, clouds&#10;&#10;Description automatically generated">
            <a:extLst>
              <a:ext uri="{FF2B5EF4-FFF2-40B4-BE49-F238E27FC236}">
                <a16:creationId xmlns:a16="http://schemas.microsoft.com/office/drawing/2014/main" id="{194FB293-8B24-4049-852D-5B5EBDC1B3E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4241" y="1941575"/>
            <a:ext cx="3528392" cy="1861500"/>
          </a:xfrm>
          <a:prstGeom prst="rect">
            <a:avLst/>
          </a:prstGeom>
        </p:spPr>
      </p:pic>
      <p:pic>
        <p:nvPicPr>
          <p:cNvPr id="13" name="Picture 12" descr="A picture containing pylon, outdoor object, power line&#10;&#10;Description automatically generated">
            <a:extLst>
              <a:ext uri="{FF2B5EF4-FFF2-40B4-BE49-F238E27FC236}">
                <a16:creationId xmlns:a16="http://schemas.microsoft.com/office/drawing/2014/main" id="{878785A4-D176-4258-BFD7-A9B24F92DD9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4241" y="3937321"/>
            <a:ext cx="3528392" cy="18492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Transmission voltages</a:t>
            </a:r>
          </a:p>
        </p:txBody>
      </p:sp>
      <p:pic>
        <p:nvPicPr>
          <p:cNvPr id="4" name="Picture 4" descr="39-1042-1"/>
          <p:cNvPicPr>
            <a:picLocks noChangeAspect="1" noChangeArrowheads="1"/>
          </p:cNvPicPr>
          <p:nvPr/>
        </p:nvPicPr>
        <p:blipFill>
          <a:blip r:embed="rId2"/>
          <a:srcRect/>
          <a:stretch>
            <a:fillRect/>
          </a:stretch>
        </p:blipFill>
        <p:spPr>
          <a:xfrm>
            <a:off x="899592" y="2276872"/>
            <a:ext cx="2419350" cy="3062288"/>
          </a:xfrm>
          <a:prstGeom prst="rect">
            <a:avLst/>
          </a:prstGeom>
          <a:noFill/>
          <a:ln/>
        </p:spPr>
      </p:pic>
      <p:sp>
        <p:nvSpPr>
          <p:cNvPr id="6" name="Rectangle 5"/>
          <p:cNvSpPr/>
          <p:nvPr/>
        </p:nvSpPr>
        <p:spPr>
          <a:xfrm>
            <a:off x="0" y="1484784"/>
            <a:ext cx="4572000" cy="584775"/>
          </a:xfrm>
          <a:prstGeom prst="rect">
            <a:avLst/>
          </a:prstGeom>
        </p:spPr>
        <p:txBody>
          <a:bodyPr>
            <a:spAutoFit/>
          </a:bodyPr>
          <a:lstStyle/>
          <a:p>
            <a:pPr algn="ctr"/>
            <a:r>
              <a:rPr lang="en-GB" sz="1600" dirty="0"/>
              <a:t>Step down transformer</a:t>
            </a:r>
          </a:p>
          <a:p>
            <a:pPr algn="ctr"/>
            <a:r>
              <a:rPr lang="en-GB" sz="1600" dirty="0"/>
              <a:t>132KV to 33KV</a:t>
            </a:r>
          </a:p>
        </p:txBody>
      </p:sp>
      <p:cxnSp>
        <p:nvCxnSpPr>
          <p:cNvPr id="8" name="Straight Arrow Connector 7"/>
          <p:cNvCxnSpPr/>
          <p:nvPr/>
        </p:nvCxnSpPr>
        <p:spPr>
          <a:xfrm>
            <a:off x="107504" y="3573016"/>
            <a:ext cx="7555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347864" y="3501008"/>
            <a:ext cx="136815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5747840" y="1722705"/>
            <a:ext cx="2098651" cy="338554"/>
          </a:xfrm>
          <a:prstGeom prst="rect">
            <a:avLst/>
          </a:prstGeom>
        </p:spPr>
        <p:txBody>
          <a:bodyPr wrap="none">
            <a:spAutoFit/>
          </a:bodyPr>
          <a:lstStyle/>
          <a:p>
            <a:r>
              <a:rPr lang="en-GB" sz="1600" dirty="0"/>
              <a:t>Heavy industry 33KV</a:t>
            </a:r>
          </a:p>
        </p:txBody>
      </p:sp>
      <p:pic>
        <p:nvPicPr>
          <p:cNvPr id="7" name="Picture 6" descr="A picture containing indoor&#10;&#10;Description automatically generated">
            <a:extLst>
              <a:ext uri="{FF2B5EF4-FFF2-40B4-BE49-F238E27FC236}">
                <a16:creationId xmlns:a16="http://schemas.microsoft.com/office/drawing/2014/main" id="{40C0C77F-B41F-434B-831C-9073AD01318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44938" y="2188113"/>
            <a:ext cx="4104456" cy="32398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Transmission voltages</a:t>
            </a:r>
          </a:p>
        </p:txBody>
      </p:sp>
      <p:pic>
        <p:nvPicPr>
          <p:cNvPr id="4" name="Picture 4" descr="39-1042-1"/>
          <p:cNvPicPr>
            <a:picLocks noChangeAspect="1" noChangeArrowheads="1"/>
          </p:cNvPicPr>
          <p:nvPr/>
        </p:nvPicPr>
        <p:blipFill>
          <a:blip r:embed="rId2"/>
          <a:srcRect/>
          <a:stretch>
            <a:fillRect/>
          </a:stretch>
        </p:blipFill>
        <p:spPr>
          <a:xfrm>
            <a:off x="899592" y="2060848"/>
            <a:ext cx="2316163" cy="2927350"/>
          </a:xfrm>
          <a:prstGeom prst="rect">
            <a:avLst/>
          </a:prstGeom>
          <a:noFill/>
          <a:ln/>
        </p:spPr>
      </p:pic>
      <p:cxnSp>
        <p:nvCxnSpPr>
          <p:cNvPr id="7" name="Straight Arrow Connector 6"/>
          <p:cNvCxnSpPr/>
          <p:nvPr/>
        </p:nvCxnSpPr>
        <p:spPr>
          <a:xfrm>
            <a:off x="0" y="3429000"/>
            <a:ext cx="82758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3275856" y="3429000"/>
            <a:ext cx="144016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33794" name="Picture 2" descr="Light industry - Wikipedia"/>
          <p:cNvPicPr>
            <a:picLocks noChangeAspect="1" noChangeArrowheads="1"/>
          </p:cNvPicPr>
          <p:nvPr/>
        </p:nvPicPr>
        <p:blipFill>
          <a:blip r:embed="rId3"/>
          <a:srcRect/>
          <a:stretch>
            <a:fillRect/>
          </a:stretch>
        </p:blipFill>
        <p:spPr bwMode="auto">
          <a:xfrm>
            <a:off x="4788024" y="2204864"/>
            <a:ext cx="4127783" cy="2664296"/>
          </a:xfrm>
          <a:prstGeom prst="rect">
            <a:avLst/>
          </a:prstGeom>
          <a:noFill/>
        </p:spPr>
      </p:pic>
      <p:sp>
        <p:nvSpPr>
          <p:cNvPr id="10" name="Rectangle 9"/>
          <p:cNvSpPr/>
          <p:nvPr/>
        </p:nvSpPr>
        <p:spPr>
          <a:xfrm>
            <a:off x="0" y="1412776"/>
            <a:ext cx="4572000" cy="584775"/>
          </a:xfrm>
          <a:prstGeom prst="rect">
            <a:avLst/>
          </a:prstGeom>
        </p:spPr>
        <p:txBody>
          <a:bodyPr>
            <a:spAutoFit/>
          </a:bodyPr>
          <a:lstStyle/>
          <a:p>
            <a:pPr algn="ctr" eaLnBrk="0" hangingPunct="0"/>
            <a:r>
              <a:rPr lang="en-GB" sz="1600" dirty="0"/>
              <a:t>Step down transformer</a:t>
            </a:r>
          </a:p>
          <a:p>
            <a:pPr algn="ctr" eaLnBrk="0" hangingPunct="0"/>
            <a:r>
              <a:rPr lang="en-GB" sz="1600" dirty="0"/>
              <a:t>33KV to 11KV</a:t>
            </a:r>
          </a:p>
        </p:txBody>
      </p:sp>
      <p:sp>
        <p:nvSpPr>
          <p:cNvPr id="11" name="Rectangle 10"/>
          <p:cNvSpPr/>
          <p:nvPr/>
        </p:nvSpPr>
        <p:spPr>
          <a:xfrm>
            <a:off x="5364088" y="1583627"/>
            <a:ext cx="2664296" cy="584775"/>
          </a:xfrm>
          <a:prstGeom prst="rect">
            <a:avLst/>
          </a:prstGeom>
        </p:spPr>
        <p:txBody>
          <a:bodyPr wrap="square">
            <a:spAutoFit/>
          </a:bodyPr>
          <a:lstStyle/>
          <a:p>
            <a:pPr algn="ctr"/>
            <a:r>
              <a:rPr lang="en-GB" sz="1600" dirty="0"/>
              <a:t>Light industry</a:t>
            </a:r>
          </a:p>
          <a:p>
            <a:pPr algn="ctr"/>
            <a:r>
              <a:rPr lang="en-GB" sz="1600" dirty="0"/>
              <a:t>11KV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Transmission voltages</a:t>
            </a:r>
          </a:p>
        </p:txBody>
      </p:sp>
      <p:pic>
        <p:nvPicPr>
          <p:cNvPr id="4" name="Picture 4" descr="39-1042-1"/>
          <p:cNvPicPr>
            <a:picLocks noChangeAspect="1" noChangeArrowheads="1"/>
          </p:cNvPicPr>
          <p:nvPr/>
        </p:nvPicPr>
        <p:blipFill>
          <a:blip r:embed="rId2"/>
          <a:srcRect/>
          <a:stretch>
            <a:fillRect/>
          </a:stretch>
        </p:blipFill>
        <p:spPr>
          <a:xfrm>
            <a:off x="1187624" y="2204864"/>
            <a:ext cx="2314575" cy="2928938"/>
          </a:xfrm>
          <a:prstGeom prst="rect">
            <a:avLst/>
          </a:prstGeom>
          <a:noFill/>
          <a:ln/>
        </p:spPr>
      </p:pic>
      <p:pic>
        <p:nvPicPr>
          <p:cNvPr id="5" name="Picture 6" descr="Estate"/>
          <p:cNvPicPr>
            <a:picLocks noChangeAspect="1" noChangeArrowheads="1"/>
          </p:cNvPicPr>
          <p:nvPr/>
        </p:nvPicPr>
        <p:blipFill>
          <a:blip r:embed="rId3"/>
          <a:srcRect/>
          <a:stretch>
            <a:fillRect/>
          </a:stretch>
        </p:blipFill>
        <p:spPr>
          <a:xfrm>
            <a:off x="5508104" y="2204864"/>
            <a:ext cx="3136639" cy="3024336"/>
          </a:xfrm>
          <a:prstGeom prst="rect">
            <a:avLst/>
          </a:prstGeom>
          <a:noFill/>
          <a:ln/>
        </p:spPr>
      </p:pic>
      <p:cxnSp>
        <p:nvCxnSpPr>
          <p:cNvPr id="7" name="Straight Arrow Connector 6"/>
          <p:cNvCxnSpPr/>
          <p:nvPr/>
        </p:nvCxnSpPr>
        <p:spPr>
          <a:xfrm>
            <a:off x="0" y="3645024"/>
            <a:ext cx="111561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3563888" y="3573016"/>
            <a:ext cx="1872208" cy="0"/>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195736" y="1484784"/>
            <a:ext cx="4572000" cy="584775"/>
          </a:xfrm>
          <a:prstGeom prst="rect">
            <a:avLst/>
          </a:prstGeom>
        </p:spPr>
        <p:txBody>
          <a:bodyPr>
            <a:spAutoFit/>
          </a:bodyPr>
          <a:lstStyle/>
          <a:p>
            <a:pPr algn="ctr" eaLnBrk="0" hangingPunct="0"/>
            <a:r>
              <a:rPr lang="en-GB" sz="1600" dirty="0"/>
              <a:t>Step down transformer</a:t>
            </a:r>
          </a:p>
          <a:p>
            <a:pPr algn="ctr" eaLnBrk="0" hangingPunct="0"/>
            <a:r>
              <a:rPr lang="en-GB" sz="1600" dirty="0"/>
              <a:t>11KV to 400/230V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Transmission</a:t>
            </a:r>
          </a:p>
        </p:txBody>
      </p:sp>
      <p:sp>
        <p:nvSpPr>
          <p:cNvPr id="4" name="Rectangle 3"/>
          <p:cNvSpPr/>
          <p:nvPr/>
        </p:nvSpPr>
        <p:spPr>
          <a:xfrm>
            <a:off x="457200" y="1507332"/>
            <a:ext cx="2746647" cy="5940088"/>
          </a:xfrm>
          <a:prstGeom prst="rect">
            <a:avLst/>
          </a:prstGeom>
        </p:spPr>
        <p:txBody>
          <a:bodyPr wrap="square">
            <a:spAutoFit/>
          </a:bodyPr>
          <a:lstStyle/>
          <a:p>
            <a:r>
              <a:rPr lang="en-GB" dirty="0"/>
              <a:t>Electricity is usually generated in power stations between 23,000 and 25,000 volts, then increased by substation transformers to 275,000 and 400,000 volts, and fed into the National Grid system to be transmitted, efficiently, over long distances.</a:t>
            </a:r>
          </a:p>
          <a:p>
            <a:endParaRPr lang="en-GB" dirty="0"/>
          </a:p>
          <a:p>
            <a:endParaRPr lang="en-GB" dirty="0"/>
          </a:p>
          <a:p>
            <a:endParaRPr lang="en-GB" dirty="0"/>
          </a:p>
          <a:p>
            <a:endParaRPr lang="en-GB" dirty="0"/>
          </a:p>
          <a:p>
            <a:endParaRPr lang="en-GB" dirty="0"/>
          </a:p>
          <a:p>
            <a:endParaRPr lang="en-GB" dirty="0"/>
          </a:p>
        </p:txBody>
      </p:sp>
      <p:sp>
        <p:nvSpPr>
          <p:cNvPr id="744" name="object 44">
            <a:extLst>
              <a:ext uri="{FF2B5EF4-FFF2-40B4-BE49-F238E27FC236}">
                <a16:creationId xmlns:a16="http://schemas.microsoft.com/office/drawing/2014/main" id="{F5F350A7-2134-4B88-B4FC-47FD017AE661}"/>
              </a:ext>
            </a:extLst>
          </p:cNvPr>
          <p:cNvSpPr/>
          <p:nvPr/>
        </p:nvSpPr>
        <p:spPr>
          <a:xfrm>
            <a:off x="3779912" y="1419750"/>
            <a:ext cx="3778523" cy="1710209"/>
          </a:xfrm>
          <a:prstGeom prst="rect">
            <a:avLst/>
          </a:prstGeom>
          <a:blipFill>
            <a:blip r:embed="rId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grpSp>
        <p:nvGrpSpPr>
          <p:cNvPr id="745" name="object 8">
            <a:extLst>
              <a:ext uri="{FF2B5EF4-FFF2-40B4-BE49-F238E27FC236}">
                <a16:creationId xmlns:a16="http://schemas.microsoft.com/office/drawing/2014/main" id="{DF9C9D3E-17FF-411D-9F94-D6C5E5120837}"/>
              </a:ext>
            </a:extLst>
          </p:cNvPr>
          <p:cNvGrpSpPr/>
          <p:nvPr/>
        </p:nvGrpSpPr>
        <p:grpSpPr>
          <a:xfrm>
            <a:off x="4791577" y="1666716"/>
            <a:ext cx="2817495" cy="3385185"/>
            <a:chOff x="3698642" y="5644545"/>
            <a:chExt cx="2817495" cy="3385185"/>
          </a:xfrm>
        </p:grpSpPr>
        <p:sp>
          <p:nvSpPr>
            <p:cNvPr id="746" name="object 9">
              <a:extLst>
                <a:ext uri="{FF2B5EF4-FFF2-40B4-BE49-F238E27FC236}">
                  <a16:creationId xmlns:a16="http://schemas.microsoft.com/office/drawing/2014/main" id="{80824B55-2E6F-4249-B366-63CDA6433213}"/>
                </a:ext>
              </a:extLst>
            </p:cNvPr>
            <p:cNvSpPr/>
            <p:nvPr/>
          </p:nvSpPr>
          <p:spPr>
            <a:xfrm>
              <a:off x="5624507" y="8801028"/>
              <a:ext cx="891540" cy="228600"/>
            </a:xfrm>
            <a:custGeom>
              <a:avLst/>
              <a:gdLst/>
              <a:ahLst/>
              <a:cxnLst/>
              <a:rect l="l" t="t" r="r" b="b"/>
              <a:pathLst>
                <a:path w="891540" h="228600">
                  <a:moveTo>
                    <a:pt x="482968" y="0"/>
                  </a:moveTo>
                  <a:lnTo>
                    <a:pt x="0" y="96583"/>
                  </a:lnTo>
                  <a:lnTo>
                    <a:pt x="403948" y="228307"/>
                  </a:lnTo>
                  <a:lnTo>
                    <a:pt x="891286" y="118541"/>
                  </a:lnTo>
                  <a:lnTo>
                    <a:pt x="482968" y="0"/>
                  </a:lnTo>
                  <a:close/>
                </a:path>
              </a:pathLst>
            </a:custGeom>
            <a:solidFill>
              <a:srgbClr val="8DC63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47" name="object 10">
              <a:extLst>
                <a:ext uri="{FF2B5EF4-FFF2-40B4-BE49-F238E27FC236}">
                  <a16:creationId xmlns:a16="http://schemas.microsoft.com/office/drawing/2014/main" id="{3E427BA6-AD34-4BEB-AFCD-3E1CCB4588A3}"/>
                </a:ext>
              </a:extLst>
            </p:cNvPr>
            <p:cNvSpPr/>
            <p:nvPr/>
          </p:nvSpPr>
          <p:spPr>
            <a:xfrm>
              <a:off x="3773385" y="8225093"/>
              <a:ext cx="208305" cy="128892"/>
            </a:xfrm>
            <a:prstGeom prst="rect">
              <a:avLst/>
            </a:prstGeom>
            <a:blipFill>
              <a:blip r:embed="rId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48" name="object 11">
              <a:extLst>
                <a:ext uri="{FF2B5EF4-FFF2-40B4-BE49-F238E27FC236}">
                  <a16:creationId xmlns:a16="http://schemas.microsoft.com/office/drawing/2014/main" id="{053293E4-D7B1-455D-9084-3CC694C8497B}"/>
                </a:ext>
              </a:extLst>
            </p:cNvPr>
            <p:cNvSpPr/>
            <p:nvPr/>
          </p:nvSpPr>
          <p:spPr>
            <a:xfrm>
              <a:off x="3985408" y="8046055"/>
              <a:ext cx="164465" cy="295910"/>
            </a:xfrm>
            <a:custGeom>
              <a:avLst/>
              <a:gdLst/>
              <a:ahLst/>
              <a:cxnLst/>
              <a:rect l="l" t="t" r="r" b="b"/>
              <a:pathLst>
                <a:path w="164464" h="295909">
                  <a:moveTo>
                    <a:pt x="164452" y="0"/>
                  </a:moveTo>
                  <a:lnTo>
                    <a:pt x="0" y="295744"/>
                  </a:lnTo>
                </a:path>
              </a:pathLst>
            </a:custGeom>
            <a:solidFill>
              <a:srgbClr val="6D6E71"/>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49" name="object 12">
              <a:extLst>
                <a:ext uri="{FF2B5EF4-FFF2-40B4-BE49-F238E27FC236}">
                  <a16:creationId xmlns:a16="http://schemas.microsoft.com/office/drawing/2014/main" id="{040F854A-874C-45DB-AC33-ABBF1859B321}"/>
                </a:ext>
              </a:extLst>
            </p:cNvPr>
            <p:cNvSpPr/>
            <p:nvPr/>
          </p:nvSpPr>
          <p:spPr>
            <a:xfrm>
              <a:off x="3985408" y="8046055"/>
              <a:ext cx="164465" cy="295910"/>
            </a:xfrm>
            <a:custGeom>
              <a:avLst/>
              <a:gdLst/>
              <a:ahLst/>
              <a:cxnLst/>
              <a:rect l="l" t="t" r="r" b="b"/>
              <a:pathLst>
                <a:path w="164464" h="295909">
                  <a:moveTo>
                    <a:pt x="164452" y="0"/>
                  </a:moveTo>
                  <a:lnTo>
                    <a:pt x="0" y="295744"/>
                  </a:lnTo>
                </a:path>
              </a:pathLst>
            </a:custGeom>
            <a:ln w="23266">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0" name="object 13">
              <a:extLst>
                <a:ext uri="{FF2B5EF4-FFF2-40B4-BE49-F238E27FC236}">
                  <a16:creationId xmlns:a16="http://schemas.microsoft.com/office/drawing/2014/main" id="{3DA014B4-1C84-48A8-BA60-CBB50765488C}"/>
                </a:ext>
              </a:extLst>
            </p:cNvPr>
            <p:cNvSpPr/>
            <p:nvPr/>
          </p:nvSpPr>
          <p:spPr>
            <a:xfrm>
              <a:off x="3698642" y="8152439"/>
              <a:ext cx="122047" cy="90754"/>
            </a:xfrm>
            <a:prstGeom prst="rect">
              <a:avLst/>
            </a:prstGeom>
            <a:blipFill>
              <a:blip r:embed="rId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1" name="object 14">
              <a:extLst>
                <a:ext uri="{FF2B5EF4-FFF2-40B4-BE49-F238E27FC236}">
                  <a16:creationId xmlns:a16="http://schemas.microsoft.com/office/drawing/2014/main" id="{1CCEE908-22DD-4D5A-B92E-7BEEECBEE146}"/>
                </a:ext>
              </a:extLst>
            </p:cNvPr>
            <p:cNvSpPr/>
            <p:nvPr/>
          </p:nvSpPr>
          <p:spPr>
            <a:xfrm>
              <a:off x="4938572" y="5778320"/>
              <a:ext cx="455295" cy="112395"/>
            </a:xfrm>
            <a:custGeom>
              <a:avLst/>
              <a:gdLst/>
              <a:ahLst/>
              <a:cxnLst/>
              <a:rect l="l" t="t" r="r" b="b"/>
              <a:pathLst>
                <a:path w="455295" h="112395">
                  <a:moveTo>
                    <a:pt x="267335" y="0"/>
                  </a:moveTo>
                  <a:lnTo>
                    <a:pt x="0" y="35217"/>
                  </a:lnTo>
                  <a:lnTo>
                    <a:pt x="191376" y="112229"/>
                  </a:lnTo>
                  <a:lnTo>
                    <a:pt x="454964" y="70218"/>
                  </a:lnTo>
                  <a:lnTo>
                    <a:pt x="267335"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2" name="object 15">
              <a:extLst>
                <a:ext uri="{FF2B5EF4-FFF2-40B4-BE49-F238E27FC236}">
                  <a16:creationId xmlns:a16="http://schemas.microsoft.com/office/drawing/2014/main" id="{29C89CF6-4285-4676-B71D-82CBF131DBB0}"/>
                </a:ext>
              </a:extLst>
            </p:cNvPr>
            <p:cNvSpPr/>
            <p:nvPr/>
          </p:nvSpPr>
          <p:spPr>
            <a:xfrm>
              <a:off x="4938572" y="5778320"/>
              <a:ext cx="455295" cy="112395"/>
            </a:xfrm>
            <a:custGeom>
              <a:avLst/>
              <a:gdLst/>
              <a:ahLst/>
              <a:cxnLst/>
              <a:rect l="l" t="t" r="r" b="b"/>
              <a:pathLst>
                <a:path w="455295" h="112395">
                  <a:moveTo>
                    <a:pt x="191376" y="112229"/>
                  </a:moveTo>
                  <a:lnTo>
                    <a:pt x="0" y="35217"/>
                  </a:lnTo>
                  <a:lnTo>
                    <a:pt x="267335" y="0"/>
                  </a:lnTo>
                  <a:lnTo>
                    <a:pt x="454964" y="70218"/>
                  </a:lnTo>
                  <a:lnTo>
                    <a:pt x="191376" y="112229"/>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3" name="object 16">
              <a:extLst>
                <a:ext uri="{FF2B5EF4-FFF2-40B4-BE49-F238E27FC236}">
                  <a16:creationId xmlns:a16="http://schemas.microsoft.com/office/drawing/2014/main" id="{673E31DE-447E-442B-AD68-8991AFD06086}"/>
                </a:ext>
              </a:extLst>
            </p:cNvPr>
            <p:cNvSpPr/>
            <p:nvPr/>
          </p:nvSpPr>
          <p:spPr>
            <a:xfrm>
              <a:off x="4999262" y="5644545"/>
              <a:ext cx="325128" cy="226239"/>
            </a:xfrm>
            <a:prstGeom prst="rect">
              <a:avLst/>
            </a:prstGeom>
            <a:blipFill>
              <a:blip r:embed="rId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4" name="object 17">
              <a:extLst>
                <a:ext uri="{FF2B5EF4-FFF2-40B4-BE49-F238E27FC236}">
                  <a16:creationId xmlns:a16="http://schemas.microsoft.com/office/drawing/2014/main" id="{D49BEC8A-4722-4E86-9C00-A96E9B810DAE}"/>
                </a:ext>
              </a:extLst>
            </p:cNvPr>
            <p:cNvSpPr/>
            <p:nvPr/>
          </p:nvSpPr>
          <p:spPr>
            <a:xfrm>
              <a:off x="5032297" y="5655005"/>
              <a:ext cx="290830" cy="51435"/>
            </a:xfrm>
            <a:custGeom>
              <a:avLst/>
              <a:gdLst/>
              <a:ahLst/>
              <a:cxnLst/>
              <a:rect l="l" t="t" r="r" b="b"/>
              <a:pathLst>
                <a:path w="290829" h="51435">
                  <a:moveTo>
                    <a:pt x="175920" y="0"/>
                  </a:moveTo>
                  <a:lnTo>
                    <a:pt x="0" y="22440"/>
                  </a:lnTo>
                  <a:lnTo>
                    <a:pt x="101130" y="50977"/>
                  </a:lnTo>
                  <a:lnTo>
                    <a:pt x="290639" y="27178"/>
                  </a:lnTo>
                  <a:lnTo>
                    <a:pt x="175920" y="0"/>
                  </a:lnTo>
                  <a:close/>
                </a:path>
              </a:pathLst>
            </a:custGeom>
            <a:solidFill>
              <a:srgbClr val="93959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5" name="object 18">
              <a:extLst>
                <a:ext uri="{FF2B5EF4-FFF2-40B4-BE49-F238E27FC236}">
                  <a16:creationId xmlns:a16="http://schemas.microsoft.com/office/drawing/2014/main" id="{47D8853C-1FCF-40DB-B26A-DE08E17E7EDF}"/>
                </a:ext>
              </a:extLst>
            </p:cNvPr>
            <p:cNvSpPr/>
            <p:nvPr/>
          </p:nvSpPr>
          <p:spPr>
            <a:xfrm>
              <a:off x="5032297" y="5655005"/>
              <a:ext cx="290830" cy="51435"/>
            </a:xfrm>
            <a:custGeom>
              <a:avLst/>
              <a:gdLst/>
              <a:ahLst/>
              <a:cxnLst/>
              <a:rect l="l" t="t" r="r" b="b"/>
              <a:pathLst>
                <a:path w="290829" h="51435">
                  <a:moveTo>
                    <a:pt x="101130" y="50977"/>
                  </a:moveTo>
                  <a:lnTo>
                    <a:pt x="0" y="22440"/>
                  </a:lnTo>
                  <a:lnTo>
                    <a:pt x="175920" y="0"/>
                  </a:lnTo>
                  <a:lnTo>
                    <a:pt x="290639" y="27178"/>
                  </a:lnTo>
                  <a:lnTo>
                    <a:pt x="101130" y="50977"/>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6" name="object 19">
              <a:extLst>
                <a:ext uri="{FF2B5EF4-FFF2-40B4-BE49-F238E27FC236}">
                  <a16:creationId xmlns:a16="http://schemas.microsoft.com/office/drawing/2014/main" id="{3AAD67C0-ED13-4F2F-BDD6-2D785EDDCA6C}"/>
                </a:ext>
              </a:extLst>
            </p:cNvPr>
            <p:cNvSpPr/>
            <p:nvPr/>
          </p:nvSpPr>
          <p:spPr>
            <a:xfrm>
              <a:off x="5032589" y="5678652"/>
              <a:ext cx="100965" cy="191135"/>
            </a:xfrm>
            <a:custGeom>
              <a:avLst/>
              <a:gdLst/>
              <a:ahLst/>
              <a:cxnLst/>
              <a:rect l="l" t="t" r="r" b="b"/>
              <a:pathLst>
                <a:path w="100964" h="191135">
                  <a:moveTo>
                    <a:pt x="0" y="0"/>
                  </a:moveTo>
                  <a:lnTo>
                    <a:pt x="317" y="151536"/>
                  </a:lnTo>
                  <a:lnTo>
                    <a:pt x="100837" y="190677"/>
                  </a:lnTo>
                  <a:lnTo>
                    <a:pt x="100837" y="27330"/>
                  </a:lnTo>
                  <a:lnTo>
                    <a:pt x="0" y="0"/>
                  </a:lnTo>
                  <a:close/>
                </a:path>
              </a:pathLst>
            </a:custGeom>
            <a:solidFill>
              <a:srgbClr val="808285"/>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7" name="object 20">
              <a:extLst>
                <a:ext uri="{FF2B5EF4-FFF2-40B4-BE49-F238E27FC236}">
                  <a16:creationId xmlns:a16="http://schemas.microsoft.com/office/drawing/2014/main" id="{CC647069-19C9-42C5-B55C-B93F8B2ED787}"/>
                </a:ext>
              </a:extLst>
            </p:cNvPr>
            <p:cNvSpPr/>
            <p:nvPr/>
          </p:nvSpPr>
          <p:spPr>
            <a:xfrm>
              <a:off x="5032589" y="5678652"/>
              <a:ext cx="100965" cy="191135"/>
            </a:xfrm>
            <a:custGeom>
              <a:avLst/>
              <a:gdLst/>
              <a:ahLst/>
              <a:cxnLst/>
              <a:rect l="l" t="t" r="r" b="b"/>
              <a:pathLst>
                <a:path w="100964" h="191135">
                  <a:moveTo>
                    <a:pt x="100837" y="27330"/>
                  </a:moveTo>
                  <a:lnTo>
                    <a:pt x="100837" y="190677"/>
                  </a:lnTo>
                  <a:lnTo>
                    <a:pt x="317" y="151536"/>
                  </a:lnTo>
                  <a:lnTo>
                    <a:pt x="0" y="0"/>
                  </a:lnTo>
                  <a:lnTo>
                    <a:pt x="100837" y="27330"/>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8" name="object 21">
              <a:extLst>
                <a:ext uri="{FF2B5EF4-FFF2-40B4-BE49-F238E27FC236}">
                  <a16:creationId xmlns:a16="http://schemas.microsoft.com/office/drawing/2014/main" id="{D8B837B7-82D0-429B-BCD4-38CBA528BD44}"/>
                </a:ext>
              </a:extLst>
            </p:cNvPr>
            <p:cNvSpPr/>
            <p:nvPr/>
          </p:nvSpPr>
          <p:spPr>
            <a:xfrm>
              <a:off x="5232928" y="5672821"/>
              <a:ext cx="36830" cy="11430"/>
            </a:xfrm>
            <a:custGeom>
              <a:avLst/>
              <a:gdLst/>
              <a:ahLst/>
              <a:cxnLst/>
              <a:rect l="l" t="t" r="r" b="b"/>
              <a:pathLst>
                <a:path w="36829" h="11429">
                  <a:moveTo>
                    <a:pt x="8216" y="0"/>
                  </a:moveTo>
                  <a:lnTo>
                    <a:pt x="88" y="2412"/>
                  </a:lnTo>
                  <a:lnTo>
                    <a:pt x="0" y="8559"/>
                  </a:lnTo>
                  <a:lnTo>
                    <a:pt x="8064" y="11163"/>
                  </a:lnTo>
                  <a:lnTo>
                    <a:pt x="28067" y="11366"/>
                  </a:lnTo>
                  <a:lnTo>
                    <a:pt x="36195" y="8966"/>
                  </a:lnTo>
                  <a:lnTo>
                    <a:pt x="36283" y="2793"/>
                  </a:lnTo>
                  <a:lnTo>
                    <a:pt x="28219" y="215"/>
                  </a:lnTo>
                  <a:lnTo>
                    <a:pt x="18211" y="101"/>
                  </a:lnTo>
                  <a:lnTo>
                    <a:pt x="8216" y="0"/>
                  </a:lnTo>
                  <a:close/>
                </a:path>
              </a:pathLst>
            </a:custGeom>
            <a:solidFill>
              <a:srgbClr val="93959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59" name="object 22">
              <a:extLst>
                <a:ext uri="{FF2B5EF4-FFF2-40B4-BE49-F238E27FC236}">
                  <a16:creationId xmlns:a16="http://schemas.microsoft.com/office/drawing/2014/main" id="{568AD7E1-B104-4616-BFC6-AE14727E8276}"/>
                </a:ext>
              </a:extLst>
            </p:cNvPr>
            <p:cNvSpPr/>
            <p:nvPr/>
          </p:nvSpPr>
          <p:spPr>
            <a:xfrm>
              <a:off x="5232928" y="5672821"/>
              <a:ext cx="36830" cy="11430"/>
            </a:xfrm>
            <a:custGeom>
              <a:avLst/>
              <a:gdLst/>
              <a:ahLst/>
              <a:cxnLst/>
              <a:rect l="l" t="t" r="r" b="b"/>
              <a:pathLst>
                <a:path w="36829" h="11429">
                  <a:moveTo>
                    <a:pt x="18211" y="101"/>
                  </a:moveTo>
                  <a:lnTo>
                    <a:pt x="28219" y="215"/>
                  </a:lnTo>
                  <a:lnTo>
                    <a:pt x="36283" y="2793"/>
                  </a:lnTo>
                  <a:lnTo>
                    <a:pt x="36233" y="5880"/>
                  </a:lnTo>
                  <a:lnTo>
                    <a:pt x="36195" y="8966"/>
                  </a:lnTo>
                  <a:lnTo>
                    <a:pt x="28067" y="11366"/>
                  </a:lnTo>
                  <a:lnTo>
                    <a:pt x="18084" y="11264"/>
                  </a:lnTo>
                  <a:lnTo>
                    <a:pt x="8064" y="11163"/>
                  </a:lnTo>
                  <a:lnTo>
                    <a:pt x="0" y="8559"/>
                  </a:lnTo>
                  <a:lnTo>
                    <a:pt x="38" y="5499"/>
                  </a:lnTo>
                  <a:lnTo>
                    <a:pt x="88" y="2412"/>
                  </a:lnTo>
                  <a:lnTo>
                    <a:pt x="8216" y="0"/>
                  </a:lnTo>
                  <a:lnTo>
                    <a:pt x="18211" y="101"/>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0" name="object 23">
              <a:extLst>
                <a:ext uri="{FF2B5EF4-FFF2-40B4-BE49-F238E27FC236}">
                  <a16:creationId xmlns:a16="http://schemas.microsoft.com/office/drawing/2014/main" id="{4290DD94-D7D2-442D-85BE-268382C37C6A}"/>
                </a:ext>
              </a:extLst>
            </p:cNvPr>
            <p:cNvSpPr/>
            <p:nvPr/>
          </p:nvSpPr>
          <p:spPr>
            <a:xfrm>
              <a:off x="5192529" y="5661578"/>
              <a:ext cx="36830" cy="11430"/>
            </a:xfrm>
            <a:custGeom>
              <a:avLst/>
              <a:gdLst/>
              <a:ahLst/>
              <a:cxnLst/>
              <a:rect l="l" t="t" r="r" b="b"/>
              <a:pathLst>
                <a:path w="36829" h="11429">
                  <a:moveTo>
                    <a:pt x="8216" y="0"/>
                  </a:moveTo>
                  <a:lnTo>
                    <a:pt x="88" y="2412"/>
                  </a:lnTo>
                  <a:lnTo>
                    <a:pt x="0" y="8572"/>
                  </a:lnTo>
                  <a:lnTo>
                    <a:pt x="8077" y="11163"/>
                  </a:lnTo>
                  <a:lnTo>
                    <a:pt x="28067" y="11379"/>
                  </a:lnTo>
                  <a:lnTo>
                    <a:pt x="36207" y="8966"/>
                  </a:lnTo>
                  <a:lnTo>
                    <a:pt x="36283" y="2806"/>
                  </a:lnTo>
                  <a:lnTo>
                    <a:pt x="28219" y="215"/>
                  </a:lnTo>
                  <a:lnTo>
                    <a:pt x="18224" y="101"/>
                  </a:lnTo>
                  <a:lnTo>
                    <a:pt x="8216" y="0"/>
                  </a:lnTo>
                  <a:close/>
                </a:path>
              </a:pathLst>
            </a:custGeom>
            <a:solidFill>
              <a:srgbClr val="93959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1" name="object 24">
              <a:extLst>
                <a:ext uri="{FF2B5EF4-FFF2-40B4-BE49-F238E27FC236}">
                  <a16:creationId xmlns:a16="http://schemas.microsoft.com/office/drawing/2014/main" id="{0DB86EF1-0A15-4D6B-AF11-C1A912889D3B}"/>
                </a:ext>
              </a:extLst>
            </p:cNvPr>
            <p:cNvSpPr/>
            <p:nvPr/>
          </p:nvSpPr>
          <p:spPr>
            <a:xfrm>
              <a:off x="5192529" y="5661578"/>
              <a:ext cx="36830" cy="11430"/>
            </a:xfrm>
            <a:custGeom>
              <a:avLst/>
              <a:gdLst/>
              <a:ahLst/>
              <a:cxnLst/>
              <a:rect l="l" t="t" r="r" b="b"/>
              <a:pathLst>
                <a:path w="36829" h="11429">
                  <a:moveTo>
                    <a:pt x="18224" y="101"/>
                  </a:moveTo>
                  <a:lnTo>
                    <a:pt x="28219" y="215"/>
                  </a:lnTo>
                  <a:lnTo>
                    <a:pt x="36283" y="2806"/>
                  </a:lnTo>
                  <a:lnTo>
                    <a:pt x="36245" y="5880"/>
                  </a:lnTo>
                  <a:lnTo>
                    <a:pt x="36207" y="8966"/>
                  </a:lnTo>
                  <a:lnTo>
                    <a:pt x="28067" y="11379"/>
                  </a:lnTo>
                  <a:lnTo>
                    <a:pt x="18084" y="11264"/>
                  </a:lnTo>
                  <a:lnTo>
                    <a:pt x="8077" y="11163"/>
                  </a:lnTo>
                  <a:lnTo>
                    <a:pt x="0" y="8572"/>
                  </a:lnTo>
                  <a:lnTo>
                    <a:pt x="38" y="5499"/>
                  </a:lnTo>
                  <a:lnTo>
                    <a:pt x="88" y="2412"/>
                  </a:lnTo>
                  <a:lnTo>
                    <a:pt x="8216" y="0"/>
                  </a:lnTo>
                  <a:lnTo>
                    <a:pt x="18224" y="101"/>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2" name="object 25">
              <a:extLst>
                <a:ext uri="{FF2B5EF4-FFF2-40B4-BE49-F238E27FC236}">
                  <a16:creationId xmlns:a16="http://schemas.microsoft.com/office/drawing/2014/main" id="{5548EBF0-5FE1-4277-818C-86ECEDCB87BE}"/>
                </a:ext>
              </a:extLst>
            </p:cNvPr>
            <p:cNvSpPr/>
            <p:nvPr/>
          </p:nvSpPr>
          <p:spPr>
            <a:xfrm>
              <a:off x="5119067" y="5686098"/>
              <a:ext cx="36830" cy="11430"/>
            </a:xfrm>
            <a:custGeom>
              <a:avLst/>
              <a:gdLst/>
              <a:ahLst/>
              <a:cxnLst/>
              <a:rect l="l" t="t" r="r" b="b"/>
              <a:pathLst>
                <a:path w="36829" h="11429">
                  <a:moveTo>
                    <a:pt x="8216" y="0"/>
                  </a:moveTo>
                  <a:lnTo>
                    <a:pt x="88" y="2412"/>
                  </a:lnTo>
                  <a:lnTo>
                    <a:pt x="0" y="8572"/>
                  </a:lnTo>
                  <a:lnTo>
                    <a:pt x="8064" y="11163"/>
                  </a:lnTo>
                  <a:lnTo>
                    <a:pt x="28067" y="11366"/>
                  </a:lnTo>
                  <a:lnTo>
                    <a:pt x="36195" y="8966"/>
                  </a:lnTo>
                  <a:lnTo>
                    <a:pt x="36283" y="2793"/>
                  </a:lnTo>
                  <a:lnTo>
                    <a:pt x="28219" y="215"/>
                  </a:lnTo>
                  <a:lnTo>
                    <a:pt x="18211" y="101"/>
                  </a:lnTo>
                  <a:lnTo>
                    <a:pt x="8216" y="0"/>
                  </a:lnTo>
                  <a:close/>
                </a:path>
              </a:pathLst>
            </a:custGeom>
            <a:solidFill>
              <a:srgbClr val="93959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3" name="object 26">
              <a:extLst>
                <a:ext uri="{FF2B5EF4-FFF2-40B4-BE49-F238E27FC236}">
                  <a16:creationId xmlns:a16="http://schemas.microsoft.com/office/drawing/2014/main" id="{1932BFA9-9240-4917-A28B-B0CB7C0EC444}"/>
                </a:ext>
              </a:extLst>
            </p:cNvPr>
            <p:cNvSpPr/>
            <p:nvPr/>
          </p:nvSpPr>
          <p:spPr>
            <a:xfrm>
              <a:off x="5119067" y="5686098"/>
              <a:ext cx="36830" cy="11430"/>
            </a:xfrm>
            <a:custGeom>
              <a:avLst/>
              <a:gdLst/>
              <a:ahLst/>
              <a:cxnLst/>
              <a:rect l="l" t="t" r="r" b="b"/>
              <a:pathLst>
                <a:path w="36829" h="11429">
                  <a:moveTo>
                    <a:pt x="18211" y="101"/>
                  </a:moveTo>
                  <a:lnTo>
                    <a:pt x="28219" y="215"/>
                  </a:lnTo>
                  <a:lnTo>
                    <a:pt x="36283" y="2793"/>
                  </a:lnTo>
                  <a:lnTo>
                    <a:pt x="36233" y="5880"/>
                  </a:lnTo>
                  <a:lnTo>
                    <a:pt x="36195" y="8966"/>
                  </a:lnTo>
                  <a:lnTo>
                    <a:pt x="28067" y="11366"/>
                  </a:lnTo>
                  <a:lnTo>
                    <a:pt x="18084" y="11264"/>
                  </a:lnTo>
                  <a:lnTo>
                    <a:pt x="8064" y="11163"/>
                  </a:lnTo>
                  <a:lnTo>
                    <a:pt x="0" y="8572"/>
                  </a:lnTo>
                  <a:lnTo>
                    <a:pt x="38" y="5499"/>
                  </a:lnTo>
                  <a:lnTo>
                    <a:pt x="88" y="2412"/>
                  </a:lnTo>
                  <a:lnTo>
                    <a:pt x="8216" y="0"/>
                  </a:lnTo>
                  <a:lnTo>
                    <a:pt x="18211" y="101"/>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4" name="object 27">
              <a:extLst>
                <a:ext uri="{FF2B5EF4-FFF2-40B4-BE49-F238E27FC236}">
                  <a16:creationId xmlns:a16="http://schemas.microsoft.com/office/drawing/2014/main" id="{6681FFD7-E08C-47F5-B767-04B3A5CE423D}"/>
                </a:ext>
              </a:extLst>
            </p:cNvPr>
            <p:cNvSpPr/>
            <p:nvPr/>
          </p:nvSpPr>
          <p:spPr>
            <a:xfrm>
              <a:off x="5078670" y="5674855"/>
              <a:ext cx="36830" cy="11430"/>
            </a:xfrm>
            <a:custGeom>
              <a:avLst/>
              <a:gdLst/>
              <a:ahLst/>
              <a:cxnLst/>
              <a:rect l="l" t="t" r="r" b="b"/>
              <a:pathLst>
                <a:path w="36829" h="11429">
                  <a:moveTo>
                    <a:pt x="8216" y="0"/>
                  </a:moveTo>
                  <a:lnTo>
                    <a:pt x="88" y="2412"/>
                  </a:lnTo>
                  <a:lnTo>
                    <a:pt x="0" y="8572"/>
                  </a:lnTo>
                  <a:lnTo>
                    <a:pt x="8077" y="11163"/>
                  </a:lnTo>
                  <a:lnTo>
                    <a:pt x="28067" y="11379"/>
                  </a:lnTo>
                  <a:lnTo>
                    <a:pt x="36195" y="8966"/>
                  </a:lnTo>
                  <a:lnTo>
                    <a:pt x="36283" y="2793"/>
                  </a:lnTo>
                  <a:lnTo>
                    <a:pt x="28219" y="215"/>
                  </a:lnTo>
                  <a:lnTo>
                    <a:pt x="18224" y="101"/>
                  </a:lnTo>
                  <a:lnTo>
                    <a:pt x="8216" y="0"/>
                  </a:lnTo>
                  <a:close/>
                </a:path>
              </a:pathLst>
            </a:custGeom>
            <a:solidFill>
              <a:srgbClr val="93959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5" name="object 28">
              <a:extLst>
                <a:ext uri="{FF2B5EF4-FFF2-40B4-BE49-F238E27FC236}">
                  <a16:creationId xmlns:a16="http://schemas.microsoft.com/office/drawing/2014/main" id="{943FE9A0-08CD-47B4-B8AD-24F7FA3D57FF}"/>
                </a:ext>
              </a:extLst>
            </p:cNvPr>
            <p:cNvSpPr/>
            <p:nvPr/>
          </p:nvSpPr>
          <p:spPr>
            <a:xfrm>
              <a:off x="5078670" y="5674855"/>
              <a:ext cx="36830" cy="11430"/>
            </a:xfrm>
            <a:custGeom>
              <a:avLst/>
              <a:gdLst/>
              <a:ahLst/>
              <a:cxnLst/>
              <a:rect l="l" t="t" r="r" b="b"/>
              <a:pathLst>
                <a:path w="36829" h="11429">
                  <a:moveTo>
                    <a:pt x="18224" y="101"/>
                  </a:moveTo>
                  <a:lnTo>
                    <a:pt x="28219" y="215"/>
                  </a:lnTo>
                  <a:lnTo>
                    <a:pt x="36283" y="2793"/>
                  </a:lnTo>
                  <a:lnTo>
                    <a:pt x="36233" y="5880"/>
                  </a:lnTo>
                  <a:lnTo>
                    <a:pt x="36195" y="8966"/>
                  </a:lnTo>
                  <a:lnTo>
                    <a:pt x="28067" y="11379"/>
                  </a:lnTo>
                  <a:lnTo>
                    <a:pt x="18084" y="11264"/>
                  </a:lnTo>
                  <a:lnTo>
                    <a:pt x="8077" y="11163"/>
                  </a:lnTo>
                  <a:lnTo>
                    <a:pt x="0" y="8572"/>
                  </a:lnTo>
                  <a:lnTo>
                    <a:pt x="38" y="5499"/>
                  </a:lnTo>
                  <a:lnTo>
                    <a:pt x="88" y="2412"/>
                  </a:lnTo>
                  <a:lnTo>
                    <a:pt x="8216" y="0"/>
                  </a:lnTo>
                  <a:lnTo>
                    <a:pt x="18224" y="101"/>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grpSp>
      <p:sp>
        <p:nvSpPr>
          <p:cNvPr id="766" name="object 29">
            <a:extLst>
              <a:ext uri="{FF2B5EF4-FFF2-40B4-BE49-F238E27FC236}">
                <a16:creationId xmlns:a16="http://schemas.microsoft.com/office/drawing/2014/main" id="{E5305887-EB4D-44BE-9AC6-5FA9BCEE584A}"/>
              </a:ext>
            </a:extLst>
          </p:cNvPr>
          <p:cNvSpPr txBox="1"/>
          <p:nvPr/>
        </p:nvSpPr>
        <p:spPr>
          <a:xfrm>
            <a:off x="6071506" y="1924019"/>
            <a:ext cx="613410" cy="279400"/>
          </a:xfrm>
          <a:prstGeom prst="rect">
            <a:avLst/>
          </a:prstGeom>
        </p:spPr>
        <p:txBody>
          <a:bodyPr vert="horz" wrap="square" lIns="0" tIns="9525" rIns="0" bIns="0" rtlCol="0">
            <a:spAutoFit/>
          </a:bodyPr>
          <a:lstStyle/>
          <a:p>
            <a:pPr marL="12700" marR="5080" fontAlgn="auto">
              <a:lnSpc>
                <a:spcPct val="105000"/>
              </a:lnSpc>
              <a:spcBef>
                <a:spcPts val="75"/>
              </a:spcBef>
              <a:spcAft>
                <a:spcPts val="0"/>
              </a:spcAft>
            </a:pPr>
            <a:r>
              <a:rPr sz="800" spc="10" dirty="0">
                <a:solidFill>
                  <a:srgbClr val="231F20"/>
                </a:solidFill>
                <a:latin typeface="Arial"/>
                <a:ea typeface="+mn-ea"/>
                <a:cs typeface="Arial"/>
              </a:rPr>
              <a:t>Power  transformers</a:t>
            </a:r>
            <a:endParaRPr sz="800" dirty="0">
              <a:solidFill>
                <a:prstClr val="black"/>
              </a:solidFill>
              <a:latin typeface="Arial"/>
              <a:ea typeface="+mn-ea"/>
              <a:cs typeface="Arial"/>
            </a:endParaRPr>
          </a:p>
        </p:txBody>
      </p:sp>
      <p:grpSp>
        <p:nvGrpSpPr>
          <p:cNvPr id="767" name="object 30">
            <a:extLst>
              <a:ext uri="{FF2B5EF4-FFF2-40B4-BE49-F238E27FC236}">
                <a16:creationId xmlns:a16="http://schemas.microsoft.com/office/drawing/2014/main" id="{C46B7B41-6132-404C-9E2C-2E9C4623A7D6}"/>
              </a:ext>
            </a:extLst>
          </p:cNvPr>
          <p:cNvGrpSpPr/>
          <p:nvPr/>
        </p:nvGrpSpPr>
        <p:grpSpPr>
          <a:xfrm>
            <a:off x="6286314" y="1436447"/>
            <a:ext cx="1591310" cy="887730"/>
            <a:chOff x="5193379" y="5414276"/>
            <a:chExt cx="1591310" cy="887730"/>
          </a:xfrm>
        </p:grpSpPr>
        <p:sp>
          <p:nvSpPr>
            <p:cNvPr id="768" name="object 31">
              <a:extLst>
                <a:ext uri="{FF2B5EF4-FFF2-40B4-BE49-F238E27FC236}">
                  <a16:creationId xmlns:a16="http://schemas.microsoft.com/office/drawing/2014/main" id="{5E27D888-0933-44A1-9757-0A2995BE5536}"/>
                </a:ext>
              </a:extLst>
            </p:cNvPr>
            <p:cNvSpPr/>
            <p:nvPr/>
          </p:nvSpPr>
          <p:spPr>
            <a:xfrm>
              <a:off x="5196554" y="5564198"/>
              <a:ext cx="1153160" cy="587375"/>
            </a:xfrm>
            <a:custGeom>
              <a:avLst/>
              <a:gdLst/>
              <a:ahLst/>
              <a:cxnLst/>
              <a:rect l="l" t="t" r="r" b="b"/>
              <a:pathLst>
                <a:path w="1153160" h="587375">
                  <a:moveTo>
                    <a:pt x="65836" y="116586"/>
                  </a:moveTo>
                  <a:lnTo>
                    <a:pt x="187426" y="72224"/>
                  </a:lnTo>
                  <a:lnTo>
                    <a:pt x="213536" y="131445"/>
                  </a:lnTo>
                  <a:lnTo>
                    <a:pt x="243542" y="186009"/>
                  </a:lnTo>
                  <a:lnTo>
                    <a:pt x="277045" y="236103"/>
                  </a:lnTo>
                  <a:lnTo>
                    <a:pt x="313646" y="281914"/>
                  </a:lnTo>
                  <a:lnTo>
                    <a:pt x="352946" y="323630"/>
                  </a:lnTo>
                  <a:lnTo>
                    <a:pt x="394544" y="361436"/>
                  </a:lnTo>
                  <a:lnTo>
                    <a:pt x="438042" y="395520"/>
                  </a:lnTo>
                  <a:lnTo>
                    <a:pt x="483041" y="426068"/>
                  </a:lnTo>
                  <a:lnTo>
                    <a:pt x="529140" y="453268"/>
                  </a:lnTo>
                  <a:lnTo>
                    <a:pt x="575941" y="477306"/>
                  </a:lnTo>
                  <a:lnTo>
                    <a:pt x="623045" y="498369"/>
                  </a:lnTo>
                  <a:lnTo>
                    <a:pt x="670052" y="516643"/>
                  </a:lnTo>
                  <a:lnTo>
                    <a:pt x="716562" y="532317"/>
                  </a:lnTo>
                  <a:lnTo>
                    <a:pt x="762176" y="545576"/>
                  </a:lnTo>
                  <a:lnTo>
                    <a:pt x="806496" y="556607"/>
                  </a:lnTo>
                  <a:lnTo>
                    <a:pt x="849121" y="565598"/>
                  </a:lnTo>
                  <a:lnTo>
                    <a:pt x="889652" y="572734"/>
                  </a:lnTo>
                  <a:lnTo>
                    <a:pt x="927690" y="578204"/>
                  </a:lnTo>
                  <a:lnTo>
                    <a:pt x="994690" y="584888"/>
                  </a:lnTo>
                  <a:lnTo>
                    <a:pt x="1046925" y="587147"/>
                  </a:lnTo>
                  <a:lnTo>
                    <a:pt x="1066508" y="587083"/>
                  </a:lnTo>
                  <a:lnTo>
                    <a:pt x="1081201" y="586473"/>
                  </a:lnTo>
                </a:path>
                <a:path w="1153160" h="587375">
                  <a:moveTo>
                    <a:pt x="39268" y="111836"/>
                  </a:moveTo>
                  <a:lnTo>
                    <a:pt x="200583" y="50736"/>
                  </a:lnTo>
                  <a:lnTo>
                    <a:pt x="226693" y="109956"/>
                  </a:lnTo>
                  <a:lnTo>
                    <a:pt x="256699" y="164520"/>
                  </a:lnTo>
                  <a:lnTo>
                    <a:pt x="290202" y="214614"/>
                  </a:lnTo>
                  <a:lnTo>
                    <a:pt x="326803" y="260426"/>
                  </a:lnTo>
                  <a:lnTo>
                    <a:pt x="366103" y="302141"/>
                  </a:lnTo>
                  <a:lnTo>
                    <a:pt x="407701" y="339947"/>
                  </a:lnTo>
                  <a:lnTo>
                    <a:pt x="451199" y="374031"/>
                  </a:lnTo>
                  <a:lnTo>
                    <a:pt x="496198" y="404579"/>
                  </a:lnTo>
                  <a:lnTo>
                    <a:pt x="542297" y="431779"/>
                  </a:lnTo>
                  <a:lnTo>
                    <a:pt x="589099" y="455816"/>
                  </a:lnTo>
                  <a:lnTo>
                    <a:pt x="636202" y="476879"/>
                  </a:lnTo>
                  <a:lnTo>
                    <a:pt x="683209" y="495153"/>
                  </a:lnTo>
                  <a:lnTo>
                    <a:pt x="729719" y="510826"/>
                  </a:lnTo>
                  <a:lnTo>
                    <a:pt x="775333" y="524085"/>
                  </a:lnTo>
                  <a:lnTo>
                    <a:pt x="819653" y="535116"/>
                  </a:lnTo>
                  <a:lnTo>
                    <a:pt x="862278" y="544106"/>
                  </a:lnTo>
                  <a:lnTo>
                    <a:pt x="902809" y="551241"/>
                  </a:lnTo>
                  <a:lnTo>
                    <a:pt x="940847" y="556710"/>
                  </a:lnTo>
                  <a:lnTo>
                    <a:pt x="1007847" y="563393"/>
                  </a:lnTo>
                  <a:lnTo>
                    <a:pt x="1060082" y="565648"/>
                  </a:lnTo>
                  <a:lnTo>
                    <a:pt x="1079665" y="565583"/>
                  </a:lnTo>
                  <a:lnTo>
                    <a:pt x="1094359" y="564972"/>
                  </a:lnTo>
                </a:path>
                <a:path w="1153160" h="587375">
                  <a:moveTo>
                    <a:pt x="25336" y="104876"/>
                  </a:moveTo>
                  <a:lnTo>
                    <a:pt x="245986" y="21488"/>
                  </a:lnTo>
                  <a:lnTo>
                    <a:pt x="272094" y="80708"/>
                  </a:lnTo>
                  <a:lnTo>
                    <a:pt x="302099" y="135272"/>
                  </a:lnTo>
                  <a:lnTo>
                    <a:pt x="335601" y="185367"/>
                  </a:lnTo>
                  <a:lnTo>
                    <a:pt x="372201" y="231179"/>
                  </a:lnTo>
                  <a:lnTo>
                    <a:pt x="411499" y="272894"/>
                  </a:lnTo>
                  <a:lnTo>
                    <a:pt x="453096" y="310701"/>
                  </a:lnTo>
                  <a:lnTo>
                    <a:pt x="496594" y="344785"/>
                  </a:lnTo>
                  <a:lnTo>
                    <a:pt x="541591" y="375334"/>
                  </a:lnTo>
                  <a:lnTo>
                    <a:pt x="587690" y="402535"/>
                  </a:lnTo>
                  <a:lnTo>
                    <a:pt x="634491" y="426573"/>
                  </a:lnTo>
                  <a:lnTo>
                    <a:pt x="681594" y="447636"/>
                  </a:lnTo>
                  <a:lnTo>
                    <a:pt x="728600" y="465912"/>
                  </a:lnTo>
                  <a:lnTo>
                    <a:pt x="775110" y="481586"/>
                  </a:lnTo>
                  <a:lnTo>
                    <a:pt x="820724" y="494845"/>
                  </a:lnTo>
                  <a:lnTo>
                    <a:pt x="865043" y="505876"/>
                  </a:lnTo>
                  <a:lnTo>
                    <a:pt x="907668" y="514867"/>
                  </a:lnTo>
                  <a:lnTo>
                    <a:pt x="948199" y="522003"/>
                  </a:lnTo>
                  <a:lnTo>
                    <a:pt x="986237" y="527473"/>
                  </a:lnTo>
                  <a:lnTo>
                    <a:pt x="1053237" y="534156"/>
                  </a:lnTo>
                  <a:lnTo>
                    <a:pt x="1105472" y="536413"/>
                  </a:lnTo>
                  <a:lnTo>
                    <a:pt x="1125055" y="536348"/>
                  </a:lnTo>
                  <a:lnTo>
                    <a:pt x="1139748" y="535736"/>
                  </a:lnTo>
                </a:path>
                <a:path w="1153160" h="587375">
                  <a:moveTo>
                    <a:pt x="0" y="98539"/>
                  </a:moveTo>
                  <a:lnTo>
                    <a:pt x="259130" y="0"/>
                  </a:lnTo>
                  <a:lnTo>
                    <a:pt x="285240" y="59220"/>
                  </a:lnTo>
                  <a:lnTo>
                    <a:pt x="315246" y="113784"/>
                  </a:lnTo>
                  <a:lnTo>
                    <a:pt x="348749" y="163878"/>
                  </a:lnTo>
                  <a:lnTo>
                    <a:pt x="385350" y="209689"/>
                  </a:lnTo>
                  <a:lnTo>
                    <a:pt x="424650" y="251405"/>
                  </a:lnTo>
                  <a:lnTo>
                    <a:pt x="466248" y="289211"/>
                  </a:lnTo>
                  <a:lnTo>
                    <a:pt x="509746" y="323295"/>
                  </a:lnTo>
                  <a:lnTo>
                    <a:pt x="554745" y="353843"/>
                  </a:lnTo>
                  <a:lnTo>
                    <a:pt x="600844" y="381043"/>
                  </a:lnTo>
                  <a:lnTo>
                    <a:pt x="647646" y="405081"/>
                  </a:lnTo>
                  <a:lnTo>
                    <a:pt x="694749" y="426144"/>
                  </a:lnTo>
                  <a:lnTo>
                    <a:pt x="741756" y="444419"/>
                  </a:lnTo>
                  <a:lnTo>
                    <a:pt x="788266" y="460092"/>
                  </a:lnTo>
                  <a:lnTo>
                    <a:pt x="833880" y="473351"/>
                  </a:lnTo>
                  <a:lnTo>
                    <a:pt x="878200" y="484382"/>
                  </a:lnTo>
                  <a:lnTo>
                    <a:pt x="920825" y="493373"/>
                  </a:lnTo>
                  <a:lnTo>
                    <a:pt x="961356" y="500509"/>
                  </a:lnTo>
                  <a:lnTo>
                    <a:pt x="999394" y="505979"/>
                  </a:lnTo>
                  <a:lnTo>
                    <a:pt x="1066394" y="512664"/>
                  </a:lnTo>
                  <a:lnTo>
                    <a:pt x="1118629" y="514922"/>
                  </a:lnTo>
                  <a:lnTo>
                    <a:pt x="1138212" y="514858"/>
                  </a:lnTo>
                  <a:lnTo>
                    <a:pt x="1152906" y="514248"/>
                  </a:lnTo>
                </a:path>
              </a:pathLst>
            </a:custGeom>
            <a:ln w="5816">
              <a:solidFill>
                <a:srgbClr val="231F20"/>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69" name="object 32">
              <a:extLst>
                <a:ext uri="{FF2B5EF4-FFF2-40B4-BE49-F238E27FC236}">
                  <a16:creationId xmlns:a16="http://schemas.microsoft.com/office/drawing/2014/main" id="{0B701B71-E75A-4027-9295-B69299D21955}"/>
                </a:ext>
              </a:extLst>
            </p:cNvPr>
            <p:cNvSpPr/>
            <p:nvPr/>
          </p:nvSpPr>
          <p:spPr>
            <a:xfrm>
              <a:off x="6559105" y="5752718"/>
              <a:ext cx="65087" cy="433908"/>
            </a:xfrm>
            <a:prstGeom prst="rect">
              <a:avLst/>
            </a:prstGeom>
            <a:blipFill>
              <a:blip r:embed="rId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0" name="object 33">
              <a:extLst>
                <a:ext uri="{FF2B5EF4-FFF2-40B4-BE49-F238E27FC236}">
                  <a16:creationId xmlns:a16="http://schemas.microsoft.com/office/drawing/2014/main" id="{427AE5E0-C82B-48BF-A96A-F12B2C5E6445}"/>
                </a:ext>
              </a:extLst>
            </p:cNvPr>
            <p:cNvSpPr/>
            <p:nvPr/>
          </p:nvSpPr>
          <p:spPr>
            <a:xfrm>
              <a:off x="6559101" y="5752723"/>
              <a:ext cx="65405" cy="434340"/>
            </a:xfrm>
            <a:custGeom>
              <a:avLst/>
              <a:gdLst/>
              <a:ahLst/>
              <a:cxnLst/>
              <a:rect l="l" t="t" r="r" b="b"/>
              <a:pathLst>
                <a:path w="65404" h="434339">
                  <a:moveTo>
                    <a:pt x="65087" y="433895"/>
                  </a:moveTo>
                  <a:lnTo>
                    <a:pt x="0" y="433895"/>
                  </a:lnTo>
                  <a:lnTo>
                    <a:pt x="14211" y="0"/>
                  </a:lnTo>
                  <a:lnTo>
                    <a:pt x="50901" y="0"/>
                  </a:lnTo>
                  <a:lnTo>
                    <a:pt x="65087" y="433895"/>
                  </a:lnTo>
                  <a:close/>
                </a:path>
              </a:pathLst>
            </a:custGeom>
            <a:ln w="3175">
              <a:solidFill>
                <a:srgbClr val="6C573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1" name="object 34">
              <a:extLst>
                <a:ext uri="{FF2B5EF4-FFF2-40B4-BE49-F238E27FC236}">
                  <a16:creationId xmlns:a16="http://schemas.microsoft.com/office/drawing/2014/main" id="{530867F2-4F49-4FAC-ADA1-FEDACA8A0EAE}"/>
                </a:ext>
              </a:extLst>
            </p:cNvPr>
            <p:cNvSpPr/>
            <p:nvPr/>
          </p:nvSpPr>
          <p:spPr>
            <a:xfrm>
              <a:off x="6492163" y="5755284"/>
              <a:ext cx="67868" cy="452437"/>
            </a:xfrm>
            <a:prstGeom prst="rect">
              <a:avLst/>
            </a:prstGeom>
            <a:blipFill>
              <a:blip r:embed="rId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2" name="object 35">
              <a:extLst>
                <a:ext uri="{FF2B5EF4-FFF2-40B4-BE49-F238E27FC236}">
                  <a16:creationId xmlns:a16="http://schemas.microsoft.com/office/drawing/2014/main" id="{D95AEB75-EE2B-45C9-9B31-717D14BCB136}"/>
                </a:ext>
              </a:extLst>
            </p:cNvPr>
            <p:cNvSpPr/>
            <p:nvPr/>
          </p:nvSpPr>
          <p:spPr>
            <a:xfrm>
              <a:off x="6492152" y="5755288"/>
              <a:ext cx="67945" cy="452755"/>
            </a:xfrm>
            <a:custGeom>
              <a:avLst/>
              <a:gdLst/>
              <a:ahLst/>
              <a:cxnLst/>
              <a:rect l="l" t="t" r="r" b="b"/>
              <a:pathLst>
                <a:path w="67945" h="452754">
                  <a:moveTo>
                    <a:pt x="67881" y="452437"/>
                  </a:moveTo>
                  <a:lnTo>
                    <a:pt x="0" y="452437"/>
                  </a:lnTo>
                  <a:lnTo>
                    <a:pt x="14782" y="0"/>
                  </a:lnTo>
                  <a:lnTo>
                    <a:pt x="53073" y="0"/>
                  </a:lnTo>
                  <a:lnTo>
                    <a:pt x="67881" y="452437"/>
                  </a:lnTo>
                  <a:close/>
                </a:path>
              </a:pathLst>
            </a:custGeom>
            <a:ln w="3175">
              <a:solidFill>
                <a:srgbClr val="6C573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3" name="object 36">
              <a:extLst>
                <a:ext uri="{FF2B5EF4-FFF2-40B4-BE49-F238E27FC236}">
                  <a16:creationId xmlns:a16="http://schemas.microsoft.com/office/drawing/2014/main" id="{05D2E141-DB27-4963-BD38-92E07F3DFA29}"/>
                </a:ext>
              </a:extLst>
            </p:cNvPr>
            <p:cNvSpPr/>
            <p:nvPr/>
          </p:nvSpPr>
          <p:spPr>
            <a:xfrm>
              <a:off x="6515658" y="5414276"/>
              <a:ext cx="268960" cy="340627"/>
            </a:xfrm>
            <a:prstGeom prst="rect">
              <a:avLst/>
            </a:prstGeom>
            <a:blipFill>
              <a:blip r:embed="rId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4" name="object 37">
              <a:extLst>
                <a:ext uri="{FF2B5EF4-FFF2-40B4-BE49-F238E27FC236}">
                  <a16:creationId xmlns:a16="http://schemas.microsoft.com/office/drawing/2014/main" id="{E4AA9A1C-03D3-4C81-881E-7A7BCBF05A86}"/>
                </a:ext>
              </a:extLst>
            </p:cNvPr>
            <p:cNvSpPr/>
            <p:nvPr/>
          </p:nvSpPr>
          <p:spPr>
            <a:xfrm>
              <a:off x="6372185" y="6066270"/>
              <a:ext cx="382270" cy="234315"/>
            </a:xfrm>
            <a:custGeom>
              <a:avLst/>
              <a:gdLst/>
              <a:ahLst/>
              <a:cxnLst/>
              <a:rect l="l" t="t" r="r" b="b"/>
              <a:pathLst>
                <a:path w="382270" h="234314">
                  <a:moveTo>
                    <a:pt x="381800" y="0"/>
                  </a:moveTo>
                  <a:lnTo>
                    <a:pt x="0" y="52260"/>
                  </a:lnTo>
                  <a:lnTo>
                    <a:pt x="0" y="234022"/>
                  </a:lnTo>
                  <a:lnTo>
                    <a:pt x="381800" y="148374"/>
                  </a:lnTo>
                  <a:lnTo>
                    <a:pt x="381800" y="0"/>
                  </a:lnTo>
                  <a:close/>
                </a:path>
              </a:pathLst>
            </a:custGeom>
            <a:solidFill>
              <a:srgbClr val="A69286"/>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5" name="object 38">
              <a:extLst>
                <a:ext uri="{FF2B5EF4-FFF2-40B4-BE49-F238E27FC236}">
                  <a16:creationId xmlns:a16="http://schemas.microsoft.com/office/drawing/2014/main" id="{3FCF4C61-7AD9-429C-B05C-F897E576B4DF}"/>
                </a:ext>
              </a:extLst>
            </p:cNvPr>
            <p:cNvSpPr/>
            <p:nvPr/>
          </p:nvSpPr>
          <p:spPr>
            <a:xfrm>
              <a:off x="6372185" y="6066270"/>
              <a:ext cx="382270" cy="234315"/>
            </a:xfrm>
            <a:custGeom>
              <a:avLst/>
              <a:gdLst/>
              <a:ahLst/>
              <a:cxnLst/>
              <a:rect l="l" t="t" r="r" b="b"/>
              <a:pathLst>
                <a:path w="382270" h="234314">
                  <a:moveTo>
                    <a:pt x="0" y="52260"/>
                  </a:moveTo>
                  <a:lnTo>
                    <a:pt x="0" y="234022"/>
                  </a:lnTo>
                  <a:lnTo>
                    <a:pt x="381800" y="148374"/>
                  </a:lnTo>
                  <a:lnTo>
                    <a:pt x="381800" y="0"/>
                  </a:lnTo>
                  <a:lnTo>
                    <a:pt x="0" y="52260"/>
                  </a:lnTo>
                  <a:close/>
                </a:path>
              </a:pathLst>
            </a:custGeom>
            <a:ln w="3175">
              <a:solidFill>
                <a:srgbClr val="726658"/>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6" name="object 39">
              <a:extLst>
                <a:ext uri="{FF2B5EF4-FFF2-40B4-BE49-F238E27FC236}">
                  <a16:creationId xmlns:a16="http://schemas.microsoft.com/office/drawing/2014/main" id="{1EEFB52D-B80C-4DB7-B1F4-CBFA40225B3D}"/>
                </a:ext>
              </a:extLst>
            </p:cNvPr>
            <p:cNvSpPr/>
            <p:nvPr/>
          </p:nvSpPr>
          <p:spPr>
            <a:xfrm>
              <a:off x="6181863" y="6033948"/>
              <a:ext cx="572135" cy="85090"/>
            </a:xfrm>
            <a:custGeom>
              <a:avLst/>
              <a:gdLst/>
              <a:ahLst/>
              <a:cxnLst/>
              <a:rect l="l" t="t" r="r" b="b"/>
              <a:pathLst>
                <a:path w="572134" h="85089">
                  <a:moveTo>
                    <a:pt x="372427" y="0"/>
                  </a:moveTo>
                  <a:lnTo>
                    <a:pt x="0" y="50050"/>
                  </a:lnTo>
                  <a:lnTo>
                    <a:pt x="190322" y="84582"/>
                  </a:lnTo>
                  <a:lnTo>
                    <a:pt x="572122" y="32321"/>
                  </a:lnTo>
                  <a:lnTo>
                    <a:pt x="372427" y="0"/>
                  </a:lnTo>
                  <a:close/>
                </a:path>
              </a:pathLst>
            </a:custGeom>
            <a:solidFill>
              <a:srgbClr val="BBABA1"/>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7" name="object 40">
              <a:extLst>
                <a:ext uri="{FF2B5EF4-FFF2-40B4-BE49-F238E27FC236}">
                  <a16:creationId xmlns:a16="http://schemas.microsoft.com/office/drawing/2014/main" id="{CFCCE1B2-143C-4333-8C45-88F4571CF07C}"/>
                </a:ext>
              </a:extLst>
            </p:cNvPr>
            <p:cNvSpPr/>
            <p:nvPr/>
          </p:nvSpPr>
          <p:spPr>
            <a:xfrm>
              <a:off x="6181863" y="6033948"/>
              <a:ext cx="572135" cy="85090"/>
            </a:xfrm>
            <a:custGeom>
              <a:avLst/>
              <a:gdLst/>
              <a:ahLst/>
              <a:cxnLst/>
              <a:rect l="l" t="t" r="r" b="b"/>
              <a:pathLst>
                <a:path w="572134" h="85089">
                  <a:moveTo>
                    <a:pt x="190322" y="84582"/>
                  </a:moveTo>
                  <a:lnTo>
                    <a:pt x="0" y="50050"/>
                  </a:lnTo>
                  <a:lnTo>
                    <a:pt x="372427" y="0"/>
                  </a:lnTo>
                  <a:lnTo>
                    <a:pt x="572122" y="32321"/>
                  </a:lnTo>
                  <a:lnTo>
                    <a:pt x="190322" y="84582"/>
                  </a:lnTo>
                  <a:close/>
                </a:path>
              </a:pathLst>
            </a:custGeom>
            <a:ln w="3175">
              <a:solidFill>
                <a:srgbClr val="726658"/>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78" name="object 41">
              <a:extLst>
                <a:ext uri="{FF2B5EF4-FFF2-40B4-BE49-F238E27FC236}">
                  <a16:creationId xmlns:a16="http://schemas.microsoft.com/office/drawing/2014/main" id="{D25C492D-8CB8-49C9-873C-52A7F3762F1D}"/>
                </a:ext>
              </a:extLst>
            </p:cNvPr>
            <p:cNvSpPr/>
            <p:nvPr/>
          </p:nvSpPr>
          <p:spPr>
            <a:xfrm>
              <a:off x="6178796" y="6082088"/>
              <a:ext cx="194843" cy="219659"/>
            </a:xfrm>
            <a:prstGeom prst="rect">
              <a:avLst/>
            </a:prstGeom>
            <a:blipFill>
              <a:blip r:embed="rId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grpSp>
      <p:sp>
        <p:nvSpPr>
          <p:cNvPr id="779" name="object 42">
            <a:extLst>
              <a:ext uri="{FF2B5EF4-FFF2-40B4-BE49-F238E27FC236}">
                <a16:creationId xmlns:a16="http://schemas.microsoft.com/office/drawing/2014/main" id="{71238C88-A5AE-4EDD-B535-AF176178A02F}"/>
              </a:ext>
            </a:extLst>
          </p:cNvPr>
          <p:cNvSpPr txBox="1"/>
          <p:nvPr/>
        </p:nvSpPr>
        <p:spPr>
          <a:xfrm>
            <a:off x="7187178" y="1759760"/>
            <a:ext cx="334010" cy="279400"/>
          </a:xfrm>
          <a:prstGeom prst="rect">
            <a:avLst/>
          </a:prstGeom>
        </p:spPr>
        <p:txBody>
          <a:bodyPr vert="horz" wrap="square" lIns="0" tIns="9525" rIns="0" bIns="0" rtlCol="0">
            <a:spAutoFit/>
          </a:bodyPr>
          <a:lstStyle/>
          <a:p>
            <a:pPr marL="12700" marR="5080" fontAlgn="auto">
              <a:lnSpc>
                <a:spcPct val="105000"/>
              </a:lnSpc>
              <a:spcBef>
                <a:spcPts val="75"/>
              </a:spcBef>
              <a:spcAft>
                <a:spcPts val="0"/>
              </a:spcAft>
            </a:pPr>
            <a:r>
              <a:rPr sz="800" spc="10" dirty="0">
                <a:solidFill>
                  <a:srgbClr val="231F20"/>
                </a:solidFill>
                <a:latin typeface="Arial"/>
                <a:ea typeface="+mn-ea"/>
                <a:cs typeface="Arial"/>
              </a:rPr>
              <a:t>Power  station</a:t>
            </a:r>
            <a:endParaRPr sz="800" dirty="0">
              <a:solidFill>
                <a:prstClr val="black"/>
              </a:solidFill>
              <a:latin typeface="Arial"/>
              <a:ea typeface="+mn-ea"/>
              <a:cs typeface="Arial"/>
            </a:endParaRPr>
          </a:p>
        </p:txBody>
      </p:sp>
      <p:sp>
        <p:nvSpPr>
          <p:cNvPr id="780" name="object 43">
            <a:extLst>
              <a:ext uri="{FF2B5EF4-FFF2-40B4-BE49-F238E27FC236}">
                <a16:creationId xmlns:a16="http://schemas.microsoft.com/office/drawing/2014/main" id="{3A06A43F-7757-468D-9E2B-CD6EEE676A0D}"/>
              </a:ext>
            </a:extLst>
          </p:cNvPr>
          <p:cNvSpPr txBox="1"/>
          <p:nvPr/>
        </p:nvSpPr>
        <p:spPr>
          <a:xfrm>
            <a:off x="4631601" y="3006501"/>
            <a:ext cx="644525" cy="279400"/>
          </a:xfrm>
          <a:prstGeom prst="rect">
            <a:avLst/>
          </a:prstGeom>
        </p:spPr>
        <p:txBody>
          <a:bodyPr vert="horz" wrap="square" lIns="0" tIns="9525" rIns="0" bIns="0" rtlCol="0">
            <a:spAutoFit/>
          </a:bodyPr>
          <a:lstStyle/>
          <a:p>
            <a:pPr marL="12700" marR="5080" fontAlgn="auto">
              <a:lnSpc>
                <a:spcPct val="105000"/>
              </a:lnSpc>
              <a:spcBef>
                <a:spcPts val="75"/>
              </a:spcBef>
              <a:spcAft>
                <a:spcPts val="0"/>
              </a:spcAft>
            </a:pPr>
            <a:r>
              <a:rPr sz="800" spc="-20" dirty="0">
                <a:solidFill>
                  <a:srgbClr val="231F20"/>
                </a:solidFill>
                <a:latin typeface="Arial"/>
                <a:ea typeface="+mn-ea"/>
                <a:cs typeface="Arial"/>
              </a:rPr>
              <a:t>T</a:t>
            </a:r>
            <a:r>
              <a:rPr sz="800" spc="5" dirty="0">
                <a:solidFill>
                  <a:srgbClr val="231F20"/>
                </a:solidFill>
                <a:latin typeface="Arial"/>
                <a:ea typeface="+mn-ea"/>
                <a:cs typeface="Arial"/>
              </a:rPr>
              <a:t>r</a:t>
            </a:r>
            <a:r>
              <a:rPr sz="800" spc="10" dirty="0">
                <a:solidFill>
                  <a:srgbClr val="231F20"/>
                </a:solidFill>
                <a:latin typeface="Arial"/>
                <a:ea typeface="+mn-ea"/>
                <a:cs typeface="Arial"/>
              </a:rPr>
              <a:t>ansmission  sub-station</a:t>
            </a:r>
            <a:endParaRPr sz="800" dirty="0">
              <a:solidFill>
                <a:prstClr val="black"/>
              </a:solidFill>
              <a:latin typeface="Arial"/>
              <a:ea typeface="+mn-ea"/>
              <a:cs typeface="Arial"/>
            </a:endParaRPr>
          </a:p>
        </p:txBody>
      </p:sp>
      <p:sp>
        <p:nvSpPr>
          <p:cNvPr id="781" name="object 45">
            <a:extLst>
              <a:ext uri="{FF2B5EF4-FFF2-40B4-BE49-F238E27FC236}">
                <a16:creationId xmlns:a16="http://schemas.microsoft.com/office/drawing/2014/main" id="{110AD70D-EF53-47C2-BE26-C5646D243E27}"/>
              </a:ext>
            </a:extLst>
          </p:cNvPr>
          <p:cNvSpPr txBox="1"/>
          <p:nvPr/>
        </p:nvSpPr>
        <p:spPr>
          <a:xfrm>
            <a:off x="4788347" y="2274652"/>
            <a:ext cx="822960" cy="151130"/>
          </a:xfrm>
          <a:prstGeom prst="rect">
            <a:avLst/>
          </a:prstGeom>
        </p:spPr>
        <p:txBody>
          <a:bodyPr vert="horz" wrap="square" lIns="0" tIns="15875" rIns="0" bIns="0" rtlCol="0">
            <a:spAutoFit/>
          </a:bodyPr>
          <a:lstStyle/>
          <a:p>
            <a:pPr marL="12700" fontAlgn="auto">
              <a:spcBef>
                <a:spcPts val="125"/>
              </a:spcBef>
              <a:spcAft>
                <a:spcPts val="0"/>
              </a:spcAft>
            </a:pPr>
            <a:r>
              <a:rPr sz="800" spc="15" dirty="0">
                <a:solidFill>
                  <a:srgbClr val="231F20"/>
                </a:solidFill>
                <a:latin typeface="Arial"/>
                <a:ea typeface="+mn-ea"/>
                <a:cs typeface="Arial"/>
              </a:rPr>
              <a:t>TRANSMISSION</a:t>
            </a:r>
            <a:endParaRPr sz="800" dirty="0">
              <a:solidFill>
                <a:prstClr val="black"/>
              </a:solidFill>
              <a:latin typeface="Arial"/>
              <a:ea typeface="+mn-ea"/>
              <a:cs typeface="Arial"/>
            </a:endParaRPr>
          </a:p>
        </p:txBody>
      </p:sp>
      <p:sp>
        <p:nvSpPr>
          <p:cNvPr id="782" name="object 46">
            <a:extLst>
              <a:ext uri="{FF2B5EF4-FFF2-40B4-BE49-F238E27FC236}">
                <a16:creationId xmlns:a16="http://schemas.microsoft.com/office/drawing/2014/main" id="{AEB9D331-FED7-40C0-93EC-BDDCF6616AD9}"/>
              </a:ext>
            </a:extLst>
          </p:cNvPr>
          <p:cNvSpPr txBox="1"/>
          <p:nvPr/>
        </p:nvSpPr>
        <p:spPr>
          <a:xfrm>
            <a:off x="7199626" y="2386279"/>
            <a:ext cx="742950" cy="667385"/>
          </a:xfrm>
          <a:prstGeom prst="rect">
            <a:avLst/>
          </a:prstGeom>
        </p:spPr>
        <p:txBody>
          <a:bodyPr vert="horz" wrap="square" lIns="0" tIns="15875" rIns="0" bIns="0" rtlCol="0">
            <a:spAutoFit/>
          </a:bodyPr>
          <a:lstStyle/>
          <a:p>
            <a:pPr marL="12700" fontAlgn="auto">
              <a:spcBef>
                <a:spcPts val="125"/>
              </a:spcBef>
              <a:spcAft>
                <a:spcPts val="0"/>
              </a:spcAft>
            </a:pPr>
            <a:r>
              <a:rPr sz="800" spc="5" dirty="0">
                <a:solidFill>
                  <a:srgbClr val="231F20"/>
                </a:solidFill>
                <a:latin typeface="Arial"/>
                <a:ea typeface="+mn-ea"/>
                <a:cs typeface="Arial"/>
              </a:rPr>
              <a:t>GENERATION</a:t>
            </a:r>
            <a:endParaRPr sz="800" dirty="0">
              <a:solidFill>
                <a:prstClr val="black"/>
              </a:solidFill>
              <a:latin typeface="Arial"/>
              <a:ea typeface="+mn-ea"/>
              <a:cs typeface="Arial"/>
            </a:endParaRPr>
          </a:p>
          <a:p>
            <a:pPr fontAlgn="auto">
              <a:spcBef>
                <a:spcPts val="0"/>
              </a:spcBef>
              <a:spcAft>
                <a:spcPts val="0"/>
              </a:spcAft>
            </a:pPr>
            <a:endParaRPr sz="1100" dirty="0">
              <a:solidFill>
                <a:prstClr val="black"/>
              </a:solidFill>
              <a:latin typeface="Arial"/>
              <a:ea typeface="+mn-ea"/>
              <a:cs typeface="Arial"/>
            </a:endParaRPr>
          </a:p>
          <a:p>
            <a:pPr marL="176530" marR="5080" fontAlgn="auto">
              <a:lnSpc>
                <a:spcPct val="105000"/>
              </a:lnSpc>
              <a:spcBef>
                <a:spcPts val="780"/>
              </a:spcBef>
              <a:spcAft>
                <a:spcPts val="0"/>
              </a:spcAft>
            </a:pPr>
            <a:r>
              <a:rPr sz="800" spc="5" dirty="0">
                <a:solidFill>
                  <a:srgbClr val="231F20"/>
                </a:solidFill>
                <a:latin typeface="Arial"/>
                <a:ea typeface="+mn-ea"/>
                <a:cs typeface="Arial"/>
              </a:rPr>
              <a:t>Distribtution  </a:t>
            </a:r>
            <a:r>
              <a:rPr sz="800" spc="10" dirty="0">
                <a:solidFill>
                  <a:srgbClr val="231F20"/>
                </a:solidFill>
                <a:latin typeface="Arial"/>
                <a:ea typeface="+mn-ea"/>
                <a:cs typeface="Arial"/>
              </a:rPr>
              <a:t>sub-station</a:t>
            </a:r>
            <a:endParaRPr sz="800" dirty="0">
              <a:solidFill>
                <a:prstClr val="black"/>
              </a:solidFill>
              <a:latin typeface="Arial"/>
              <a:ea typeface="+mn-ea"/>
              <a:cs typeface="Arial"/>
            </a:endParaRPr>
          </a:p>
        </p:txBody>
      </p:sp>
      <p:grpSp>
        <p:nvGrpSpPr>
          <p:cNvPr id="783" name="object 47">
            <a:extLst>
              <a:ext uri="{FF2B5EF4-FFF2-40B4-BE49-F238E27FC236}">
                <a16:creationId xmlns:a16="http://schemas.microsoft.com/office/drawing/2014/main" id="{40FD8FBF-DD4E-4F55-9487-9367BF839C52}"/>
              </a:ext>
            </a:extLst>
          </p:cNvPr>
          <p:cNvGrpSpPr/>
          <p:nvPr/>
        </p:nvGrpSpPr>
        <p:grpSpPr>
          <a:xfrm>
            <a:off x="3683643" y="2740839"/>
            <a:ext cx="3947160" cy="2543810"/>
            <a:chOff x="2590708" y="6718668"/>
            <a:chExt cx="3947160" cy="2543810"/>
          </a:xfrm>
        </p:grpSpPr>
        <p:sp>
          <p:nvSpPr>
            <p:cNvPr id="784" name="object 48">
              <a:extLst>
                <a:ext uri="{FF2B5EF4-FFF2-40B4-BE49-F238E27FC236}">
                  <a16:creationId xmlns:a16="http://schemas.microsoft.com/office/drawing/2014/main" id="{F792BB6D-A10E-4351-9FDE-75440F404347}"/>
                </a:ext>
              </a:extLst>
            </p:cNvPr>
            <p:cNvSpPr/>
            <p:nvPr/>
          </p:nvSpPr>
          <p:spPr>
            <a:xfrm>
              <a:off x="2725338" y="8018369"/>
              <a:ext cx="514350" cy="62865"/>
            </a:xfrm>
            <a:custGeom>
              <a:avLst/>
              <a:gdLst/>
              <a:ahLst/>
              <a:cxnLst/>
              <a:rect l="l" t="t" r="r" b="b"/>
              <a:pathLst>
                <a:path w="514350" h="62865">
                  <a:moveTo>
                    <a:pt x="513791" y="0"/>
                  </a:moveTo>
                  <a:lnTo>
                    <a:pt x="96151" y="41833"/>
                  </a:lnTo>
                  <a:lnTo>
                    <a:pt x="0" y="62280"/>
                  </a:lnTo>
                  <a:lnTo>
                    <a:pt x="417652" y="16662"/>
                  </a:lnTo>
                  <a:lnTo>
                    <a:pt x="513791"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85" name="object 49">
              <a:extLst>
                <a:ext uri="{FF2B5EF4-FFF2-40B4-BE49-F238E27FC236}">
                  <a16:creationId xmlns:a16="http://schemas.microsoft.com/office/drawing/2014/main" id="{F213FD0C-595E-471F-8609-60886FDA8CAC}"/>
                </a:ext>
              </a:extLst>
            </p:cNvPr>
            <p:cNvSpPr/>
            <p:nvPr/>
          </p:nvSpPr>
          <p:spPr>
            <a:xfrm>
              <a:off x="2725338" y="8018369"/>
              <a:ext cx="514350" cy="62865"/>
            </a:xfrm>
            <a:custGeom>
              <a:avLst/>
              <a:gdLst/>
              <a:ahLst/>
              <a:cxnLst/>
              <a:rect l="l" t="t" r="r" b="b"/>
              <a:pathLst>
                <a:path w="514350" h="62865">
                  <a:moveTo>
                    <a:pt x="96151" y="41833"/>
                  </a:moveTo>
                  <a:lnTo>
                    <a:pt x="0" y="62280"/>
                  </a:lnTo>
                  <a:lnTo>
                    <a:pt x="417652" y="16662"/>
                  </a:lnTo>
                  <a:lnTo>
                    <a:pt x="513791" y="0"/>
                  </a:lnTo>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86" name="object 50">
              <a:extLst>
                <a:ext uri="{FF2B5EF4-FFF2-40B4-BE49-F238E27FC236}">
                  <a16:creationId xmlns:a16="http://schemas.microsoft.com/office/drawing/2014/main" id="{2D50F7E0-2A95-4F0B-AB65-23985C933DB9}"/>
                </a:ext>
              </a:extLst>
            </p:cNvPr>
            <p:cNvSpPr/>
            <p:nvPr/>
          </p:nvSpPr>
          <p:spPr>
            <a:xfrm>
              <a:off x="3139335" y="8017941"/>
              <a:ext cx="208407" cy="189293"/>
            </a:xfrm>
            <a:prstGeom prst="rect">
              <a:avLst/>
            </a:prstGeom>
            <a:blipFill>
              <a:blip r:embed="rId1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87" name="object 51">
              <a:extLst>
                <a:ext uri="{FF2B5EF4-FFF2-40B4-BE49-F238E27FC236}">
                  <a16:creationId xmlns:a16="http://schemas.microsoft.com/office/drawing/2014/main" id="{9E3C2305-9A7F-4AAF-9610-542DF0CCBB71}"/>
                </a:ext>
              </a:extLst>
            </p:cNvPr>
            <p:cNvSpPr/>
            <p:nvPr/>
          </p:nvSpPr>
          <p:spPr>
            <a:xfrm>
              <a:off x="2937488" y="8063711"/>
              <a:ext cx="408940" cy="225425"/>
            </a:xfrm>
            <a:custGeom>
              <a:avLst/>
              <a:gdLst/>
              <a:ahLst/>
              <a:cxnLst/>
              <a:rect l="l" t="t" r="r" b="b"/>
              <a:pathLst>
                <a:path w="408939" h="225425">
                  <a:moveTo>
                    <a:pt x="408800" y="0"/>
                  </a:moveTo>
                  <a:lnTo>
                    <a:pt x="0" y="50304"/>
                  </a:lnTo>
                  <a:lnTo>
                    <a:pt x="0" y="225183"/>
                  </a:lnTo>
                  <a:lnTo>
                    <a:pt x="408800" y="142773"/>
                  </a:lnTo>
                  <a:lnTo>
                    <a:pt x="408800" y="0"/>
                  </a:lnTo>
                  <a:close/>
                </a:path>
              </a:pathLst>
            </a:custGeom>
            <a:solidFill>
              <a:srgbClr val="C49A6C"/>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88" name="object 52">
              <a:extLst>
                <a:ext uri="{FF2B5EF4-FFF2-40B4-BE49-F238E27FC236}">
                  <a16:creationId xmlns:a16="http://schemas.microsoft.com/office/drawing/2014/main" id="{BF2A8155-2E4F-4F9B-A539-86424D4AEFF5}"/>
                </a:ext>
              </a:extLst>
            </p:cNvPr>
            <p:cNvSpPr/>
            <p:nvPr/>
          </p:nvSpPr>
          <p:spPr>
            <a:xfrm>
              <a:off x="2937488" y="8063711"/>
              <a:ext cx="408940" cy="225425"/>
            </a:xfrm>
            <a:custGeom>
              <a:avLst/>
              <a:gdLst/>
              <a:ahLst/>
              <a:cxnLst/>
              <a:rect l="l" t="t" r="r" b="b"/>
              <a:pathLst>
                <a:path w="408939" h="225425">
                  <a:moveTo>
                    <a:pt x="0" y="50304"/>
                  </a:moveTo>
                  <a:lnTo>
                    <a:pt x="0" y="225183"/>
                  </a:lnTo>
                  <a:lnTo>
                    <a:pt x="408800" y="142773"/>
                  </a:lnTo>
                  <a:lnTo>
                    <a:pt x="408800" y="0"/>
                  </a:lnTo>
                  <a:lnTo>
                    <a:pt x="0" y="50304"/>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89" name="object 53">
              <a:extLst>
                <a:ext uri="{FF2B5EF4-FFF2-40B4-BE49-F238E27FC236}">
                  <a16:creationId xmlns:a16="http://schemas.microsoft.com/office/drawing/2014/main" id="{507ADC7B-A3DC-4783-982F-D54D13358BFF}"/>
                </a:ext>
              </a:extLst>
            </p:cNvPr>
            <p:cNvSpPr/>
            <p:nvPr/>
          </p:nvSpPr>
          <p:spPr>
            <a:xfrm>
              <a:off x="2730535" y="8058891"/>
              <a:ext cx="208406" cy="231457"/>
            </a:xfrm>
            <a:prstGeom prst="rect">
              <a:avLst/>
            </a:prstGeom>
            <a:blipFill>
              <a:blip r:embed="rId1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0" name="object 54">
              <a:extLst>
                <a:ext uri="{FF2B5EF4-FFF2-40B4-BE49-F238E27FC236}">
                  <a16:creationId xmlns:a16="http://schemas.microsoft.com/office/drawing/2014/main" id="{10BC4E26-95B1-4F81-9FDA-6B571E759959}"/>
                </a:ext>
              </a:extLst>
            </p:cNvPr>
            <p:cNvSpPr/>
            <p:nvPr/>
          </p:nvSpPr>
          <p:spPr>
            <a:xfrm>
              <a:off x="2821485" y="8007738"/>
              <a:ext cx="531495" cy="107314"/>
            </a:xfrm>
            <a:custGeom>
              <a:avLst/>
              <a:gdLst/>
              <a:ahLst/>
              <a:cxnLst/>
              <a:rect l="l" t="t" r="r" b="b"/>
              <a:pathLst>
                <a:path w="531495" h="107315">
                  <a:moveTo>
                    <a:pt x="417652" y="0"/>
                  </a:moveTo>
                  <a:lnTo>
                    <a:pt x="0" y="52463"/>
                  </a:lnTo>
                  <a:lnTo>
                    <a:pt x="113804" y="107289"/>
                  </a:lnTo>
                  <a:lnTo>
                    <a:pt x="531444" y="55333"/>
                  </a:lnTo>
                  <a:lnTo>
                    <a:pt x="417652"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1" name="object 55">
              <a:extLst>
                <a:ext uri="{FF2B5EF4-FFF2-40B4-BE49-F238E27FC236}">
                  <a16:creationId xmlns:a16="http://schemas.microsoft.com/office/drawing/2014/main" id="{83FDD7EC-36B0-492E-A6B2-2E6F01AA7016}"/>
                </a:ext>
              </a:extLst>
            </p:cNvPr>
            <p:cNvSpPr/>
            <p:nvPr/>
          </p:nvSpPr>
          <p:spPr>
            <a:xfrm>
              <a:off x="2821485" y="8007738"/>
              <a:ext cx="531495" cy="107314"/>
            </a:xfrm>
            <a:custGeom>
              <a:avLst/>
              <a:gdLst/>
              <a:ahLst/>
              <a:cxnLst/>
              <a:rect l="l" t="t" r="r" b="b"/>
              <a:pathLst>
                <a:path w="531495" h="107315">
                  <a:moveTo>
                    <a:pt x="113804" y="107289"/>
                  </a:moveTo>
                  <a:lnTo>
                    <a:pt x="0" y="52463"/>
                  </a:lnTo>
                  <a:lnTo>
                    <a:pt x="417652" y="0"/>
                  </a:lnTo>
                  <a:lnTo>
                    <a:pt x="531444" y="55333"/>
                  </a:lnTo>
                  <a:lnTo>
                    <a:pt x="113804" y="107289"/>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2" name="object 56">
              <a:extLst>
                <a:ext uri="{FF2B5EF4-FFF2-40B4-BE49-F238E27FC236}">
                  <a16:creationId xmlns:a16="http://schemas.microsoft.com/office/drawing/2014/main" id="{20641DD5-50F4-42FA-BFC1-437F65EE5946}"/>
                </a:ext>
              </a:extLst>
            </p:cNvPr>
            <p:cNvSpPr/>
            <p:nvPr/>
          </p:nvSpPr>
          <p:spPr>
            <a:xfrm>
              <a:off x="2956178" y="8225993"/>
              <a:ext cx="51676" cy="46570"/>
            </a:xfrm>
            <a:prstGeom prst="rect">
              <a:avLst/>
            </a:prstGeom>
            <a:blipFill>
              <a:blip r:embed="rId1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3" name="object 57">
              <a:extLst>
                <a:ext uri="{FF2B5EF4-FFF2-40B4-BE49-F238E27FC236}">
                  <a16:creationId xmlns:a16="http://schemas.microsoft.com/office/drawing/2014/main" id="{BB942869-1D2F-46F7-8163-7D4DC90E3F54}"/>
                </a:ext>
              </a:extLst>
            </p:cNvPr>
            <p:cNvSpPr/>
            <p:nvPr/>
          </p:nvSpPr>
          <p:spPr>
            <a:xfrm>
              <a:off x="2956180" y="8225993"/>
              <a:ext cx="52069" cy="46990"/>
            </a:xfrm>
            <a:custGeom>
              <a:avLst/>
              <a:gdLst/>
              <a:ahLst/>
              <a:cxnLst/>
              <a:rect l="l" t="t" r="r" b="b"/>
              <a:pathLst>
                <a:path w="52069" h="46990">
                  <a:moveTo>
                    <a:pt x="0" y="7886"/>
                  </a:moveTo>
                  <a:lnTo>
                    <a:pt x="0" y="46570"/>
                  </a:lnTo>
                  <a:lnTo>
                    <a:pt x="51308" y="36588"/>
                  </a:lnTo>
                  <a:lnTo>
                    <a:pt x="51663" y="0"/>
                  </a:lnTo>
                  <a:lnTo>
                    <a:pt x="0" y="788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4" name="object 58">
              <a:extLst>
                <a:ext uri="{FF2B5EF4-FFF2-40B4-BE49-F238E27FC236}">
                  <a16:creationId xmlns:a16="http://schemas.microsoft.com/office/drawing/2014/main" id="{E8F39F48-8D7A-4CE3-90ED-397442ADC436}"/>
                </a:ext>
              </a:extLst>
            </p:cNvPr>
            <p:cNvSpPr/>
            <p:nvPr/>
          </p:nvSpPr>
          <p:spPr>
            <a:xfrm>
              <a:off x="3020707" y="8216011"/>
              <a:ext cx="51676" cy="44081"/>
            </a:xfrm>
            <a:prstGeom prst="rect">
              <a:avLst/>
            </a:prstGeom>
            <a:blipFill>
              <a:blip r:embed="rId1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5" name="object 59">
              <a:extLst>
                <a:ext uri="{FF2B5EF4-FFF2-40B4-BE49-F238E27FC236}">
                  <a16:creationId xmlns:a16="http://schemas.microsoft.com/office/drawing/2014/main" id="{02E111CA-4DF2-483E-8900-E0429B003588}"/>
                </a:ext>
              </a:extLst>
            </p:cNvPr>
            <p:cNvSpPr/>
            <p:nvPr/>
          </p:nvSpPr>
          <p:spPr>
            <a:xfrm>
              <a:off x="3020706" y="8216010"/>
              <a:ext cx="52069" cy="44450"/>
            </a:xfrm>
            <a:custGeom>
              <a:avLst/>
              <a:gdLst/>
              <a:ahLst/>
              <a:cxnLst/>
              <a:rect l="l" t="t" r="r" b="b"/>
              <a:pathLst>
                <a:path w="52069" h="44450">
                  <a:moveTo>
                    <a:pt x="0" y="8572"/>
                  </a:moveTo>
                  <a:lnTo>
                    <a:pt x="0" y="44081"/>
                  </a:lnTo>
                  <a:lnTo>
                    <a:pt x="51308" y="34124"/>
                  </a:lnTo>
                  <a:lnTo>
                    <a:pt x="51676" y="0"/>
                  </a:lnTo>
                  <a:lnTo>
                    <a:pt x="0" y="857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6" name="object 60">
              <a:extLst>
                <a:ext uri="{FF2B5EF4-FFF2-40B4-BE49-F238E27FC236}">
                  <a16:creationId xmlns:a16="http://schemas.microsoft.com/office/drawing/2014/main" id="{3B0C1DCD-EEC0-4CBA-86CE-BFA9BCB3C97F}"/>
                </a:ext>
              </a:extLst>
            </p:cNvPr>
            <p:cNvSpPr/>
            <p:nvPr/>
          </p:nvSpPr>
          <p:spPr>
            <a:xfrm>
              <a:off x="2956509" y="8174215"/>
              <a:ext cx="51688" cy="46189"/>
            </a:xfrm>
            <a:prstGeom prst="rect">
              <a:avLst/>
            </a:prstGeom>
            <a:blipFill>
              <a:blip r:embed="rId1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7" name="object 61">
              <a:extLst>
                <a:ext uri="{FF2B5EF4-FFF2-40B4-BE49-F238E27FC236}">
                  <a16:creationId xmlns:a16="http://schemas.microsoft.com/office/drawing/2014/main" id="{77CA3669-8A96-4023-BAAF-351F5A02570C}"/>
                </a:ext>
              </a:extLst>
            </p:cNvPr>
            <p:cNvSpPr/>
            <p:nvPr/>
          </p:nvSpPr>
          <p:spPr>
            <a:xfrm>
              <a:off x="2956509" y="8174215"/>
              <a:ext cx="52069" cy="46355"/>
            </a:xfrm>
            <a:custGeom>
              <a:avLst/>
              <a:gdLst/>
              <a:ahLst/>
              <a:cxnLst/>
              <a:rect l="l" t="t" r="r" b="b"/>
              <a:pathLst>
                <a:path w="52069" h="46354">
                  <a:moveTo>
                    <a:pt x="0" y="7493"/>
                  </a:moveTo>
                  <a:lnTo>
                    <a:pt x="0" y="46177"/>
                  </a:lnTo>
                  <a:lnTo>
                    <a:pt x="51308" y="37998"/>
                  </a:lnTo>
                  <a:lnTo>
                    <a:pt x="51689" y="0"/>
                  </a:lnTo>
                  <a:lnTo>
                    <a:pt x="0" y="749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8" name="object 62">
              <a:extLst>
                <a:ext uri="{FF2B5EF4-FFF2-40B4-BE49-F238E27FC236}">
                  <a16:creationId xmlns:a16="http://schemas.microsoft.com/office/drawing/2014/main" id="{93EC9CCB-9D14-47D2-8886-685F64A9BC2D}"/>
                </a:ext>
              </a:extLst>
            </p:cNvPr>
            <p:cNvSpPr/>
            <p:nvPr/>
          </p:nvSpPr>
          <p:spPr>
            <a:xfrm>
              <a:off x="3021025" y="8164334"/>
              <a:ext cx="51701" cy="45504"/>
            </a:xfrm>
            <a:prstGeom prst="rect">
              <a:avLst/>
            </a:prstGeom>
            <a:blipFill>
              <a:blip r:embed="rId1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799" name="object 63">
              <a:extLst>
                <a:ext uri="{FF2B5EF4-FFF2-40B4-BE49-F238E27FC236}">
                  <a16:creationId xmlns:a16="http://schemas.microsoft.com/office/drawing/2014/main" id="{83CFEE06-85B2-448F-9005-2C0EA055EE38}"/>
                </a:ext>
              </a:extLst>
            </p:cNvPr>
            <p:cNvSpPr/>
            <p:nvPr/>
          </p:nvSpPr>
          <p:spPr>
            <a:xfrm>
              <a:off x="3021028" y="8164335"/>
              <a:ext cx="52069" cy="45720"/>
            </a:xfrm>
            <a:custGeom>
              <a:avLst/>
              <a:gdLst/>
              <a:ahLst/>
              <a:cxnLst/>
              <a:rect l="l" t="t" r="r" b="b"/>
              <a:pathLst>
                <a:path w="52069" h="45720">
                  <a:moveTo>
                    <a:pt x="0" y="8064"/>
                  </a:moveTo>
                  <a:lnTo>
                    <a:pt x="0" y="45504"/>
                  </a:lnTo>
                  <a:lnTo>
                    <a:pt x="51308" y="37426"/>
                  </a:lnTo>
                  <a:lnTo>
                    <a:pt x="51689" y="0"/>
                  </a:lnTo>
                  <a:lnTo>
                    <a:pt x="0" y="8064"/>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0" name="object 64">
              <a:extLst>
                <a:ext uri="{FF2B5EF4-FFF2-40B4-BE49-F238E27FC236}">
                  <a16:creationId xmlns:a16="http://schemas.microsoft.com/office/drawing/2014/main" id="{F4DBCEB2-DF27-4865-83DC-C1A2C7C2A063}"/>
                </a:ext>
              </a:extLst>
            </p:cNvPr>
            <p:cNvSpPr/>
            <p:nvPr/>
          </p:nvSpPr>
          <p:spPr>
            <a:xfrm>
              <a:off x="3086214" y="8204288"/>
              <a:ext cx="51689" cy="42087"/>
            </a:xfrm>
            <a:prstGeom prst="rect">
              <a:avLst/>
            </a:prstGeom>
            <a:blipFill>
              <a:blip r:embed="rId1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1" name="object 65">
              <a:extLst>
                <a:ext uri="{FF2B5EF4-FFF2-40B4-BE49-F238E27FC236}">
                  <a16:creationId xmlns:a16="http://schemas.microsoft.com/office/drawing/2014/main" id="{DCE8FD2D-665A-4529-8CA7-A254A1F6AC3F}"/>
                </a:ext>
              </a:extLst>
            </p:cNvPr>
            <p:cNvSpPr/>
            <p:nvPr/>
          </p:nvSpPr>
          <p:spPr>
            <a:xfrm>
              <a:off x="3086210" y="8204287"/>
              <a:ext cx="52069" cy="42545"/>
            </a:xfrm>
            <a:custGeom>
              <a:avLst/>
              <a:gdLst/>
              <a:ahLst/>
              <a:cxnLst/>
              <a:rect l="l" t="t" r="r" b="b"/>
              <a:pathLst>
                <a:path w="52069" h="42545">
                  <a:moveTo>
                    <a:pt x="0" y="9359"/>
                  </a:moveTo>
                  <a:lnTo>
                    <a:pt x="0" y="42087"/>
                  </a:lnTo>
                  <a:lnTo>
                    <a:pt x="51320" y="32118"/>
                  </a:lnTo>
                  <a:lnTo>
                    <a:pt x="51689" y="0"/>
                  </a:lnTo>
                  <a:lnTo>
                    <a:pt x="0" y="9359"/>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2" name="object 66">
              <a:extLst>
                <a:ext uri="{FF2B5EF4-FFF2-40B4-BE49-F238E27FC236}">
                  <a16:creationId xmlns:a16="http://schemas.microsoft.com/office/drawing/2014/main" id="{13837610-26A2-409C-AE71-495A10B2BCF3}"/>
                </a:ext>
              </a:extLst>
            </p:cNvPr>
            <p:cNvSpPr/>
            <p:nvPr/>
          </p:nvSpPr>
          <p:spPr>
            <a:xfrm>
              <a:off x="3086557" y="8154695"/>
              <a:ext cx="51676" cy="44919"/>
            </a:xfrm>
            <a:prstGeom prst="rect">
              <a:avLst/>
            </a:prstGeom>
            <a:blipFill>
              <a:blip r:embed="rId1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3" name="object 67">
              <a:extLst>
                <a:ext uri="{FF2B5EF4-FFF2-40B4-BE49-F238E27FC236}">
                  <a16:creationId xmlns:a16="http://schemas.microsoft.com/office/drawing/2014/main" id="{8A9E8BA4-B5FB-43D5-BDCF-A2255148D171}"/>
                </a:ext>
              </a:extLst>
            </p:cNvPr>
            <p:cNvSpPr/>
            <p:nvPr/>
          </p:nvSpPr>
          <p:spPr>
            <a:xfrm>
              <a:off x="3086557" y="8154705"/>
              <a:ext cx="52069" cy="45085"/>
            </a:xfrm>
            <a:custGeom>
              <a:avLst/>
              <a:gdLst/>
              <a:ahLst/>
              <a:cxnLst/>
              <a:rect l="l" t="t" r="r" b="b"/>
              <a:pathLst>
                <a:path w="52069" h="45084">
                  <a:moveTo>
                    <a:pt x="0" y="7480"/>
                  </a:moveTo>
                  <a:lnTo>
                    <a:pt x="0" y="44907"/>
                  </a:lnTo>
                  <a:lnTo>
                    <a:pt x="51308" y="35560"/>
                  </a:lnTo>
                  <a:lnTo>
                    <a:pt x="51676" y="0"/>
                  </a:lnTo>
                  <a:lnTo>
                    <a:pt x="0" y="748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4" name="object 68">
              <a:extLst>
                <a:ext uri="{FF2B5EF4-FFF2-40B4-BE49-F238E27FC236}">
                  <a16:creationId xmlns:a16="http://schemas.microsoft.com/office/drawing/2014/main" id="{8F6AFB72-D600-473A-A7B3-6F31A76E4B11}"/>
                </a:ext>
              </a:extLst>
            </p:cNvPr>
            <p:cNvSpPr/>
            <p:nvPr/>
          </p:nvSpPr>
          <p:spPr>
            <a:xfrm>
              <a:off x="3203560" y="8130739"/>
              <a:ext cx="91986" cy="104978"/>
            </a:xfrm>
            <a:prstGeom prst="rect">
              <a:avLst/>
            </a:prstGeom>
            <a:blipFill>
              <a:blip r:embed="rId1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5" name="object 69">
              <a:extLst>
                <a:ext uri="{FF2B5EF4-FFF2-40B4-BE49-F238E27FC236}">
                  <a16:creationId xmlns:a16="http://schemas.microsoft.com/office/drawing/2014/main" id="{AC76B505-B0D5-4D72-AA3F-71E9D719EF84}"/>
                </a:ext>
              </a:extLst>
            </p:cNvPr>
            <p:cNvSpPr/>
            <p:nvPr/>
          </p:nvSpPr>
          <p:spPr>
            <a:xfrm>
              <a:off x="3553751" y="7981975"/>
              <a:ext cx="67881" cy="240372"/>
            </a:xfrm>
            <a:prstGeom prst="rect">
              <a:avLst/>
            </a:prstGeom>
            <a:blipFill>
              <a:blip r:embed="rId1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6" name="object 70">
              <a:extLst>
                <a:ext uri="{FF2B5EF4-FFF2-40B4-BE49-F238E27FC236}">
                  <a16:creationId xmlns:a16="http://schemas.microsoft.com/office/drawing/2014/main" id="{C306DF1E-8816-4185-8122-E8D9B77062D4}"/>
                </a:ext>
              </a:extLst>
            </p:cNvPr>
            <p:cNvSpPr/>
            <p:nvPr/>
          </p:nvSpPr>
          <p:spPr>
            <a:xfrm>
              <a:off x="3553745" y="7981963"/>
              <a:ext cx="67945" cy="240665"/>
            </a:xfrm>
            <a:custGeom>
              <a:avLst/>
              <a:gdLst/>
              <a:ahLst/>
              <a:cxnLst/>
              <a:rect l="l" t="t" r="r" b="b"/>
              <a:pathLst>
                <a:path w="67945" h="240665">
                  <a:moveTo>
                    <a:pt x="67881" y="240385"/>
                  </a:moveTo>
                  <a:lnTo>
                    <a:pt x="0" y="240385"/>
                  </a:lnTo>
                  <a:lnTo>
                    <a:pt x="14782" y="0"/>
                  </a:lnTo>
                  <a:lnTo>
                    <a:pt x="53073" y="0"/>
                  </a:lnTo>
                  <a:lnTo>
                    <a:pt x="67881" y="240385"/>
                  </a:lnTo>
                  <a:close/>
                </a:path>
              </a:pathLst>
            </a:custGeom>
            <a:ln w="3175">
              <a:solidFill>
                <a:srgbClr val="6C573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7" name="object 71">
              <a:extLst>
                <a:ext uri="{FF2B5EF4-FFF2-40B4-BE49-F238E27FC236}">
                  <a16:creationId xmlns:a16="http://schemas.microsoft.com/office/drawing/2014/main" id="{E72465A4-148B-4C3C-B918-5A5362EBC7A3}"/>
                </a:ext>
              </a:extLst>
            </p:cNvPr>
            <p:cNvSpPr/>
            <p:nvPr/>
          </p:nvSpPr>
          <p:spPr>
            <a:xfrm>
              <a:off x="3494252" y="7988782"/>
              <a:ext cx="67881" cy="240372"/>
            </a:xfrm>
            <a:prstGeom prst="rect">
              <a:avLst/>
            </a:prstGeom>
            <a:blipFill>
              <a:blip r:embed="rId2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8" name="object 72">
              <a:extLst>
                <a:ext uri="{FF2B5EF4-FFF2-40B4-BE49-F238E27FC236}">
                  <a16:creationId xmlns:a16="http://schemas.microsoft.com/office/drawing/2014/main" id="{1BFBFB55-DBC5-495E-B97F-E97A298E14DD}"/>
                </a:ext>
              </a:extLst>
            </p:cNvPr>
            <p:cNvSpPr/>
            <p:nvPr/>
          </p:nvSpPr>
          <p:spPr>
            <a:xfrm>
              <a:off x="3494251" y="7988771"/>
              <a:ext cx="67945" cy="240665"/>
            </a:xfrm>
            <a:custGeom>
              <a:avLst/>
              <a:gdLst/>
              <a:ahLst/>
              <a:cxnLst/>
              <a:rect l="l" t="t" r="r" b="b"/>
              <a:pathLst>
                <a:path w="67945" h="240665">
                  <a:moveTo>
                    <a:pt x="67881" y="240385"/>
                  </a:moveTo>
                  <a:lnTo>
                    <a:pt x="0" y="240385"/>
                  </a:lnTo>
                  <a:lnTo>
                    <a:pt x="14782" y="0"/>
                  </a:lnTo>
                  <a:lnTo>
                    <a:pt x="53073" y="0"/>
                  </a:lnTo>
                  <a:lnTo>
                    <a:pt x="67881" y="240385"/>
                  </a:lnTo>
                  <a:close/>
                </a:path>
              </a:pathLst>
            </a:custGeom>
            <a:ln w="3175">
              <a:solidFill>
                <a:srgbClr val="6C573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09" name="object 73">
              <a:extLst>
                <a:ext uri="{FF2B5EF4-FFF2-40B4-BE49-F238E27FC236}">
                  <a16:creationId xmlns:a16="http://schemas.microsoft.com/office/drawing/2014/main" id="{2B5EA0B0-FD4A-46FF-AB37-1210D00E41D2}"/>
                </a:ext>
              </a:extLst>
            </p:cNvPr>
            <p:cNvSpPr/>
            <p:nvPr/>
          </p:nvSpPr>
          <p:spPr>
            <a:xfrm>
              <a:off x="3158065" y="8066188"/>
              <a:ext cx="480059" cy="58419"/>
            </a:xfrm>
            <a:custGeom>
              <a:avLst/>
              <a:gdLst/>
              <a:ahLst/>
              <a:cxnLst/>
              <a:rect l="l" t="t" r="r" b="b"/>
              <a:pathLst>
                <a:path w="480060" h="58420">
                  <a:moveTo>
                    <a:pt x="479882" y="0"/>
                  </a:moveTo>
                  <a:lnTo>
                    <a:pt x="89814" y="39077"/>
                  </a:lnTo>
                  <a:lnTo>
                    <a:pt x="0" y="58153"/>
                  </a:lnTo>
                  <a:lnTo>
                    <a:pt x="390080" y="15557"/>
                  </a:lnTo>
                  <a:lnTo>
                    <a:pt x="479882"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0" name="object 74">
              <a:extLst>
                <a:ext uri="{FF2B5EF4-FFF2-40B4-BE49-F238E27FC236}">
                  <a16:creationId xmlns:a16="http://schemas.microsoft.com/office/drawing/2014/main" id="{9041CB34-E11E-43D8-BD7B-4E6FEF9748E1}"/>
                </a:ext>
              </a:extLst>
            </p:cNvPr>
            <p:cNvSpPr/>
            <p:nvPr/>
          </p:nvSpPr>
          <p:spPr>
            <a:xfrm>
              <a:off x="3158065" y="8066188"/>
              <a:ext cx="480059" cy="58419"/>
            </a:xfrm>
            <a:custGeom>
              <a:avLst/>
              <a:gdLst/>
              <a:ahLst/>
              <a:cxnLst/>
              <a:rect l="l" t="t" r="r" b="b"/>
              <a:pathLst>
                <a:path w="480060" h="58420">
                  <a:moveTo>
                    <a:pt x="89814" y="39077"/>
                  </a:moveTo>
                  <a:lnTo>
                    <a:pt x="0" y="58153"/>
                  </a:lnTo>
                  <a:lnTo>
                    <a:pt x="390080" y="15557"/>
                  </a:lnTo>
                  <a:lnTo>
                    <a:pt x="479882" y="0"/>
                  </a:lnTo>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1" name="object 75">
              <a:extLst>
                <a:ext uri="{FF2B5EF4-FFF2-40B4-BE49-F238E27FC236}">
                  <a16:creationId xmlns:a16="http://schemas.microsoft.com/office/drawing/2014/main" id="{191F743D-2C1F-4EB1-AA52-744FB63F0E9E}"/>
                </a:ext>
              </a:extLst>
            </p:cNvPr>
            <p:cNvSpPr/>
            <p:nvPr/>
          </p:nvSpPr>
          <p:spPr>
            <a:xfrm>
              <a:off x="3544637" y="8065689"/>
              <a:ext cx="194843" cy="176999"/>
            </a:xfrm>
            <a:prstGeom prst="rect">
              <a:avLst/>
            </a:prstGeom>
            <a:blipFill>
              <a:blip r:embed="rId2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2" name="object 76">
              <a:extLst>
                <a:ext uri="{FF2B5EF4-FFF2-40B4-BE49-F238E27FC236}">
                  <a16:creationId xmlns:a16="http://schemas.microsoft.com/office/drawing/2014/main" id="{E9D3F933-E030-490E-8235-D2552D3FA0B3}"/>
                </a:ext>
              </a:extLst>
            </p:cNvPr>
            <p:cNvSpPr/>
            <p:nvPr/>
          </p:nvSpPr>
          <p:spPr>
            <a:xfrm>
              <a:off x="3356218" y="8108540"/>
              <a:ext cx="382270" cy="210820"/>
            </a:xfrm>
            <a:custGeom>
              <a:avLst/>
              <a:gdLst/>
              <a:ahLst/>
              <a:cxnLst/>
              <a:rect l="l" t="t" r="r" b="b"/>
              <a:pathLst>
                <a:path w="382270" h="210820">
                  <a:moveTo>
                    <a:pt x="381812" y="0"/>
                  </a:moveTo>
                  <a:lnTo>
                    <a:pt x="0" y="46964"/>
                  </a:lnTo>
                  <a:lnTo>
                    <a:pt x="0" y="210312"/>
                  </a:lnTo>
                  <a:lnTo>
                    <a:pt x="381812" y="133337"/>
                  </a:lnTo>
                  <a:lnTo>
                    <a:pt x="381812" y="0"/>
                  </a:lnTo>
                  <a:close/>
                </a:path>
              </a:pathLst>
            </a:custGeom>
            <a:solidFill>
              <a:srgbClr val="C49A6C"/>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3" name="object 77">
              <a:extLst>
                <a:ext uri="{FF2B5EF4-FFF2-40B4-BE49-F238E27FC236}">
                  <a16:creationId xmlns:a16="http://schemas.microsoft.com/office/drawing/2014/main" id="{B234CC63-CF11-44BA-B0CF-166ADF8C1C9C}"/>
                </a:ext>
              </a:extLst>
            </p:cNvPr>
            <p:cNvSpPr/>
            <p:nvPr/>
          </p:nvSpPr>
          <p:spPr>
            <a:xfrm>
              <a:off x="3356218" y="8108540"/>
              <a:ext cx="382270" cy="210820"/>
            </a:xfrm>
            <a:custGeom>
              <a:avLst/>
              <a:gdLst/>
              <a:ahLst/>
              <a:cxnLst/>
              <a:rect l="l" t="t" r="r" b="b"/>
              <a:pathLst>
                <a:path w="382270" h="210820">
                  <a:moveTo>
                    <a:pt x="0" y="46964"/>
                  </a:moveTo>
                  <a:lnTo>
                    <a:pt x="0" y="210312"/>
                  </a:lnTo>
                  <a:lnTo>
                    <a:pt x="381812" y="133337"/>
                  </a:lnTo>
                  <a:lnTo>
                    <a:pt x="381812" y="0"/>
                  </a:lnTo>
                  <a:lnTo>
                    <a:pt x="0" y="46964"/>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4" name="object 78">
              <a:extLst>
                <a:ext uri="{FF2B5EF4-FFF2-40B4-BE49-F238E27FC236}">
                  <a16:creationId xmlns:a16="http://schemas.microsoft.com/office/drawing/2014/main" id="{2F2EC7E2-DF35-4E8E-A68D-BEA9FB9AB0B9}"/>
                </a:ext>
              </a:extLst>
            </p:cNvPr>
            <p:cNvSpPr/>
            <p:nvPr/>
          </p:nvSpPr>
          <p:spPr>
            <a:xfrm>
              <a:off x="3162829" y="8103937"/>
              <a:ext cx="194843" cy="216369"/>
            </a:xfrm>
            <a:prstGeom prst="rect">
              <a:avLst/>
            </a:prstGeom>
            <a:blipFill>
              <a:blip r:embed="rId2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5" name="object 79">
              <a:extLst>
                <a:ext uri="{FF2B5EF4-FFF2-40B4-BE49-F238E27FC236}">
                  <a16:creationId xmlns:a16="http://schemas.microsoft.com/office/drawing/2014/main" id="{18F782BB-C333-4743-A76A-17E7B64405E7}"/>
                </a:ext>
              </a:extLst>
            </p:cNvPr>
            <p:cNvSpPr/>
            <p:nvPr/>
          </p:nvSpPr>
          <p:spPr>
            <a:xfrm>
              <a:off x="3247876" y="8066188"/>
              <a:ext cx="496570" cy="90805"/>
            </a:xfrm>
            <a:custGeom>
              <a:avLst/>
              <a:gdLst/>
              <a:ahLst/>
              <a:cxnLst/>
              <a:rect l="l" t="t" r="r" b="b"/>
              <a:pathLst>
                <a:path w="496570" h="90804">
                  <a:moveTo>
                    <a:pt x="390067" y="0"/>
                  </a:moveTo>
                  <a:lnTo>
                    <a:pt x="0" y="39077"/>
                  </a:lnTo>
                  <a:lnTo>
                    <a:pt x="106286" y="90271"/>
                  </a:lnTo>
                  <a:lnTo>
                    <a:pt x="496366" y="41744"/>
                  </a:lnTo>
                  <a:lnTo>
                    <a:pt x="390067"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6" name="object 80">
              <a:extLst>
                <a:ext uri="{FF2B5EF4-FFF2-40B4-BE49-F238E27FC236}">
                  <a16:creationId xmlns:a16="http://schemas.microsoft.com/office/drawing/2014/main" id="{F6FB5789-29D7-40CB-B6FB-C970CC920ED9}"/>
                </a:ext>
              </a:extLst>
            </p:cNvPr>
            <p:cNvSpPr/>
            <p:nvPr/>
          </p:nvSpPr>
          <p:spPr>
            <a:xfrm>
              <a:off x="3247876" y="8066188"/>
              <a:ext cx="496570" cy="90805"/>
            </a:xfrm>
            <a:custGeom>
              <a:avLst/>
              <a:gdLst/>
              <a:ahLst/>
              <a:cxnLst/>
              <a:rect l="l" t="t" r="r" b="b"/>
              <a:pathLst>
                <a:path w="496570" h="90804">
                  <a:moveTo>
                    <a:pt x="106286" y="90271"/>
                  </a:moveTo>
                  <a:lnTo>
                    <a:pt x="0" y="39077"/>
                  </a:lnTo>
                  <a:lnTo>
                    <a:pt x="390067" y="0"/>
                  </a:lnTo>
                  <a:lnTo>
                    <a:pt x="496366" y="41744"/>
                  </a:lnTo>
                  <a:lnTo>
                    <a:pt x="106286" y="90271"/>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7" name="object 81">
              <a:extLst>
                <a:ext uri="{FF2B5EF4-FFF2-40B4-BE49-F238E27FC236}">
                  <a16:creationId xmlns:a16="http://schemas.microsoft.com/office/drawing/2014/main" id="{868C929E-37FD-4C49-AD8C-59779167E3D2}"/>
                </a:ext>
              </a:extLst>
            </p:cNvPr>
            <p:cNvSpPr/>
            <p:nvPr/>
          </p:nvSpPr>
          <p:spPr>
            <a:xfrm>
              <a:off x="3373666" y="8260092"/>
              <a:ext cx="48272" cy="43510"/>
            </a:xfrm>
            <a:prstGeom prst="rect">
              <a:avLst/>
            </a:prstGeom>
            <a:blipFill>
              <a:blip r:embed="rId2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8" name="object 82">
              <a:extLst>
                <a:ext uri="{FF2B5EF4-FFF2-40B4-BE49-F238E27FC236}">
                  <a16:creationId xmlns:a16="http://schemas.microsoft.com/office/drawing/2014/main" id="{74A58DB5-E7D7-4D31-8349-370B5D73357A}"/>
                </a:ext>
              </a:extLst>
            </p:cNvPr>
            <p:cNvSpPr/>
            <p:nvPr/>
          </p:nvSpPr>
          <p:spPr>
            <a:xfrm>
              <a:off x="3373671" y="8260092"/>
              <a:ext cx="48895" cy="43815"/>
            </a:xfrm>
            <a:custGeom>
              <a:avLst/>
              <a:gdLst/>
              <a:ahLst/>
              <a:cxnLst/>
              <a:rect l="l" t="t" r="r" b="b"/>
              <a:pathLst>
                <a:path w="48895" h="43815">
                  <a:moveTo>
                    <a:pt x="0" y="7365"/>
                  </a:moveTo>
                  <a:lnTo>
                    <a:pt x="0" y="43510"/>
                  </a:lnTo>
                  <a:lnTo>
                    <a:pt x="47929" y="34188"/>
                  </a:lnTo>
                  <a:lnTo>
                    <a:pt x="48272" y="0"/>
                  </a:lnTo>
                  <a:lnTo>
                    <a:pt x="0" y="7365"/>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19" name="object 83">
              <a:extLst>
                <a:ext uri="{FF2B5EF4-FFF2-40B4-BE49-F238E27FC236}">
                  <a16:creationId xmlns:a16="http://schemas.microsoft.com/office/drawing/2014/main" id="{5477CE72-7F3F-4DC2-8D38-6DAAA1330B37}"/>
                </a:ext>
              </a:extLst>
            </p:cNvPr>
            <p:cNvSpPr/>
            <p:nvPr/>
          </p:nvSpPr>
          <p:spPr>
            <a:xfrm>
              <a:off x="3433940" y="8250796"/>
              <a:ext cx="48260" cy="41160"/>
            </a:xfrm>
            <a:prstGeom prst="rect">
              <a:avLst/>
            </a:prstGeom>
            <a:blipFill>
              <a:blip r:embed="rId2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0" name="object 84">
              <a:extLst>
                <a:ext uri="{FF2B5EF4-FFF2-40B4-BE49-F238E27FC236}">
                  <a16:creationId xmlns:a16="http://schemas.microsoft.com/office/drawing/2014/main" id="{BD9E9236-DD7C-4681-B2FD-884326E2F73D}"/>
                </a:ext>
              </a:extLst>
            </p:cNvPr>
            <p:cNvSpPr/>
            <p:nvPr/>
          </p:nvSpPr>
          <p:spPr>
            <a:xfrm>
              <a:off x="3433937" y="8250791"/>
              <a:ext cx="48895" cy="41275"/>
            </a:xfrm>
            <a:custGeom>
              <a:avLst/>
              <a:gdLst/>
              <a:ahLst/>
              <a:cxnLst/>
              <a:rect l="l" t="t" r="r" b="b"/>
              <a:pathLst>
                <a:path w="48895" h="41275">
                  <a:moveTo>
                    <a:pt x="0" y="7988"/>
                  </a:moveTo>
                  <a:lnTo>
                    <a:pt x="0" y="41173"/>
                  </a:lnTo>
                  <a:lnTo>
                    <a:pt x="47929" y="31851"/>
                  </a:lnTo>
                  <a:lnTo>
                    <a:pt x="48272" y="0"/>
                  </a:lnTo>
                  <a:lnTo>
                    <a:pt x="0" y="7988"/>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1" name="object 85">
              <a:extLst>
                <a:ext uri="{FF2B5EF4-FFF2-40B4-BE49-F238E27FC236}">
                  <a16:creationId xmlns:a16="http://schemas.microsoft.com/office/drawing/2014/main" id="{872B7BA9-6869-4C58-85FD-57C032F3A0A8}"/>
                </a:ext>
              </a:extLst>
            </p:cNvPr>
            <p:cNvSpPr/>
            <p:nvPr/>
          </p:nvSpPr>
          <p:spPr>
            <a:xfrm>
              <a:off x="3373970" y="8211730"/>
              <a:ext cx="48285" cy="43141"/>
            </a:xfrm>
            <a:prstGeom prst="rect">
              <a:avLst/>
            </a:prstGeom>
            <a:blipFill>
              <a:blip r:embed="rId2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2" name="object 86">
              <a:extLst>
                <a:ext uri="{FF2B5EF4-FFF2-40B4-BE49-F238E27FC236}">
                  <a16:creationId xmlns:a16="http://schemas.microsoft.com/office/drawing/2014/main" id="{B50EE7EF-04B5-42BC-97C7-906C9E2AE3C2}"/>
                </a:ext>
              </a:extLst>
            </p:cNvPr>
            <p:cNvSpPr/>
            <p:nvPr/>
          </p:nvSpPr>
          <p:spPr>
            <a:xfrm>
              <a:off x="3373978" y="8211732"/>
              <a:ext cx="48895" cy="43180"/>
            </a:xfrm>
            <a:custGeom>
              <a:avLst/>
              <a:gdLst/>
              <a:ahLst/>
              <a:cxnLst/>
              <a:rect l="l" t="t" r="r" b="b"/>
              <a:pathLst>
                <a:path w="48895" h="43179">
                  <a:moveTo>
                    <a:pt x="0" y="7010"/>
                  </a:moveTo>
                  <a:lnTo>
                    <a:pt x="0" y="43141"/>
                  </a:lnTo>
                  <a:lnTo>
                    <a:pt x="47929" y="35509"/>
                  </a:lnTo>
                  <a:lnTo>
                    <a:pt x="48272" y="0"/>
                  </a:lnTo>
                  <a:lnTo>
                    <a:pt x="0" y="701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3" name="object 87">
              <a:extLst>
                <a:ext uri="{FF2B5EF4-FFF2-40B4-BE49-F238E27FC236}">
                  <a16:creationId xmlns:a16="http://schemas.microsoft.com/office/drawing/2014/main" id="{CCB7EB7C-7A36-4659-BFCE-D6D0C1D65AA0}"/>
                </a:ext>
              </a:extLst>
            </p:cNvPr>
            <p:cNvSpPr/>
            <p:nvPr/>
          </p:nvSpPr>
          <p:spPr>
            <a:xfrm>
              <a:off x="3434245" y="8202510"/>
              <a:ext cx="48285" cy="42506"/>
            </a:xfrm>
            <a:prstGeom prst="rect">
              <a:avLst/>
            </a:prstGeom>
            <a:blipFill>
              <a:blip r:embed="rId2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4" name="object 88">
              <a:extLst>
                <a:ext uri="{FF2B5EF4-FFF2-40B4-BE49-F238E27FC236}">
                  <a16:creationId xmlns:a16="http://schemas.microsoft.com/office/drawing/2014/main" id="{E98BB472-81F0-42D5-897F-9D3976A86F3B}"/>
                </a:ext>
              </a:extLst>
            </p:cNvPr>
            <p:cNvSpPr/>
            <p:nvPr/>
          </p:nvSpPr>
          <p:spPr>
            <a:xfrm>
              <a:off x="3434245" y="8202506"/>
              <a:ext cx="48895" cy="42545"/>
            </a:xfrm>
            <a:custGeom>
              <a:avLst/>
              <a:gdLst/>
              <a:ahLst/>
              <a:cxnLst/>
              <a:rect l="l" t="t" r="r" b="b"/>
              <a:pathLst>
                <a:path w="48895" h="42545">
                  <a:moveTo>
                    <a:pt x="0" y="7556"/>
                  </a:moveTo>
                  <a:lnTo>
                    <a:pt x="0" y="42506"/>
                  </a:lnTo>
                  <a:lnTo>
                    <a:pt x="47929" y="34963"/>
                  </a:lnTo>
                  <a:lnTo>
                    <a:pt x="48272" y="0"/>
                  </a:lnTo>
                  <a:lnTo>
                    <a:pt x="0" y="755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5" name="object 89">
              <a:extLst>
                <a:ext uri="{FF2B5EF4-FFF2-40B4-BE49-F238E27FC236}">
                  <a16:creationId xmlns:a16="http://schemas.microsoft.com/office/drawing/2014/main" id="{E16C2A63-F6D3-4581-B7A1-C2C2C514591E}"/>
                </a:ext>
              </a:extLst>
            </p:cNvPr>
            <p:cNvSpPr/>
            <p:nvPr/>
          </p:nvSpPr>
          <p:spPr>
            <a:xfrm>
              <a:off x="3495116" y="8239835"/>
              <a:ext cx="48285" cy="39306"/>
            </a:xfrm>
            <a:prstGeom prst="rect">
              <a:avLst/>
            </a:prstGeom>
            <a:blipFill>
              <a:blip r:embed="rId2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6" name="object 90">
              <a:extLst>
                <a:ext uri="{FF2B5EF4-FFF2-40B4-BE49-F238E27FC236}">
                  <a16:creationId xmlns:a16="http://schemas.microsoft.com/office/drawing/2014/main" id="{E9ABF487-E062-423C-8231-9C0264E31818}"/>
                </a:ext>
              </a:extLst>
            </p:cNvPr>
            <p:cNvSpPr/>
            <p:nvPr/>
          </p:nvSpPr>
          <p:spPr>
            <a:xfrm>
              <a:off x="3495123" y="8239837"/>
              <a:ext cx="48895" cy="39370"/>
            </a:xfrm>
            <a:custGeom>
              <a:avLst/>
              <a:gdLst/>
              <a:ahLst/>
              <a:cxnLst/>
              <a:rect l="l" t="t" r="r" b="b"/>
              <a:pathLst>
                <a:path w="48895" h="39370">
                  <a:moveTo>
                    <a:pt x="0" y="8737"/>
                  </a:moveTo>
                  <a:lnTo>
                    <a:pt x="0" y="39306"/>
                  </a:lnTo>
                  <a:lnTo>
                    <a:pt x="47929" y="29984"/>
                  </a:lnTo>
                  <a:lnTo>
                    <a:pt x="48272" y="0"/>
                  </a:lnTo>
                  <a:lnTo>
                    <a:pt x="0" y="873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7" name="object 91">
              <a:extLst>
                <a:ext uri="{FF2B5EF4-FFF2-40B4-BE49-F238E27FC236}">
                  <a16:creationId xmlns:a16="http://schemas.microsoft.com/office/drawing/2014/main" id="{AC21755C-4434-4F99-86EF-C09A3DD4FA64}"/>
                </a:ext>
              </a:extLst>
            </p:cNvPr>
            <p:cNvSpPr/>
            <p:nvPr/>
          </p:nvSpPr>
          <p:spPr>
            <a:xfrm>
              <a:off x="3495446" y="8193532"/>
              <a:ext cx="48260" cy="41935"/>
            </a:xfrm>
            <a:prstGeom prst="rect">
              <a:avLst/>
            </a:prstGeom>
            <a:blipFill>
              <a:blip r:embed="rId2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8" name="object 92">
              <a:extLst>
                <a:ext uri="{FF2B5EF4-FFF2-40B4-BE49-F238E27FC236}">
                  <a16:creationId xmlns:a16="http://schemas.microsoft.com/office/drawing/2014/main" id="{5B14DCDA-F0D6-44B0-8E83-A99F495618C5}"/>
                </a:ext>
              </a:extLst>
            </p:cNvPr>
            <p:cNvSpPr/>
            <p:nvPr/>
          </p:nvSpPr>
          <p:spPr>
            <a:xfrm>
              <a:off x="3495441" y="8193525"/>
              <a:ext cx="48895" cy="42545"/>
            </a:xfrm>
            <a:custGeom>
              <a:avLst/>
              <a:gdLst/>
              <a:ahLst/>
              <a:cxnLst/>
              <a:rect l="l" t="t" r="r" b="b"/>
              <a:pathLst>
                <a:path w="48895" h="42545">
                  <a:moveTo>
                    <a:pt x="0" y="6985"/>
                  </a:moveTo>
                  <a:lnTo>
                    <a:pt x="0" y="41935"/>
                  </a:lnTo>
                  <a:lnTo>
                    <a:pt x="47917" y="33197"/>
                  </a:lnTo>
                  <a:lnTo>
                    <a:pt x="48272" y="0"/>
                  </a:lnTo>
                  <a:lnTo>
                    <a:pt x="0" y="6985"/>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29" name="object 93">
              <a:extLst>
                <a:ext uri="{FF2B5EF4-FFF2-40B4-BE49-F238E27FC236}">
                  <a16:creationId xmlns:a16="http://schemas.microsoft.com/office/drawing/2014/main" id="{D6FC6145-A087-48E2-9BD2-6E7B5CA5D0AC}"/>
                </a:ext>
              </a:extLst>
            </p:cNvPr>
            <p:cNvSpPr/>
            <p:nvPr/>
          </p:nvSpPr>
          <p:spPr>
            <a:xfrm>
              <a:off x="3604623" y="8171038"/>
              <a:ext cx="86118" cy="98234"/>
            </a:xfrm>
            <a:prstGeom prst="rect">
              <a:avLst/>
            </a:prstGeom>
            <a:blipFill>
              <a:blip r:embed="rId2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0" name="object 94">
              <a:extLst>
                <a:ext uri="{FF2B5EF4-FFF2-40B4-BE49-F238E27FC236}">
                  <a16:creationId xmlns:a16="http://schemas.microsoft.com/office/drawing/2014/main" id="{00AEA05A-AE3B-40B7-BBA1-600D8BA3F81A}"/>
                </a:ext>
              </a:extLst>
            </p:cNvPr>
            <p:cNvSpPr/>
            <p:nvPr/>
          </p:nvSpPr>
          <p:spPr>
            <a:xfrm>
              <a:off x="2592296" y="8132670"/>
              <a:ext cx="561975" cy="68580"/>
            </a:xfrm>
            <a:custGeom>
              <a:avLst/>
              <a:gdLst/>
              <a:ahLst/>
              <a:cxnLst/>
              <a:rect l="l" t="t" r="r" b="b"/>
              <a:pathLst>
                <a:path w="561975" h="68579">
                  <a:moveTo>
                    <a:pt x="561936" y="0"/>
                  </a:moveTo>
                  <a:lnTo>
                    <a:pt x="105168" y="45745"/>
                  </a:lnTo>
                  <a:lnTo>
                    <a:pt x="0" y="68097"/>
                  </a:lnTo>
                  <a:lnTo>
                    <a:pt x="456793" y="18211"/>
                  </a:lnTo>
                  <a:lnTo>
                    <a:pt x="561936"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1" name="object 95">
              <a:extLst>
                <a:ext uri="{FF2B5EF4-FFF2-40B4-BE49-F238E27FC236}">
                  <a16:creationId xmlns:a16="http://schemas.microsoft.com/office/drawing/2014/main" id="{E1378920-B796-4538-8F75-CFA312304B86}"/>
                </a:ext>
              </a:extLst>
            </p:cNvPr>
            <p:cNvSpPr/>
            <p:nvPr/>
          </p:nvSpPr>
          <p:spPr>
            <a:xfrm>
              <a:off x="2592296" y="8132670"/>
              <a:ext cx="561975" cy="68580"/>
            </a:xfrm>
            <a:custGeom>
              <a:avLst/>
              <a:gdLst/>
              <a:ahLst/>
              <a:cxnLst/>
              <a:rect l="l" t="t" r="r" b="b"/>
              <a:pathLst>
                <a:path w="561975" h="68579">
                  <a:moveTo>
                    <a:pt x="105168" y="45745"/>
                  </a:moveTo>
                  <a:lnTo>
                    <a:pt x="0" y="68097"/>
                  </a:lnTo>
                  <a:lnTo>
                    <a:pt x="456793" y="18211"/>
                  </a:lnTo>
                  <a:lnTo>
                    <a:pt x="561936" y="0"/>
                  </a:lnTo>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2" name="object 96">
              <a:extLst>
                <a:ext uri="{FF2B5EF4-FFF2-40B4-BE49-F238E27FC236}">
                  <a16:creationId xmlns:a16="http://schemas.microsoft.com/office/drawing/2014/main" id="{8272957E-EA57-4104-A263-B2325AF91C9B}"/>
                </a:ext>
              </a:extLst>
            </p:cNvPr>
            <p:cNvSpPr/>
            <p:nvPr/>
          </p:nvSpPr>
          <p:spPr>
            <a:xfrm>
              <a:off x="3045222" y="8132331"/>
              <a:ext cx="227647" cy="206755"/>
            </a:xfrm>
            <a:prstGeom prst="rect">
              <a:avLst/>
            </a:prstGeom>
            <a:blipFill>
              <a:blip r:embed="rId3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3" name="object 97">
              <a:extLst>
                <a:ext uri="{FF2B5EF4-FFF2-40B4-BE49-F238E27FC236}">
                  <a16:creationId xmlns:a16="http://schemas.microsoft.com/office/drawing/2014/main" id="{B88B6C2A-EE44-4EC1-A1F4-8A30C86158A0}"/>
                </a:ext>
              </a:extLst>
            </p:cNvPr>
            <p:cNvSpPr/>
            <p:nvPr/>
          </p:nvSpPr>
          <p:spPr>
            <a:xfrm>
              <a:off x="2824326" y="8182261"/>
              <a:ext cx="447675" cy="246379"/>
            </a:xfrm>
            <a:custGeom>
              <a:avLst/>
              <a:gdLst/>
              <a:ahLst/>
              <a:cxnLst/>
              <a:rect l="l" t="t" r="r" b="b"/>
              <a:pathLst>
                <a:path w="447675" h="246379">
                  <a:moveTo>
                    <a:pt x="447090" y="0"/>
                  </a:moveTo>
                  <a:lnTo>
                    <a:pt x="0" y="55003"/>
                  </a:lnTo>
                  <a:lnTo>
                    <a:pt x="0" y="246265"/>
                  </a:lnTo>
                  <a:lnTo>
                    <a:pt x="447090" y="156121"/>
                  </a:lnTo>
                  <a:lnTo>
                    <a:pt x="447090" y="0"/>
                  </a:lnTo>
                  <a:close/>
                </a:path>
              </a:pathLst>
            </a:custGeom>
            <a:solidFill>
              <a:srgbClr val="C49A6C"/>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4" name="object 98">
              <a:extLst>
                <a:ext uri="{FF2B5EF4-FFF2-40B4-BE49-F238E27FC236}">
                  <a16:creationId xmlns:a16="http://schemas.microsoft.com/office/drawing/2014/main" id="{5372F631-FE44-4EB3-B33B-6FC5700C6854}"/>
                </a:ext>
              </a:extLst>
            </p:cNvPr>
            <p:cNvSpPr/>
            <p:nvPr/>
          </p:nvSpPr>
          <p:spPr>
            <a:xfrm>
              <a:off x="2824326" y="8182261"/>
              <a:ext cx="447675" cy="246379"/>
            </a:xfrm>
            <a:custGeom>
              <a:avLst/>
              <a:gdLst/>
              <a:ahLst/>
              <a:cxnLst/>
              <a:rect l="l" t="t" r="r" b="b"/>
              <a:pathLst>
                <a:path w="447675" h="246379">
                  <a:moveTo>
                    <a:pt x="0" y="55003"/>
                  </a:moveTo>
                  <a:lnTo>
                    <a:pt x="0" y="246265"/>
                  </a:lnTo>
                  <a:lnTo>
                    <a:pt x="447090" y="156121"/>
                  </a:lnTo>
                  <a:lnTo>
                    <a:pt x="447090" y="0"/>
                  </a:lnTo>
                  <a:lnTo>
                    <a:pt x="0" y="55003"/>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5" name="object 99">
              <a:extLst>
                <a:ext uri="{FF2B5EF4-FFF2-40B4-BE49-F238E27FC236}">
                  <a16:creationId xmlns:a16="http://schemas.microsoft.com/office/drawing/2014/main" id="{F7775EA1-F4BC-43CF-AD79-A827467D91D1}"/>
                </a:ext>
              </a:extLst>
            </p:cNvPr>
            <p:cNvSpPr/>
            <p:nvPr/>
          </p:nvSpPr>
          <p:spPr>
            <a:xfrm>
              <a:off x="2598132" y="8177124"/>
              <a:ext cx="227647" cy="252856"/>
            </a:xfrm>
            <a:prstGeom prst="rect">
              <a:avLst/>
            </a:prstGeom>
            <a:blipFill>
              <a:blip r:embed="rId3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6" name="object 100">
              <a:extLst>
                <a:ext uri="{FF2B5EF4-FFF2-40B4-BE49-F238E27FC236}">
                  <a16:creationId xmlns:a16="http://schemas.microsoft.com/office/drawing/2014/main" id="{F98E9E5F-8A52-4EB7-A831-790F89D4FEA5}"/>
                </a:ext>
              </a:extLst>
            </p:cNvPr>
            <p:cNvSpPr/>
            <p:nvPr/>
          </p:nvSpPr>
          <p:spPr>
            <a:xfrm>
              <a:off x="2697462" y="8121035"/>
              <a:ext cx="581660" cy="117475"/>
            </a:xfrm>
            <a:custGeom>
              <a:avLst/>
              <a:gdLst/>
              <a:ahLst/>
              <a:cxnLst/>
              <a:rect l="l" t="t" r="r" b="b"/>
              <a:pathLst>
                <a:path w="581660" h="117475">
                  <a:moveTo>
                    <a:pt x="456780" y="0"/>
                  </a:moveTo>
                  <a:lnTo>
                    <a:pt x="0" y="57378"/>
                  </a:lnTo>
                  <a:lnTo>
                    <a:pt x="124460" y="117335"/>
                  </a:lnTo>
                  <a:lnTo>
                    <a:pt x="581240" y="60502"/>
                  </a:lnTo>
                  <a:lnTo>
                    <a:pt x="456780"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7" name="object 101">
              <a:extLst>
                <a:ext uri="{FF2B5EF4-FFF2-40B4-BE49-F238E27FC236}">
                  <a16:creationId xmlns:a16="http://schemas.microsoft.com/office/drawing/2014/main" id="{74473721-6A45-4CFA-93E8-27F27E5B38E0}"/>
                </a:ext>
              </a:extLst>
            </p:cNvPr>
            <p:cNvSpPr/>
            <p:nvPr/>
          </p:nvSpPr>
          <p:spPr>
            <a:xfrm>
              <a:off x="2697462" y="8121035"/>
              <a:ext cx="581660" cy="117475"/>
            </a:xfrm>
            <a:custGeom>
              <a:avLst/>
              <a:gdLst/>
              <a:ahLst/>
              <a:cxnLst/>
              <a:rect l="l" t="t" r="r" b="b"/>
              <a:pathLst>
                <a:path w="581660" h="117475">
                  <a:moveTo>
                    <a:pt x="124460" y="117335"/>
                  </a:moveTo>
                  <a:lnTo>
                    <a:pt x="0" y="57378"/>
                  </a:lnTo>
                  <a:lnTo>
                    <a:pt x="456780" y="0"/>
                  </a:lnTo>
                  <a:lnTo>
                    <a:pt x="581240" y="60502"/>
                  </a:lnTo>
                  <a:lnTo>
                    <a:pt x="124460" y="117335"/>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8" name="object 102">
              <a:extLst>
                <a:ext uri="{FF2B5EF4-FFF2-40B4-BE49-F238E27FC236}">
                  <a16:creationId xmlns:a16="http://schemas.microsoft.com/office/drawing/2014/main" id="{2322DA26-522D-4180-9F6B-EDE0B753209D}"/>
                </a:ext>
              </a:extLst>
            </p:cNvPr>
            <p:cNvSpPr/>
            <p:nvPr/>
          </p:nvSpPr>
          <p:spPr>
            <a:xfrm>
              <a:off x="2844761" y="8359724"/>
              <a:ext cx="56515" cy="50939"/>
            </a:xfrm>
            <a:prstGeom prst="rect">
              <a:avLst/>
            </a:prstGeom>
            <a:blipFill>
              <a:blip r:embed="rId3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39" name="object 103">
              <a:extLst>
                <a:ext uri="{FF2B5EF4-FFF2-40B4-BE49-F238E27FC236}">
                  <a16:creationId xmlns:a16="http://schemas.microsoft.com/office/drawing/2014/main" id="{CD6982A0-3F1D-4727-B34A-914F33FF526C}"/>
                </a:ext>
              </a:extLst>
            </p:cNvPr>
            <p:cNvSpPr/>
            <p:nvPr/>
          </p:nvSpPr>
          <p:spPr>
            <a:xfrm>
              <a:off x="2844765" y="8359721"/>
              <a:ext cx="56515" cy="51435"/>
            </a:xfrm>
            <a:custGeom>
              <a:avLst/>
              <a:gdLst/>
              <a:ahLst/>
              <a:cxnLst/>
              <a:rect l="l" t="t" r="r" b="b"/>
              <a:pathLst>
                <a:path w="56514" h="51434">
                  <a:moveTo>
                    <a:pt x="0" y="8635"/>
                  </a:moveTo>
                  <a:lnTo>
                    <a:pt x="0" y="50939"/>
                  </a:lnTo>
                  <a:lnTo>
                    <a:pt x="56121" y="40030"/>
                  </a:lnTo>
                  <a:lnTo>
                    <a:pt x="56515" y="0"/>
                  </a:lnTo>
                  <a:lnTo>
                    <a:pt x="0" y="8635"/>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0" name="object 104">
              <a:extLst>
                <a:ext uri="{FF2B5EF4-FFF2-40B4-BE49-F238E27FC236}">
                  <a16:creationId xmlns:a16="http://schemas.microsoft.com/office/drawing/2014/main" id="{6ECEE3CC-FC5B-4898-B4B8-11D64FA05CA7}"/>
                </a:ext>
              </a:extLst>
            </p:cNvPr>
            <p:cNvSpPr/>
            <p:nvPr/>
          </p:nvSpPr>
          <p:spPr>
            <a:xfrm>
              <a:off x="2915335" y="8348814"/>
              <a:ext cx="56527" cy="48221"/>
            </a:xfrm>
            <a:prstGeom prst="rect">
              <a:avLst/>
            </a:prstGeom>
            <a:blipFill>
              <a:blip r:embed="rId3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1" name="object 105">
              <a:extLst>
                <a:ext uri="{FF2B5EF4-FFF2-40B4-BE49-F238E27FC236}">
                  <a16:creationId xmlns:a16="http://schemas.microsoft.com/office/drawing/2014/main" id="{0739A3D1-4931-46DA-B6DA-1C45C3777D11}"/>
                </a:ext>
              </a:extLst>
            </p:cNvPr>
            <p:cNvSpPr/>
            <p:nvPr/>
          </p:nvSpPr>
          <p:spPr>
            <a:xfrm>
              <a:off x="2915337" y="8348815"/>
              <a:ext cx="57150" cy="48260"/>
            </a:xfrm>
            <a:custGeom>
              <a:avLst/>
              <a:gdLst/>
              <a:ahLst/>
              <a:cxnLst/>
              <a:rect l="l" t="t" r="r" b="b"/>
              <a:pathLst>
                <a:path w="57150" h="48259">
                  <a:moveTo>
                    <a:pt x="0" y="9372"/>
                  </a:moveTo>
                  <a:lnTo>
                    <a:pt x="0" y="48221"/>
                  </a:lnTo>
                  <a:lnTo>
                    <a:pt x="56121" y="37312"/>
                  </a:lnTo>
                  <a:lnTo>
                    <a:pt x="56527" y="0"/>
                  </a:lnTo>
                  <a:lnTo>
                    <a:pt x="0" y="937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2" name="object 106">
              <a:extLst>
                <a:ext uri="{FF2B5EF4-FFF2-40B4-BE49-F238E27FC236}">
                  <a16:creationId xmlns:a16="http://schemas.microsoft.com/office/drawing/2014/main" id="{FD064F78-9C2E-446C-85A9-EF81FEE644F4}"/>
                </a:ext>
              </a:extLst>
            </p:cNvPr>
            <p:cNvSpPr/>
            <p:nvPr/>
          </p:nvSpPr>
          <p:spPr>
            <a:xfrm>
              <a:off x="2845130" y="8303107"/>
              <a:ext cx="56527" cy="50507"/>
            </a:xfrm>
            <a:prstGeom prst="rect">
              <a:avLst/>
            </a:prstGeom>
            <a:blipFill>
              <a:blip r:embed="rId3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3" name="object 107">
              <a:extLst>
                <a:ext uri="{FF2B5EF4-FFF2-40B4-BE49-F238E27FC236}">
                  <a16:creationId xmlns:a16="http://schemas.microsoft.com/office/drawing/2014/main" id="{8E650AD9-B677-4330-9E60-44ABFC3EEBDC}"/>
                </a:ext>
              </a:extLst>
            </p:cNvPr>
            <p:cNvSpPr/>
            <p:nvPr/>
          </p:nvSpPr>
          <p:spPr>
            <a:xfrm>
              <a:off x="2845130" y="8303107"/>
              <a:ext cx="57150" cy="50800"/>
            </a:xfrm>
            <a:custGeom>
              <a:avLst/>
              <a:gdLst/>
              <a:ahLst/>
              <a:cxnLst/>
              <a:rect l="l" t="t" r="r" b="b"/>
              <a:pathLst>
                <a:path w="57150" h="50800">
                  <a:moveTo>
                    <a:pt x="0" y="8191"/>
                  </a:moveTo>
                  <a:lnTo>
                    <a:pt x="0" y="50507"/>
                  </a:lnTo>
                  <a:lnTo>
                    <a:pt x="56121" y="41567"/>
                  </a:lnTo>
                  <a:lnTo>
                    <a:pt x="56527" y="0"/>
                  </a:lnTo>
                  <a:lnTo>
                    <a:pt x="0" y="8191"/>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4" name="object 108">
              <a:extLst>
                <a:ext uri="{FF2B5EF4-FFF2-40B4-BE49-F238E27FC236}">
                  <a16:creationId xmlns:a16="http://schemas.microsoft.com/office/drawing/2014/main" id="{45C9071B-28C3-421B-9C52-2EAFC9F6DF28}"/>
                </a:ext>
              </a:extLst>
            </p:cNvPr>
            <p:cNvSpPr/>
            <p:nvPr/>
          </p:nvSpPr>
          <p:spPr>
            <a:xfrm>
              <a:off x="2915691" y="8292299"/>
              <a:ext cx="56540" cy="49758"/>
            </a:xfrm>
            <a:prstGeom prst="rect">
              <a:avLst/>
            </a:prstGeom>
            <a:blipFill>
              <a:blip r:embed="rId3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5" name="object 109">
              <a:extLst>
                <a:ext uri="{FF2B5EF4-FFF2-40B4-BE49-F238E27FC236}">
                  <a16:creationId xmlns:a16="http://schemas.microsoft.com/office/drawing/2014/main" id="{748ED1E6-5FC2-4EDF-AD7D-A8C0B2047519}"/>
                </a:ext>
              </a:extLst>
            </p:cNvPr>
            <p:cNvSpPr/>
            <p:nvPr/>
          </p:nvSpPr>
          <p:spPr>
            <a:xfrm>
              <a:off x="2915696" y="8292303"/>
              <a:ext cx="57150" cy="50165"/>
            </a:xfrm>
            <a:custGeom>
              <a:avLst/>
              <a:gdLst/>
              <a:ahLst/>
              <a:cxnLst/>
              <a:rect l="l" t="t" r="r" b="b"/>
              <a:pathLst>
                <a:path w="57150" h="50165">
                  <a:moveTo>
                    <a:pt x="0" y="8826"/>
                  </a:moveTo>
                  <a:lnTo>
                    <a:pt x="0" y="49758"/>
                  </a:lnTo>
                  <a:lnTo>
                    <a:pt x="56121" y="40944"/>
                  </a:lnTo>
                  <a:lnTo>
                    <a:pt x="56527" y="0"/>
                  </a:lnTo>
                  <a:lnTo>
                    <a:pt x="0" y="882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6" name="object 110">
              <a:extLst>
                <a:ext uri="{FF2B5EF4-FFF2-40B4-BE49-F238E27FC236}">
                  <a16:creationId xmlns:a16="http://schemas.microsoft.com/office/drawing/2014/main" id="{481174A6-E2B6-404E-BF24-7B581DDCDA6E}"/>
                </a:ext>
              </a:extLst>
            </p:cNvPr>
            <p:cNvSpPr/>
            <p:nvPr/>
          </p:nvSpPr>
          <p:spPr>
            <a:xfrm>
              <a:off x="2986976" y="8336013"/>
              <a:ext cx="56540" cy="46012"/>
            </a:xfrm>
            <a:prstGeom prst="rect">
              <a:avLst/>
            </a:prstGeom>
            <a:blipFill>
              <a:blip r:embed="rId3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7" name="object 111">
              <a:extLst>
                <a:ext uri="{FF2B5EF4-FFF2-40B4-BE49-F238E27FC236}">
                  <a16:creationId xmlns:a16="http://schemas.microsoft.com/office/drawing/2014/main" id="{5D2FC230-E5F5-4FB3-8074-883168DD32C1}"/>
                </a:ext>
              </a:extLst>
            </p:cNvPr>
            <p:cNvSpPr/>
            <p:nvPr/>
          </p:nvSpPr>
          <p:spPr>
            <a:xfrm>
              <a:off x="2986984" y="8336015"/>
              <a:ext cx="57150" cy="46355"/>
            </a:xfrm>
            <a:custGeom>
              <a:avLst/>
              <a:gdLst/>
              <a:ahLst/>
              <a:cxnLst/>
              <a:rect l="l" t="t" r="r" b="b"/>
              <a:pathLst>
                <a:path w="57150" h="46354">
                  <a:moveTo>
                    <a:pt x="0" y="10223"/>
                  </a:moveTo>
                  <a:lnTo>
                    <a:pt x="0" y="46012"/>
                  </a:lnTo>
                  <a:lnTo>
                    <a:pt x="56121" y="35102"/>
                  </a:lnTo>
                  <a:lnTo>
                    <a:pt x="56527" y="0"/>
                  </a:lnTo>
                  <a:lnTo>
                    <a:pt x="0" y="1022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8" name="object 112">
              <a:extLst>
                <a:ext uri="{FF2B5EF4-FFF2-40B4-BE49-F238E27FC236}">
                  <a16:creationId xmlns:a16="http://schemas.microsoft.com/office/drawing/2014/main" id="{8A3A8F57-BDE1-4605-8FD0-7893A9350BDC}"/>
                </a:ext>
              </a:extLst>
            </p:cNvPr>
            <p:cNvSpPr/>
            <p:nvPr/>
          </p:nvSpPr>
          <p:spPr>
            <a:xfrm>
              <a:off x="2987357" y="8281771"/>
              <a:ext cx="56514" cy="49110"/>
            </a:xfrm>
            <a:prstGeom prst="rect">
              <a:avLst/>
            </a:prstGeom>
            <a:blipFill>
              <a:blip r:embed="rId3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49" name="object 113">
              <a:extLst>
                <a:ext uri="{FF2B5EF4-FFF2-40B4-BE49-F238E27FC236}">
                  <a16:creationId xmlns:a16="http://schemas.microsoft.com/office/drawing/2014/main" id="{59187A96-5862-4693-95A9-25E958894FE7}"/>
                </a:ext>
              </a:extLst>
            </p:cNvPr>
            <p:cNvSpPr/>
            <p:nvPr/>
          </p:nvSpPr>
          <p:spPr>
            <a:xfrm>
              <a:off x="2987358" y="8281770"/>
              <a:ext cx="56515" cy="49530"/>
            </a:xfrm>
            <a:custGeom>
              <a:avLst/>
              <a:gdLst/>
              <a:ahLst/>
              <a:cxnLst/>
              <a:rect l="l" t="t" r="r" b="b"/>
              <a:pathLst>
                <a:path w="56514" h="49529">
                  <a:moveTo>
                    <a:pt x="0" y="8178"/>
                  </a:moveTo>
                  <a:lnTo>
                    <a:pt x="0" y="49110"/>
                  </a:lnTo>
                  <a:lnTo>
                    <a:pt x="56108" y="38887"/>
                  </a:lnTo>
                  <a:lnTo>
                    <a:pt x="56515" y="0"/>
                  </a:lnTo>
                  <a:lnTo>
                    <a:pt x="0" y="8178"/>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0" name="object 114">
              <a:extLst>
                <a:ext uri="{FF2B5EF4-FFF2-40B4-BE49-F238E27FC236}">
                  <a16:creationId xmlns:a16="http://schemas.microsoft.com/office/drawing/2014/main" id="{D699F451-03D2-4CEC-AB36-8125A04103BC}"/>
                </a:ext>
              </a:extLst>
            </p:cNvPr>
            <p:cNvSpPr/>
            <p:nvPr/>
          </p:nvSpPr>
          <p:spPr>
            <a:xfrm>
              <a:off x="3115456" y="8255689"/>
              <a:ext cx="100329" cy="114541"/>
            </a:xfrm>
            <a:prstGeom prst="rect">
              <a:avLst/>
            </a:prstGeom>
            <a:blipFill>
              <a:blip r:embed="rId3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1" name="object 115">
              <a:extLst>
                <a:ext uri="{FF2B5EF4-FFF2-40B4-BE49-F238E27FC236}">
                  <a16:creationId xmlns:a16="http://schemas.microsoft.com/office/drawing/2014/main" id="{59B63A45-7D7D-451C-A338-21E655A6C7D7}"/>
                </a:ext>
              </a:extLst>
            </p:cNvPr>
            <p:cNvSpPr/>
            <p:nvPr/>
          </p:nvSpPr>
          <p:spPr>
            <a:xfrm>
              <a:off x="2709315" y="8354815"/>
              <a:ext cx="127000" cy="125730"/>
            </a:xfrm>
            <a:custGeom>
              <a:avLst/>
              <a:gdLst/>
              <a:ahLst/>
              <a:cxnLst/>
              <a:rect l="l" t="t" r="r" b="b"/>
              <a:pathLst>
                <a:path w="127000" h="125729">
                  <a:moveTo>
                    <a:pt x="126936" y="0"/>
                  </a:moveTo>
                  <a:lnTo>
                    <a:pt x="0" y="15938"/>
                  </a:lnTo>
                  <a:lnTo>
                    <a:pt x="0" y="125336"/>
                  </a:lnTo>
                  <a:lnTo>
                    <a:pt x="126936" y="104889"/>
                  </a:lnTo>
                  <a:lnTo>
                    <a:pt x="126936" y="0"/>
                  </a:lnTo>
                  <a:close/>
                </a:path>
              </a:pathLst>
            </a:custGeom>
            <a:solidFill>
              <a:srgbClr val="8DC63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2" name="object 116">
              <a:extLst>
                <a:ext uri="{FF2B5EF4-FFF2-40B4-BE49-F238E27FC236}">
                  <a16:creationId xmlns:a16="http://schemas.microsoft.com/office/drawing/2014/main" id="{1BE8F85F-94CD-4DFF-B298-94C4CE2D89CF}"/>
                </a:ext>
              </a:extLst>
            </p:cNvPr>
            <p:cNvSpPr/>
            <p:nvPr/>
          </p:nvSpPr>
          <p:spPr>
            <a:xfrm>
              <a:off x="2709315" y="8354815"/>
              <a:ext cx="127000" cy="125730"/>
            </a:xfrm>
            <a:custGeom>
              <a:avLst/>
              <a:gdLst/>
              <a:ahLst/>
              <a:cxnLst/>
              <a:rect l="l" t="t" r="r" b="b"/>
              <a:pathLst>
                <a:path w="127000" h="125729">
                  <a:moveTo>
                    <a:pt x="0" y="15938"/>
                  </a:moveTo>
                  <a:lnTo>
                    <a:pt x="0" y="125336"/>
                  </a:lnTo>
                  <a:lnTo>
                    <a:pt x="126936" y="104889"/>
                  </a:lnTo>
                  <a:lnTo>
                    <a:pt x="126936" y="0"/>
                  </a:lnTo>
                  <a:lnTo>
                    <a:pt x="0" y="15938"/>
                  </a:lnTo>
                  <a:close/>
                </a:path>
              </a:pathLst>
            </a:custGeom>
            <a:ln w="3175">
              <a:solidFill>
                <a:srgbClr val="27903A"/>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3" name="object 117">
              <a:extLst>
                <a:ext uri="{FF2B5EF4-FFF2-40B4-BE49-F238E27FC236}">
                  <a16:creationId xmlns:a16="http://schemas.microsoft.com/office/drawing/2014/main" id="{756789DE-6DF5-463F-812D-DDE443DA8862}"/>
                </a:ext>
              </a:extLst>
            </p:cNvPr>
            <p:cNvSpPr/>
            <p:nvPr/>
          </p:nvSpPr>
          <p:spPr>
            <a:xfrm>
              <a:off x="2641573" y="8336616"/>
              <a:ext cx="194945" cy="34290"/>
            </a:xfrm>
            <a:custGeom>
              <a:avLst/>
              <a:gdLst/>
              <a:ahLst/>
              <a:cxnLst/>
              <a:rect l="l" t="t" r="r" b="b"/>
              <a:pathLst>
                <a:path w="194944" h="34290">
                  <a:moveTo>
                    <a:pt x="117830" y="0"/>
                  </a:moveTo>
                  <a:lnTo>
                    <a:pt x="0" y="15024"/>
                  </a:lnTo>
                  <a:lnTo>
                    <a:pt x="67741" y="34137"/>
                  </a:lnTo>
                  <a:lnTo>
                    <a:pt x="194678" y="18199"/>
                  </a:lnTo>
                  <a:lnTo>
                    <a:pt x="117830" y="0"/>
                  </a:lnTo>
                  <a:close/>
                </a:path>
              </a:pathLst>
            </a:custGeom>
            <a:solidFill>
              <a:srgbClr val="A2CF6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4" name="object 118">
              <a:extLst>
                <a:ext uri="{FF2B5EF4-FFF2-40B4-BE49-F238E27FC236}">
                  <a16:creationId xmlns:a16="http://schemas.microsoft.com/office/drawing/2014/main" id="{B7E9170F-8CE5-4D00-B4DE-822E50CB0475}"/>
                </a:ext>
              </a:extLst>
            </p:cNvPr>
            <p:cNvSpPr/>
            <p:nvPr/>
          </p:nvSpPr>
          <p:spPr>
            <a:xfrm>
              <a:off x="2641573" y="8336616"/>
              <a:ext cx="194945" cy="34290"/>
            </a:xfrm>
            <a:custGeom>
              <a:avLst/>
              <a:gdLst/>
              <a:ahLst/>
              <a:cxnLst/>
              <a:rect l="l" t="t" r="r" b="b"/>
              <a:pathLst>
                <a:path w="194944" h="34290">
                  <a:moveTo>
                    <a:pt x="67741" y="34137"/>
                  </a:moveTo>
                  <a:lnTo>
                    <a:pt x="0" y="15024"/>
                  </a:lnTo>
                  <a:lnTo>
                    <a:pt x="117830" y="0"/>
                  </a:lnTo>
                  <a:lnTo>
                    <a:pt x="194678" y="18199"/>
                  </a:lnTo>
                  <a:lnTo>
                    <a:pt x="67741" y="34137"/>
                  </a:lnTo>
                  <a:close/>
                </a:path>
              </a:pathLst>
            </a:custGeom>
            <a:ln w="3175">
              <a:solidFill>
                <a:srgbClr val="27903A"/>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5" name="object 119">
              <a:extLst>
                <a:ext uri="{FF2B5EF4-FFF2-40B4-BE49-F238E27FC236}">
                  <a16:creationId xmlns:a16="http://schemas.microsoft.com/office/drawing/2014/main" id="{D9E0FCCA-BD72-4A0E-B15B-D3427CCDC03A}"/>
                </a:ext>
              </a:extLst>
            </p:cNvPr>
            <p:cNvSpPr/>
            <p:nvPr/>
          </p:nvSpPr>
          <p:spPr>
            <a:xfrm>
              <a:off x="2641776" y="8352440"/>
              <a:ext cx="67945" cy="128270"/>
            </a:xfrm>
            <a:custGeom>
              <a:avLst/>
              <a:gdLst/>
              <a:ahLst/>
              <a:cxnLst/>
              <a:rect l="l" t="t" r="r" b="b"/>
              <a:pathLst>
                <a:path w="67944" h="128270">
                  <a:moveTo>
                    <a:pt x="0" y="0"/>
                  </a:moveTo>
                  <a:lnTo>
                    <a:pt x="203" y="101511"/>
                  </a:lnTo>
                  <a:lnTo>
                    <a:pt x="67538" y="127711"/>
                  </a:lnTo>
                  <a:lnTo>
                    <a:pt x="67538" y="18313"/>
                  </a:lnTo>
                  <a:lnTo>
                    <a:pt x="0" y="0"/>
                  </a:lnTo>
                  <a:close/>
                </a:path>
              </a:pathLst>
            </a:custGeom>
            <a:solidFill>
              <a:srgbClr val="8DC63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6" name="object 120">
              <a:extLst>
                <a:ext uri="{FF2B5EF4-FFF2-40B4-BE49-F238E27FC236}">
                  <a16:creationId xmlns:a16="http://schemas.microsoft.com/office/drawing/2014/main" id="{1CA4C9A6-4291-4539-B250-75F0837119AB}"/>
                </a:ext>
              </a:extLst>
            </p:cNvPr>
            <p:cNvSpPr/>
            <p:nvPr/>
          </p:nvSpPr>
          <p:spPr>
            <a:xfrm>
              <a:off x="2641776" y="8352440"/>
              <a:ext cx="67945" cy="128270"/>
            </a:xfrm>
            <a:custGeom>
              <a:avLst/>
              <a:gdLst/>
              <a:ahLst/>
              <a:cxnLst/>
              <a:rect l="l" t="t" r="r" b="b"/>
              <a:pathLst>
                <a:path w="67944" h="128270">
                  <a:moveTo>
                    <a:pt x="67538" y="18313"/>
                  </a:moveTo>
                  <a:lnTo>
                    <a:pt x="67538" y="127711"/>
                  </a:lnTo>
                  <a:lnTo>
                    <a:pt x="203" y="101511"/>
                  </a:lnTo>
                  <a:lnTo>
                    <a:pt x="0" y="0"/>
                  </a:lnTo>
                  <a:lnTo>
                    <a:pt x="67538" y="18313"/>
                  </a:lnTo>
                  <a:close/>
                </a:path>
              </a:pathLst>
            </a:custGeom>
            <a:ln w="3175">
              <a:solidFill>
                <a:srgbClr val="27903A"/>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7" name="object 121">
              <a:extLst>
                <a:ext uri="{FF2B5EF4-FFF2-40B4-BE49-F238E27FC236}">
                  <a16:creationId xmlns:a16="http://schemas.microsoft.com/office/drawing/2014/main" id="{DC2E233B-AC1E-4916-BDFD-98E41CE42867}"/>
                </a:ext>
              </a:extLst>
            </p:cNvPr>
            <p:cNvSpPr/>
            <p:nvPr/>
          </p:nvSpPr>
          <p:spPr>
            <a:xfrm>
              <a:off x="6239098" y="7309418"/>
              <a:ext cx="297180" cy="50800"/>
            </a:xfrm>
            <a:custGeom>
              <a:avLst/>
              <a:gdLst/>
              <a:ahLst/>
              <a:cxnLst/>
              <a:rect l="l" t="t" r="r" b="b"/>
              <a:pathLst>
                <a:path w="297179" h="50800">
                  <a:moveTo>
                    <a:pt x="280911" y="0"/>
                  </a:moveTo>
                  <a:lnTo>
                    <a:pt x="15824" y="0"/>
                  </a:lnTo>
                  <a:lnTo>
                    <a:pt x="0" y="50558"/>
                  </a:lnTo>
                  <a:lnTo>
                    <a:pt x="296735" y="50558"/>
                  </a:lnTo>
                  <a:lnTo>
                    <a:pt x="280911"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8" name="object 122">
              <a:extLst>
                <a:ext uri="{FF2B5EF4-FFF2-40B4-BE49-F238E27FC236}">
                  <a16:creationId xmlns:a16="http://schemas.microsoft.com/office/drawing/2014/main" id="{809E01AA-B36B-44B3-979B-615B610E5314}"/>
                </a:ext>
              </a:extLst>
            </p:cNvPr>
            <p:cNvSpPr/>
            <p:nvPr/>
          </p:nvSpPr>
          <p:spPr>
            <a:xfrm>
              <a:off x="6239098" y="7309418"/>
              <a:ext cx="297180" cy="50800"/>
            </a:xfrm>
            <a:custGeom>
              <a:avLst/>
              <a:gdLst/>
              <a:ahLst/>
              <a:cxnLst/>
              <a:rect l="l" t="t" r="r" b="b"/>
              <a:pathLst>
                <a:path w="297179" h="50800">
                  <a:moveTo>
                    <a:pt x="280911" y="0"/>
                  </a:moveTo>
                  <a:lnTo>
                    <a:pt x="15824" y="0"/>
                  </a:lnTo>
                  <a:lnTo>
                    <a:pt x="0" y="50558"/>
                  </a:lnTo>
                  <a:lnTo>
                    <a:pt x="296735" y="50558"/>
                  </a:lnTo>
                  <a:lnTo>
                    <a:pt x="280911" y="0"/>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59" name="object 123">
              <a:extLst>
                <a:ext uri="{FF2B5EF4-FFF2-40B4-BE49-F238E27FC236}">
                  <a16:creationId xmlns:a16="http://schemas.microsoft.com/office/drawing/2014/main" id="{47CF0382-A6D7-401A-98D6-65F9638039DD}"/>
                </a:ext>
              </a:extLst>
            </p:cNvPr>
            <p:cNvSpPr/>
            <p:nvPr/>
          </p:nvSpPr>
          <p:spPr>
            <a:xfrm>
              <a:off x="6301980" y="7091641"/>
              <a:ext cx="170992" cy="246227"/>
            </a:xfrm>
            <a:prstGeom prst="rect">
              <a:avLst/>
            </a:prstGeom>
            <a:blipFill>
              <a:blip r:embed="rId3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0" name="object 124">
              <a:extLst>
                <a:ext uri="{FF2B5EF4-FFF2-40B4-BE49-F238E27FC236}">
                  <a16:creationId xmlns:a16="http://schemas.microsoft.com/office/drawing/2014/main" id="{555A3C75-3293-4E02-9382-70EB14F309F9}"/>
                </a:ext>
              </a:extLst>
            </p:cNvPr>
            <p:cNvSpPr/>
            <p:nvPr/>
          </p:nvSpPr>
          <p:spPr>
            <a:xfrm>
              <a:off x="6301994" y="7091654"/>
              <a:ext cx="171450" cy="246379"/>
            </a:xfrm>
            <a:custGeom>
              <a:avLst/>
              <a:gdLst/>
              <a:ahLst/>
              <a:cxnLst/>
              <a:rect l="l" t="t" r="r" b="b"/>
              <a:pathLst>
                <a:path w="171450" h="246379">
                  <a:moveTo>
                    <a:pt x="170992" y="246214"/>
                  </a:moveTo>
                  <a:lnTo>
                    <a:pt x="0" y="246214"/>
                  </a:lnTo>
                  <a:lnTo>
                    <a:pt x="0" y="0"/>
                  </a:lnTo>
                  <a:lnTo>
                    <a:pt x="170992" y="0"/>
                  </a:lnTo>
                  <a:lnTo>
                    <a:pt x="170992" y="246214"/>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1" name="object 125">
              <a:extLst>
                <a:ext uri="{FF2B5EF4-FFF2-40B4-BE49-F238E27FC236}">
                  <a16:creationId xmlns:a16="http://schemas.microsoft.com/office/drawing/2014/main" id="{F9167B35-5F86-43F3-904A-45EF3F0BC61F}"/>
                </a:ext>
              </a:extLst>
            </p:cNvPr>
            <p:cNvSpPr/>
            <p:nvPr/>
          </p:nvSpPr>
          <p:spPr>
            <a:xfrm>
              <a:off x="6248793" y="7131049"/>
              <a:ext cx="103505" cy="167640"/>
            </a:xfrm>
            <a:custGeom>
              <a:avLst/>
              <a:gdLst/>
              <a:ahLst/>
              <a:cxnLst/>
              <a:rect l="l" t="t" r="r" b="b"/>
              <a:pathLst>
                <a:path w="103504" h="167640">
                  <a:moveTo>
                    <a:pt x="103352" y="0"/>
                  </a:moveTo>
                  <a:lnTo>
                    <a:pt x="0" y="0"/>
                  </a:lnTo>
                  <a:lnTo>
                    <a:pt x="0" y="167411"/>
                  </a:lnTo>
                  <a:lnTo>
                    <a:pt x="103352" y="167411"/>
                  </a:lnTo>
                  <a:lnTo>
                    <a:pt x="1033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2" name="object 126">
              <a:extLst>
                <a:ext uri="{FF2B5EF4-FFF2-40B4-BE49-F238E27FC236}">
                  <a16:creationId xmlns:a16="http://schemas.microsoft.com/office/drawing/2014/main" id="{EB3B8B27-C2F7-42C4-95D0-FCE898ABA802}"/>
                </a:ext>
              </a:extLst>
            </p:cNvPr>
            <p:cNvSpPr/>
            <p:nvPr/>
          </p:nvSpPr>
          <p:spPr>
            <a:xfrm>
              <a:off x="6248793" y="7131049"/>
              <a:ext cx="103505" cy="167640"/>
            </a:xfrm>
            <a:custGeom>
              <a:avLst/>
              <a:gdLst/>
              <a:ahLst/>
              <a:cxnLst/>
              <a:rect l="l" t="t" r="r" b="b"/>
              <a:pathLst>
                <a:path w="103504" h="167640">
                  <a:moveTo>
                    <a:pt x="103352" y="167411"/>
                  </a:moveTo>
                  <a:lnTo>
                    <a:pt x="0" y="167411"/>
                  </a:lnTo>
                  <a:lnTo>
                    <a:pt x="0" y="0"/>
                  </a:lnTo>
                  <a:lnTo>
                    <a:pt x="103352" y="0"/>
                  </a:lnTo>
                  <a:lnTo>
                    <a:pt x="103352" y="167411"/>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3" name="object 127">
              <a:extLst>
                <a:ext uri="{FF2B5EF4-FFF2-40B4-BE49-F238E27FC236}">
                  <a16:creationId xmlns:a16="http://schemas.microsoft.com/office/drawing/2014/main" id="{5430B8E6-9538-4314-8283-BE0E235FCE5D}"/>
                </a:ext>
              </a:extLst>
            </p:cNvPr>
            <p:cNvSpPr/>
            <p:nvPr/>
          </p:nvSpPr>
          <p:spPr>
            <a:xfrm>
              <a:off x="6422783" y="7131049"/>
              <a:ext cx="103505" cy="167640"/>
            </a:xfrm>
            <a:custGeom>
              <a:avLst/>
              <a:gdLst/>
              <a:ahLst/>
              <a:cxnLst/>
              <a:rect l="l" t="t" r="r" b="b"/>
              <a:pathLst>
                <a:path w="103504" h="167640">
                  <a:moveTo>
                    <a:pt x="103365" y="0"/>
                  </a:moveTo>
                  <a:lnTo>
                    <a:pt x="0" y="0"/>
                  </a:lnTo>
                  <a:lnTo>
                    <a:pt x="0" y="167411"/>
                  </a:lnTo>
                  <a:lnTo>
                    <a:pt x="103365" y="167411"/>
                  </a:lnTo>
                  <a:lnTo>
                    <a:pt x="103365"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4" name="object 128">
              <a:extLst>
                <a:ext uri="{FF2B5EF4-FFF2-40B4-BE49-F238E27FC236}">
                  <a16:creationId xmlns:a16="http://schemas.microsoft.com/office/drawing/2014/main" id="{896E7977-C573-4067-814D-10C020967BF7}"/>
                </a:ext>
              </a:extLst>
            </p:cNvPr>
            <p:cNvSpPr/>
            <p:nvPr/>
          </p:nvSpPr>
          <p:spPr>
            <a:xfrm>
              <a:off x="6422783" y="7131049"/>
              <a:ext cx="103505" cy="167640"/>
            </a:xfrm>
            <a:custGeom>
              <a:avLst/>
              <a:gdLst/>
              <a:ahLst/>
              <a:cxnLst/>
              <a:rect l="l" t="t" r="r" b="b"/>
              <a:pathLst>
                <a:path w="103504" h="167640">
                  <a:moveTo>
                    <a:pt x="0" y="167411"/>
                  </a:moveTo>
                  <a:lnTo>
                    <a:pt x="103365" y="167411"/>
                  </a:lnTo>
                  <a:lnTo>
                    <a:pt x="103365" y="0"/>
                  </a:lnTo>
                  <a:lnTo>
                    <a:pt x="0" y="0"/>
                  </a:lnTo>
                  <a:lnTo>
                    <a:pt x="0" y="167411"/>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5" name="object 129">
              <a:extLst>
                <a:ext uri="{FF2B5EF4-FFF2-40B4-BE49-F238E27FC236}">
                  <a16:creationId xmlns:a16="http://schemas.microsoft.com/office/drawing/2014/main" id="{1C493F00-E223-48A7-B906-6E0D8ACDC3D9}"/>
                </a:ext>
              </a:extLst>
            </p:cNvPr>
            <p:cNvSpPr/>
            <p:nvPr/>
          </p:nvSpPr>
          <p:spPr>
            <a:xfrm>
              <a:off x="3654696" y="6936376"/>
              <a:ext cx="256540" cy="43815"/>
            </a:xfrm>
            <a:custGeom>
              <a:avLst/>
              <a:gdLst/>
              <a:ahLst/>
              <a:cxnLst/>
              <a:rect l="l" t="t" r="r" b="b"/>
              <a:pathLst>
                <a:path w="256539" h="43815">
                  <a:moveTo>
                    <a:pt x="242531" y="0"/>
                  </a:moveTo>
                  <a:lnTo>
                    <a:pt x="13677" y="0"/>
                  </a:lnTo>
                  <a:lnTo>
                    <a:pt x="0" y="43637"/>
                  </a:lnTo>
                  <a:lnTo>
                    <a:pt x="256184" y="43637"/>
                  </a:lnTo>
                  <a:lnTo>
                    <a:pt x="242531" y="0"/>
                  </a:lnTo>
                  <a:close/>
                </a:path>
              </a:pathLst>
            </a:custGeom>
            <a:solidFill>
              <a:srgbClr val="9B8579"/>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6" name="object 130">
              <a:extLst>
                <a:ext uri="{FF2B5EF4-FFF2-40B4-BE49-F238E27FC236}">
                  <a16:creationId xmlns:a16="http://schemas.microsoft.com/office/drawing/2014/main" id="{5477D3B5-2F6D-4F56-AC16-E8005669DE50}"/>
                </a:ext>
              </a:extLst>
            </p:cNvPr>
            <p:cNvSpPr/>
            <p:nvPr/>
          </p:nvSpPr>
          <p:spPr>
            <a:xfrm>
              <a:off x="3654696" y="6936376"/>
              <a:ext cx="256540" cy="43815"/>
            </a:xfrm>
            <a:custGeom>
              <a:avLst/>
              <a:gdLst/>
              <a:ahLst/>
              <a:cxnLst/>
              <a:rect l="l" t="t" r="r" b="b"/>
              <a:pathLst>
                <a:path w="256539" h="43815">
                  <a:moveTo>
                    <a:pt x="242531" y="0"/>
                  </a:moveTo>
                  <a:lnTo>
                    <a:pt x="13677" y="0"/>
                  </a:lnTo>
                  <a:lnTo>
                    <a:pt x="0" y="43637"/>
                  </a:lnTo>
                  <a:lnTo>
                    <a:pt x="256184" y="43637"/>
                  </a:lnTo>
                  <a:lnTo>
                    <a:pt x="242531" y="0"/>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7" name="object 131">
              <a:extLst>
                <a:ext uri="{FF2B5EF4-FFF2-40B4-BE49-F238E27FC236}">
                  <a16:creationId xmlns:a16="http://schemas.microsoft.com/office/drawing/2014/main" id="{784A1CAF-B1E0-448A-BDFD-84FAB0927718}"/>
                </a:ext>
              </a:extLst>
            </p:cNvPr>
            <p:cNvSpPr/>
            <p:nvPr/>
          </p:nvSpPr>
          <p:spPr>
            <a:xfrm>
              <a:off x="3717391" y="6720255"/>
              <a:ext cx="35560" cy="34925"/>
            </a:xfrm>
            <a:custGeom>
              <a:avLst/>
              <a:gdLst/>
              <a:ahLst/>
              <a:cxnLst/>
              <a:rect l="l" t="t" r="r" b="b"/>
              <a:pathLst>
                <a:path w="35560" h="34925">
                  <a:moveTo>
                    <a:pt x="35064" y="0"/>
                  </a:moveTo>
                  <a:lnTo>
                    <a:pt x="0" y="0"/>
                  </a:lnTo>
                  <a:lnTo>
                    <a:pt x="0" y="34340"/>
                  </a:lnTo>
                  <a:lnTo>
                    <a:pt x="35064" y="34340"/>
                  </a:lnTo>
                  <a:lnTo>
                    <a:pt x="35064"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8" name="object 132">
              <a:extLst>
                <a:ext uri="{FF2B5EF4-FFF2-40B4-BE49-F238E27FC236}">
                  <a16:creationId xmlns:a16="http://schemas.microsoft.com/office/drawing/2014/main" id="{B4BEF8BF-A2D0-4F0C-BA06-2E76F45DB15B}"/>
                </a:ext>
              </a:extLst>
            </p:cNvPr>
            <p:cNvSpPr/>
            <p:nvPr/>
          </p:nvSpPr>
          <p:spPr>
            <a:xfrm>
              <a:off x="3717391" y="6720255"/>
              <a:ext cx="35560" cy="34925"/>
            </a:xfrm>
            <a:custGeom>
              <a:avLst/>
              <a:gdLst/>
              <a:ahLst/>
              <a:cxnLst/>
              <a:rect l="l" t="t" r="r" b="b"/>
              <a:pathLst>
                <a:path w="35560" h="34925">
                  <a:moveTo>
                    <a:pt x="35064" y="0"/>
                  </a:moveTo>
                  <a:lnTo>
                    <a:pt x="0" y="0"/>
                  </a:lnTo>
                  <a:lnTo>
                    <a:pt x="0" y="34340"/>
                  </a:lnTo>
                  <a:lnTo>
                    <a:pt x="35064" y="34340"/>
                  </a:lnTo>
                  <a:lnTo>
                    <a:pt x="35064" y="0"/>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69" name="object 133">
              <a:extLst>
                <a:ext uri="{FF2B5EF4-FFF2-40B4-BE49-F238E27FC236}">
                  <a16:creationId xmlns:a16="http://schemas.microsoft.com/office/drawing/2014/main" id="{7C3FA657-AB70-4749-9C20-A9426F83D69D}"/>
                </a:ext>
              </a:extLst>
            </p:cNvPr>
            <p:cNvSpPr/>
            <p:nvPr/>
          </p:nvSpPr>
          <p:spPr>
            <a:xfrm>
              <a:off x="3813124" y="6720255"/>
              <a:ext cx="35560" cy="34925"/>
            </a:xfrm>
            <a:custGeom>
              <a:avLst/>
              <a:gdLst/>
              <a:ahLst/>
              <a:cxnLst/>
              <a:rect l="l" t="t" r="r" b="b"/>
              <a:pathLst>
                <a:path w="35560" h="34925">
                  <a:moveTo>
                    <a:pt x="35064" y="0"/>
                  </a:moveTo>
                  <a:lnTo>
                    <a:pt x="0" y="0"/>
                  </a:lnTo>
                  <a:lnTo>
                    <a:pt x="0" y="34340"/>
                  </a:lnTo>
                  <a:lnTo>
                    <a:pt x="35064" y="34340"/>
                  </a:lnTo>
                  <a:lnTo>
                    <a:pt x="35064"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0" name="object 134">
              <a:extLst>
                <a:ext uri="{FF2B5EF4-FFF2-40B4-BE49-F238E27FC236}">
                  <a16:creationId xmlns:a16="http://schemas.microsoft.com/office/drawing/2014/main" id="{4AEC808A-2A98-432E-8F25-48A79F2D0AB0}"/>
                </a:ext>
              </a:extLst>
            </p:cNvPr>
            <p:cNvSpPr/>
            <p:nvPr/>
          </p:nvSpPr>
          <p:spPr>
            <a:xfrm>
              <a:off x="3813124" y="6720255"/>
              <a:ext cx="35560" cy="34925"/>
            </a:xfrm>
            <a:custGeom>
              <a:avLst/>
              <a:gdLst/>
              <a:ahLst/>
              <a:cxnLst/>
              <a:rect l="l" t="t" r="r" b="b"/>
              <a:pathLst>
                <a:path w="35560" h="34925">
                  <a:moveTo>
                    <a:pt x="35064" y="0"/>
                  </a:moveTo>
                  <a:lnTo>
                    <a:pt x="0" y="0"/>
                  </a:lnTo>
                  <a:lnTo>
                    <a:pt x="0" y="34340"/>
                  </a:lnTo>
                  <a:lnTo>
                    <a:pt x="35064" y="34340"/>
                  </a:lnTo>
                  <a:lnTo>
                    <a:pt x="35064" y="0"/>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1" name="object 135">
              <a:extLst>
                <a:ext uri="{FF2B5EF4-FFF2-40B4-BE49-F238E27FC236}">
                  <a16:creationId xmlns:a16="http://schemas.microsoft.com/office/drawing/2014/main" id="{91DA2CCB-B9F6-405F-9B04-4F54FEF453AC}"/>
                </a:ext>
              </a:extLst>
            </p:cNvPr>
            <p:cNvSpPr/>
            <p:nvPr/>
          </p:nvSpPr>
          <p:spPr>
            <a:xfrm>
              <a:off x="3640289" y="6782384"/>
              <a:ext cx="100965" cy="144780"/>
            </a:xfrm>
            <a:custGeom>
              <a:avLst/>
              <a:gdLst/>
              <a:ahLst/>
              <a:cxnLst/>
              <a:rect l="l" t="t" r="r" b="b"/>
              <a:pathLst>
                <a:path w="100964" h="144779">
                  <a:moveTo>
                    <a:pt x="100380" y="0"/>
                  </a:moveTo>
                  <a:lnTo>
                    <a:pt x="0" y="0"/>
                  </a:lnTo>
                  <a:lnTo>
                    <a:pt x="0" y="144525"/>
                  </a:lnTo>
                  <a:lnTo>
                    <a:pt x="100380" y="144525"/>
                  </a:lnTo>
                  <a:lnTo>
                    <a:pt x="100380" y="0"/>
                  </a:lnTo>
                  <a:close/>
                </a:path>
              </a:pathLst>
            </a:custGeom>
            <a:solidFill>
              <a:srgbClr val="808285"/>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2" name="object 136">
              <a:extLst>
                <a:ext uri="{FF2B5EF4-FFF2-40B4-BE49-F238E27FC236}">
                  <a16:creationId xmlns:a16="http://schemas.microsoft.com/office/drawing/2014/main" id="{D4A0B90D-A081-427C-8B4D-40AD2998CD9D}"/>
                </a:ext>
              </a:extLst>
            </p:cNvPr>
            <p:cNvSpPr/>
            <p:nvPr/>
          </p:nvSpPr>
          <p:spPr>
            <a:xfrm>
              <a:off x="3640289" y="6782384"/>
              <a:ext cx="100965" cy="144780"/>
            </a:xfrm>
            <a:custGeom>
              <a:avLst/>
              <a:gdLst/>
              <a:ahLst/>
              <a:cxnLst/>
              <a:rect l="l" t="t" r="r" b="b"/>
              <a:pathLst>
                <a:path w="100964" h="144779">
                  <a:moveTo>
                    <a:pt x="100380" y="144525"/>
                  </a:moveTo>
                  <a:lnTo>
                    <a:pt x="0" y="144525"/>
                  </a:lnTo>
                  <a:lnTo>
                    <a:pt x="0" y="0"/>
                  </a:lnTo>
                  <a:lnTo>
                    <a:pt x="100380" y="0"/>
                  </a:lnTo>
                  <a:lnTo>
                    <a:pt x="100380" y="144525"/>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3" name="object 137">
              <a:extLst>
                <a:ext uri="{FF2B5EF4-FFF2-40B4-BE49-F238E27FC236}">
                  <a16:creationId xmlns:a16="http://schemas.microsoft.com/office/drawing/2014/main" id="{8893B48E-FA11-4204-9C33-6BCEF9EF2399}"/>
                </a:ext>
              </a:extLst>
            </p:cNvPr>
            <p:cNvSpPr/>
            <p:nvPr/>
          </p:nvSpPr>
          <p:spPr>
            <a:xfrm>
              <a:off x="3657837" y="6802555"/>
              <a:ext cx="33020" cy="33020"/>
            </a:xfrm>
            <a:custGeom>
              <a:avLst/>
              <a:gdLst/>
              <a:ahLst/>
              <a:cxnLst/>
              <a:rect l="l" t="t" r="r" b="b"/>
              <a:pathLst>
                <a:path w="33020" h="33020">
                  <a:moveTo>
                    <a:pt x="25539" y="0"/>
                  </a:moveTo>
                  <a:lnTo>
                    <a:pt x="7365" y="0"/>
                  </a:lnTo>
                  <a:lnTo>
                    <a:pt x="0" y="7366"/>
                  </a:lnTo>
                  <a:lnTo>
                    <a:pt x="0" y="25539"/>
                  </a:lnTo>
                  <a:lnTo>
                    <a:pt x="7365" y="32918"/>
                  </a:lnTo>
                  <a:lnTo>
                    <a:pt x="25539" y="32918"/>
                  </a:lnTo>
                  <a:lnTo>
                    <a:pt x="32918" y="25539"/>
                  </a:lnTo>
                  <a:lnTo>
                    <a:pt x="32918" y="16446"/>
                  </a:lnTo>
                  <a:lnTo>
                    <a:pt x="32918" y="7366"/>
                  </a:lnTo>
                  <a:lnTo>
                    <a:pt x="25539"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4" name="object 138">
              <a:extLst>
                <a:ext uri="{FF2B5EF4-FFF2-40B4-BE49-F238E27FC236}">
                  <a16:creationId xmlns:a16="http://schemas.microsoft.com/office/drawing/2014/main" id="{FC87F0EE-0C98-461E-9619-734D845B9694}"/>
                </a:ext>
              </a:extLst>
            </p:cNvPr>
            <p:cNvSpPr/>
            <p:nvPr/>
          </p:nvSpPr>
          <p:spPr>
            <a:xfrm>
              <a:off x="3657837" y="6802555"/>
              <a:ext cx="33020" cy="33020"/>
            </a:xfrm>
            <a:custGeom>
              <a:avLst/>
              <a:gdLst/>
              <a:ahLst/>
              <a:cxnLst/>
              <a:rect l="l" t="t" r="r" b="b"/>
              <a:pathLst>
                <a:path w="33020" h="33020">
                  <a:moveTo>
                    <a:pt x="32918" y="16446"/>
                  </a:moveTo>
                  <a:lnTo>
                    <a:pt x="32918" y="25539"/>
                  </a:lnTo>
                  <a:lnTo>
                    <a:pt x="25539" y="32918"/>
                  </a:lnTo>
                  <a:lnTo>
                    <a:pt x="16459" y="32918"/>
                  </a:lnTo>
                  <a:lnTo>
                    <a:pt x="7365" y="32918"/>
                  </a:lnTo>
                  <a:lnTo>
                    <a:pt x="0" y="25539"/>
                  </a:lnTo>
                  <a:lnTo>
                    <a:pt x="0" y="16446"/>
                  </a:lnTo>
                  <a:lnTo>
                    <a:pt x="0" y="7366"/>
                  </a:lnTo>
                  <a:lnTo>
                    <a:pt x="7365" y="0"/>
                  </a:lnTo>
                  <a:lnTo>
                    <a:pt x="16459" y="0"/>
                  </a:lnTo>
                  <a:lnTo>
                    <a:pt x="25539" y="0"/>
                  </a:lnTo>
                  <a:lnTo>
                    <a:pt x="32918" y="7366"/>
                  </a:lnTo>
                  <a:lnTo>
                    <a:pt x="32918" y="16446"/>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5" name="object 139">
              <a:extLst>
                <a:ext uri="{FF2B5EF4-FFF2-40B4-BE49-F238E27FC236}">
                  <a16:creationId xmlns:a16="http://schemas.microsoft.com/office/drawing/2014/main" id="{1C4E24D2-53F1-49C4-B14A-4D470C31F9E2}"/>
                </a:ext>
              </a:extLst>
            </p:cNvPr>
            <p:cNvSpPr/>
            <p:nvPr/>
          </p:nvSpPr>
          <p:spPr>
            <a:xfrm>
              <a:off x="3657837" y="6870922"/>
              <a:ext cx="33020" cy="33020"/>
            </a:xfrm>
            <a:custGeom>
              <a:avLst/>
              <a:gdLst/>
              <a:ahLst/>
              <a:cxnLst/>
              <a:rect l="l" t="t" r="r" b="b"/>
              <a:pathLst>
                <a:path w="33020" h="33020">
                  <a:moveTo>
                    <a:pt x="25539" y="0"/>
                  </a:moveTo>
                  <a:lnTo>
                    <a:pt x="7365" y="0"/>
                  </a:lnTo>
                  <a:lnTo>
                    <a:pt x="0" y="7378"/>
                  </a:lnTo>
                  <a:lnTo>
                    <a:pt x="0" y="25552"/>
                  </a:lnTo>
                  <a:lnTo>
                    <a:pt x="7365" y="32918"/>
                  </a:lnTo>
                  <a:lnTo>
                    <a:pt x="25539" y="32918"/>
                  </a:lnTo>
                  <a:lnTo>
                    <a:pt x="32918" y="25552"/>
                  </a:lnTo>
                  <a:lnTo>
                    <a:pt x="32918" y="16459"/>
                  </a:lnTo>
                  <a:lnTo>
                    <a:pt x="32918" y="7378"/>
                  </a:lnTo>
                  <a:lnTo>
                    <a:pt x="25539"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6" name="object 140">
              <a:extLst>
                <a:ext uri="{FF2B5EF4-FFF2-40B4-BE49-F238E27FC236}">
                  <a16:creationId xmlns:a16="http://schemas.microsoft.com/office/drawing/2014/main" id="{E2F2E7AA-1811-4FEC-8210-2BB12AA7EFD2}"/>
                </a:ext>
              </a:extLst>
            </p:cNvPr>
            <p:cNvSpPr/>
            <p:nvPr/>
          </p:nvSpPr>
          <p:spPr>
            <a:xfrm>
              <a:off x="3657837" y="6870922"/>
              <a:ext cx="33020" cy="33020"/>
            </a:xfrm>
            <a:custGeom>
              <a:avLst/>
              <a:gdLst/>
              <a:ahLst/>
              <a:cxnLst/>
              <a:rect l="l" t="t" r="r" b="b"/>
              <a:pathLst>
                <a:path w="33020" h="33020">
                  <a:moveTo>
                    <a:pt x="32918" y="16459"/>
                  </a:moveTo>
                  <a:lnTo>
                    <a:pt x="32918" y="25552"/>
                  </a:lnTo>
                  <a:lnTo>
                    <a:pt x="25539" y="32918"/>
                  </a:lnTo>
                  <a:lnTo>
                    <a:pt x="16459" y="32918"/>
                  </a:lnTo>
                  <a:lnTo>
                    <a:pt x="7365" y="32918"/>
                  </a:lnTo>
                  <a:lnTo>
                    <a:pt x="0" y="25552"/>
                  </a:lnTo>
                  <a:lnTo>
                    <a:pt x="0" y="16459"/>
                  </a:lnTo>
                  <a:lnTo>
                    <a:pt x="0" y="7378"/>
                  </a:lnTo>
                  <a:lnTo>
                    <a:pt x="7365" y="0"/>
                  </a:lnTo>
                  <a:lnTo>
                    <a:pt x="16459" y="0"/>
                  </a:lnTo>
                  <a:lnTo>
                    <a:pt x="25539" y="0"/>
                  </a:lnTo>
                  <a:lnTo>
                    <a:pt x="32918" y="7378"/>
                  </a:lnTo>
                  <a:lnTo>
                    <a:pt x="32918" y="16459"/>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7" name="object 141">
              <a:extLst>
                <a:ext uri="{FF2B5EF4-FFF2-40B4-BE49-F238E27FC236}">
                  <a16:creationId xmlns:a16="http://schemas.microsoft.com/office/drawing/2014/main" id="{BA06ECCC-62FE-4EB6-B672-5332B2F9D5F2}"/>
                </a:ext>
              </a:extLst>
            </p:cNvPr>
            <p:cNvSpPr/>
            <p:nvPr/>
          </p:nvSpPr>
          <p:spPr>
            <a:xfrm>
              <a:off x="3824909" y="6782384"/>
              <a:ext cx="100965" cy="144780"/>
            </a:xfrm>
            <a:custGeom>
              <a:avLst/>
              <a:gdLst/>
              <a:ahLst/>
              <a:cxnLst/>
              <a:rect l="l" t="t" r="r" b="b"/>
              <a:pathLst>
                <a:path w="100964" h="144779">
                  <a:moveTo>
                    <a:pt x="100393" y="0"/>
                  </a:moveTo>
                  <a:lnTo>
                    <a:pt x="0" y="0"/>
                  </a:lnTo>
                  <a:lnTo>
                    <a:pt x="0" y="144525"/>
                  </a:lnTo>
                  <a:lnTo>
                    <a:pt x="100393" y="144525"/>
                  </a:lnTo>
                  <a:lnTo>
                    <a:pt x="100393" y="0"/>
                  </a:lnTo>
                  <a:close/>
                </a:path>
              </a:pathLst>
            </a:custGeom>
            <a:solidFill>
              <a:srgbClr val="808285"/>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8" name="object 142">
              <a:extLst>
                <a:ext uri="{FF2B5EF4-FFF2-40B4-BE49-F238E27FC236}">
                  <a16:creationId xmlns:a16="http://schemas.microsoft.com/office/drawing/2014/main" id="{9CBAC6B8-DEC2-448D-9669-007225D8CD9A}"/>
                </a:ext>
              </a:extLst>
            </p:cNvPr>
            <p:cNvSpPr/>
            <p:nvPr/>
          </p:nvSpPr>
          <p:spPr>
            <a:xfrm>
              <a:off x="3824909" y="6782384"/>
              <a:ext cx="100965" cy="144780"/>
            </a:xfrm>
            <a:custGeom>
              <a:avLst/>
              <a:gdLst/>
              <a:ahLst/>
              <a:cxnLst/>
              <a:rect l="l" t="t" r="r" b="b"/>
              <a:pathLst>
                <a:path w="100964" h="144779">
                  <a:moveTo>
                    <a:pt x="0" y="144525"/>
                  </a:moveTo>
                  <a:lnTo>
                    <a:pt x="100393" y="144525"/>
                  </a:lnTo>
                  <a:lnTo>
                    <a:pt x="100393" y="0"/>
                  </a:lnTo>
                  <a:lnTo>
                    <a:pt x="0" y="0"/>
                  </a:lnTo>
                  <a:lnTo>
                    <a:pt x="0" y="144525"/>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79" name="object 143">
              <a:extLst>
                <a:ext uri="{FF2B5EF4-FFF2-40B4-BE49-F238E27FC236}">
                  <a16:creationId xmlns:a16="http://schemas.microsoft.com/office/drawing/2014/main" id="{49B4B3FF-461F-4B31-BBF9-35024FAC9644}"/>
                </a:ext>
              </a:extLst>
            </p:cNvPr>
            <p:cNvSpPr/>
            <p:nvPr/>
          </p:nvSpPr>
          <p:spPr>
            <a:xfrm>
              <a:off x="3874843" y="6802555"/>
              <a:ext cx="33020" cy="33020"/>
            </a:xfrm>
            <a:custGeom>
              <a:avLst/>
              <a:gdLst/>
              <a:ahLst/>
              <a:cxnLst/>
              <a:rect l="l" t="t" r="r" b="b"/>
              <a:pathLst>
                <a:path w="33020" h="33020">
                  <a:moveTo>
                    <a:pt x="25552" y="0"/>
                  </a:moveTo>
                  <a:lnTo>
                    <a:pt x="7353" y="0"/>
                  </a:lnTo>
                  <a:lnTo>
                    <a:pt x="0" y="7366"/>
                  </a:lnTo>
                  <a:lnTo>
                    <a:pt x="0" y="16446"/>
                  </a:lnTo>
                  <a:lnTo>
                    <a:pt x="0" y="25539"/>
                  </a:lnTo>
                  <a:lnTo>
                    <a:pt x="7353" y="32918"/>
                  </a:lnTo>
                  <a:lnTo>
                    <a:pt x="25552" y="32918"/>
                  </a:lnTo>
                  <a:lnTo>
                    <a:pt x="32905" y="25539"/>
                  </a:lnTo>
                  <a:lnTo>
                    <a:pt x="32905" y="7366"/>
                  </a:lnTo>
                  <a:lnTo>
                    <a:pt x="255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0" name="object 144">
              <a:extLst>
                <a:ext uri="{FF2B5EF4-FFF2-40B4-BE49-F238E27FC236}">
                  <a16:creationId xmlns:a16="http://schemas.microsoft.com/office/drawing/2014/main" id="{BF0FBD05-C435-48BE-B498-AB7466685542}"/>
                </a:ext>
              </a:extLst>
            </p:cNvPr>
            <p:cNvSpPr/>
            <p:nvPr/>
          </p:nvSpPr>
          <p:spPr>
            <a:xfrm>
              <a:off x="3874843" y="6802555"/>
              <a:ext cx="33020" cy="33020"/>
            </a:xfrm>
            <a:custGeom>
              <a:avLst/>
              <a:gdLst/>
              <a:ahLst/>
              <a:cxnLst/>
              <a:rect l="l" t="t" r="r" b="b"/>
              <a:pathLst>
                <a:path w="33020" h="33020">
                  <a:moveTo>
                    <a:pt x="0" y="16446"/>
                  </a:moveTo>
                  <a:lnTo>
                    <a:pt x="0" y="25539"/>
                  </a:lnTo>
                  <a:lnTo>
                    <a:pt x="7353" y="32918"/>
                  </a:lnTo>
                  <a:lnTo>
                    <a:pt x="16446" y="32918"/>
                  </a:lnTo>
                  <a:lnTo>
                    <a:pt x="25552" y="32918"/>
                  </a:lnTo>
                  <a:lnTo>
                    <a:pt x="32905" y="25539"/>
                  </a:lnTo>
                  <a:lnTo>
                    <a:pt x="32905" y="16446"/>
                  </a:lnTo>
                  <a:lnTo>
                    <a:pt x="32905" y="7366"/>
                  </a:lnTo>
                  <a:lnTo>
                    <a:pt x="25552" y="0"/>
                  </a:lnTo>
                  <a:lnTo>
                    <a:pt x="16446" y="0"/>
                  </a:lnTo>
                  <a:lnTo>
                    <a:pt x="7353" y="0"/>
                  </a:lnTo>
                  <a:lnTo>
                    <a:pt x="0" y="7366"/>
                  </a:lnTo>
                  <a:lnTo>
                    <a:pt x="0" y="16446"/>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1" name="object 145">
              <a:extLst>
                <a:ext uri="{FF2B5EF4-FFF2-40B4-BE49-F238E27FC236}">
                  <a16:creationId xmlns:a16="http://schemas.microsoft.com/office/drawing/2014/main" id="{D8411B63-7E04-4E85-AFDF-93E21F125BD6}"/>
                </a:ext>
              </a:extLst>
            </p:cNvPr>
            <p:cNvSpPr/>
            <p:nvPr/>
          </p:nvSpPr>
          <p:spPr>
            <a:xfrm>
              <a:off x="3874843" y="6870922"/>
              <a:ext cx="33020" cy="33020"/>
            </a:xfrm>
            <a:custGeom>
              <a:avLst/>
              <a:gdLst/>
              <a:ahLst/>
              <a:cxnLst/>
              <a:rect l="l" t="t" r="r" b="b"/>
              <a:pathLst>
                <a:path w="33020" h="33020">
                  <a:moveTo>
                    <a:pt x="25552" y="0"/>
                  </a:moveTo>
                  <a:lnTo>
                    <a:pt x="7353" y="0"/>
                  </a:lnTo>
                  <a:lnTo>
                    <a:pt x="0" y="7378"/>
                  </a:lnTo>
                  <a:lnTo>
                    <a:pt x="0" y="16459"/>
                  </a:lnTo>
                  <a:lnTo>
                    <a:pt x="0" y="25552"/>
                  </a:lnTo>
                  <a:lnTo>
                    <a:pt x="7353" y="32918"/>
                  </a:lnTo>
                  <a:lnTo>
                    <a:pt x="25552" y="32918"/>
                  </a:lnTo>
                  <a:lnTo>
                    <a:pt x="32905" y="25552"/>
                  </a:lnTo>
                  <a:lnTo>
                    <a:pt x="32905" y="7378"/>
                  </a:lnTo>
                  <a:lnTo>
                    <a:pt x="255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2" name="object 146">
              <a:extLst>
                <a:ext uri="{FF2B5EF4-FFF2-40B4-BE49-F238E27FC236}">
                  <a16:creationId xmlns:a16="http://schemas.microsoft.com/office/drawing/2014/main" id="{A28C90E5-DD1D-4EC0-9161-A86F303334FB}"/>
                </a:ext>
              </a:extLst>
            </p:cNvPr>
            <p:cNvSpPr/>
            <p:nvPr/>
          </p:nvSpPr>
          <p:spPr>
            <a:xfrm>
              <a:off x="3874843" y="6870922"/>
              <a:ext cx="33020" cy="33020"/>
            </a:xfrm>
            <a:custGeom>
              <a:avLst/>
              <a:gdLst/>
              <a:ahLst/>
              <a:cxnLst/>
              <a:rect l="l" t="t" r="r" b="b"/>
              <a:pathLst>
                <a:path w="33020" h="33020">
                  <a:moveTo>
                    <a:pt x="0" y="16459"/>
                  </a:moveTo>
                  <a:lnTo>
                    <a:pt x="0" y="25552"/>
                  </a:lnTo>
                  <a:lnTo>
                    <a:pt x="7353" y="32918"/>
                  </a:lnTo>
                  <a:lnTo>
                    <a:pt x="16446" y="32918"/>
                  </a:lnTo>
                  <a:lnTo>
                    <a:pt x="25552" y="32918"/>
                  </a:lnTo>
                  <a:lnTo>
                    <a:pt x="32905" y="25552"/>
                  </a:lnTo>
                  <a:lnTo>
                    <a:pt x="32905" y="16459"/>
                  </a:lnTo>
                  <a:lnTo>
                    <a:pt x="32905" y="7378"/>
                  </a:lnTo>
                  <a:lnTo>
                    <a:pt x="25552" y="0"/>
                  </a:lnTo>
                  <a:lnTo>
                    <a:pt x="16446" y="0"/>
                  </a:lnTo>
                  <a:lnTo>
                    <a:pt x="7353" y="0"/>
                  </a:lnTo>
                  <a:lnTo>
                    <a:pt x="0" y="7378"/>
                  </a:lnTo>
                  <a:lnTo>
                    <a:pt x="0" y="16459"/>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3" name="object 147">
              <a:extLst>
                <a:ext uri="{FF2B5EF4-FFF2-40B4-BE49-F238E27FC236}">
                  <a16:creationId xmlns:a16="http://schemas.microsoft.com/office/drawing/2014/main" id="{32CB9B8C-6E78-4FA8-8202-68272044ED0B}"/>
                </a:ext>
              </a:extLst>
            </p:cNvPr>
            <p:cNvSpPr/>
            <p:nvPr/>
          </p:nvSpPr>
          <p:spPr>
            <a:xfrm>
              <a:off x="3708984" y="6748360"/>
              <a:ext cx="147624" cy="212572"/>
            </a:xfrm>
            <a:prstGeom prst="rect">
              <a:avLst/>
            </a:prstGeom>
            <a:blipFill>
              <a:blip r:embed="rId4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4" name="object 148">
              <a:extLst>
                <a:ext uri="{FF2B5EF4-FFF2-40B4-BE49-F238E27FC236}">
                  <a16:creationId xmlns:a16="http://schemas.microsoft.com/office/drawing/2014/main" id="{BE0FCCB0-AA52-4E3D-846B-0C8FDA26F411}"/>
                </a:ext>
              </a:extLst>
            </p:cNvPr>
            <p:cNvSpPr/>
            <p:nvPr/>
          </p:nvSpPr>
          <p:spPr>
            <a:xfrm>
              <a:off x="3708984" y="6748348"/>
              <a:ext cx="147955" cy="212725"/>
            </a:xfrm>
            <a:custGeom>
              <a:avLst/>
              <a:gdLst/>
              <a:ahLst/>
              <a:cxnLst/>
              <a:rect l="l" t="t" r="r" b="b"/>
              <a:pathLst>
                <a:path w="147954" h="212725">
                  <a:moveTo>
                    <a:pt x="147624" y="212572"/>
                  </a:moveTo>
                  <a:lnTo>
                    <a:pt x="0" y="212572"/>
                  </a:lnTo>
                  <a:lnTo>
                    <a:pt x="0" y="0"/>
                  </a:lnTo>
                  <a:lnTo>
                    <a:pt x="147624" y="0"/>
                  </a:lnTo>
                  <a:lnTo>
                    <a:pt x="147624" y="212572"/>
                  </a:lnTo>
                  <a:close/>
                </a:path>
              </a:pathLst>
            </a:custGeom>
            <a:ln w="3175">
              <a:solidFill>
                <a:srgbClr val="414042"/>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5" name="object 149">
              <a:extLst>
                <a:ext uri="{FF2B5EF4-FFF2-40B4-BE49-F238E27FC236}">
                  <a16:creationId xmlns:a16="http://schemas.microsoft.com/office/drawing/2014/main" id="{82AAA8A3-469C-4076-9E8C-5A6EA424EAF4}"/>
                </a:ext>
              </a:extLst>
            </p:cNvPr>
            <p:cNvSpPr/>
            <p:nvPr/>
          </p:nvSpPr>
          <p:spPr>
            <a:xfrm>
              <a:off x="5394832" y="7265276"/>
              <a:ext cx="19685" cy="552450"/>
            </a:xfrm>
            <a:custGeom>
              <a:avLst/>
              <a:gdLst/>
              <a:ahLst/>
              <a:cxnLst/>
              <a:rect l="l" t="t" r="r" b="b"/>
              <a:pathLst>
                <a:path w="19685" h="552450">
                  <a:moveTo>
                    <a:pt x="19253" y="0"/>
                  </a:moveTo>
                  <a:lnTo>
                    <a:pt x="0" y="0"/>
                  </a:lnTo>
                  <a:lnTo>
                    <a:pt x="0" y="552119"/>
                  </a:lnTo>
                  <a:lnTo>
                    <a:pt x="19253" y="552119"/>
                  </a:lnTo>
                  <a:lnTo>
                    <a:pt x="19253"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6" name="object 150">
              <a:extLst>
                <a:ext uri="{FF2B5EF4-FFF2-40B4-BE49-F238E27FC236}">
                  <a16:creationId xmlns:a16="http://schemas.microsoft.com/office/drawing/2014/main" id="{71D6FEEE-B99F-482A-AEFC-8552FAB3D336}"/>
                </a:ext>
              </a:extLst>
            </p:cNvPr>
            <p:cNvSpPr/>
            <p:nvPr/>
          </p:nvSpPr>
          <p:spPr>
            <a:xfrm>
              <a:off x="5394832" y="7265276"/>
              <a:ext cx="19685" cy="552450"/>
            </a:xfrm>
            <a:custGeom>
              <a:avLst/>
              <a:gdLst/>
              <a:ahLst/>
              <a:cxnLst/>
              <a:rect l="l" t="t" r="r" b="b"/>
              <a:pathLst>
                <a:path w="19685" h="552450">
                  <a:moveTo>
                    <a:pt x="19253" y="552119"/>
                  </a:moveTo>
                  <a:lnTo>
                    <a:pt x="0" y="552119"/>
                  </a:lnTo>
                  <a:lnTo>
                    <a:pt x="0" y="0"/>
                  </a:lnTo>
                  <a:lnTo>
                    <a:pt x="19253" y="0"/>
                  </a:lnTo>
                  <a:lnTo>
                    <a:pt x="19253" y="55211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7" name="object 151">
              <a:extLst>
                <a:ext uri="{FF2B5EF4-FFF2-40B4-BE49-F238E27FC236}">
                  <a16:creationId xmlns:a16="http://schemas.microsoft.com/office/drawing/2014/main" id="{347BC980-1C2E-45BD-A0DB-2F75ABF19B22}"/>
                </a:ext>
              </a:extLst>
            </p:cNvPr>
            <p:cNvSpPr/>
            <p:nvPr/>
          </p:nvSpPr>
          <p:spPr>
            <a:xfrm>
              <a:off x="5268048" y="7340701"/>
              <a:ext cx="13335" cy="37465"/>
            </a:xfrm>
            <a:custGeom>
              <a:avLst/>
              <a:gdLst/>
              <a:ahLst/>
              <a:cxnLst/>
              <a:rect l="l" t="t" r="r" b="b"/>
              <a:pathLst>
                <a:path w="13335" h="37465">
                  <a:moveTo>
                    <a:pt x="12826" y="0"/>
                  </a:moveTo>
                  <a:lnTo>
                    <a:pt x="0" y="0"/>
                  </a:lnTo>
                  <a:lnTo>
                    <a:pt x="0" y="36918"/>
                  </a:lnTo>
                  <a:lnTo>
                    <a:pt x="12826" y="36918"/>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8" name="object 152">
              <a:extLst>
                <a:ext uri="{FF2B5EF4-FFF2-40B4-BE49-F238E27FC236}">
                  <a16:creationId xmlns:a16="http://schemas.microsoft.com/office/drawing/2014/main" id="{C8D848AB-C131-4709-8533-45E1CE4FDACD}"/>
                </a:ext>
              </a:extLst>
            </p:cNvPr>
            <p:cNvSpPr/>
            <p:nvPr/>
          </p:nvSpPr>
          <p:spPr>
            <a:xfrm>
              <a:off x="5268048" y="7340701"/>
              <a:ext cx="13335" cy="37465"/>
            </a:xfrm>
            <a:custGeom>
              <a:avLst/>
              <a:gdLst/>
              <a:ahLst/>
              <a:cxnLst/>
              <a:rect l="l" t="t" r="r" b="b"/>
              <a:pathLst>
                <a:path w="13335" h="37465">
                  <a:moveTo>
                    <a:pt x="12826" y="36918"/>
                  </a:moveTo>
                  <a:lnTo>
                    <a:pt x="0" y="36918"/>
                  </a:lnTo>
                  <a:lnTo>
                    <a:pt x="0" y="0"/>
                  </a:lnTo>
                  <a:lnTo>
                    <a:pt x="12826" y="0"/>
                  </a:lnTo>
                  <a:lnTo>
                    <a:pt x="12826"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89" name="object 153">
              <a:extLst>
                <a:ext uri="{FF2B5EF4-FFF2-40B4-BE49-F238E27FC236}">
                  <a16:creationId xmlns:a16="http://schemas.microsoft.com/office/drawing/2014/main" id="{73C48F98-58E5-4AA3-A2FF-F0FB69AA0EA3}"/>
                </a:ext>
              </a:extLst>
            </p:cNvPr>
            <p:cNvSpPr/>
            <p:nvPr/>
          </p:nvSpPr>
          <p:spPr>
            <a:xfrm>
              <a:off x="5527992" y="7340701"/>
              <a:ext cx="13335" cy="37465"/>
            </a:xfrm>
            <a:custGeom>
              <a:avLst/>
              <a:gdLst/>
              <a:ahLst/>
              <a:cxnLst/>
              <a:rect l="l" t="t" r="r" b="b"/>
              <a:pathLst>
                <a:path w="13335" h="37465">
                  <a:moveTo>
                    <a:pt x="12865" y="0"/>
                  </a:moveTo>
                  <a:lnTo>
                    <a:pt x="0" y="0"/>
                  </a:lnTo>
                  <a:lnTo>
                    <a:pt x="0" y="36918"/>
                  </a:lnTo>
                  <a:lnTo>
                    <a:pt x="12865" y="36918"/>
                  </a:lnTo>
                  <a:lnTo>
                    <a:pt x="12865"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0" name="object 154">
              <a:extLst>
                <a:ext uri="{FF2B5EF4-FFF2-40B4-BE49-F238E27FC236}">
                  <a16:creationId xmlns:a16="http://schemas.microsoft.com/office/drawing/2014/main" id="{52A30374-6774-487C-9957-F01AADB8A6DA}"/>
                </a:ext>
              </a:extLst>
            </p:cNvPr>
            <p:cNvSpPr/>
            <p:nvPr/>
          </p:nvSpPr>
          <p:spPr>
            <a:xfrm>
              <a:off x="5527992" y="7340701"/>
              <a:ext cx="13335" cy="37465"/>
            </a:xfrm>
            <a:custGeom>
              <a:avLst/>
              <a:gdLst/>
              <a:ahLst/>
              <a:cxnLst/>
              <a:rect l="l" t="t" r="r" b="b"/>
              <a:pathLst>
                <a:path w="13335" h="37465">
                  <a:moveTo>
                    <a:pt x="12865" y="36918"/>
                  </a:moveTo>
                  <a:lnTo>
                    <a:pt x="0" y="36918"/>
                  </a:lnTo>
                  <a:lnTo>
                    <a:pt x="0" y="0"/>
                  </a:lnTo>
                  <a:lnTo>
                    <a:pt x="12865" y="0"/>
                  </a:lnTo>
                  <a:lnTo>
                    <a:pt x="12865"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1" name="object 155">
              <a:extLst>
                <a:ext uri="{FF2B5EF4-FFF2-40B4-BE49-F238E27FC236}">
                  <a16:creationId xmlns:a16="http://schemas.microsoft.com/office/drawing/2014/main" id="{1CE71AFF-9519-44C6-B5B6-9854B3C00FE3}"/>
                </a:ext>
              </a:extLst>
            </p:cNvPr>
            <p:cNvSpPr/>
            <p:nvPr/>
          </p:nvSpPr>
          <p:spPr>
            <a:xfrm>
              <a:off x="5259197" y="7332573"/>
              <a:ext cx="290830" cy="15240"/>
            </a:xfrm>
            <a:custGeom>
              <a:avLst/>
              <a:gdLst/>
              <a:ahLst/>
              <a:cxnLst/>
              <a:rect l="l" t="t" r="r" b="b"/>
              <a:pathLst>
                <a:path w="290829" h="15240">
                  <a:moveTo>
                    <a:pt x="290525" y="0"/>
                  </a:moveTo>
                  <a:lnTo>
                    <a:pt x="0" y="0"/>
                  </a:lnTo>
                  <a:lnTo>
                    <a:pt x="0" y="15062"/>
                  </a:lnTo>
                  <a:lnTo>
                    <a:pt x="290525" y="15062"/>
                  </a:lnTo>
                  <a:lnTo>
                    <a:pt x="290525"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2" name="object 156">
              <a:extLst>
                <a:ext uri="{FF2B5EF4-FFF2-40B4-BE49-F238E27FC236}">
                  <a16:creationId xmlns:a16="http://schemas.microsoft.com/office/drawing/2014/main" id="{6AB22111-643E-473D-9432-0A137967FF03}"/>
                </a:ext>
              </a:extLst>
            </p:cNvPr>
            <p:cNvSpPr/>
            <p:nvPr/>
          </p:nvSpPr>
          <p:spPr>
            <a:xfrm>
              <a:off x="5259197" y="7332573"/>
              <a:ext cx="290830" cy="15240"/>
            </a:xfrm>
            <a:custGeom>
              <a:avLst/>
              <a:gdLst/>
              <a:ahLst/>
              <a:cxnLst/>
              <a:rect l="l" t="t" r="r" b="b"/>
              <a:pathLst>
                <a:path w="290829" h="15240">
                  <a:moveTo>
                    <a:pt x="290525" y="15062"/>
                  </a:moveTo>
                  <a:lnTo>
                    <a:pt x="0" y="15062"/>
                  </a:lnTo>
                  <a:lnTo>
                    <a:pt x="0" y="0"/>
                  </a:lnTo>
                  <a:lnTo>
                    <a:pt x="290525" y="0"/>
                  </a:lnTo>
                  <a:lnTo>
                    <a:pt x="290525" y="15062"/>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3" name="object 157">
              <a:extLst>
                <a:ext uri="{FF2B5EF4-FFF2-40B4-BE49-F238E27FC236}">
                  <a16:creationId xmlns:a16="http://schemas.microsoft.com/office/drawing/2014/main" id="{CF4AD221-C8D8-48D5-8D12-F23B8BD8475F}"/>
                </a:ext>
              </a:extLst>
            </p:cNvPr>
            <p:cNvSpPr/>
            <p:nvPr/>
          </p:nvSpPr>
          <p:spPr>
            <a:xfrm>
              <a:off x="5268048" y="7417422"/>
              <a:ext cx="13335" cy="37465"/>
            </a:xfrm>
            <a:custGeom>
              <a:avLst/>
              <a:gdLst/>
              <a:ahLst/>
              <a:cxnLst/>
              <a:rect l="l" t="t" r="r" b="b"/>
              <a:pathLst>
                <a:path w="13335" h="37465">
                  <a:moveTo>
                    <a:pt x="12826" y="0"/>
                  </a:moveTo>
                  <a:lnTo>
                    <a:pt x="0" y="0"/>
                  </a:lnTo>
                  <a:lnTo>
                    <a:pt x="0" y="36906"/>
                  </a:lnTo>
                  <a:lnTo>
                    <a:pt x="12826" y="36906"/>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4" name="object 158">
              <a:extLst>
                <a:ext uri="{FF2B5EF4-FFF2-40B4-BE49-F238E27FC236}">
                  <a16:creationId xmlns:a16="http://schemas.microsoft.com/office/drawing/2014/main" id="{E1E3CF2C-CB35-4EF6-8F8B-BD7BF0D08A9F}"/>
                </a:ext>
              </a:extLst>
            </p:cNvPr>
            <p:cNvSpPr/>
            <p:nvPr/>
          </p:nvSpPr>
          <p:spPr>
            <a:xfrm>
              <a:off x="5268048" y="7417422"/>
              <a:ext cx="13335" cy="37465"/>
            </a:xfrm>
            <a:custGeom>
              <a:avLst/>
              <a:gdLst/>
              <a:ahLst/>
              <a:cxnLst/>
              <a:rect l="l" t="t" r="r" b="b"/>
              <a:pathLst>
                <a:path w="13335" h="37465">
                  <a:moveTo>
                    <a:pt x="12826" y="36906"/>
                  </a:moveTo>
                  <a:lnTo>
                    <a:pt x="0" y="36906"/>
                  </a:lnTo>
                  <a:lnTo>
                    <a:pt x="0" y="0"/>
                  </a:lnTo>
                  <a:lnTo>
                    <a:pt x="12826" y="0"/>
                  </a:lnTo>
                  <a:lnTo>
                    <a:pt x="12826"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5" name="object 159">
              <a:extLst>
                <a:ext uri="{FF2B5EF4-FFF2-40B4-BE49-F238E27FC236}">
                  <a16:creationId xmlns:a16="http://schemas.microsoft.com/office/drawing/2014/main" id="{DDEC5C97-EEFD-4FB9-A161-D5233B396965}"/>
                </a:ext>
              </a:extLst>
            </p:cNvPr>
            <p:cNvSpPr/>
            <p:nvPr/>
          </p:nvSpPr>
          <p:spPr>
            <a:xfrm>
              <a:off x="5527992" y="7417422"/>
              <a:ext cx="13335" cy="37465"/>
            </a:xfrm>
            <a:custGeom>
              <a:avLst/>
              <a:gdLst/>
              <a:ahLst/>
              <a:cxnLst/>
              <a:rect l="l" t="t" r="r" b="b"/>
              <a:pathLst>
                <a:path w="13335" h="37465">
                  <a:moveTo>
                    <a:pt x="12865" y="0"/>
                  </a:moveTo>
                  <a:lnTo>
                    <a:pt x="0" y="0"/>
                  </a:lnTo>
                  <a:lnTo>
                    <a:pt x="0" y="36906"/>
                  </a:lnTo>
                  <a:lnTo>
                    <a:pt x="12865" y="36906"/>
                  </a:lnTo>
                  <a:lnTo>
                    <a:pt x="12865"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6" name="object 160">
              <a:extLst>
                <a:ext uri="{FF2B5EF4-FFF2-40B4-BE49-F238E27FC236}">
                  <a16:creationId xmlns:a16="http://schemas.microsoft.com/office/drawing/2014/main" id="{0C7486FE-53D3-4E4D-8305-07BCC340BFF4}"/>
                </a:ext>
              </a:extLst>
            </p:cNvPr>
            <p:cNvSpPr/>
            <p:nvPr/>
          </p:nvSpPr>
          <p:spPr>
            <a:xfrm>
              <a:off x="5527992" y="7417422"/>
              <a:ext cx="13335" cy="37465"/>
            </a:xfrm>
            <a:custGeom>
              <a:avLst/>
              <a:gdLst/>
              <a:ahLst/>
              <a:cxnLst/>
              <a:rect l="l" t="t" r="r" b="b"/>
              <a:pathLst>
                <a:path w="13335" h="37465">
                  <a:moveTo>
                    <a:pt x="12865" y="36906"/>
                  </a:moveTo>
                  <a:lnTo>
                    <a:pt x="0" y="36906"/>
                  </a:lnTo>
                  <a:lnTo>
                    <a:pt x="0" y="0"/>
                  </a:lnTo>
                  <a:lnTo>
                    <a:pt x="12865" y="0"/>
                  </a:lnTo>
                  <a:lnTo>
                    <a:pt x="12865"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7" name="object 161">
              <a:extLst>
                <a:ext uri="{FF2B5EF4-FFF2-40B4-BE49-F238E27FC236}">
                  <a16:creationId xmlns:a16="http://schemas.microsoft.com/office/drawing/2014/main" id="{DFC2FBBF-3443-4AD0-A34E-0C35E649EF3D}"/>
                </a:ext>
              </a:extLst>
            </p:cNvPr>
            <p:cNvSpPr/>
            <p:nvPr/>
          </p:nvSpPr>
          <p:spPr>
            <a:xfrm>
              <a:off x="5259197" y="7409306"/>
              <a:ext cx="290830" cy="15240"/>
            </a:xfrm>
            <a:custGeom>
              <a:avLst/>
              <a:gdLst/>
              <a:ahLst/>
              <a:cxnLst/>
              <a:rect l="l" t="t" r="r" b="b"/>
              <a:pathLst>
                <a:path w="290829" h="15240">
                  <a:moveTo>
                    <a:pt x="290525" y="0"/>
                  </a:moveTo>
                  <a:lnTo>
                    <a:pt x="0" y="0"/>
                  </a:lnTo>
                  <a:lnTo>
                    <a:pt x="0" y="15036"/>
                  </a:lnTo>
                  <a:lnTo>
                    <a:pt x="290525" y="15036"/>
                  </a:lnTo>
                  <a:lnTo>
                    <a:pt x="290525"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8" name="object 162">
              <a:extLst>
                <a:ext uri="{FF2B5EF4-FFF2-40B4-BE49-F238E27FC236}">
                  <a16:creationId xmlns:a16="http://schemas.microsoft.com/office/drawing/2014/main" id="{47986F82-221D-468A-96CF-E6194C551B91}"/>
                </a:ext>
              </a:extLst>
            </p:cNvPr>
            <p:cNvSpPr/>
            <p:nvPr/>
          </p:nvSpPr>
          <p:spPr>
            <a:xfrm>
              <a:off x="5259197" y="7409306"/>
              <a:ext cx="290830" cy="15240"/>
            </a:xfrm>
            <a:custGeom>
              <a:avLst/>
              <a:gdLst/>
              <a:ahLst/>
              <a:cxnLst/>
              <a:rect l="l" t="t" r="r" b="b"/>
              <a:pathLst>
                <a:path w="290829" h="15240">
                  <a:moveTo>
                    <a:pt x="290525" y="15036"/>
                  </a:moveTo>
                  <a:lnTo>
                    <a:pt x="0" y="15036"/>
                  </a:lnTo>
                  <a:lnTo>
                    <a:pt x="0" y="0"/>
                  </a:lnTo>
                  <a:lnTo>
                    <a:pt x="290525" y="0"/>
                  </a:lnTo>
                  <a:lnTo>
                    <a:pt x="290525" y="1503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899" name="object 163">
              <a:extLst>
                <a:ext uri="{FF2B5EF4-FFF2-40B4-BE49-F238E27FC236}">
                  <a16:creationId xmlns:a16="http://schemas.microsoft.com/office/drawing/2014/main" id="{124BB697-A720-4970-A154-C0F8F661FDCB}"/>
                </a:ext>
              </a:extLst>
            </p:cNvPr>
            <p:cNvSpPr/>
            <p:nvPr/>
          </p:nvSpPr>
          <p:spPr>
            <a:xfrm>
              <a:off x="4611547" y="7494904"/>
              <a:ext cx="19685" cy="552450"/>
            </a:xfrm>
            <a:custGeom>
              <a:avLst/>
              <a:gdLst/>
              <a:ahLst/>
              <a:cxnLst/>
              <a:rect l="l" t="t" r="r" b="b"/>
              <a:pathLst>
                <a:path w="19685" h="552450">
                  <a:moveTo>
                    <a:pt x="19253" y="0"/>
                  </a:moveTo>
                  <a:lnTo>
                    <a:pt x="0" y="0"/>
                  </a:lnTo>
                  <a:lnTo>
                    <a:pt x="0" y="552119"/>
                  </a:lnTo>
                  <a:lnTo>
                    <a:pt x="19253" y="552119"/>
                  </a:lnTo>
                  <a:lnTo>
                    <a:pt x="19253"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0" name="object 164">
              <a:extLst>
                <a:ext uri="{FF2B5EF4-FFF2-40B4-BE49-F238E27FC236}">
                  <a16:creationId xmlns:a16="http://schemas.microsoft.com/office/drawing/2014/main" id="{BD8C13A6-2DD4-45AE-AA58-49B7D61B2676}"/>
                </a:ext>
              </a:extLst>
            </p:cNvPr>
            <p:cNvSpPr/>
            <p:nvPr/>
          </p:nvSpPr>
          <p:spPr>
            <a:xfrm>
              <a:off x="4611547" y="7494904"/>
              <a:ext cx="19685" cy="552450"/>
            </a:xfrm>
            <a:custGeom>
              <a:avLst/>
              <a:gdLst/>
              <a:ahLst/>
              <a:cxnLst/>
              <a:rect l="l" t="t" r="r" b="b"/>
              <a:pathLst>
                <a:path w="19685" h="552450">
                  <a:moveTo>
                    <a:pt x="19253" y="552119"/>
                  </a:moveTo>
                  <a:lnTo>
                    <a:pt x="0" y="552119"/>
                  </a:lnTo>
                  <a:lnTo>
                    <a:pt x="0" y="0"/>
                  </a:lnTo>
                  <a:lnTo>
                    <a:pt x="19253" y="0"/>
                  </a:lnTo>
                  <a:lnTo>
                    <a:pt x="19253" y="55211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1" name="object 165">
              <a:extLst>
                <a:ext uri="{FF2B5EF4-FFF2-40B4-BE49-F238E27FC236}">
                  <a16:creationId xmlns:a16="http://schemas.microsoft.com/office/drawing/2014/main" id="{E5F88874-CCF6-47B1-90B1-088876162477}"/>
                </a:ext>
              </a:extLst>
            </p:cNvPr>
            <p:cNvSpPr/>
            <p:nvPr/>
          </p:nvSpPr>
          <p:spPr>
            <a:xfrm>
              <a:off x="4484763" y="7570330"/>
              <a:ext cx="13335" cy="37465"/>
            </a:xfrm>
            <a:custGeom>
              <a:avLst/>
              <a:gdLst/>
              <a:ahLst/>
              <a:cxnLst/>
              <a:rect l="l" t="t" r="r" b="b"/>
              <a:pathLst>
                <a:path w="13335" h="37465">
                  <a:moveTo>
                    <a:pt x="12826" y="0"/>
                  </a:moveTo>
                  <a:lnTo>
                    <a:pt x="0" y="0"/>
                  </a:lnTo>
                  <a:lnTo>
                    <a:pt x="0" y="36918"/>
                  </a:lnTo>
                  <a:lnTo>
                    <a:pt x="12826" y="36918"/>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2" name="object 166">
              <a:extLst>
                <a:ext uri="{FF2B5EF4-FFF2-40B4-BE49-F238E27FC236}">
                  <a16:creationId xmlns:a16="http://schemas.microsoft.com/office/drawing/2014/main" id="{0A889C1A-E8B1-41A2-8EA0-6A7E121E82AB}"/>
                </a:ext>
              </a:extLst>
            </p:cNvPr>
            <p:cNvSpPr/>
            <p:nvPr/>
          </p:nvSpPr>
          <p:spPr>
            <a:xfrm>
              <a:off x="4484763" y="7570330"/>
              <a:ext cx="13335" cy="37465"/>
            </a:xfrm>
            <a:custGeom>
              <a:avLst/>
              <a:gdLst/>
              <a:ahLst/>
              <a:cxnLst/>
              <a:rect l="l" t="t" r="r" b="b"/>
              <a:pathLst>
                <a:path w="13335" h="37465">
                  <a:moveTo>
                    <a:pt x="12826" y="36918"/>
                  </a:moveTo>
                  <a:lnTo>
                    <a:pt x="0" y="36918"/>
                  </a:lnTo>
                  <a:lnTo>
                    <a:pt x="0" y="0"/>
                  </a:lnTo>
                  <a:lnTo>
                    <a:pt x="12826" y="0"/>
                  </a:lnTo>
                  <a:lnTo>
                    <a:pt x="12826"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3" name="object 167">
              <a:extLst>
                <a:ext uri="{FF2B5EF4-FFF2-40B4-BE49-F238E27FC236}">
                  <a16:creationId xmlns:a16="http://schemas.microsoft.com/office/drawing/2014/main" id="{8666E102-28E8-4B16-8354-BF3E88C53EC0}"/>
                </a:ext>
              </a:extLst>
            </p:cNvPr>
            <p:cNvSpPr/>
            <p:nvPr/>
          </p:nvSpPr>
          <p:spPr>
            <a:xfrm>
              <a:off x="4744732" y="7570330"/>
              <a:ext cx="13335" cy="37465"/>
            </a:xfrm>
            <a:custGeom>
              <a:avLst/>
              <a:gdLst/>
              <a:ahLst/>
              <a:cxnLst/>
              <a:rect l="l" t="t" r="r" b="b"/>
              <a:pathLst>
                <a:path w="13335" h="37465">
                  <a:moveTo>
                    <a:pt x="12852" y="0"/>
                  </a:moveTo>
                  <a:lnTo>
                    <a:pt x="0" y="0"/>
                  </a:lnTo>
                  <a:lnTo>
                    <a:pt x="0" y="36918"/>
                  </a:lnTo>
                  <a:lnTo>
                    <a:pt x="12852" y="36918"/>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4" name="object 168">
              <a:extLst>
                <a:ext uri="{FF2B5EF4-FFF2-40B4-BE49-F238E27FC236}">
                  <a16:creationId xmlns:a16="http://schemas.microsoft.com/office/drawing/2014/main" id="{977D89AD-B5EE-471B-8CFD-A34ABBD42165}"/>
                </a:ext>
              </a:extLst>
            </p:cNvPr>
            <p:cNvSpPr/>
            <p:nvPr/>
          </p:nvSpPr>
          <p:spPr>
            <a:xfrm>
              <a:off x="4744732" y="7570330"/>
              <a:ext cx="13335" cy="37465"/>
            </a:xfrm>
            <a:custGeom>
              <a:avLst/>
              <a:gdLst/>
              <a:ahLst/>
              <a:cxnLst/>
              <a:rect l="l" t="t" r="r" b="b"/>
              <a:pathLst>
                <a:path w="13335" h="37465">
                  <a:moveTo>
                    <a:pt x="12852" y="36918"/>
                  </a:moveTo>
                  <a:lnTo>
                    <a:pt x="0" y="36918"/>
                  </a:lnTo>
                  <a:lnTo>
                    <a:pt x="0" y="0"/>
                  </a:lnTo>
                  <a:lnTo>
                    <a:pt x="12852" y="0"/>
                  </a:lnTo>
                  <a:lnTo>
                    <a:pt x="12852"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5" name="object 169">
              <a:extLst>
                <a:ext uri="{FF2B5EF4-FFF2-40B4-BE49-F238E27FC236}">
                  <a16:creationId xmlns:a16="http://schemas.microsoft.com/office/drawing/2014/main" id="{358218B3-365F-4E20-9A8D-767EC537BEE2}"/>
                </a:ext>
              </a:extLst>
            </p:cNvPr>
            <p:cNvSpPr/>
            <p:nvPr/>
          </p:nvSpPr>
          <p:spPr>
            <a:xfrm>
              <a:off x="4475911" y="7562202"/>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6" name="object 170">
              <a:extLst>
                <a:ext uri="{FF2B5EF4-FFF2-40B4-BE49-F238E27FC236}">
                  <a16:creationId xmlns:a16="http://schemas.microsoft.com/office/drawing/2014/main" id="{5C6390C3-4FDB-46C8-B5B7-86895C24C47A}"/>
                </a:ext>
              </a:extLst>
            </p:cNvPr>
            <p:cNvSpPr/>
            <p:nvPr/>
          </p:nvSpPr>
          <p:spPr>
            <a:xfrm>
              <a:off x="4475911" y="7562202"/>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7" name="object 171">
              <a:extLst>
                <a:ext uri="{FF2B5EF4-FFF2-40B4-BE49-F238E27FC236}">
                  <a16:creationId xmlns:a16="http://schemas.microsoft.com/office/drawing/2014/main" id="{D17EEC62-4459-4CD6-B40C-C2168B9D15DA}"/>
                </a:ext>
              </a:extLst>
            </p:cNvPr>
            <p:cNvSpPr/>
            <p:nvPr/>
          </p:nvSpPr>
          <p:spPr>
            <a:xfrm>
              <a:off x="4484763" y="7647050"/>
              <a:ext cx="13335" cy="37465"/>
            </a:xfrm>
            <a:custGeom>
              <a:avLst/>
              <a:gdLst/>
              <a:ahLst/>
              <a:cxnLst/>
              <a:rect l="l" t="t" r="r" b="b"/>
              <a:pathLst>
                <a:path w="13335" h="37465">
                  <a:moveTo>
                    <a:pt x="12826" y="0"/>
                  </a:moveTo>
                  <a:lnTo>
                    <a:pt x="0" y="0"/>
                  </a:lnTo>
                  <a:lnTo>
                    <a:pt x="0" y="36906"/>
                  </a:lnTo>
                  <a:lnTo>
                    <a:pt x="12826" y="36906"/>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8" name="object 172">
              <a:extLst>
                <a:ext uri="{FF2B5EF4-FFF2-40B4-BE49-F238E27FC236}">
                  <a16:creationId xmlns:a16="http://schemas.microsoft.com/office/drawing/2014/main" id="{9F4B3AC5-1A0B-4B5A-8D59-B425576AE46A}"/>
                </a:ext>
              </a:extLst>
            </p:cNvPr>
            <p:cNvSpPr/>
            <p:nvPr/>
          </p:nvSpPr>
          <p:spPr>
            <a:xfrm>
              <a:off x="4484763" y="7647050"/>
              <a:ext cx="13335" cy="37465"/>
            </a:xfrm>
            <a:custGeom>
              <a:avLst/>
              <a:gdLst/>
              <a:ahLst/>
              <a:cxnLst/>
              <a:rect l="l" t="t" r="r" b="b"/>
              <a:pathLst>
                <a:path w="13335" h="37465">
                  <a:moveTo>
                    <a:pt x="12826" y="36906"/>
                  </a:moveTo>
                  <a:lnTo>
                    <a:pt x="0" y="36906"/>
                  </a:lnTo>
                  <a:lnTo>
                    <a:pt x="0" y="0"/>
                  </a:lnTo>
                  <a:lnTo>
                    <a:pt x="12826" y="0"/>
                  </a:lnTo>
                  <a:lnTo>
                    <a:pt x="12826"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09" name="object 173">
              <a:extLst>
                <a:ext uri="{FF2B5EF4-FFF2-40B4-BE49-F238E27FC236}">
                  <a16:creationId xmlns:a16="http://schemas.microsoft.com/office/drawing/2014/main" id="{50C35C6D-2C64-4AEB-BBD5-A3160CF83E4C}"/>
                </a:ext>
              </a:extLst>
            </p:cNvPr>
            <p:cNvSpPr/>
            <p:nvPr/>
          </p:nvSpPr>
          <p:spPr>
            <a:xfrm>
              <a:off x="4744732" y="7647050"/>
              <a:ext cx="13335" cy="37465"/>
            </a:xfrm>
            <a:custGeom>
              <a:avLst/>
              <a:gdLst/>
              <a:ahLst/>
              <a:cxnLst/>
              <a:rect l="l" t="t" r="r" b="b"/>
              <a:pathLst>
                <a:path w="13335" h="37465">
                  <a:moveTo>
                    <a:pt x="12852" y="0"/>
                  </a:moveTo>
                  <a:lnTo>
                    <a:pt x="0" y="0"/>
                  </a:lnTo>
                  <a:lnTo>
                    <a:pt x="0" y="36906"/>
                  </a:lnTo>
                  <a:lnTo>
                    <a:pt x="12852" y="36906"/>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0" name="object 174">
              <a:extLst>
                <a:ext uri="{FF2B5EF4-FFF2-40B4-BE49-F238E27FC236}">
                  <a16:creationId xmlns:a16="http://schemas.microsoft.com/office/drawing/2014/main" id="{033E1CE5-09A5-48F8-A292-6A7FFB0F7A77}"/>
                </a:ext>
              </a:extLst>
            </p:cNvPr>
            <p:cNvSpPr/>
            <p:nvPr/>
          </p:nvSpPr>
          <p:spPr>
            <a:xfrm>
              <a:off x="4744732" y="7647050"/>
              <a:ext cx="13335" cy="37465"/>
            </a:xfrm>
            <a:custGeom>
              <a:avLst/>
              <a:gdLst/>
              <a:ahLst/>
              <a:cxnLst/>
              <a:rect l="l" t="t" r="r" b="b"/>
              <a:pathLst>
                <a:path w="13335" h="37465">
                  <a:moveTo>
                    <a:pt x="12852" y="36906"/>
                  </a:moveTo>
                  <a:lnTo>
                    <a:pt x="0" y="36906"/>
                  </a:lnTo>
                  <a:lnTo>
                    <a:pt x="0" y="0"/>
                  </a:lnTo>
                  <a:lnTo>
                    <a:pt x="12852" y="0"/>
                  </a:lnTo>
                  <a:lnTo>
                    <a:pt x="12852"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1" name="object 175">
              <a:extLst>
                <a:ext uri="{FF2B5EF4-FFF2-40B4-BE49-F238E27FC236}">
                  <a16:creationId xmlns:a16="http://schemas.microsoft.com/office/drawing/2014/main" id="{83038BD5-212E-4276-BE5D-9CFAE3EC51B8}"/>
                </a:ext>
              </a:extLst>
            </p:cNvPr>
            <p:cNvSpPr/>
            <p:nvPr/>
          </p:nvSpPr>
          <p:spPr>
            <a:xfrm>
              <a:off x="4475911" y="7638922"/>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2" name="object 176">
              <a:extLst>
                <a:ext uri="{FF2B5EF4-FFF2-40B4-BE49-F238E27FC236}">
                  <a16:creationId xmlns:a16="http://schemas.microsoft.com/office/drawing/2014/main" id="{0DE5FDD9-A94A-45C3-A551-241A682C4269}"/>
                </a:ext>
              </a:extLst>
            </p:cNvPr>
            <p:cNvSpPr/>
            <p:nvPr/>
          </p:nvSpPr>
          <p:spPr>
            <a:xfrm>
              <a:off x="4475911" y="7638922"/>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3" name="object 177">
              <a:extLst>
                <a:ext uri="{FF2B5EF4-FFF2-40B4-BE49-F238E27FC236}">
                  <a16:creationId xmlns:a16="http://schemas.microsoft.com/office/drawing/2014/main" id="{9EF19911-1974-4DDB-9DB6-752EF8EB8E7A}"/>
                </a:ext>
              </a:extLst>
            </p:cNvPr>
            <p:cNvSpPr/>
            <p:nvPr/>
          </p:nvSpPr>
          <p:spPr>
            <a:xfrm>
              <a:off x="4141762" y="7885671"/>
              <a:ext cx="19685" cy="552450"/>
            </a:xfrm>
            <a:custGeom>
              <a:avLst/>
              <a:gdLst/>
              <a:ahLst/>
              <a:cxnLst/>
              <a:rect l="l" t="t" r="r" b="b"/>
              <a:pathLst>
                <a:path w="19685" h="552450">
                  <a:moveTo>
                    <a:pt x="19253" y="0"/>
                  </a:moveTo>
                  <a:lnTo>
                    <a:pt x="0" y="0"/>
                  </a:lnTo>
                  <a:lnTo>
                    <a:pt x="0" y="552107"/>
                  </a:lnTo>
                  <a:lnTo>
                    <a:pt x="19253" y="552107"/>
                  </a:lnTo>
                  <a:lnTo>
                    <a:pt x="19253"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4" name="object 178">
              <a:extLst>
                <a:ext uri="{FF2B5EF4-FFF2-40B4-BE49-F238E27FC236}">
                  <a16:creationId xmlns:a16="http://schemas.microsoft.com/office/drawing/2014/main" id="{BA098ECE-2853-4EED-8432-73B940031E9D}"/>
                </a:ext>
              </a:extLst>
            </p:cNvPr>
            <p:cNvSpPr/>
            <p:nvPr/>
          </p:nvSpPr>
          <p:spPr>
            <a:xfrm>
              <a:off x="4141762" y="7885671"/>
              <a:ext cx="19685" cy="552450"/>
            </a:xfrm>
            <a:custGeom>
              <a:avLst/>
              <a:gdLst/>
              <a:ahLst/>
              <a:cxnLst/>
              <a:rect l="l" t="t" r="r" b="b"/>
              <a:pathLst>
                <a:path w="19685" h="552450">
                  <a:moveTo>
                    <a:pt x="19253" y="552107"/>
                  </a:moveTo>
                  <a:lnTo>
                    <a:pt x="0" y="552107"/>
                  </a:lnTo>
                  <a:lnTo>
                    <a:pt x="0" y="0"/>
                  </a:lnTo>
                  <a:lnTo>
                    <a:pt x="19253" y="0"/>
                  </a:lnTo>
                  <a:lnTo>
                    <a:pt x="19253" y="552107"/>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5" name="object 179">
              <a:extLst>
                <a:ext uri="{FF2B5EF4-FFF2-40B4-BE49-F238E27FC236}">
                  <a16:creationId xmlns:a16="http://schemas.microsoft.com/office/drawing/2014/main" id="{1BF32EBD-6C1C-4588-936B-75CEB253C3D3}"/>
                </a:ext>
              </a:extLst>
            </p:cNvPr>
            <p:cNvSpPr/>
            <p:nvPr/>
          </p:nvSpPr>
          <p:spPr>
            <a:xfrm>
              <a:off x="4014977" y="7961096"/>
              <a:ext cx="13335" cy="37465"/>
            </a:xfrm>
            <a:custGeom>
              <a:avLst/>
              <a:gdLst/>
              <a:ahLst/>
              <a:cxnLst/>
              <a:rect l="l" t="t" r="r" b="b"/>
              <a:pathLst>
                <a:path w="13335" h="37465">
                  <a:moveTo>
                    <a:pt x="12826" y="0"/>
                  </a:moveTo>
                  <a:lnTo>
                    <a:pt x="0" y="0"/>
                  </a:lnTo>
                  <a:lnTo>
                    <a:pt x="0" y="36906"/>
                  </a:lnTo>
                  <a:lnTo>
                    <a:pt x="12826" y="36906"/>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6" name="object 180">
              <a:extLst>
                <a:ext uri="{FF2B5EF4-FFF2-40B4-BE49-F238E27FC236}">
                  <a16:creationId xmlns:a16="http://schemas.microsoft.com/office/drawing/2014/main" id="{04CE8627-FF05-414D-AEB7-EC9F87252C65}"/>
                </a:ext>
              </a:extLst>
            </p:cNvPr>
            <p:cNvSpPr/>
            <p:nvPr/>
          </p:nvSpPr>
          <p:spPr>
            <a:xfrm>
              <a:off x="4014977" y="7961096"/>
              <a:ext cx="13335" cy="37465"/>
            </a:xfrm>
            <a:custGeom>
              <a:avLst/>
              <a:gdLst/>
              <a:ahLst/>
              <a:cxnLst/>
              <a:rect l="l" t="t" r="r" b="b"/>
              <a:pathLst>
                <a:path w="13335" h="37465">
                  <a:moveTo>
                    <a:pt x="12826" y="36906"/>
                  </a:moveTo>
                  <a:lnTo>
                    <a:pt x="0" y="36906"/>
                  </a:lnTo>
                  <a:lnTo>
                    <a:pt x="0" y="0"/>
                  </a:lnTo>
                  <a:lnTo>
                    <a:pt x="12826" y="0"/>
                  </a:lnTo>
                  <a:lnTo>
                    <a:pt x="12826"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7" name="object 181">
              <a:extLst>
                <a:ext uri="{FF2B5EF4-FFF2-40B4-BE49-F238E27FC236}">
                  <a16:creationId xmlns:a16="http://schemas.microsoft.com/office/drawing/2014/main" id="{40AC788C-D245-490D-8809-D77183B58489}"/>
                </a:ext>
              </a:extLst>
            </p:cNvPr>
            <p:cNvSpPr/>
            <p:nvPr/>
          </p:nvSpPr>
          <p:spPr>
            <a:xfrm>
              <a:off x="4274934" y="7961096"/>
              <a:ext cx="13335" cy="37465"/>
            </a:xfrm>
            <a:custGeom>
              <a:avLst/>
              <a:gdLst/>
              <a:ahLst/>
              <a:cxnLst/>
              <a:rect l="l" t="t" r="r" b="b"/>
              <a:pathLst>
                <a:path w="13335" h="37465">
                  <a:moveTo>
                    <a:pt x="12865" y="0"/>
                  </a:moveTo>
                  <a:lnTo>
                    <a:pt x="0" y="0"/>
                  </a:lnTo>
                  <a:lnTo>
                    <a:pt x="0" y="36906"/>
                  </a:lnTo>
                  <a:lnTo>
                    <a:pt x="12865" y="36906"/>
                  </a:lnTo>
                  <a:lnTo>
                    <a:pt x="12865"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8" name="object 182">
              <a:extLst>
                <a:ext uri="{FF2B5EF4-FFF2-40B4-BE49-F238E27FC236}">
                  <a16:creationId xmlns:a16="http://schemas.microsoft.com/office/drawing/2014/main" id="{E1D5FF67-A001-4D7F-9180-8B8C98707460}"/>
                </a:ext>
              </a:extLst>
            </p:cNvPr>
            <p:cNvSpPr/>
            <p:nvPr/>
          </p:nvSpPr>
          <p:spPr>
            <a:xfrm>
              <a:off x="4274934" y="7961096"/>
              <a:ext cx="13335" cy="37465"/>
            </a:xfrm>
            <a:custGeom>
              <a:avLst/>
              <a:gdLst/>
              <a:ahLst/>
              <a:cxnLst/>
              <a:rect l="l" t="t" r="r" b="b"/>
              <a:pathLst>
                <a:path w="13335" h="37465">
                  <a:moveTo>
                    <a:pt x="12865" y="36906"/>
                  </a:moveTo>
                  <a:lnTo>
                    <a:pt x="0" y="36906"/>
                  </a:lnTo>
                  <a:lnTo>
                    <a:pt x="0" y="0"/>
                  </a:lnTo>
                  <a:lnTo>
                    <a:pt x="12865" y="0"/>
                  </a:lnTo>
                  <a:lnTo>
                    <a:pt x="12865"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19" name="object 183">
              <a:extLst>
                <a:ext uri="{FF2B5EF4-FFF2-40B4-BE49-F238E27FC236}">
                  <a16:creationId xmlns:a16="http://schemas.microsoft.com/office/drawing/2014/main" id="{FB9900F3-623F-42BF-8FA1-E7935E03A1F2}"/>
                </a:ext>
              </a:extLst>
            </p:cNvPr>
            <p:cNvSpPr/>
            <p:nvPr/>
          </p:nvSpPr>
          <p:spPr>
            <a:xfrm>
              <a:off x="4006126" y="7952968"/>
              <a:ext cx="290830" cy="15240"/>
            </a:xfrm>
            <a:custGeom>
              <a:avLst/>
              <a:gdLst/>
              <a:ahLst/>
              <a:cxnLst/>
              <a:rect l="l" t="t" r="r" b="b"/>
              <a:pathLst>
                <a:path w="290829" h="15240">
                  <a:moveTo>
                    <a:pt x="290525" y="0"/>
                  </a:moveTo>
                  <a:lnTo>
                    <a:pt x="0" y="0"/>
                  </a:lnTo>
                  <a:lnTo>
                    <a:pt x="0" y="15049"/>
                  </a:lnTo>
                  <a:lnTo>
                    <a:pt x="290525" y="15049"/>
                  </a:lnTo>
                  <a:lnTo>
                    <a:pt x="290525"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0" name="object 184">
              <a:extLst>
                <a:ext uri="{FF2B5EF4-FFF2-40B4-BE49-F238E27FC236}">
                  <a16:creationId xmlns:a16="http://schemas.microsoft.com/office/drawing/2014/main" id="{2532809C-946B-4F9E-9E3F-FC03B34AEAEF}"/>
                </a:ext>
              </a:extLst>
            </p:cNvPr>
            <p:cNvSpPr/>
            <p:nvPr/>
          </p:nvSpPr>
          <p:spPr>
            <a:xfrm>
              <a:off x="4006126" y="7952968"/>
              <a:ext cx="290830" cy="15240"/>
            </a:xfrm>
            <a:custGeom>
              <a:avLst/>
              <a:gdLst/>
              <a:ahLst/>
              <a:cxnLst/>
              <a:rect l="l" t="t" r="r" b="b"/>
              <a:pathLst>
                <a:path w="290829" h="15240">
                  <a:moveTo>
                    <a:pt x="290525" y="15049"/>
                  </a:moveTo>
                  <a:lnTo>
                    <a:pt x="0" y="15049"/>
                  </a:lnTo>
                  <a:lnTo>
                    <a:pt x="0" y="0"/>
                  </a:lnTo>
                  <a:lnTo>
                    <a:pt x="290525" y="0"/>
                  </a:lnTo>
                  <a:lnTo>
                    <a:pt x="290525"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1" name="object 185">
              <a:extLst>
                <a:ext uri="{FF2B5EF4-FFF2-40B4-BE49-F238E27FC236}">
                  <a16:creationId xmlns:a16="http://schemas.microsoft.com/office/drawing/2014/main" id="{93A0C053-BC61-45FA-B3A6-A6F818E0BF5B}"/>
                </a:ext>
              </a:extLst>
            </p:cNvPr>
            <p:cNvSpPr/>
            <p:nvPr/>
          </p:nvSpPr>
          <p:spPr>
            <a:xfrm>
              <a:off x="4014977" y="8037817"/>
              <a:ext cx="13335" cy="37465"/>
            </a:xfrm>
            <a:custGeom>
              <a:avLst/>
              <a:gdLst/>
              <a:ahLst/>
              <a:cxnLst/>
              <a:rect l="l" t="t" r="r" b="b"/>
              <a:pathLst>
                <a:path w="13335" h="37465">
                  <a:moveTo>
                    <a:pt x="12826" y="0"/>
                  </a:moveTo>
                  <a:lnTo>
                    <a:pt x="0" y="0"/>
                  </a:lnTo>
                  <a:lnTo>
                    <a:pt x="0" y="36906"/>
                  </a:lnTo>
                  <a:lnTo>
                    <a:pt x="12826" y="36906"/>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2" name="object 186">
              <a:extLst>
                <a:ext uri="{FF2B5EF4-FFF2-40B4-BE49-F238E27FC236}">
                  <a16:creationId xmlns:a16="http://schemas.microsoft.com/office/drawing/2014/main" id="{76695C13-BC58-4661-ADE6-CC1AAFFA8E2F}"/>
                </a:ext>
              </a:extLst>
            </p:cNvPr>
            <p:cNvSpPr/>
            <p:nvPr/>
          </p:nvSpPr>
          <p:spPr>
            <a:xfrm>
              <a:off x="4014977" y="8037817"/>
              <a:ext cx="13335" cy="37465"/>
            </a:xfrm>
            <a:custGeom>
              <a:avLst/>
              <a:gdLst/>
              <a:ahLst/>
              <a:cxnLst/>
              <a:rect l="l" t="t" r="r" b="b"/>
              <a:pathLst>
                <a:path w="13335" h="37465">
                  <a:moveTo>
                    <a:pt x="12826" y="36906"/>
                  </a:moveTo>
                  <a:lnTo>
                    <a:pt x="0" y="36906"/>
                  </a:lnTo>
                  <a:lnTo>
                    <a:pt x="0" y="0"/>
                  </a:lnTo>
                  <a:lnTo>
                    <a:pt x="12826" y="0"/>
                  </a:lnTo>
                  <a:lnTo>
                    <a:pt x="12826"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3" name="object 187">
              <a:extLst>
                <a:ext uri="{FF2B5EF4-FFF2-40B4-BE49-F238E27FC236}">
                  <a16:creationId xmlns:a16="http://schemas.microsoft.com/office/drawing/2014/main" id="{FC4CA607-5303-43BE-89CF-3469F7C2B8B3}"/>
                </a:ext>
              </a:extLst>
            </p:cNvPr>
            <p:cNvSpPr/>
            <p:nvPr/>
          </p:nvSpPr>
          <p:spPr>
            <a:xfrm>
              <a:off x="4274934" y="8037817"/>
              <a:ext cx="13335" cy="37465"/>
            </a:xfrm>
            <a:custGeom>
              <a:avLst/>
              <a:gdLst/>
              <a:ahLst/>
              <a:cxnLst/>
              <a:rect l="l" t="t" r="r" b="b"/>
              <a:pathLst>
                <a:path w="13335" h="37465">
                  <a:moveTo>
                    <a:pt x="12865" y="0"/>
                  </a:moveTo>
                  <a:lnTo>
                    <a:pt x="0" y="0"/>
                  </a:lnTo>
                  <a:lnTo>
                    <a:pt x="0" y="36906"/>
                  </a:lnTo>
                  <a:lnTo>
                    <a:pt x="12865" y="36906"/>
                  </a:lnTo>
                  <a:lnTo>
                    <a:pt x="12865"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4" name="object 188">
              <a:extLst>
                <a:ext uri="{FF2B5EF4-FFF2-40B4-BE49-F238E27FC236}">
                  <a16:creationId xmlns:a16="http://schemas.microsoft.com/office/drawing/2014/main" id="{FCDE3358-EA24-4E95-9BF9-40AD55A7BB0D}"/>
                </a:ext>
              </a:extLst>
            </p:cNvPr>
            <p:cNvSpPr/>
            <p:nvPr/>
          </p:nvSpPr>
          <p:spPr>
            <a:xfrm>
              <a:off x="4274934" y="8037817"/>
              <a:ext cx="13335" cy="37465"/>
            </a:xfrm>
            <a:custGeom>
              <a:avLst/>
              <a:gdLst/>
              <a:ahLst/>
              <a:cxnLst/>
              <a:rect l="l" t="t" r="r" b="b"/>
              <a:pathLst>
                <a:path w="13335" h="37465">
                  <a:moveTo>
                    <a:pt x="12865" y="36906"/>
                  </a:moveTo>
                  <a:lnTo>
                    <a:pt x="0" y="36906"/>
                  </a:lnTo>
                  <a:lnTo>
                    <a:pt x="0" y="0"/>
                  </a:lnTo>
                  <a:lnTo>
                    <a:pt x="12865" y="0"/>
                  </a:lnTo>
                  <a:lnTo>
                    <a:pt x="12865"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5" name="object 189">
              <a:extLst>
                <a:ext uri="{FF2B5EF4-FFF2-40B4-BE49-F238E27FC236}">
                  <a16:creationId xmlns:a16="http://schemas.microsoft.com/office/drawing/2014/main" id="{182B0AA3-581A-472D-8D97-5A0D0824B530}"/>
                </a:ext>
              </a:extLst>
            </p:cNvPr>
            <p:cNvSpPr/>
            <p:nvPr/>
          </p:nvSpPr>
          <p:spPr>
            <a:xfrm>
              <a:off x="4006126" y="8029676"/>
              <a:ext cx="290830" cy="15240"/>
            </a:xfrm>
            <a:custGeom>
              <a:avLst/>
              <a:gdLst/>
              <a:ahLst/>
              <a:cxnLst/>
              <a:rect l="l" t="t" r="r" b="b"/>
              <a:pathLst>
                <a:path w="290829" h="15240">
                  <a:moveTo>
                    <a:pt x="290525" y="0"/>
                  </a:moveTo>
                  <a:lnTo>
                    <a:pt x="0" y="0"/>
                  </a:lnTo>
                  <a:lnTo>
                    <a:pt x="0" y="15049"/>
                  </a:lnTo>
                  <a:lnTo>
                    <a:pt x="290525" y="15049"/>
                  </a:lnTo>
                  <a:lnTo>
                    <a:pt x="290525"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6" name="object 190">
              <a:extLst>
                <a:ext uri="{FF2B5EF4-FFF2-40B4-BE49-F238E27FC236}">
                  <a16:creationId xmlns:a16="http://schemas.microsoft.com/office/drawing/2014/main" id="{81B52ACC-AC62-4E69-9F4D-350CEC41B2AE}"/>
                </a:ext>
              </a:extLst>
            </p:cNvPr>
            <p:cNvSpPr/>
            <p:nvPr/>
          </p:nvSpPr>
          <p:spPr>
            <a:xfrm>
              <a:off x="4006126" y="8029676"/>
              <a:ext cx="290830" cy="15240"/>
            </a:xfrm>
            <a:custGeom>
              <a:avLst/>
              <a:gdLst/>
              <a:ahLst/>
              <a:cxnLst/>
              <a:rect l="l" t="t" r="r" b="b"/>
              <a:pathLst>
                <a:path w="290829" h="15240">
                  <a:moveTo>
                    <a:pt x="290525" y="15049"/>
                  </a:moveTo>
                  <a:lnTo>
                    <a:pt x="0" y="15049"/>
                  </a:lnTo>
                  <a:lnTo>
                    <a:pt x="0" y="0"/>
                  </a:lnTo>
                  <a:lnTo>
                    <a:pt x="290525" y="0"/>
                  </a:lnTo>
                  <a:lnTo>
                    <a:pt x="290525"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7" name="object 191">
              <a:extLst>
                <a:ext uri="{FF2B5EF4-FFF2-40B4-BE49-F238E27FC236}">
                  <a16:creationId xmlns:a16="http://schemas.microsoft.com/office/drawing/2014/main" id="{166C57A5-1209-47D0-BA38-085775B372CF}"/>
                </a:ext>
              </a:extLst>
            </p:cNvPr>
            <p:cNvSpPr/>
            <p:nvPr/>
          </p:nvSpPr>
          <p:spPr>
            <a:xfrm>
              <a:off x="4449102" y="8447658"/>
              <a:ext cx="19685" cy="552450"/>
            </a:xfrm>
            <a:custGeom>
              <a:avLst/>
              <a:gdLst/>
              <a:ahLst/>
              <a:cxnLst/>
              <a:rect l="l" t="t" r="r" b="b"/>
              <a:pathLst>
                <a:path w="19685" h="552450">
                  <a:moveTo>
                    <a:pt x="19265" y="260934"/>
                  </a:moveTo>
                  <a:lnTo>
                    <a:pt x="0" y="260934"/>
                  </a:lnTo>
                  <a:lnTo>
                    <a:pt x="0" y="552119"/>
                  </a:lnTo>
                  <a:lnTo>
                    <a:pt x="19265" y="552119"/>
                  </a:lnTo>
                  <a:lnTo>
                    <a:pt x="19265" y="260934"/>
                  </a:lnTo>
                  <a:close/>
                </a:path>
                <a:path w="19685" h="552450">
                  <a:moveTo>
                    <a:pt x="19265" y="0"/>
                  </a:moveTo>
                  <a:lnTo>
                    <a:pt x="0" y="0"/>
                  </a:lnTo>
                  <a:lnTo>
                    <a:pt x="0" y="164465"/>
                  </a:lnTo>
                  <a:lnTo>
                    <a:pt x="19265" y="164465"/>
                  </a:lnTo>
                  <a:lnTo>
                    <a:pt x="19265"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8" name="object 192">
              <a:extLst>
                <a:ext uri="{FF2B5EF4-FFF2-40B4-BE49-F238E27FC236}">
                  <a16:creationId xmlns:a16="http://schemas.microsoft.com/office/drawing/2014/main" id="{097D8B1D-FB8E-4E4C-BF9A-A60BD76B623F}"/>
                </a:ext>
              </a:extLst>
            </p:cNvPr>
            <p:cNvSpPr/>
            <p:nvPr/>
          </p:nvSpPr>
          <p:spPr>
            <a:xfrm>
              <a:off x="4449102" y="8447658"/>
              <a:ext cx="19685" cy="552450"/>
            </a:xfrm>
            <a:custGeom>
              <a:avLst/>
              <a:gdLst/>
              <a:ahLst/>
              <a:cxnLst/>
              <a:rect l="l" t="t" r="r" b="b"/>
              <a:pathLst>
                <a:path w="19685" h="552450">
                  <a:moveTo>
                    <a:pt x="19265" y="552119"/>
                  </a:moveTo>
                  <a:lnTo>
                    <a:pt x="0" y="552119"/>
                  </a:lnTo>
                  <a:lnTo>
                    <a:pt x="0" y="0"/>
                  </a:lnTo>
                  <a:lnTo>
                    <a:pt x="19265" y="0"/>
                  </a:lnTo>
                  <a:lnTo>
                    <a:pt x="19265" y="55211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29" name="object 193">
              <a:extLst>
                <a:ext uri="{FF2B5EF4-FFF2-40B4-BE49-F238E27FC236}">
                  <a16:creationId xmlns:a16="http://schemas.microsoft.com/office/drawing/2014/main" id="{EC85493F-C499-4813-959F-F4EA39CA5FB2}"/>
                </a:ext>
              </a:extLst>
            </p:cNvPr>
            <p:cNvSpPr/>
            <p:nvPr/>
          </p:nvSpPr>
          <p:spPr>
            <a:xfrm>
              <a:off x="4322317" y="8523096"/>
              <a:ext cx="13335" cy="37465"/>
            </a:xfrm>
            <a:custGeom>
              <a:avLst/>
              <a:gdLst/>
              <a:ahLst/>
              <a:cxnLst/>
              <a:rect l="l" t="t" r="r" b="b"/>
              <a:pathLst>
                <a:path w="13335" h="37465">
                  <a:moveTo>
                    <a:pt x="12826" y="0"/>
                  </a:moveTo>
                  <a:lnTo>
                    <a:pt x="0" y="0"/>
                  </a:lnTo>
                  <a:lnTo>
                    <a:pt x="0" y="36918"/>
                  </a:lnTo>
                  <a:lnTo>
                    <a:pt x="12826" y="36918"/>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0" name="object 194">
              <a:extLst>
                <a:ext uri="{FF2B5EF4-FFF2-40B4-BE49-F238E27FC236}">
                  <a16:creationId xmlns:a16="http://schemas.microsoft.com/office/drawing/2014/main" id="{367AE504-9FED-471F-A8F7-2E20866ABA9C}"/>
                </a:ext>
              </a:extLst>
            </p:cNvPr>
            <p:cNvSpPr/>
            <p:nvPr/>
          </p:nvSpPr>
          <p:spPr>
            <a:xfrm>
              <a:off x="4322317" y="8523096"/>
              <a:ext cx="13335" cy="37465"/>
            </a:xfrm>
            <a:custGeom>
              <a:avLst/>
              <a:gdLst/>
              <a:ahLst/>
              <a:cxnLst/>
              <a:rect l="l" t="t" r="r" b="b"/>
              <a:pathLst>
                <a:path w="13335" h="37465">
                  <a:moveTo>
                    <a:pt x="12826" y="36918"/>
                  </a:moveTo>
                  <a:lnTo>
                    <a:pt x="0" y="36918"/>
                  </a:lnTo>
                  <a:lnTo>
                    <a:pt x="0" y="0"/>
                  </a:lnTo>
                  <a:lnTo>
                    <a:pt x="12826" y="0"/>
                  </a:lnTo>
                  <a:lnTo>
                    <a:pt x="12826"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1" name="object 195">
              <a:extLst>
                <a:ext uri="{FF2B5EF4-FFF2-40B4-BE49-F238E27FC236}">
                  <a16:creationId xmlns:a16="http://schemas.microsoft.com/office/drawing/2014/main" id="{C649A94D-E78E-45B2-B263-C7AAE941F636}"/>
                </a:ext>
              </a:extLst>
            </p:cNvPr>
            <p:cNvSpPr/>
            <p:nvPr/>
          </p:nvSpPr>
          <p:spPr>
            <a:xfrm>
              <a:off x="4582286" y="8523096"/>
              <a:ext cx="13335" cy="37465"/>
            </a:xfrm>
            <a:custGeom>
              <a:avLst/>
              <a:gdLst/>
              <a:ahLst/>
              <a:cxnLst/>
              <a:rect l="l" t="t" r="r" b="b"/>
              <a:pathLst>
                <a:path w="13335" h="37465">
                  <a:moveTo>
                    <a:pt x="12852" y="0"/>
                  </a:moveTo>
                  <a:lnTo>
                    <a:pt x="0" y="0"/>
                  </a:lnTo>
                  <a:lnTo>
                    <a:pt x="0" y="36918"/>
                  </a:lnTo>
                  <a:lnTo>
                    <a:pt x="12852" y="36918"/>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2" name="object 196">
              <a:extLst>
                <a:ext uri="{FF2B5EF4-FFF2-40B4-BE49-F238E27FC236}">
                  <a16:creationId xmlns:a16="http://schemas.microsoft.com/office/drawing/2014/main" id="{2D1855E5-DE01-4E38-A250-289439AAD77B}"/>
                </a:ext>
              </a:extLst>
            </p:cNvPr>
            <p:cNvSpPr/>
            <p:nvPr/>
          </p:nvSpPr>
          <p:spPr>
            <a:xfrm>
              <a:off x="4582286" y="8523096"/>
              <a:ext cx="13335" cy="37465"/>
            </a:xfrm>
            <a:custGeom>
              <a:avLst/>
              <a:gdLst/>
              <a:ahLst/>
              <a:cxnLst/>
              <a:rect l="l" t="t" r="r" b="b"/>
              <a:pathLst>
                <a:path w="13335" h="37465">
                  <a:moveTo>
                    <a:pt x="12852" y="36918"/>
                  </a:moveTo>
                  <a:lnTo>
                    <a:pt x="0" y="36918"/>
                  </a:lnTo>
                  <a:lnTo>
                    <a:pt x="0" y="0"/>
                  </a:lnTo>
                  <a:lnTo>
                    <a:pt x="12852" y="0"/>
                  </a:lnTo>
                  <a:lnTo>
                    <a:pt x="12852"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3" name="object 197">
              <a:extLst>
                <a:ext uri="{FF2B5EF4-FFF2-40B4-BE49-F238E27FC236}">
                  <a16:creationId xmlns:a16="http://schemas.microsoft.com/office/drawing/2014/main" id="{EF57459E-22F7-4BFA-840F-B05DE501239F}"/>
                </a:ext>
              </a:extLst>
            </p:cNvPr>
            <p:cNvSpPr/>
            <p:nvPr/>
          </p:nvSpPr>
          <p:spPr>
            <a:xfrm>
              <a:off x="4313466" y="8514968"/>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4" name="object 198">
              <a:extLst>
                <a:ext uri="{FF2B5EF4-FFF2-40B4-BE49-F238E27FC236}">
                  <a16:creationId xmlns:a16="http://schemas.microsoft.com/office/drawing/2014/main" id="{497B2ACC-510B-4DCF-9F62-7DF8130BE696}"/>
                </a:ext>
              </a:extLst>
            </p:cNvPr>
            <p:cNvSpPr/>
            <p:nvPr/>
          </p:nvSpPr>
          <p:spPr>
            <a:xfrm>
              <a:off x="4313466" y="8514968"/>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5" name="object 199">
              <a:extLst>
                <a:ext uri="{FF2B5EF4-FFF2-40B4-BE49-F238E27FC236}">
                  <a16:creationId xmlns:a16="http://schemas.microsoft.com/office/drawing/2014/main" id="{9F87B645-93DA-436E-9107-58323508DED4}"/>
                </a:ext>
              </a:extLst>
            </p:cNvPr>
            <p:cNvSpPr/>
            <p:nvPr/>
          </p:nvSpPr>
          <p:spPr>
            <a:xfrm>
              <a:off x="4322317" y="8599817"/>
              <a:ext cx="13335" cy="37465"/>
            </a:xfrm>
            <a:custGeom>
              <a:avLst/>
              <a:gdLst/>
              <a:ahLst/>
              <a:cxnLst/>
              <a:rect l="l" t="t" r="r" b="b"/>
              <a:pathLst>
                <a:path w="13335" h="37465">
                  <a:moveTo>
                    <a:pt x="12826" y="0"/>
                  </a:moveTo>
                  <a:lnTo>
                    <a:pt x="0" y="0"/>
                  </a:lnTo>
                  <a:lnTo>
                    <a:pt x="0" y="36906"/>
                  </a:lnTo>
                  <a:lnTo>
                    <a:pt x="12826" y="36906"/>
                  </a:lnTo>
                  <a:lnTo>
                    <a:pt x="12826"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6" name="object 200">
              <a:extLst>
                <a:ext uri="{FF2B5EF4-FFF2-40B4-BE49-F238E27FC236}">
                  <a16:creationId xmlns:a16="http://schemas.microsoft.com/office/drawing/2014/main" id="{04C95016-6172-4021-AA9B-D577351BDD3D}"/>
                </a:ext>
              </a:extLst>
            </p:cNvPr>
            <p:cNvSpPr/>
            <p:nvPr/>
          </p:nvSpPr>
          <p:spPr>
            <a:xfrm>
              <a:off x="4322317" y="8599817"/>
              <a:ext cx="13335" cy="37465"/>
            </a:xfrm>
            <a:custGeom>
              <a:avLst/>
              <a:gdLst/>
              <a:ahLst/>
              <a:cxnLst/>
              <a:rect l="l" t="t" r="r" b="b"/>
              <a:pathLst>
                <a:path w="13335" h="37465">
                  <a:moveTo>
                    <a:pt x="12826" y="36906"/>
                  </a:moveTo>
                  <a:lnTo>
                    <a:pt x="0" y="36906"/>
                  </a:lnTo>
                  <a:lnTo>
                    <a:pt x="0" y="0"/>
                  </a:lnTo>
                  <a:lnTo>
                    <a:pt x="12826" y="0"/>
                  </a:lnTo>
                  <a:lnTo>
                    <a:pt x="12826"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7" name="object 201">
              <a:extLst>
                <a:ext uri="{FF2B5EF4-FFF2-40B4-BE49-F238E27FC236}">
                  <a16:creationId xmlns:a16="http://schemas.microsoft.com/office/drawing/2014/main" id="{4C3818F6-0F28-4DB1-B204-26CEBFA4D36F}"/>
                </a:ext>
              </a:extLst>
            </p:cNvPr>
            <p:cNvSpPr/>
            <p:nvPr/>
          </p:nvSpPr>
          <p:spPr>
            <a:xfrm>
              <a:off x="4582286" y="8599817"/>
              <a:ext cx="13335" cy="37465"/>
            </a:xfrm>
            <a:custGeom>
              <a:avLst/>
              <a:gdLst/>
              <a:ahLst/>
              <a:cxnLst/>
              <a:rect l="l" t="t" r="r" b="b"/>
              <a:pathLst>
                <a:path w="13335" h="37465">
                  <a:moveTo>
                    <a:pt x="12852" y="0"/>
                  </a:moveTo>
                  <a:lnTo>
                    <a:pt x="0" y="0"/>
                  </a:lnTo>
                  <a:lnTo>
                    <a:pt x="0" y="36906"/>
                  </a:lnTo>
                  <a:lnTo>
                    <a:pt x="12852" y="36906"/>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8" name="object 202">
              <a:extLst>
                <a:ext uri="{FF2B5EF4-FFF2-40B4-BE49-F238E27FC236}">
                  <a16:creationId xmlns:a16="http://schemas.microsoft.com/office/drawing/2014/main" id="{8CD7AFD9-E97D-4D7C-B785-F6CBEB1785CD}"/>
                </a:ext>
              </a:extLst>
            </p:cNvPr>
            <p:cNvSpPr/>
            <p:nvPr/>
          </p:nvSpPr>
          <p:spPr>
            <a:xfrm>
              <a:off x="4582286" y="8599817"/>
              <a:ext cx="13335" cy="37465"/>
            </a:xfrm>
            <a:custGeom>
              <a:avLst/>
              <a:gdLst/>
              <a:ahLst/>
              <a:cxnLst/>
              <a:rect l="l" t="t" r="r" b="b"/>
              <a:pathLst>
                <a:path w="13335" h="37465">
                  <a:moveTo>
                    <a:pt x="12852" y="36906"/>
                  </a:moveTo>
                  <a:lnTo>
                    <a:pt x="0" y="36906"/>
                  </a:lnTo>
                  <a:lnTo>
                    <a:pt x="0" y="0"/>
                  </a:lnTo>
                  <a:lnTo>
                    <a:pt x="12852" y="0"/>
                  </a:lnTo>
                  <a:lnTo>
                    <a:pt x="12852"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39" name="object 203">
              <a:extLst>
                <a:ext uri="{FF2B5EF4-FFF2-40B4-BE49-F238E27FC236}">
                  <a16:creationId xmlns:a16="http://schemas.microsoft.com/office/drawing/2014/main" id="{7346C87D-43D6-43EA-B2A8-C2C42513B91F}"/>
                </a:ext>
              </a:extLst>
            </p:cNvPr>
            <p:cNvSpPr/>
            <p:nvPr/>
          </p:nvSpPr>
          <p:spPr>
            <a:xfrm>
              <a:off x="4313466" y="8591676"/>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0" name="object 204">
              <a:extLst>
                <a:ext uri="{FF2B5EF4-FFF2-40B4-BE49-F238E27FC236}">
                  <a16:creationId xmlns:a16="http://schemas.microsoft.com/office/drawing/2014/main" id="{8D886B15-602A-4B14-ABA2-6A34AD9732AA}"/>
                </a:ext>
              </a:extLst>
            </p:cNvPr>
            <p:cNvSpPr/>
            <p:nvPr/>
          </p:nvSpPr>
          <p:spPr>
            <a:xfrm>
              <a:off x="4313466" y="8591676"/>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1" name="object 205">
              <a:extLst>
                <a:ext uri="{FF2B5EF4-FFF2-40B4-BE49-F238E27FC236}">
                  <a16:creationId xmlns:a16="http://schemas.microsoft.com/office/drawing/2014/main" id="{A58DC059-D52A-487A-98DE-F4752C1497D2}"/>
                </a:ext>
              </a:extLst>
            </p:cNvPr>
            <p:cNvSpPr/>
            <p:nvPr/>
          </p:nvSpPr>
          <p:spPr>
            <a:xfrm>
              <a:off x="5717971" y="7578331"/>
              <a:ext cx="19685" cy="552450"/>
            </a:xfrm>
            <a:custGeom>
              <a:avLst/>
              <a:gdLst/>
              <a:ahLst/>
              <a:cxnLst/>
              <a:rect l="l" t="t" r="r" b="b"/>
              <a:pathLst>
                <a:path w="19685" h="552450">
                  <a:moveTo>
                    <a:pt x="19278" y="0"/>
                  </a:moveTo>
                  <a:lnTo>
                    <a:pt x="0" y="0"/>
                  </a:lnTo>
                  <a:lnTo>
                    <a:pt x="0" y="552119"/>
                  </a:lnTo>
                  <a:lnTo>
                    <a:pt x="19278" y="552119"/>
                  </a:lnTo>
                  <a:lnTo>
                    <a:pt x="19278"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2" name="object 206">
              <a:extLst>
                <a:ext uri="{FF2B5EF4-FFF2-40B4-BE49-F238E27FC236}">
                  <a16:creationId xmlns:a16="http://schemas.microsoft.com/office/drawing/2014/main" id="{6AC4857F-9FE7-48C6-8E1E-AB5FDD17E075}"/>
                </a:ext>
              </a:extLst>
            </p:cNvPr>
            <p:cNvSpPr/>
            <p:nvPr/>
          </p:nvSpPr>
          <p:spPr>
            <a:xfrm>
              <a:off x="5717971" y="7578331"/>
              <a:ext cx="19685" cy="552450"/>
            </a:xfrm>
            <a:custGeom>
              <a:avLst/>
              <a:gdLst/>
              <a:ahLst/>
              <a:cxnLst/>
              <a:rect l="l" t="t" r="r" b="b"/>
              <a:pathLst>
                <a:path w="19685" h="552450">
                  <a:moveTo>
                    <a:pt x="19278" y="552119"/>
                  </a:moveTo>
                  <a:lnTo>
                    <a:pt x="0" y="552119"/>
                  </a:lnTo>
                  <a:lnTo>
                    <a:pt x="0" y="0"/>
                  </a:lnTo>
                  <a:lnTo>
                    <a:pt x="19278" y="0"/>
                  </a:lnTo>
                  <a:lnTo>
                    <a:pt x="19278" y="55211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3" name="object 207">
              <a:extLst>
                <a:ext uri="{FF2B5EF4-FFF2-40B4-BE49-F238E27FC236}">
                  <a16:creationId xmlns:a16="http://schemas.microsoft.com/office/drawing/2014/main" id="{9AC4EA75-C158-486C-9696-F62D4CD5DD21}"/>
                </a:ext>
              </a:extLst>
            </p:cNvPr>
            <p:cNvSpPr/>
            <p:nvPr/>
          </p:nvSpPr>
          <p:spPr>
            <a:xfrm>
              <a:off x="5591187" y="7653756"/>
              <a:ext cx="13335" cy="37465"/>
            </a:xfrm>
            <a:custGeom>
              <a:avLst/>
              <a:gdLst/>
              <a:ahLst/>
              <a:cxnLst/>
              <a:rect l="l" t="t" r="r" b="b"/>
              <a:pathLst>
                <a:path w="13335" h="37465">
                  <a:moveTo>
                    <a:pt x="12839" y="0"/>
                  </a:moveTo>
                  <a:lnTo>
                    <a:pt x="0" y="0"/>
                  </a:lnTo>
                  <a:lnTo>
                    <a:pt x="0" y="36918"/>
                  </a:lnTo>
                  <a:lnTo>
                    <a:pt x="12839" y="36918"/>
                  </a:lnTo>
                  <a:lnTo>
                    <a:pt x="12839"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4" name="object 208">
              <a:extLst>
                <a:ext uri="{FF2B5EF4-FFF2-40B4-BE49-F238E27FC236}">
                  <a16:creationId xmlns:a16="http://schemas.microsoft.com/office/drawing/2014/main" id="{4E30372A-C10C-4656-9638-3D4205DF6933}"/>
                </a:ext>
              </a:extLst>
            </p:cNvPr>
            <p:cNvSpPr/>
            <p:nvPr/>
          </p:nvSpPr>
          <p:spPr>
            <a:xfrm>
              <a:off x="5591187" y="7653756"/>
              <a:ext cx="13335" cy="37465"/>
            </a:xfrm>
            <a:custGeom>
              <a:avLst/>
              <a:gdLst/>
              <a:ahLst/>
              <a:cxnLst/>
              <a:rect l="l" t="t" r="r" b="b"/>
              <a:pathLst>
                <a:path w="13335" h="37465">
                  <a:moveTo>
                    <a:pt x="12839" y="36918"/>
                  </a:moveTo>
                  <a:lnTo>
                    <a:pt x="0" y="36918"/>
                  </a:lnTo>
                  <a:lnTo>
                    <a:pt x="0" y="0"/>
                  </a:lnTo>
                  <a:lnTo>
                    <a:pt x="12839" y="0"/>
                  </a:lnTo>
                  <a:lnTo>
                    <a:pt x="12839"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5" name="object 209">
              <a:extLst>
                <a:ext uri="{FF2B5EF4-FFF2-40B4-BE49-F238E27FC236}">
                  <a16:creationId xmlns:a16="http://schemas.microsoft.com/office/drawing/2014/main" id="{4E89DFEE-656F-4059-A722-A07B1D27DC6F}"/>
                </a:ext>
              </a:extLst>
            </p:cNvPr>
            <p:cNvSpPr/>
            <p:nvPr/>
          </p:nvSpPr>
          <p:spPr>
            <a:xfrm>
              <a:off x="5851156" y="7653756"/>
              <a:ext cx="13335" cy="37465"/>
            </a:xfrm>
            <a:custGeom>
              <a:avLst/>
              <a:gdLst/>
              <a:ahLst/>
              <a:cxnLst/>
              <a:rect l="l" t="t" r="r" b="b"/>
              <a:pathLst>
                <a:path w="13335" h="37465">
                  <a:moveTo>
                    <a:pt x="12852" y="0"/>
                  </a:moveTo>
                  <a:lnTo>
                    <a:pt x="0" y="0"/>
                  </a:lnTo>
                  <a:lnTo>
                    <a:pt x="0" y="36918"/>
                  </a:lnTo>
                  <a:lnTo>
                    <a:pt x="12852" y="36918"/>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6" name="object 210">
              <a:extLst>
                <a:ext uri="{FF2B5EF4-FFF2-40B4-BE49-F238E27FC236}">
                  <a16:creationId xmlns:a16="http://schemas.microsoft.com/office/drawing/2014/main" id="{BB9A3C01-5C62-4578-A27A-14761D805867}"/>
                </a:ext>
              </a:extLst>
            </p:cNvPr>
            <p:cNvSpPr/>
            <p:nvPr/>
          </p:nvSpPr>
          <p:spPr>
            <a:xfrm>
              <a:off x="5851156" y="7653756"/>
              <a:ext cx="13335" cy="37465"/>
            </a:xfrm>
            <a:custGeom>
              <a:avLst/>
              <a:gdLst/>
              <a:ahLst/>
              <a:cxnLst/>
              <a:rect l="l" t="t" r="r" b="b"/>
              <a:pathLst>
                <a:path w="13335" h="37465">
                  <a:moveTo>
                    <a:pt x="12852" y="36918"/>
                  </a:moveTo>
                  <a:lnTo>
                    <a:pt x="0" y="36918"/>
                  </a:lnTo>
                  <a:lnTo>
                    <a:pt x="0" y="0"/>
                  </a:lnTo>
                  <a:lnTo>
                    <a:pt x="12852" y="0"/>
                  </a:lnTo>
                  <a:lnTo>
                    <a:pt x="12852" y="36918"/>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7" name="object 211">
              <a:extLst>
                <a:ext uri="{FF2B5EF4-FFF2-40B4-BE49-F238E27FC236}">
                  <a16:creationId xmlns:a16="http://schemas.microsoft.com/office/drawing/2014/main" id="{368AC156-1292-4874-912E-CCE2DA75F047}"/>
                </a:ext>
              </a:extLst>
            </p:cNvPr>
            <p:cNvSpPr/>
            <p:nvPr/>
          </p:nvSpPr>
          <p:spPr>
            <a:xfrm>
              <a:off x="5582335" y="7645628"/>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8" name="object 212">
              <a:extLst>
                <a:ext uri="{FF2B5EF4-FFF2-40B4-BE49-F238E27FC236}">
                  <a16:creationId xmlns:a16="http://schemas.microsoft.com/office/drawing/2014/main" id="{9F7ECF09-EBDA-416C-95EB-3E3734ABD3A7}"/>
                </a:ext>
              </a:extLst>
            </p:cNvPr>
            <p:cNvSpPr/>
            <p:nvPr/>
          </p:nvSpPr>
          <p:spPr>
            <a:xfrm>
              <a:off x="5582335" y="7645628"/>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49" name="object 213">
              <a:extLst>
                <a:ext uri="{FF2B5EF4-FFF2-40B4-BE49-F238E27FC236}">
                  <a16:creationId xmlns:a16="http://schemas.microsoft.com/office/drawing/2014/main" id="{93ABCDD0-954C-4B8E-BC37-59C5CD6498C6}"/>
                </a:ext>
              </a:extLst>
            </p:cNvPr>
            <p:cNvSpPr/>
            <p:nvPr/>
          </p:nvSpPr>
          <p:spPr>
            <a:xfrm>
              <a:off x="5591187" y="7730477"/>
              <a:ext cx="13335" cy="37465"/>
            </a:xfrm>
            <a:custGeom>
              <a:avLst/>
              <a:gdLst/>
              <a:ahLst/>
              <a:cxnLst/>
              <a:rect l="l" t="t" r="r" b="b"/>
              <a:pathLst>
                <a:path w="13335" h="37465">
                  <a:moveTo>
                    <a:pt x="12839" y="0"/>
                  </a:moveTo>
                  <a:lnTo>
                    <a:pt x="0" y="0"/>
                  </a:lnTo>
                  <a:lnTo>
                    <a:pt x="0" y="36906"/>
                  </a:lnTo>
                  <a:lnTo>
                    <a:pt x="12839" y="36906"/>
                  </a:lnTo>
                  <a:lnTo>
                    <a:pt x="12839"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0" name="object 214">
              <a:extLst>
                <a:ext uri="{FF2B5EF4-FFF2-40B4-BE49-F238E27FC236}">
                  <a16:creationId xmlns:a16="http://schemas.microsoft.com/office/drawing/2014/main" id="{DB65744E-C415-4D44-9F95-FBB47A75D49F}"/>
                </a:ext>
              </a:extLst>
            </p:cNvPr>
            <p:cNvSpPr/>
            <p:nvPr/>
          </p:nvSpPr>
          <p:spPr>
            <a:xfrm>
              <a:off x="5591187" y="7730477"/>
              <a:ext cx="13335" cy="37465"/>
            </a:xfrm>
            <a:custGeom>
              <a:avLst/>
              <a:gdLst/>
              <a:ahLst/>
              <a:cxnLst/>
              <a:rect l="l" t="t" r="r" b="b"/>
              <a:pathLst>
                <a:path w="13335" h="37465">
                  <a:moveTo>
                    <a:pt x="12839" y="36906"/>
                  </a:moveTo>
                  <a:lnTo>
                    <a:pt x="0" y="36906"/>
                  </a:lnTo>
                  <a:lnTo>
                    <a:pt x="0" y="0"/>
                  </a:lnTo>
                  <a:lnTo>
                    <a:pt x="12839" y="0"/>
                  </a:lnTo>
                  <a:lnTo>
                    <a:pt x="12839"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1" name="object 215">
              <a:extLst>
                <a:ext uri="{FF2B5EF4-FFF2-40B4-BE49-F238E27FC236}">
                  <a16:creationId xmlns:a16="http://schemas.microsoft.com/office/drawing/2014/main" id="{FEA0E85F-FDC9-4334-BDD4-BB10D1F2755C}"/>
                </a:ext>
              </a:extLst>
            </p:cNvPr>
            <p:cNvSpPr/>
            <p:nvPr/>
          </p:nvSpPr>
          <p:spPr>
            <a:xfrm>
              <a:off x="5851156" y="7730477"/>
              <a:ext cx="13335" cy="37465"/>
            </a:xfrm>
            <a:custGeom>
              <a:avLst/>
              <a:gdLst/>
              <a:ahLst/>
              <a:cxnLst/>
              <a:rect l="l" t="t" r="r" b="b"/>
              <a:pathLst>
                <a:path w="13335" h="37465">
                  <a:moveTo>
                    <a:pt x="12852" y="0"/>
                  </a:moveTo>
                  <a:lnTo>
                    <a:pt x="0" y="0"/>
                  </a:lnTo>
                  <a:lnTo>
                    <a:pt x="0" y="36906"/>
                  </a:lnTo>
                  <a:lnTo>
                    <a:pt x="12852" y="36906"/>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2" name="object 216">
              <a:extLst>
                <a:ext uri="{FF2B5EF4-FFF2-40B4-BE49-F238E27FC236}">
                  <a16:creationId xmlns:a16="http://schemas.microsoft.com/office/drawing/2014/main" id="{1078C2DE-04AE-4958-9B54-9A0C47D8872F}"/>
                </a:ext>
              </a:extLst>
            </p:cNvPr>
            <p:cNvSpPr/>
            <p:nvPr/>
          </p:nvSpPr>
          <p:spPr>
            <a:xfrm>
              <a:off x="5851156" y="7730477"/>
              <a:ext cx="13335" cy="37465"/>
            </a:xfrm>
            <a:custGeom>
              <a:avLst/>
              <a:gdLst/>
              <a:ahLst/>
              <a:cxnLst/>
              <a:rect l="l" t="t" r="r" b="b"/>
              <a:pathLst>
                <a:path w="13335" h="37465">
                  <a:moveTo>
                    <a:pt x="12852" y="36906"/>
                  </a:moveTo>
                  <a:lnTo>
                    <a:pt x="0" y="36906"/>
                  </a:lnTo>
                  <a:lnTo>
                    <a:pt x="0" y="0"/>
                  </a:lnTo>
                  <a:lnTo>
                    <a:pt x="12852" y="0"/>
                  </a:lnTo>
                  <a:lnTo>
                    <a:pt x="12852"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3" name="object 217">
              <a:extLst>
                <a:ext uri="{FF2B5EF4-FFF2-40B4-BE49-F238E27FC236}">
                  <a16:creationId xmlns:a16="http://schemas.microsoft.com/office/drawing/2014/main" id="{E8FA350D-CA22-439A-81A7-F43DAC106512}"/>
                </a:ext>
              </a:extLst>
            </p:cNvPr>
            <p:cNvSpPr/>
            <p:nvPr/>
          </p:nvSpPr>
          <p:spPr>
            <a:xfrm>
              <a:off x="5582335" y="7722349"/>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4" name="object 218">
              <a:extLst>
                <a:ext uri="{FF2B5EF4-FFF2-40B4-BE49-F238E27FC236}">
                  <a16:creationId xmlns:a16="http://schemas.microsoft.com/office/drawing/2014/main" id="{C25F5AC4-02B7-4F79-8689-7AE9F883205C}"/>
                </a:ext>
              </a:extLst>
            </p:cNvPr>
            <p:cNvSpPr/>
            <p:nvPr/>
          </p:nvSpPr>
          <p:spPr>
            <a:xfrm>
              <a:off x="5582335" y="7722349"/>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5" name="object 219">
              <a:extLst>
                <a:ext uri="{FF2B5EF4-FFF2-40B4-BE49-F238E27FC236}">
                  <a16:creationId xmlns:a16="http://schemas.microsoft.com/office/drawing/2014/main" id="{CEC930EF-0A16-4023-A688-85FA6BE83928}"/>
                </a:ext>
              </a:extLst>
            </p:cNvPr>
            <p:cNvSpPr/>
            <p:nvPr/>
          </p:nvSpPr>
          <p:spPr>
            <a:xfrm>
              <a:off x="5204955" y="8241309"/>
              <a:ext cx="19685" cy="552450"/>
            </a:xfrm>
            <a:custGeom>
              <a:avLst/>
              <a:gdLst/>
              <a:ahLst/>
              <a:cxnLst/>
              <a:rect l="l" t="t" r="r" b="b"/>
              <a:pathLst>
                <a:path w="19685" h="552450">
                  <a:moveTo>
                    <a:pt x="19265" y="0"/>
                  </a:moveTo>
                  <a:lnTo>
                    <a:pt x="0" y="0"/>
                  </a:lnTo>
                  <a:lnTo>
                    <a:pt x="0" y="552094"/>
                  </a:lnTo>
                  <a:lnTo>
                    <a:pt x="19265" y="552094"/>
                  </a:lnTo>
                  <a:lnTo>
                    <a:pt x="19265"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6" name="object 220">
              <a:extLst>
                <a:ext uri="{FF2B5EF4-FFF2-40B4-BE49-F238E27FC236}">
                  <a16:creationId xmlns:a16="http://schemas.microsoft.com/office/drawing/2014/main" id="{BF91209C-BAB1-4EA0-A0A4-397C93559266}"/>
                </a:ext>
              </a:extLst>
            </p:cNvPr>
            <p:cNvSpPr/>
            <p:nvPr/>
          </p:nvSpPr>
          <p:spPr>
            <a:xfrm>
              <a:off x="5204955" y="8241309"/>
              <a:ext cx="19685" cy="552450"/>
            </a:xfrm>
            <a:custGeom>
              <a:avLst/>
              <a:gdLst/>
              <a:ahLst/>
              <a:cxnLst/>
              <a:rect l="l" t="t" r="r" b="b"/>
              <a:pathLst>
                <a:path w="19685" h="552450">
                  <a:moveTo>
                    <a:pt x="19265" y="552094"/>
                  </a:moveTo>
                  <a:lnTo>
                    <a:pt x="0" y="552094"/>
                  </a:lnTo>
                  <a:lnTo>
                    <a:pt x="0" y="0"/>
                  </a:lnTo>
                  <a:lnTo>
                    <a:pt x="19265" y="0"/>
                  </a:lnTo>
                  <a:lnTo>
                    <a:pt x="19265" y="552094"/>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7" name="object 221">
              <a:extLst>
                <a:ext uri="{FF2B5EF4-FFF2-40B4-BE49-F238E27FC236}">
                  <a16:creationId xmlns:a16="http://schemas.microsoft.com/office/drawing/2014/main" id="{F39C87AA-2C6D-4E88-8080-809DF58C9DD2}"/>
                </a:ext>
              </a:extLst>
            </p:cNvPr>
            <p:cNvSpPr/>
            <p:nvPr/>
          </p:nvSpPr>
          <p:spPr>
            <a:xfrm>
              <a:off x="5078171" y="8316747"/>
              <a:ext cx="13335" cy="37465"/>
            </a:xfrm>
            <a:custGeom>
              <a:avLst/>
              <a:gdLst/>
              <a:ahLst/>
              <a:cxnLst/>
              <a:rect l="l" t="t" r="r" b="b"/>
              <a:pathLst>
                <a:path w="13335" h="37465">
                  <a:moveTo>
                    <a:pt x="12839" y="0"/>
                  </a:moveTo>
                  <a:lnTo>
                    <a:pt x="0" y="0"/>
                  </a:lnTo>
                  <a:lnTo>
                    <a:pt x="0" y="36906"/>
                  </a:lnTo>
                  <a:lnTo>
                    <a:pt x="12839" y="36906"/>
                  </a:lnTo>
                  <a:lnTo>
                    <a:pt x="12839"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8" name="object 222">
              <a:extLst>
                <a:ext uri="{FF2B5EF4-FFF2-40B4-BE49-F238E27FC236}">
                  <a16:creationId xmlns:a16="http://schemas.microsoft.com/office/drawing/2014/main" id="{33495095-BC1B-4118-A65A-4E4CC43452DA}"/>
                </a:ext>
              </a:extLst>
            </p:cNvPr>
            <p:cNvSpPr/>
            <p:nvPr/>
          </p:nvSpPr>
          <p:spPr>
            <a:xfrm>
              <a:off x="5078171" y="8316747"/>
              <a:ext cx="13335" cy="37465"/>
            </a:xfrm>
            <a:custGeom>
              <a:avLst/>
              <a:gdLst/>
              <a:ahLst/>
              <a:cxnLst/>
              <a:rect l="l" t="t" r="r" b="b"/>
              <a:pathLst>
                <a:path w="13335" h="37465">
                  <a:moveTo>
                    <a:pt x="12839" y="36906"/>
                  </a:moveTo>
                  <a:lnTo>
                    <a:pt x="0" y="36906"/>
                  </a:lnTo>
                  <a:lnTo>
                    <a:pt x="0" y="0"/>
                  </a:lnTo>
                  <a:lnTo>
                    <a:pt x="12839" y="0"/>
                  </a:lnTo>
                  <a:lnTo>
                    <a:pt x="12839"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59" name="object 223">
              <a:extLst>
                <a:ext uri="{FF2B5EF4-FFF2-40B4-BE49-F238E27FC236}">
                  <a16:creationId xmlns:a16="http://schemas.microsoft.com/office/drawing/2014/main" id="{7E3CB4B2-9A49-4321-A3AA-7564C125A5A9}"/>
                </a:ext>
              </a:extLst>
            </p:cNvPr>
            <p:cNvSpPr/>
            <p:nvPr/>
          </p:nvSpPr>
          <p:spPr>
            <a:xfrm>
              <a:off x="5338114" y="8316747"/>
              <a:ext cx="13335" cy="37465"/>
            </a:xfrm>
            <a:custGeom>
              <a:avLst/>
              <a:gdLst/>
              <a:ahLst/>
              <a:cxnLst/>
              <a:rect l="l" t="t" r="r" b="b"/>
              <a:pathLst>
                <a:path w="13335" h="37465">
                  <a:moveTo>
                    <a:pt x="12852" y="0"/>
                  </a:moveTo>
                  <a:lnTo>
                    <a:pt x="0" y="0"/>
                  </a:lnTo>
                  <a:lnTo>
                    <a:pt x="0" y="36906"/>
                  </a:lnTo>
                  <a:lnTo>
                    <a:pt x="12852" y="36906"/>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0" name="object 224">
              <a:extLst>
                <a:ext uri="{FF2B5EF4-FFF2-40B4-BE49-F238E27FC236}">
                  <a16:creationId xmlns:a16="http://schemas.microsoft.com/office/drawing/2014/main" id="{CE6CBFEE-E01D-4ACD-9DA7-833C1608ABCE}"/>
                </a:ext>
              </a:extLst>
            </p:cNvPr>
            <p:cNvSpPr/>
            <p:nvPr/>
          </p:nvSpPr>
          <p:spPr>
            <a:xfrm>
              <a:off x="5338114" y="8316747"/>
              <a:ext cx="13335" cy="37465"/>
            </a:xfrm>
            <a:custGeom>
              <a:avLst/>
              <a:gdLst/>
              <a:ahLst/>
              <a:cxnLst/>
              <a:rect l="l" t="t" r="r" b="b"/>
              <a:pathLst>
                <a:path w="13335" h="37465">
                  <a:moveTo>
                    <a:pt x="12852" y="36906"/>
                  </a:moveTo>
                  <a:lnTo>
                    <a:pt x="0" y="36906"/>
                  </a:lnTo>
                  <a:lnTo>
                    <a:pt x="0" y="0"/>
                  </a:lnTo>
                  <a:lnTo>
                    <a:pt x="12852" y="0"/>
                  </a:lnTo>
                  <a:lnTo>
                    <a:pt x="12852"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1" name="object 225">
              <a:extLst>
                <a:ext uri="{FF2B5EF4-FFF2-40B4-BE49-F238E27FC236}">
                  <a16:creationId xmlns:a16="http://schemas.microsoft.com/office/drawing/2014/main" id="{E4C79BF2-40EA-4138-86B6-70893F981E73}"/>
                </a:ext>
              </a:extLst>
            </p:cNvPr>
            <p:cNvSpPr/>
            <p:nvPr/>
          </p:nvSpPr>
          <p:spPr>
            <a:xfrm>
              <a:off x="5069293" y="8308619"/>
              <a:ext cx="290830" cy="15240"/>
            </a:xfrm>
            <a:custGeom>
              <a:avLst/>
              <a:gdLst/>
              <a:ahLst/>
              <a:cxnLst/>
              <a:rect l="l" t="t" r="r" b="b"/>
              <a:pathLst>
                <a:path w="290829" h="15240">
                  <a:moveTo>
                    <a:pt x="290537" y="0"/>
                  </a:moveTo>
                  <a:lnTo>
                    <a:pt x="0" y="0"/>
                  </a:lnTo>
                  <a:lnTo>
                    <a:pt x="0" y="15049"/>
                  </a:lnTo>
                  <a:lnTo>
                    <a:pt x="290537" y="15049"/>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2" name="object 226">
              <a:extLst>
                <a:ext uri="{FF2B5EF4-FFF2-40B4-BE49-F238E27FC236}">
                  <a16:creationId xmlns:a16="http://schemas.microsoft.com/office/drawing/2014/main" id="{0DA5FE97-6F59-4506-8FB3-19A2433E7FCE}"/>
                </a:ext>
              </a:extLst>
            </p:cNvPr>
            <p:cNvSpPr/>
            <p:nvPr/>
          </p:nvSpPr>
          <p:spPr>
            <a:xfrm>
              <a:off x="5069293" y="8308619"/>
              <a:ext cx="290830" cy="15240"/>
            </a:xfrm>
            <a:custGeom>
              <a:avLst/>
              <a:gdLst/>
              <a:ahLst/>
              <a:cxnLst/>
              <a:rect l="l" t="t" r="r" b="b"/>
              <a:pathLst>
                <a:path w="290829" h="15240">
                  <a:moveTo>
                    <a:pt x="290537" y="15049"/>
                  </a:moveTo>
                  <a:lnTo>
                    <a:pt x="0" y="15049"/>
                  </a:lnTo>
                  <a:lnTo>
                    <a:pt x="0" y="0"/>
                  </a:lnTo>
                  <a:lnTo>
                    <a:pt x="290537" y="0"/>
                  </a:lnTo>
                  <a:lnTo>
                    <a:pt x="290537" y="15049"/>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3" name="object 227">
              <a:extLst>
                <a:ext uri="{FF2B5EF4-FFF2-40B4-BE49-F238E27FC236}">
                  <a16:creationId xmlns:a16="http://schemas.microsoft.com/office/drawing/2014/main" id="{E0F101D5-4485-423A-A160-DD14DC16A930}"/>
                </a:ext>
              </a:extLst>
            </p:cNvPr>
            <p:cNvSpPr/>
            <p:nvPr/>
          </p:nvSpPr>
          <p:spPr>
            <a:xfrm>
              <a:off x="5078171" y="8393455"/>
              <a:ext cx="13335" cy="37465"/>
            </a:xfrm>
            <a:custGeom>
              <a:avLst/>
              <a:gdLst/>
              <a:ahLst/>
              <a:cxnLst/>
              <a:rect l="l" t="t" r="r" b="b"/>
              <a:pathLst>
                <a:path w="13335" h="37465">
                  <a:moveTo>
                    <a:pt x="12839" y="0"/>
                  </a:moveTo>
                  <a:lnTo>
                    <a:pt x="0" y="0"/>
                  </a:lnTo>
                  <a:lnTo>
                    <a:pt x="0" y="36906"/>
                  </a:lnTo>
                  <a:lnTo>
                    <a:pt x="12839" y="36906"/>
                  </a:lnTo>
                  <a:lnTo>
                    <a:pt x="12839"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4" name="object 228">
              <a:extLst>
                <a:ext uri="{FF2B5EF4-FFF2-40B4-BE49-F238E27FC236}">
                  <a16:creationId xmlns:a16="http://schemas.microsoft.com/office/drawing/2014/main" id="{8A6B17FB-4B1B-4748-9C48-E245CE185E78}"/>
                </a:ext>
              </a:extLst>
            </p:cNvPr>
            <p:cNvSpPr/>
            <p:nvPr/>
          </p:nvSpPr>
          <p:spPr>
            <a:xfrm>
              <a:off x="5078171" y="8393455"/>
              <a:ext cx="13335" cy="37465"/>
            </a:xfrm>
            <a:custGeom>
              <a:avLst/>
              <a:gdLst/>
              <a:ahLst/>
              <a:cxnLst/>
              <a:rect l="l" t="t" r="r" b="b"/>
              <a:pathLst>
                <a:path w="13335" h="37465">
                  <a:moveTo>
                    <a:pt x="12839" y="36906"/>
                  </a:moveTo>
                  <a:lnTo>
                    <a:pt x="0" y="36906"/>
                  </a:lnTo>
                  <a:lnTo>
                    <a:pt x="0" y="0"/>
                  </a:lnTo>
                  <a:lnTo>
                    <a:pt x="12839" y="0"/>
                  </a:lnTo>
                  <a:lnTo>
                    <a:pt x="12839"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5" name="object 229">
              <a:extLst>
                <a:ext uri="{FF2B5EF4-FFF2-40B4-BE49-F238E27FC236}">
                  <a16:creationId xmlns:a16="http://schemas.microsoft.com/office/drawing/2014/main" id="{FD54C54F-DAF0-479B-B652-43DE4DD83520}"/>
                </a:ext>
              </a:extLst>
            </p:cNvPr>
            <p:cNvSpPr/>
            <p:nvPr/>
          </p:nvSpPr>
          <p:spPr>
            <a:xfrm>
              <a:off x="5338114" y="8393455"/>
              <a:ext cx="13335" cy="37465"/>
            </a:xfrm>
            <a:custGeom>
              <a:avLst/>
              <a:gdLst/>
              <a:ahLst/>
              <a:cxnLst/>
              <a:rect l="l" t="t" r="r" b="b"/>
              <a:pathLst>
                <a:path w="13335" h="37465">
                  <a:moveTo>
                    <a:pt x="12852" y="0"/>
                  </a:moveTo>
                  <a:lnTo>
                    <a:pt x="0" y="0"/>
                  </a:lnTo>
                  <a:lnTo>
                    <a:pt x="0" y="36906"/>
                  </a:lnTo>
                  <a:lnTo>
                    <a:pt x="12852" y="36906"/>
                  </a:lnTo>
                  <a:lnTo>
                    <a:pt x="12852"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6" name="object 230">
              <a:extLst>
                <a:ext uri="{FF2B5EF4-FFF2-40B4-BE49-F238E27FC236}">
                  <a16:creationId xmlns:a16="http://schemas.microsoft.com/office/drawing/2014/main" id="{8ECB1D26-A82D-470F-9DD7-2F1C41DECBE9}"/>
                </a:ext>
              </a:extLst>
            </p:cNvPr>
            <p:cNvSpPr/>
            <p:nvPr/>
          </p:nvSpPr>
          <p:spPr>
            <a:xfrm>
              <a:off x="5338114" y="8393455"/>
              <a:ext cx="13335" cy="37465"/>
            </a:xfrm>
            <a:custGeom>
              <a:avLst/>
              <a:gdLst/>
              <a:ahLst/>
              <a:cxnLst/>
              <a:rect l="l" t="t" r="r" b="b"/>
              <a:pathLst>
                <a:path w="13335" h="37465">
                  <a:moveTo>
                    <a:pt x="12852" y="36906"/>
                  </a:moveTo>
                  <a:lnTo>
                    <a:pt x="0" y="36906"/>
                  </a:lnTo>
                  <a:lnTo>
                    <a:pt x="0" y="0"/>
                  </a:lnTo>
                  <a:lnTo>
                    <a:pt x="12852" y="0"/>
                  </a:lnTo>
                  <a:lnTo>
                    <a:pt x="12852" y="3690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7" name="object 231">
              <a:extLst>
                <a:ext uri="{FF2B5EF4-FFF2-40B4-BE49-F238E27FC236}">
                  <a16:creationId xmlns:a16="http://schemas.microsoft.com/office/drawing/2014/main" id="{D11F0D5A-12DC-4FB6-8E1B-5181BE07FE9B}"/>
                </a:ext>
              </a:extLst>
            </p:cNvPr>
            <p:cNvSpPr/>
            <p:nvPr/>
          </p:nvSpPr>
          <p:spPr>
            <a:xfrm>
              <a:off x="5069293" y="8385327"/>
              <a:ext cx="290830" cy="15240"/>
            </a:xfrm>
            <a:custGeom>
              <a:avLst/>
              <a:gdLst/>
              <a:ahLst/>
              <a:cxnLst/>
              <a:rect l="l" t="t" r="r" b="b"/>
              <a:pathLst>
                <a:path w="290829" h="15240">
                  <a:moveTo>
                    <a:pt x="290537" y="0"/>
                  </a:moveTo>
                  <a:lnTo>
                    <a:pt x="0" y="0"/>
                  </a:lnTo>
                  <a:lnTo>
                    <a:pt x="0" y="15036"/>
                  </a:lnTo>
                  <a:lnTo>
                    <a:pt x="290537" y="15036"/>
                  </a:lnTo>
                  <a:lnTo>
                    <a:pt x="290537"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8" name="object 232">
              <a:extLst>
                <a:ext uri="{FF2B5EF4-FFF2-40B4-BE49-F238E27FC236}">
                  <a16:creationId xmlns:a16="http://schemas.microsoft.com/office/drawing/2014/main" id="{3DAC75FE-79D7-4587-89E9-987568959B82}"/>
                </a:ext>
              </a:extLst>
            </p:cNvPr>
            <p:cNvSpPr/>
            <p:nvPr/>
          </p:nvSpPr>
          <p:spPr>
            <a:xfrm>
              <a:off x="5069293" y="8385327"/>
              <a:ext cx="290830" cy="15240"/>
            </a:xfrm>
            <a:custGeom>
              <a:avLst/>
              <a:gdLst/>
              <a:ahLst/>
              <a:cxnLst/>
              <a:rect l="l" t="t" r="r" b="b"/>
              <a:pathLst>
                <a:path w="290829" h="15240">
                  <a:moveTo>
                    <a:pt x="290537" y="15036"/>
                  </a:moveTo>
                  <a:lnTo>
                    <a:pt x="0" y="15036"/>
                  </a:lnTo>
                  <a:lnTo>
                    <a:pt x="0" y="0"/>
                  </a:lnTo>
                  <a:lnTo>
                    <a:pt x="290537" y="0"/>
                  </a:lnTo>
                  <a:lnTo>
                    <a:pt x="290537" y="15036"/>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69" name="object 233">
              <a:extLst>
                <a:ext uri="{FF2B5EF4-FFF2-40B4-BE49-F238E27FC236}">
                  <a16:creationId xmlns:a16="http://schemas.microsoft.com/office/drawing/2014/main" id="{43A7D492-4437-47F9-BB97-2B2379CE671F}"/>
                </a:ext>
              </a:extLst>
            </p:cNvPr>
            <p:cNvSpPr/>
            <p:nvPr/>
          </p:nvSpPr>
          <p:spPr>
            <a:xfrm>
              <a:off x="4016286" y="7098986"/>
              <a:ext cx="2462530" cy="1525905"/>
            </a:xfrm>
            <a:custGeom>
              <a:avLst/>
              <a:gdLst/>
              <a:ahLst/>
              <a:cxnLst/>
              <a:rect l="l" t="t" r="r" b="b"/>
              <a:pathLst>
                <a:path w="2462529" h="1525904">
                  <a:moveTo>
                    <a:pt x="2277724" y="32207"/>
                  </a:moveTo>
                  <a:lnTo>
                    <a:pt x="2277724" y="7823"/>
                  </a:lnTo>
                  <a:lnTo>
                    <a:pt x="2274971" y="9979"/>
                  </a:lnTo>
                  <a:lnTo>
                    <a:pt x="2266861" y="16149"/>
                  </a:lnTo>
                  <a:lnTo>
                    <a:pt x="2235475" y="38714"/>
                  </a:lnTo>
                  <a:lnTo>
                    <a:pt x="2185373" y="71890"/>
                  </a:lnTo>
                  <a:lnTo>
                    <a:pt x="2118366" y="112049"/>
                  </a:lnTo>
                  <a:lnTo>
                    <a:pt x="2079088" y="133613"/>
                  </a:lnTo>
                  <a:lnTo>
                    <a:pt x="2036262" y="155562"/>
                  </a:lnTo>
                  <a:lnTo>
                    <a:pt x="1990114" y="177442"/>
                  </a:lnTo>
                  <a:lnTo>
                    <a:pt x="1940871" y="198801"/>
                  </a:lnTo>
                  <a:lnTo>
                    <a:pt x="1888759" y="219183"/>
                  </a:lnTo>
                  <a:lnTo>
                    <a:pt x="1834003" y="238136"/>
                  </a:lnTo>
                  <a:lnTo>
                    <a:pt x="1776830" y="255206"/>
                  </a:lnTo>
                  <a:lnTo>
                    <a:pt x="1717467" y="269940"/>
                  </a:lnTo>
                  <a:lnTo>
                    <a:pt x="1656139" y="281884"/>
                  </a:lnTo>
                  <a:lnTo>
                    <a:pt x="1593072" y="290584"/>
                  </a:lnTo>
                  <a:lnTo>
                    <a:pt x="1528493" y="295587"/>
                  </a:lnTo>
                  <a:lnTo>
                    <a:pt x="1462628" y="296439"/>
                  </a:lnTo>
                  <a:lnTo>
                    <a:pt x="1395703" y="292688"/>
                  </a:lnTo>
                  <a:lnTo>
                    <a:pt x="1327944" y="283878"/>
                  </a:lnTo>
                  <a:lnTo>
                    <a:pt x="1259577" y="269557"/>
                  </a:lnTo>
                  <a:lnTo>
                    <a:pt x="1226221" y="307981"/>
                  </a:lnTo>
                  <a:lnTo>
                    <a:pt x="1192488" y="343223"/>
                  </a:lnTo>
                  <a:lnTo>
                    <a:pt x="1158222" y="375301"/>
                  </a:lnTo>
                  <a:lnTo>
                    <a:pt x="1123269" y="404234"/>
                  </a:lnTo>
                  <a:lnTo>
                    <a:pt x="1087473" y="430042"/>
                  </a:lnTo>
                  <a:lnTo>
                    <a:pt x="1050680" y="452743"/>
                  </a:lnTo>
                  <a:lnTo>
                    <a:pt x="1012734" y="472357"/>
                  </a:lnTo>
                  <a:lnTo>
                    <a:pt x="973480" y="488903"/>
                  </a:lnTo>
                  <a:lnTo>
                    <a:pt x="932763" y="502400"/>
                  </a:lnTo>
                  <a:lnTo>
                    <a:pt x="890429" y="512867"/>
                  </a:lnTo>
                  <a:lnTo>
                    <a:pt x="846321" y="520323"/>
                  </a:lnTo>
                  <a:lnTo>
                    <a:pt x="800285" y="524787"/>
                  </a:lnTo>
                  <a:lnTo>
                    <a:pt x="752166" y="526279"/>
                  </a:lnTo>
                  <a:lnTo>
                    <a:pt x="701809" y="524817"/>
                  </a:lnTo>
                  <a:lnTo>
                    <a:pt x="649058" y="520420"/>
                  </a:lnTo>
                  <a:lnTo>
                    <a:pt x="593759" y="513108"/>
                  </a:lnTo>
                  <a:lnTo>
                    <a:pt x="535756" y="502899"/>
                  </a:lnTo>
                  <a:lnTo>
                    <a:pt x="474895" y="489813"/>
                  </a:lnTo>
                  <a:lnTo>
                    <a:pt x="460460" y="543214"/>
                  </a:lnTo>
                  <a:lnTo>
                    <a:pt x="444180" y="592694"/>
                  </a:lnTo>
                  <a:lnTo>
                    <a:pt x="425924" y="638257"/>
                  </a:lnTo>
                  <a:lnTo>
                    <a:pt x="405561" y="679905"/>
                  </a:lnTo>
                  <a:lnTo>
                    <a:pt x="382960" y="717643"/>
                  </a:lnTo>
                  <a:lnTo>
                    <a:pt x="357991" y="751472"/>
                  </a:lnTo>
                  <a:lnTo>
                    <a:pt x="330522" y="781396"/>
                  </a:lnTo>
                  <a:lnTo>
                    <a:pt x="300424" y="807417"/>
                  </a:lnTo>
                  <a:lnTo>
                    <a:pt x="267564" y="829540"/>
                  </a:lnTo>
                  <a:lnTo>
                    <a:pt x="231812" y="847767"/>
                  </a:lnTo>
                  <a:lnTo>
                    <a:pt x="193038" y="862101"/>
                  </a:lnTo>
                  <a:lnTo>
                    <a:pt x="151110" y="872544"/>
                  </a:lnTo>
                  <a:lnTo>
                    <a:pt x="105898" y="879101"/>
                  </a:lnTo>
                  <a:lnTo>
                    <a:pt x="57270" y="881774"/>
                  </a:lnTo>
                  <a:lnTo>
                    <a:pt x="5097" y="880567"/>
                  </a:lnTo>
                  <a:lnTo>
                    <a:pt x="3208" y="928498"/>
                  </a:lnTo>
                  <a:lnTo>
                    <a:pt x="1469" y="976360"/>
                  </a:lnTo>
                  <a:lnTo>
                    <a:pt x="269" y="1023798"/>
                  </a:lnTo>
                  <a:lnTo>
                    <a:pt x="0" y="1070456"/>
                  </a:lnTo>
                  <a:lnTo>
                    <a:pt x="1050" y="1115977"/>
                  </a:lnTo>
                  <a:lnTo>
                    <a:pt x="3811" y="1160007"/>
                  </a:lnTo>
                  <a:lnTo>
                    <a:pt x="8673" y="1202190"/>
                  </a:lnTo>
                  <a:lnTo>
                    <a:pt x="16026" y="1242170"/>
                  </a:lnTo>
                  <a:lnTo>
                    <a:pt x="26261" y="1279591"/>
                  </a:lnTo>
                  <a:lnTo>
                    <a:pt x="56937" y="1345336"/>
                  </a:lnTo>
                  <a:lnTo>
                    <a:pt x="103823" y="1396578"/>
                  </a:lnTo>
                  <a:lnTo>
                    <a:pt x="170041" y="1430474"/>
                  </a:lnTo>
                  <a:lnTo>
                    <a:pt x="211376" y="1440027"/>
                  </a:lnTo>
                  <a:lnTo>
                    <a:pt x="258716" y="1444177"/>
                  </a:lnTo>
                  <a:lnTo>
                    <a:pt x="312449" y="1442567"/>
                  </a:lnTo>
                </a:path>
                <a:path w="2462529" h="1525904">
                  <a:moveTo>
                    <a:pt x="2277724" y="32207"/>
                  </a:moveTo>
                  <a:lnTo>
                    <a:pt x="2277724" y="7823"/>
                  </a:lnTo>
                  <a:lnTo>
                    <a:pt x="2132912" y="233433"/>
                  </a:lnTo>
                  <a:lnTo>
                    <a:pt x="2005248" y="335900"/>
                  </a:lnTo>
                  <a:lnTo>
                    <a:pt x="1823277" y="339762"/>
                  </a:lnTo>
                  <a:lnTo>
                    <a:pt x="1515546" y="269557"/>
                  </a:lnTo>
                  <a:lnTo>
                    <a:pt x="1482192" y="307981"/>
                  </a:lnTo>
                  <a:lnTo>
                    <a:pt x="1448460" y="343223"/>
                  </a:lnTo>
                  <a:lnTo>
                    <a:pt x="1414196" y="375301"/>
                  </a:lnTo>
                  <a:lnTo>
                    <a:pt x="1379244" y="404234"/>
                  </a:lnTo>
                  <a:lnTo>
                    <a:pt x="1343450" y="430042"/>
                  </a:lnTo>
                  <a:lnTo>
                    <a:pt x="1306657" y="452743"/>
                  </a:lnTo>
                  <a:lnTo>
                    <a:pt x="1268712" y="472357"/>
                  </a:lnTo>
                  <a:lnTo>
                    <a:pt x="1229458" y="488903"/>
                  </a:lnTo>
                  <a:lnTo>
                    <a:pt x="1188741" y="502400"/>
                  </a:lnTo>
                  <a:lnTo>
                    <a:pt x="1146407" y="512867"/>
                  </a:lnTo>
                  <a:lnTo>
                    <a:pt x="1102298" y="520323"/>
                  </a:lnTo>
                  <a:lnTo>
                    <a:pt x="1056262" y="524787"/>
                  </a:lnTo>
                  <a:lnTo>
                    <a:pt x="1008142" y="526279"/>
                  </a:lnTo>
                  <a:lnTo>
                    <a:pt x="957784" y="524817"/>
                  </a:lnTo>
                  <a:lnTo>
                    <a:pt x="905032" y="520420"/>
                  </a:lnTo>
                  <a:lnTo>
                    <a:pt x="849731" y="513108"/>
                  </a:lnTo>
                  <a:lnTo>
                    <a:pt x="791727" y="502899"/>
                  </a:lnTo>
                  <a:lnTo>
                    <a:pt x="730864" y="489813"/>
                  </a:lnTo>
                  <a:lnTo>
                    <a:pt x="716429" y="543214"/>
                  </a:lnTo>
                  <a:lnTo>
                    <a:pt x="700148" y="592694"/>
                  </a:lnTo>
                  <a:lnTo>
                    <a:pt x="681892" y="638257"/>
                  </a:lnTo>
                  <a:lnTo>
                    <a:pt x="661529" y="679905"/>
                  </a:lnTo>
                  <a:lnTo>
                    <a:pt x="638929" y="717643"/>
                  </a:lnTo>
                  <a:lnTo>
                    <a:pt x="613960" y="751472"/>
                  </a:lnTo>
                  <a:lnTo>
                    <a:pt x="586491" y="781396"/>
                  </a:lnTo>
                  <a:lnTo>
                    <a:pt x="556392" y="807417"/>
                  </a:lnTo>
                  <a:lnTo>
                    <a:pt x="523532" y="829540"/>
                  </a:lnTo>
                  <a:lnTo>
                    <a:pt x="487781" y="847767"/>
                  </a:lnTo>
                  <a:lnTo>
                    <a:pt x="449006" y="862101"/>
                  </a:lnTo>
                  <a:lnTo>
                    <a:pt x="407079" y="872544"/>
                  </a:lnTo>
                  <a:lnTo>
                    <a:pt x="361866" y="879101"/>
                  </a:lnTo>
                  <a:lnTo>
                    <a:pt x="313239" y="881774"/>
                  </a:lnTo>
                  <a:lnTo>
                    <a:pt x="261065" y="880567"/>
                  </a:lnTo>
                  <a:lnTo>
                    <a:pt x="259177" y="928498"/>
                  </a:lnTo>
                  <a:lnTo>
                    <a:pt x="257437" y="976360"/>
                  </a:lnTo>
                  <a:lnTo>
                    <a:pt x="256238" y="1023798"/>
                  </a:lnTo>
                  <a:lnTo>
                    <a:pt x="255968" y="1070456"/>
                  </a:lnTo>
                  <a:lnTo>
                    <a:pt x="257019" y="1115977"/>
                  </a:lnTo>
                  <a:lnTo>
                    <a:pt x="259780" y="1160007"/>
                  </a:lnTo>
                  <a:lnTo>
                    <a:pt x="264642" y="1202190"/>
                  </a:lnTo>
                  <a:lnTo>
                    <a:pt x="271995" y="1242170"/>
                  </a:lnTo>
                  <a:lnTo>
                    <a:pt x="282230" y="1279591"/>
                  </a:lnTo>
                  <a:lnTo>
                    <a:pt x="312905" y="1345336"/>
                  </a:lnTo>
                  <a:lnTo>
                    <a:pt x="359791" y="1396578"/>
                  </a:lnTo>
                  <a:lnTo>
                    <a:pt x="426010" y="1430474"/>
                  </a:lnTo>
                  <a:lnTo>
                    <a:pt x="467345" y="1440027"/>
                  </a:lnTo>
                  <a:lnTo>
                    <a:pt x="514684" y="1444177"/>
                  </a:lnTo>
                  <a:lnTo>
                    <a:pt x="568418" y="1442567"/>
                  </a:lnTo>
                </a:path>
                <a:path w="2462529" h="1525904">
                  <a:moveTo>
                    <a:pt x="2277724" y="32207"/>
                  </a:moveTo>
                  <a:lnTo>
                    <a:pt x="2277724" y="7823"/>
                  </a:lnTo>
                  <a:lnTo>
                    <a:pt x="1984930" y="273786"/>
                  </a:lnTo>
                  <a:lnTo>
                    <a:pt x="1781276" y="396976"/>
                  </a:lnTo>
                  <a:lnTo>
                    <a:pt x="1571308" y="408476"/>
                  </a:lnTo>
                  <a:lnTo>
                    <a:pt x="1259577" y="339369"/>
                  </a:lnTo>
                  <a:lnTo>
                    <a:pt x="1226221" y="377897"/>
                  </a:lnTo>
                  <a:lnTo>
                    <a:pt x="1192488" y="413434"/>
                  </a:lnTo>
                  <a:lnTo>
                    <a:pt x="1158222" y="445974"/>
                  </a:lnTo>
                  <a:lnTo>
                    <a:pt x="1123269" y="475514"/>
                  </a:lnTo>
                  <a:lnTo>
                    <a:pt x="1087473" y="502048"/>
                  </a:lnTo>
                  <a:lnTo>
                    <a:pt x="1050680" y="525571"/>
                  </a:lnTo>
                  <a:lnTo>
                    <a:pt x="1012734" y="546079"/>
                  </a:lnTo>
                  <a:lnTo>
                    <a:pt x="973480" y="563567"/>
                  </a:lnTo>
                  <a:lnTo>
                    <a:pt x="932763" y="578029"/>
                  </a:lnTo>
                  <a:lnTo>
                    <a:pt x="890429" y="589461"/>
                  </a:lnTo>
                  <a:lnTo>
                    <a:pt x="846321" y="597859"/>
                  </a:lnTo>
                  <a:lnTo>
                    <a:pt x="800285" y="603217"/>
                  </a:lnTo>
                  <a:lnTo>
                    <a:pt x="752166" y="605530"/>
                  </a:lnTo>
                  <a:lnTo>
                    <a:pt x="701809" y="604794"/>
                  </a:lnTo>
                  <a:lnTo>
                    <a:pt x="649058" y="601003"/>
                  </a:lnTo>
                  <a:lnTo>
                    <a:pt x="593759" y="594154"/>
                  </a:lnTo>
                  <a:lnTo>
                    <a:pt x="535756" y="584240"/>
                  </a:lnTo>
                  <a:lnTo>
                    <a:pt x="474895" y="571258"/>
                  </a:lnTo>
                  <a:lnTo>
                    <a:pt x="460460" y="624659"/>
                  </a:lnTo>
                  <a:lnTo>
                    <a:pt x="444180" y="674139"/>
                  </a:lnTo>
                  <a:lnTo>
                    <a:pt x="425924" y="719702"/>
                  </a:lnTo>
                  <a:lnTo>
                    <a:pt x="405561" y="761350"/>
                  </a:lnTo>
                  <a:lnTo>
                    <a:pt x="382960" y="799088"/>
                  </a:lnTo>
                  <a:lnTo>
                    <a:pt x="357991" y="832917"/>
                  </a:lnTo>
                  <a:lnTo>
                    <a:pt x="330522" y="862841"/>
                  </a:lnTo>
                  <a:lnTo>
                    <a:pt x="300424" y="888863"/>
                  </a:lnTo>
                  <a:lnTo>
                    <a:pt x="267564" y="910985"/>
                  </a:lnTo>
                  <a:lnTo>
                    <a:pt x="231812" y="929212"/>
                  </a:lnTo>
                  <a:lnTo>
                    <a:pt x="193038" y="943546"/>
                  </a:lnTo>
                  <a:lnTo>
                    <a:pt x="151110" y="953989"/>
                  </a:lnTo>
                  <a:lnTo>
                    <a:pt x="105898" y="960546"/>
                  </a:lnTo>
                  <a:lnTo>
                    <a:pt x="57270" y="963219"/>
                  </a:lnTo>
                  <a:lnTo>
                    <a:pt x="5097" y="962012"/>
                  </a:lnTo>
                  <a:lnTo>
                    <a:pt x="3208" y="1009943"/>
                  </a:lnTo>
                  <a:lnTo>
                    <a:pt x="1469" y="1057805"/>
                  </a:lnTo>
                  <a:lnTo>
                    <a:pt x="269" y="1105243"/>
                  </a:lnTo>
                  <a:lnTo>
                    <a:pt x="0" y="1151901"/>
                  </a:lnTo>
                  <a:lnTo>
                    <a:pt x="1050" y="1197422"/>
                  </a:lnTo>
                  <a:lnTo>
                    <a:pt x="3811" y="1241452"/>
                  </a:lnTo>
                  <a:lnTo>
                    <a:pt x="8673" y="1283635"/>
                  </a:lnTo>
                  <a:lnTo>
                    <a:pt x="16026" y="1323615"/>
                  </a:lnTo>
                  <a:lnTo>
                    <a:pt x="26261" y="1361036"/>
                  </a:lnTo>
                  <a:lnTo>
                    <a:pt x="56937" y="1426781"/>
                  </a:lnTo>
                  <a:lnTo>
                    <a:pt x="103823" y="1478023"/>
                  </a:lnTo>
                  <a:lnTo>
                    <a:pt x="170041" y="1511919"/>
                  </a:lnTo>
                  <a:lnTo>
                    <a:pt x="211376" y="1521472"/>
                  </a:lnTo>
                  <a:lnTo>
                    <a:pt x="258716" y="1525622"/>
                  </a:lnTo>
                  <a:lnTo>
                    <a:pt x="312449" y="1524012"/>
                  </a:lnTo>
                </a:path>
                <a:path w="2462529" h="1525904">
                  <a:moveTo>
                    <a:pt x="2462420" y="27000"/>
                  </a:moveTo>
                  <a:lnTo>
                    <a:pt x="2462420" y="0"/>
                  </a:lnTo>
                  <a:lnTo>
                    <a:pt x="2295169" y="346327"/>
                  </a:lnTo>
                  <a:lnTo>
                    <a:pt x="2147639" y="521482"/>
                  </a:lnTo>
                  <a:lnTo>
                    <a:pt x="1937227" y="579206"/>
                  </a:lnTo>
                  <a:lnTo>
                    <a:pt x="1581332" y="573239"/>
                  </a:lnTo>
                  <a:lnTo>
                    <a:pt x="1574919" y="619708"/>
                  </a:lnTo>
                  <a:lnTo>
                    <a:pt x="1566828" y="666840"/>
                  </a:lnTo>
                  <a:lnTo>
                    <a:pt x="1557039" y="714296"/>
                  </a:lnTo>
                  <a:lnTo>
                    <a:pt x="1545534" y="761736"/>
                  </a:lnTo>
                  <a:lnTo>
                    <a:pt x="1532292" y="808820"/>
                  </a:lnTo>
                  <a:lnTo>
                    <a:pt x="1517295" y="855208"/>
                  </a:lnTo>
                  <a:lnTo>
                    <a:pt x="1500521" y="900559"/>
                  </a:lnTo>
                  <a:lnTo>
                    <a:pt x="1481953" y="944533"/>
                  </a:lnTo>
                  <a:lnTo>
                    <a:pt x="1461569" y="986791"/>
                  </a:lnTo>
                  <a:lnTo>
                    <a:pt x="1439352" y="1026993"/>
                  </a:lnTo>
                  <a:lnTo>
                    <a:pt x="1415280" y="1064797"/>
                  </a:lnTo>
                  <a:lnTo>
                    <a:pt x="1389336" y="1099865"/>
                  </a:lnTo>
                  <a:lnTo>
                    <a:pt x="1361498" y="1131856"/>
                  </a:lnTo>
                  <a:lnTo>
                    <a:pt x="1331748" y="1160430"/>
                  </a:lnTo>
                  <a:lnTo>
                    <a:pt x="1300065" y="1185247"/>
                  </a:lnTo>
                  <a:lnTo>
                    <a:pt x="1266431" y="1205967"/>
                  </a:lnTo>
                  <a:lnTo>
                    <a:pt x="1230826" y="1222249"/>
                  </a:lnTo>
                  <a:lnTo>
                    <a:pt x="1193230" y="1233754"/>
                  </a:lnTo>
                  <a:lnTo>
                    <a:pt x="1153624" y="1240142"/>
                  </a:lnTo>
                  <a:lnTo>
                    <a:pt x="1111988" y="1241072"/>
                  </a:lnTo>
                  <a:lnTo>
                    <a:pt x="1068303" y="1236205"/>
                  </a:lnTo>
                </a:path>
                <a:path w="2462529" h="1525904">
                  <a:moveTo>
                    <a:pt x="2462420" y="27000"/>
                  </a:moveTo>
                  <a:lnTo>
                    <a:pt x="2462420" y="0"/>
                  </a:lnTo>
                  <a:lnTo>
                    <a:pt x="2443158" y="393413"/>
                  </a:lnTo>
                  <a:lnTo>
                    <a:pt x="2371621" y="592747"/>
                  </a:lnTo>
                  <a:lnTo>
                    <a:pt x="2189203" y="659378"/>
                  </a:lnTo>
                  <a:lnTo>
                    <a:pt x="1837300" y="654684"/>
                  </a:lnTo>
                  <a:lnTo>
                    <a:pt x="1830889" y="701153"/>
                  </a:lnTo>
                  <a:lnTo>
                    <a:pt x="1822799" y="748285"/>
                  </a:lnTo>
                  <a:lnTo>
                    <a:pt x="1813012" y="795741"/>
                  </a:lnTo>
                  <a:lnTo>
                    <a:pt x="1801507" y="843182"/>
                  </a:lnTo>
                  <a:lnTo>
                    <a:pt x="1788266" y="890265"/>
                  </a:lnTo>
                  <a:lnTo>
                    <a:pt x="1773269" y="936653"/>
                  </a:lnTo>
                  <a:lnTo>
                    <a:pt x="1756495" y="982004"/>
                  </a:lnTo>
                  <a:lnTo>
                    <a:pt x="1737927" y="1025979"/>
                  </a:lnTo>
                  <a:lnTo>
                    <a:pt x="1717543" y="1068237"/>
                  </a:lnTo>
                  <a:lnTo>
                    <a:pt x="1695325" y="1108438"/>
                  </a:lnTo>
                  <a:lnTo>
                    <a:pt x="1671253" y="1146243"/>
                  </a:lnTo>
                  <a:lnTo>
                    <a:pt x="1645308" y="1181310"/>
                  </a:lnTo>
                  <a:lnTo>
                    <a:pt x="1617470" y="1213301"/>
                  </a:lnTo>
                  <a:lnTo>
                    <a:pt x="1587719" y="1241875"/>
                  </a:lnTo>
                  <a:lnTo>
                    <a:pt x="1556036" y="1266692"/>
                  </a:lnTo>
                  <a:lnTo>
                    <a:pt x="1522401" y="1287412"/>
                  </a:lnTo>
                  <a:lnTo>
                    <a:pt x="1486796" y="1303694"/>
                  </a:lnTo>
                  <a:lnTo>
                    <a:pt x="1449199" y="1315199"/>
                  </a:lnTo>
                  <a:lnTo>
                    <a:pt x="1409593" y="1321587"/>
                  </a:lnTo>
                  <a:lnTo>
                    <a:pt x="1367957" y="1322517"/>
                  </a:lnTo>
                  <a:lnTo>
                    <a:pt x="1324271" y="1317650"/>
                  </a:lnTo>
                </a:path>
                <a:path w="2462529" h="1525904">
                  <a:moveTo>
                    <a:pt x="2462420" y="27000"/>
                  </a:moveTo>
                  <a:lnTo>
                    <a:pt x="2462420" y="0"/>
                  </a:lnTo>
                  <a:lnTo>
                    <a:pt x="2443158" y="346327"/>
                  </a:lnTo>
                  <a:lnTo>
                    <a:pt x="2371621" y="521482"/>
                  </a:lnTo>
                  <a:lnTo>
                    <a:pt x="2189203" y="579206"/>
                  </a:lnTo>
                  <a:lnTo>
                    <a:pt x="1837300" y="573239"/>
                  </a:lnTo>
                  <a:lnTo>
                    <a:pt x="1830889" y="619708"/>
                  </a:lnTo>
                  <a:lnTo>
                    <a:pt x="1822799" y="666840"/>
                  </a:lnTo>
                  <a:lnTo>
                    <a:pt x="1813012" y="714296"/>
                  </a:lnTo>
                  <a:lnTo>
                    <a:pt x="1801507" y="761736"/>
                  </a:lnTo>
                  <a:lnTo>
                    <a:pt x="1788266" y="808820"/>
                  </a:lnTo>
                  <a:lnTo>
                    <a:pt x="1773269" y="855208"/>
                  </a:lnTo>
                  <a:lnTo>
                    <a:pt x="1756495" y="900559"/>
                  </a:lnTo>
                  <a:lnTo>
                    <a:pt x="1737927" y="944533"/>
                  </a:lnTo>
                  <a:lnTo>
                    <a:pt x="1717543" y="986791"/>
                  </a:lnTo>
                  <a:lnTo>
                    <a:pt x="1695325" y="1026993"/>
                  </a:lnTo>
                  <a:lnTo>
                    <a:pt x="1671253" y="1064797"/>
                  </a:lnTo>
                  <a:lnTo>
                    <a:pt x="1645308" y="1099865"/>
                  </a:lnTo>
                  <a:lnTo>
                    <a:pt x="1617470" y="1131856"/>
                  </a:lnTo>
                  <a:lnTo>
                    <a:pt x="1587719" y="1160430"/>
                  </a:lnTo>
                  <a:lnTo>
                    <a:pt x="1556036" y="1185247"/>
                  </a:lnTo>
                  <a:lnTo>
                    <a:pt x="1522401" y="1205967"/>
                  </a:lnTo>
                  <a:lnTo>
                    <a:pt x="1486796" y="1222249"/>
                  </a:lnTo>
                  <a:lnTo>
                    <a:pt x="1449199" y="1233754"/>
                  </a:lnTo>
                  <a:lnTo>
                    <a:pt x="1409593" y="1240142"/>
                  </a:lnTo>
                  <a:lnTo>
                    <a:pt x="1367957" y="1241072"/>
                  </a:lnTo>
                  <a:lnTo>
                    <a:pt x="1324271" y="1236205"/>
                  </a:lnTo>
                </a:path>
                <a:path w="2462529" h="1525904">
                  <a:moveTo>
                    <a:pt x="2462420" y="27000"/>
                  </a:moveTo>
                  <a:lnTo>
                    <a:pt x="2462420" y="0"/>
                  </a:lnTo>
                  <a:lnTo>
                    <a:pt x="2295169" y="393413"/>
                  </a:lnTo>
                  <a:lnTo>
                    <a:pt x="2147639" y="592747"/>
                  </a:lnTo>
                  <a:lnTo>
                    <a:pt x="1937227" y="659378"/>
                  </a:lnTo>
                  <a:lnTo>
                    <a:pt x="1581332" y="654684"/>
                  </a:lnTo>
                  <a:lnTo>
                    <a:pt x="1574919" y="701153"/>
                  </a:lnTo>
                  <a:lnTo>
                    <a:pt x="1566828" y="748285"/>
                  </a:lnTo>
                  <a:lnTo>
                    <a:pt x="1557039" y="795741"/>
                  </a:lnTo>
                  <a:lnTo>
                    <a:pt x="1545534" y="843182"/>
                  </a:lnTo>
                  <a:lnTo>
                    <a:pt x="1532292" y="890265"/>
                  </a:lnTo>
                  <a:lnTo>
                    <a:pt x="1517295" y="936653"/>
                  </a:lnTo>
                  <a:lnTo>
                    <a:pt x="1500521" y="982004"/>
                  </a:lnTo>
                  <a:lnTo>
                    <a:pt x="1481953" y="1025979"/>
                  </a:lnTo>
                  <a:lnTo>
                    <a:pt x="1461569" y="1068237"/>
                  </a:lnTo>
                  <a:lnTo>
                    <a:pt x="1439352" y="1108438"/>
                  </a:lnTo>
                  <a:lnTo>
                    <a:pt x="1415280" y="1146243"/>
                  </a:lnTo>
                  <a:lnTo>
                    <a:pt x="1389336" y="1181310"/>
                  </a:lnTo>
                  <a:lnTo>
                    <a:pt x="1361498" y="1213301"/>
                  </a:lnTo>
                  <a:lnTo>
                    <a:pt x="1331748" y="1241875"/>
                  </a:lnTo>
                  <a:lnTo>
                    <a:pt x="1300065" y="1266692"/>
                  </a:lnTo>
                  <a:lnTo>
                    <a:pt x="1266431" y="1287412"/>
                  </a:lnTo>
                  <a:lnTo>
                    <a:pt x="1230826" y="1303694"/>
                  </a:lnTo>
                  <a:lnTo>
                    <a:pt x="1193230" y="1315199"/>
                  </a:lnTo>
                  <a:lnTo>
                    <a:pt x="1153624" y="1321587"/>
                  </a:lnTo>
                  <a:lnTo>
                    <a:pt x="1111988" y="1322517"/>
                  </a:lnTo>
                  <a:lnTo>
                    <a:pt x="1068303" y="1317650"/>
                  </a:lnTo>
                </a:path>
              </a:pathLst>
            </a:custGeom>
            <a:ln w="5816">
              <a:solidFill>
                <a:srgbClr val="231F20"/>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0" name="object 234">
              <a:extLst>
                <a:ext uri="{FF2B5EF4-FFF2-40B4-BE49-F238E27FC236}">
                  <a16:creationId xmlns:a16="http://schemas.microsoft.com/office/drawing/2014/main" id="{BBA792AF-5259-49F4-8812-492C72AB9D08}"/>
                </a:ext>
              </a:extLst>
            </p:cNvPr>
            <p:cNvSpPr/>
            <p:nvPr/>
          </p:nvSpPr>
          <p:spPr>
            <a:xfrm>
              <a:off x="3299706" y="8839465"/>
              <a:ext cx="402590" cy="324485"/>
            </a:xfrm>
            <a:custGeom>
              <a:avLst/>
              <a:gdLst/>
              <a:ahLst/>
              <a:cxnLst/>
              <a:rect l="l" t="t" r="r" b="b"/>
              <a:pathLst>
                <a:path w="402589" h="324484">
                  <a:moveTo>
                    <a:pt x="402297" y="0"/>
                  </a:moveTo>
                  <a:lnTo>
                    <a:pt x="0" y="58115"/>
                  </a:lnTo>
                  <a:lnTo>
                    <a:pt x="0" y="324269"/>
                  </a:lnTo>
                  <a:lnTo>
                    <a:pt x="402297" y="242049"/>
                  </a:lnTo>
                  <a:lnTo>
                    <a:pt x="402297" y="0"/>
                  </a:lnTo>
                  <a:close/>
                </a:path>
              </a:pathLst>
            </a:custGeom>
            <a:solidFill>
              <a:srgbClr val="CCCDC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1" name="object 235">
              <a:extLst>
                <a:ext uri="{FF2B5EF4-FFF2-40B4-BE49-F238E27FC236}">
                  <a16:creationId xmlns:a16="http://schemas.microsoft.com/office/drawing/2014/main" id="{F9B1105E-E94F-490A-A281-77B2E8AF0585}"/>
                </a:ext>
              </a:extLst>
            </p:cNvPr>
            <p:cNvSpPr/>
            <p:nvPr/>
          </p:nvSpPr>
          <p:spPr>
            <a:xfrm>
              <a:off x="3299706" y="8839465"/>
              <a:ext cx="402590" cy="324485"/>
            </a:xfrm>
            <a:custGeom>
              <a:avLst/>
              <a:gdLst/>
              <a:ahLst/>
              <a:cxnLst/>
              <a:rect l="l" t="t" r="r" b="b"/>
              <a:pathLst>
                <a:path w="402589" h="324484">
                  <a:moveTo>
                    <a:pt x="402297" y="242049"/>
                  </a:moveTo>
                  <a:lnTo>
                    <a:pt x="0" y="324269"/>
                  </a:lnTo>
                  <a:lnTo>
                    <a:pt x="0" y="58115"/>
                  </a:lnTo>
                  <a:lnTo>
                    <a:pt x="402297" y="0"/>
                  </a:lnTo>
                  <a:lnTo>
                    <a:pt x="402297" y="242049"/>
                  </a:lnTo>
                  <a:close/>
                </a:path>
              </a:pathLst>
            </a:custGeom>
            <a:ln w="3175">
              <a:solidFill>
                <a:srgbClr val="D6A477"/>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2" name="object 236">
              <a:extLst>
                <a:ext uri="{FF2B5EF4-FFF2-40B4-BE49-F238E27FC236}">
                  <a16:creationId xmlns:a16="http://schemas.microsoft.com/office/drawing/2014/main" id="{F539CF8E-63AC-4732-B3E1-0213794D6F13}"/>
                </a:ext>
              </a:extLst>
            </p:cNvPr>
            <p:cNvSpPr/>
            <p:nvPr/>
          </p:nvSpPr>
          <p:spPr>
            <a:xfrm>
              <a:off x="3088521" y="8851568"/>
              <a:ext cx="211454" cy="312420"/>
            </a:xfrm>
            <a:custGeom>
              <a:avLst/>
              <a:gdLst/>
              <a:ahLst/>
              <a:cxnLst/>
              <a:rect l="l" t="t" r="r" b="b"/>
              <a:pathLst>
                <a:path w="211454" h="312420">
                  <a:moveTo>
                    <a:pt x="939" y="0"/>
                  </a:moveTo>
                  <a:lnTo>
                    <a:pt x="0" y="238556"/>
                  </a:lnTo>
                  <a:lnTo>
                    <a:pt x="211175" y="311835"/>
                  </a:lnTo>
                  <a:lnTo>
                    <a:pt x="211175" y="45199"/>
                  </a:lnTo>
                  <a:lnTo>
                    <a:pt x="939" y="0"/>
                  </a:lnTo>
                  <a:close/>
                </a:path>
              </a:pathLst>
            </a:custGeom>
            <a:solidFill>
              <a:srgbClr val="CCCDC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3" name="object 237">
              <a:extLst>
                <a:ext uri="{FF2B5EF4-FFF2-40B4-BE49-F238E27FC236}">
                  <a16:creationId xmlns:a16="http://schemas.microsoft.com/office/drawing/2014/main" id="{A117E522-E5AE-44C8-A358-4448051ADB00}"/>
                </a:ext>
              </a:extLst>
            </p:cNvPr>
            <p:cNvSpPr/>
            <p:nvPr/>
          </p:nvSpPr>
          <p:spPr>
            <a:xfrm>
              <a:off x="3088521" y="8851568"/>
              <a:ext cx="211454" cy="312420"/>
            </a:xfrm>
            <a:custGeom>
              <a:avLst/>
              <a:gdLst/>
              <a:ahLst/>
              <a:cxnLst/>
              <a:rect l="l" t="t" r="r" b="b"/>
              <a:pathLst>
                <a:path w="211454" h="312420">
                  <a:moveTo>
                    <a:pt x="0" y="238556"/>
                  </a:moveTo>
                  <a:lnTo>
                    <a:pt x="211175" y="311835"/>
                  </a:lnTo>
                  <a:lnTo>
                    <a:pt x="211175" y="45199"/>
                  </a:lnTo>
                  <a:lnTo>
                    <a:pt x="939" y="0"/>
                  </a:lnTo>
                  <a:lnTo>
                    <a:pt x="0" y="238556"/>
                  </a:lnTo>
                  <a:close/>
                </a:path>
              </a:pathLst>
            </a:custGeom>
            <a:ln w="3175">
              <a:solidFill>
                <a:srgbClr val="D6A477"/>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4" name="object 238">
              <a:extLst>
                <a:ext uri="{FF2B5EF4-FFF2-40B4-BE49-F238E27FC236}">
                  <a16:creationId xmlns:a16="http://schemas.microsoft.com/office/drawing/2014/main" id="{F8AF63A3-601A-4E1F-A819-153527C9BB0D}"/>
                </a:ext>
              </a:extLst>
            </p:cNvPr>
            <p:cNvSpPr/>
            <p:nvPr/>
          </p:nvSpPr>
          <p:spPr>
            <a:xfrm>
              <a:off x="3088293" y="8793210"/>
              <a:ext cx="614045" cy="104139"/>
            </a:xfrm>
            <a:custGeom>
              <a:avLst/>
              <a:gdLst/>
              <a:ahLst/>
              <a:cxnLst/>
              <a:rect l="l" t="t" r="r" b="b"/>
              <a:pathLst>
                <a:path w="614045" h="104140">
                  <a:moveTo>
                    <a:pt x="409727" y="0"/>
                  </a:moveTo>
                  <a:lnTo>
                    <a:pt x="0" y="57708"/>
                  </a:lnTo>
                  <a:lnTo>
                    <a:pt x="211404" y="103555"/>
                  </a:lnTo>
                  <a:lnTo>
                    <a:pt x="613714" y="45351"/>
                  </a:lnTo>
                  <a:lnTo>
                    <a:pt x="409727" y="0"/>
                  </a:lnTo>
                  <a:close/>
                </a:path>
              </a:pathLst>
            </a:custGeom>
            <a:solidFill>
              <a:srgbClr val="D6A477"/>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5" name="object 239">
              <a:extLst>
                <a:ext uri="{FF2B5EF4-FFF2-40B4-BE49-F238E27FC236}">
                  <a16:creationId xmlns:a16="http://schemas.microsoft.com/office/drawing/2014/main" id="{9414E6A8-4FFB-4D88-B8E8-6E6473858A8D}"/>
                </a:ext>
              </a:extLst>
            </p:cNvPr>
            <p:cNvSpPr/>
            <p:nvPr/>
          </p:nvSpPr>
          <p:spPr>
            <a:xfrm>
              <a:off x="3088293" y="8793210"/>
              <a:ext cx="614045" cy="104139"/>
            </a:xfrm>
            <a:custGeom>
              <a:avLst/>
              <a:gdLst/>
              <a:ahLst/>
              <a:cxnLst/>
              <a:rect l="l" t="t" r="r" b="b"/>
              <a:pathLst>
                <a:path w="614045" h="104140">
                  <a:moveTo>
                    <a:pt x="409727" y="0"/>
                  </a:moveTo>
                  <a:lnTo>
                    <a:pt x="0" y="57708"/>
                  </a:lnTo>
                  <a:lnTo>
                    <a:pt x="211404" y="103555"/>
                  </a:lnTo>
                  <a:lnTo>
                    <a:pt x="613714" y="45351"/>
                  </a:lnTo>
                  <a:lnTo>
                    <a:pt x="409727" y="0"/>
                  </a:lnTo>
                  <a:close/>
                </a:path>
              </a:pathLst>
            </a:custGeom>
            <a:ln w="3175">
              <a:solidFill>
                <a:srgbClr val="D6A477"/>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6" name="object 240">
              <a:extLst>
                <a:ext uri="{FF2B5EF4-FFF2-40B4-BE49-F238E27FC236}">
                  <a16:creationId xmlns:a16="http://schemas.microsoft.com/office/drawing/2014/main" id="{0E927227-9168-44AF-A588-45255F9F0162}"/>
                </a:ext>
              </a:extLst>
            </p:cNvPr>
            <p:cNvSpPr/>
            <p:nvPr/>
          </p:nvSpPr>
          <p:spPr>
            <a:xfrm>
              <a:off x="3308807" y="9017787"/>
              <a:ext cx="73990" cy="72859"/>
            </a:xfrm>
            <a:prstGeom prst="rect">
              <a:avLst/>
            </a:prstGeom>
            <a:blipFill>
              <a:blip r:embed="rId4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7" name="object 241">
              <a:extLst>
                <a:ext uri="{FF2B5EF4-FFF2-40B4-BE49-F238E27FC236}">
                  <a16:creationId xmlns:a16="http://schemas.microsoft.com/office/drawing/2014/main" id="{AF7582EB-BA89-4428-B0E5-471B8D2930C3}"/>
                </a:ext>
              </a:extLst>
            </p:cNvPr>
            <p:cNvSpPr/>
            <p:nvPr/>
          </p:nvSpPr>
          <p:spPr>
            <a:xfrm>
              <a:off x="3308798" y="9017791"/>
              <a:ext cx="74295" cy="73025"/>
            </a:xfrm>
            <a:custGeom>
              <a:avLst/>
              <a:gdLst/>
              <a:ahLst/>
              <a:cxnLst/>
              <a:rect l="l" t="t" r="r" b="b"/>
              <a:pathLst>
                <a:path w="74295" h="73025">
                  <a:moveTo>
                    <a:pt x="74002" y="59232"/>
                  </a:moveTo>
                  <a:lnTo>
                    <a:pt x="0" y="72859"/>
                  </a:lnTo>
                  <a:lnTo>
                    <a:pt x="0" y="12966"/>
                  </a:lnTo>
                  <a:lnTo>
                    <a:pt x="74002" y="0"/>
                  </a:lnTo>
                  <a:lnTo>
                    <a:pt x="74002" y="5923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8" name="object 242">
              <a:extLst>
                <a:ext uri="{FF2B5EF4-FFF2-40B4-BE49-F238E27FC236}">
                  <a16:creationId xmlns:a16="http://schemas.microsoft.com/office/drawing/2014/main" id="{705770A3-7BB9-40F6-B1AC-C75BA25B0539}"/>
                </a:ext>
              </a:extLst>
            </p:cNvPr>
            <p:cNvSpPr/>
            <p:nvPr/>
          </p:nvSpPr>
          <p:spPr>
            <a:xfrm>
              <a:off x="3308807" y="8953766"/>
              <a:ext cx="73990" cy="72110"/>
            </a:xfrm>
            <a:prstGeom prst="rect">
              <a:avLst/>
            </a:prstGeom>
            <a:blipFill>
              <a:blip r:embed="rId4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79" name="object 243">
              <a:extLst>
                <a:ext uri="{FF2B5EF4-FFF2-40B4-BE49-F238E27FC236}">
                  <a16:creationId xmlns:a16="http://schemas.microsoft.com/office/drawing/2014/main" id="{E00B7A24-B731-4925-8034-08C8CF111E0E}"/>
                </a:ext>
              </a:extLst>
            </p:cNvPr>
            <p:cNvSpPr/>
            <p:nvPr/>
          </p:nvSpPr>
          <p:spPr>
            <a:xfrm>
              <a:off x="3308798" y="8953779"/>
              <a:ext cx="74295" cy="72390"/>
            </a:xfrm>
            <a:custGeom>
              <a:avLst/>
              <a:gdLst/>
              <a:ahLst/>
              <a:cxnLst/>
              <a:rect l="l" t="t" r="r" b="b"/>
              <a:pathLst>
                <a:path w="74295" h="72390">
                  <a:moveTo>
                    <a:pt x="74002" y="59601"/>
                  </a:moveTo>
                  <a:lnTo>
                    <a:pt x="0" y="72110"/>
                  </a:lnTo>
                  <a:lnTo>
                    <a:pt x="0" y="12128"/>
                  </a:lnTo>
                  <a:lnTo>
                    <a:pt x="74002" y="0"/>
                  </a:lnTo>
                  <a:lnTo>
                    <a:pt x="74002" y="59601"/>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0" name="object 244">
              <a:extLst>
                <a:ext uri="{FF2B5EF4-FFF2-40B4-BE49-F238E27FC236}">
                  <a16:creationId xmlns:a16="http://schemas.microsoft.com/office/drawing/2014/main" id="{D5327304-0D5A-4E99-8653-B387E9A07A6A}"/>
                </a:ext>
              </a:extLst>
            </p:cNvPr>
            <p:cNvSpPr/>
            <p:nvPr/>
          </p:nvSpPr>
          <p:spPr>
            <a:xfrm>
              <a:off x="3308807" y="8890711"/>
              <a:ext cx="73990" cy="70040"/>
            </a:xfrm>
            <a:prstGeom prst="rect">
              <a:avLst/>
            </a:prstGeom>
            <a:blipFill>
              <a:blip r:embed="rId4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1" name="object 245">
              <a:extLst>
                <a:ext uri="{FF2B5EF4-FFF2-40B4-BE49-F238E27FC236}">
                  <a16:creationId xmlns:a16="http://schemas.microsoft.com/office/drawing/2014/main" id="{03A139D9-7E68-476E-B547-BC254FE489C8}"/>
                </a:ext>
              </a:extLst>
            </p:cNvPr>
            <p:cNvSpPr/>
            <p:nvPr/>
          </p:nvSpPr>
          <p:spPr>
            <a:xfrm>
              <a:off x="3308798" y="8890717"/>
              <a:ext cx="74295" cy="70485"/>
            </a:xfrm>
            <a:custGeom>
              <a:avLst/>
              <a:gdLst/>
              <a:ahLst/>
              <a:cxnLst/>
              <a:rect l="l" t="t" r="r" b="b"/>
              <a:pathLst>
                <a:path w="74295" h="70484">
                  <a:moveTo>
                    <a:pt x="74002" y="57530"/>
                  </a:moveTo>
                  <a:lnTo>
                    <a:pt x="0" y="70040"/>
                  </a:lnTo>
                  <a:lnTo>
                    <a:pt x="0" y="10388"/>
                  </a:lnTo>
                  <a:lnTo>
                    <a:pt x="74002" y="0"/>
                  </a:lnTo>
                  <a:lnTo>
                    <a:pt x="74002" y="5753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2" name="object 246">
              <a:extLst>
                <a:ext uri="{FF2B5EF4-FFF2-40B4-BE49-F238E27FC236}">
                  <a16:creationId xmlns:a16="http://schemas.microsoft.com/office/drawing/2014/main" id="{CAE8A7D3-85EA-4EB8-B403-B927E48B74FB}"/>
                </a:ext>
              </a:extLst>
            </p:cNvPr>
            <p:cNvSpPr/>
            <p:nvPr/>
          </p:nvSpPr>
          <p:spPr>
            <a:xfrm>
              <a:off x="3308438" y="9081808"/>
              <a:ext cx="73990" cy="73456"/>
            </a:xfrm>
            <a:prstGeom prst="rect">
              <a:avLst/>
            </a:prstGeom>
            <a:blipFill>
              <a:blip r:embed="rId4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3" name="object 247">
              <a:extLst>
                <a:ext uri="{FF2B5EF4-FFF2-40B4-BE49-F238E27FC236}">
                  <a16:creationId xmlns:a16="http://schemas.microsoft.com/office/drawing/2014/main" id="{FDCD634C-E422-4B6F-83DE-62772777E107}"/>
                </a:ext>
              </a:extLst>
            </p:cNvPr>
            <p:cNvSpPr/>
            <p:nvPr/>
          </p:nvSpPr>
          <p:spPr>
            <a:xfrm>
              <a:off x="3308433" y="9081802"/>
              <a:ext cx="74295" cy="73660"/>
            </a:xfrm>
            <a:custGeom>
              <a:avLst/>
              <a:gdLst/>
              <a:ahLst/>
              <a:cxnLst/>
              <a:rect l="l" t="t" r="r" b="b"/>
              <a:pathLst>
                <a:path w="74295" h="73659">
                  <a:moveTo>
                    <a:pt x="74002" y="58877"/>
                  </a:moveTo>
                  <a:lnTo>
                    <a:pt x="0" y="73469"/>
                  </a:lnTo>
                  <a:lnTo>
                    <a:pt x="0" y="13614"/>
                  </a:lnTo>
                  <a:lnTo>
                    <a:pt x="74002" y="0"/>
                  </a:lnTo>
                  <a:lnTo>
                    <a:pt x="74002" y="5887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4" name="object 248">
              <a:extLst>
                <a:ext uri="{FF2B5EF4-FFF2-40B4-BE49-F238E27FC236}">
                  <a16:creationId xmlns:a16="http://schemas.microsoft.com/office/drawing/2014/main" id="{8CF003E2-9B58-4CEE-82A4-CDB3AB3CF91B}"/>
                </a:ext>
              </a:extLst>
            </p:cNvPr>
            <p:cNvSpPr/>
            <p:nvPr/>
          </p:nvSpPr>
          <p:spPr>
            <a:xfrm>
              <a:off x="3387191" y="9003804"/>
              <a:ext cx="73990" cy="72123"/>
            </a:xfrm>
            <a:prstGeom prst="rect">
              <a:avLst/>
            </a:prstGeom>
            <a:blipFill>
              <a:blip r:embed="rId4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5" name="object 249">
              <a:extLst>
                <a:ext uri="{FF2B5EF4-FFF2-40B4-BE49-F238E27FC236}">
                  <a16:creationId xmlns:a16="http://schemas.microsoft.com/office/drawing/2014/main" id="{2405CA5B-BAC0-4A1E-B08A-A1247DF1A023}"/>
                </a:ext>
              </a:extLst>
            </p:cNvPr>
            <p:cNvSpPr/>
            <p:nvPr/>
          </p:nvSpPr>
          <p:spPr>
            <a:xfrm>
              <a:off x="3387187" y="9003800"/>
              <a:ext cx="74295" cy="72390"/>
            </a:xfrm>
            <a:custGeom>
              <a:avLst/>
              <a:gdLst/>
              <a:ahLst/>
              <a:cxnLst/>
              <a:rect l="l" t="t" r="r" b="b"/>
              <a:pathLst>
                <a:path w="74295" h="72390">
                  <a:moveTo>
                    <a:pt x="74002" y="57772"/>
                  </a:moveTo>
                  <a:lnTo>
                    <a:pt x="0" y="72136"/>
                  </a:lnTo>
                  <a:lnTo>
                    <a:pt x="0" y="12890"/>
                  </a:lnTo>
                  <a:lnTo>
                    <a:pt x="74002" y="0"/>
                  </a:lnTo>
                  <a:lnTo>
                    <a:pt x="74002" y="5777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6" name="object 250">
              <a:extLst>
                <a:ext uri="{FF2B5EF4-FFF2-40B4-BE49-F238E27FC236}">
                  <a16:creationId xmlns:a16="http://schemas.microsoft.com/office/drawing/2014/main" id="{42AEDE86-0FDE-4DE4-A4F9-FBBC52E04A76}"/>
                </a:ext>
              </a:extLst>
            </p:cNvPr>
            <p:cNvSpPr/>
            <p:nvPr/>
          </p:nvSpPr>
          <p:spPr>
            <a:xfrm>
              <a:off x="3387191" y="8940139"/>
              <a:ext cx="73990" cy="72136"/>
            </a:xfrm>
            <a:prstGeom prst="rect">
              <a:avLst/>
            </a:prstGeom>
            <a:blipFill>
              <a:blip r:embed="rId4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7" name="object 251">
              <a:extLst>
                <a:ext uri="{FF2B5EF4-FFF2-40B4-BE49-F238E27FC236}">
                  <a16:creationId xmlns:a16="http://schemas.microsoft.com/office/drawing/2014/main" id="{1236845D-A2CA-4D02-BE1E-8260C49B35ED}"/>
                </a:ext>
              </a:extLst>
            </p:cNvPr>
            <p:cNvSpPr/>
            <p:nvPr/>
          </p:nvSpPr>
          <p:spPr>
            <a:xfrm>
              <a:off x="3387187" y="8940145"/>
              <a:ext cx="74295" cy="72390"/>
            </a:xfrm>
            <a:custGeom>
              <a:avLst/>
              <a:gdLst/>
              <a:ahLst/>
              <a:cxnLst/>
              <a:rect l="l" t="t" r="r" b="b"/>
              <a:pathLst>
                <a:path w="74295" h="72390">
                  <a:moveTo>
                    <a:pt x="74002" y="58877"/>
                  </a:moveTo>
                  <a:lnTo>
                    <a:pt x="0" y="72123"/>
                  </a:lnTo>
                  <a:lnTo>
                    <a:pt x="0" y="12877"/>
                  </a:lnTo>
                  <a:lnTo>
                    <a:pt x="74002" y="0"/>
                  </a:lnTo>
                  <a:lnTo>
                    <a:pt x="74002" y="5887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8" name="object 252">
              <a:extLst>
                <a:ext uri="{FF2B5EF4-FFF2-40B4-BE49-F238E27FC236}">
                  <a16:creationId xmlns:a16="http://schemas.microsoft.com/office/drawing/2014/main" id="{88C9BD55-079D-4110-ADA3-1AEB17A76604}"/>
                </a:ext>
              </a:extLst>
            </p:cNvPr>
            <p:cNvSpPr/>
            <p:nvPr/>
          </p:nvSpPr>
          <p:spPr>
            <a:xfrm>
              <a:off x="3387191" y="8879052"/>
              <a:ext cx="73990" cy="68453"/>
            </a:xfrm>
            <a:prstGeom prst="rect">
              <a:avLst/>
            </a:prstGeom>
            <a:blipFill>
              <a:blip r:embed="rId4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89" name="object 253">
              <a:extLst>
                <a:ext uri="{FF2B5EF4-FFF2-40B4-BE49-F238E27FC236}">
                  <a16:creationId xmlns:a16="http://schemas.microsoft.com/office/drawing/2014/main" id="{D93C5B53-1DF1-4FC7-87E1-BCC95629EFC7}"/>
                </a:ext>
              </a:extLst>
            </p:cNvPr>
            <p:cNvSpPr/>
            <p:nvPr/>
          </p:nvSpPr>
          <p:spPr>
            <a:xfrm>
              <a:off x="3387187" y="8879051"/>
              <a:ext cx="74295" cy="68580"/>
            </a:xfrm>
            <a:custGeom>
              <a:avLst/>
              <a:gdLst/>
              <a:ahLst/>
              <a:cxnLst/>
              <a:rect l="l" t="t" r="r" b="b"/>
              <a:pathLst>
                <a:path w="74295" h="68579">
                  <a:moveTo>
                    <a:pt x="74002" y="55943"/>
                  </a:moveTo>
                  <a:lnTo>
                    <a:pt x="0" y="68452"/>
                  </a:lnTo>
                  <a:lnTo>
                    <a:pt x="0" y="10680"/>
                  </a:lnTo>
                  <a:lnTo>
                    <a:pt x="74002" y="0"/>
                  </a:lnTo>
                  <a:lnTo>
                    <a:pt x="74002" y="5594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0" name="object 254">
              <a:extLst>
                <a:ext uri="{FF2B5EF4-FFF2-40B4-BE49-F238E27FC236}">
                  <a16:creationId xmlns:a16="http://schemas.microsoft.com/office/drawing/2014/main" id="{56413694-61E6-4995-9E69-101A28CCE176}"/>
                </a:ext>
              </a:extLst>
            </p:cNvPr>
            <p:cNvSpPr/>
            <p:nvPr/>
          </p:nvSpPr>
          <p:spPr>
            <a:xfrm>
              <a:off x="3387191" y="9066720"/>
              <a:ext cx="73990" cy="72859"/>
            </a:xfrm>
            <a:prstGeom prst="rect">
              <a:avLst/>
            </a:prstGeom>
            <a:blipFill>
              <a:blip r:embed="rId4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1" name="object 255">
              <a:extLst>
                <a:ext uri="{FF2B5EF4-FFF2-40B4-BE49-F238E27FC236}">
                  <a16:creationId xmlns:a16="http://schemas.microsoft.com/office/drawing/2014/main" id="{B29D2E35-5306-4B53-8238-41B65AEEE503}"/>
                </a:ext>
              </a:extLst>
            </p:cNvPr>
            <p:cNvSpPr/>
            <p:nvPr/>
          </p:nvSpPr>
          <p:spPr>
            <a:xfrm>
              <a:off x="3387187" y="9066722"/>
              <a:ext cx="74295" cy="73025"/>
            </a:xfrm>
            <a:custGeom>
              <a:avLst/>
              <a:gdLst/>
              <a:ahLst/>
              <a:cxnLst/>
              <a:rect l="l" t="t" r="r" b="b"/>
              <a:pathLst>
                <a:path w="74295" h="73025">
                  <a:moveTo>
                    <a:pt x="74002" y="57772"/>
                  </a:moveTo>
                  <a:lnTo>
                    <a:pt x="0" y="72847"/>
                  </a:lnTo>
                  <a:lnTo>
                    <a:pt x="0" y="13995"/>
                  </a:lnTo>
                  <a:lnTo>
                    <a:pt x="74002" y="0"/>
                  </a:lnTo>
                  <a:lnTo>
                    <a:pt x="74002" y="5777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2" name="object 256">
              <a:extLst>
                <a:ext uri="{FF2B5EF4-FFF2-40B4-BE49-F238E27FC236}">
                  <a16:creationId xmlns:a16="http://schemas.microsoft.com/office/drawing/2014/main" id="{4068D1B5-BC6D-43AF-A6B3-DA9D22FE2731}"/>
                </a:ext>
              </a:extLst>
            </p:cNvPr>
            <p:cNvSpPr/>
            <p:nvPr/>
          </p:nvSpPr>
          <p:spPr>
            <a:xfrm>
              <a:off x="3465740" y="8990177"/>
              <a:ext cx="74015" cy="70662"/>
            </a:xfrm>
            <a:prstGeom prst="rect">
              <a:avLst/>
            </a:prstGeom>
            <a:blipFill>
              <a:blip r:embed="rId4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3" name="object 257">
              <a:extLst>
                <a:ext uri="{FF2B5EF4-FFF2-40B4-BE49-F238E27FC236}">
                  <a16:creationId xmlns:a16="http://schemas.microsoft.com/office/drawing/2014/main" id="{3B1B67D8-F2CE-49D0-B32E-8CEC02AFACE0}"/>
                </a:ext>
              </a:extLst>
            </p:cNvPr>
            <p:cNvSpPr/>
            <p:nvPr/>
          </p:nvSpPr>
          <p:spPr>
            <a:xfrm>
              <a:off x="3465751" y="8990173"/>
              <a:ext cx="74295" cy="71120"/>
            </a:xfrm>
            <a:custGeom>
              <a:avLst/>
              <a:gdLst/>
              <a:ahLst/>
              <a:cxnLst/>
              <a:rect l="l" t="t" r="r" b="b"/>
              <a:pathLst>
                <a:path w="74295" h="71120">
                  <a:moveTo>
                    <a:pt x="74002" y="56680"/>
                  </a:moveTo>
                  <a:lnTo>
                    <a:pt x="0" y="70662"/>
                  </a:lnTo>
                  <a:lnTo>
                    <a:pt x="0" y="12903"/>
                  </a:lnTo>
                  <a:lnTo>
                    <a:pt x="74002" y="0"/>
                  </a:lnTo>
                  <a:lnTo>
                    <a:pt x="74002" y="5668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4" name="object 258">
              <a:extLst>
                <a:ext uri="{FF2B5EF4-FFF2-40B4-BE49-F238E27FC236}">
                  <a16:creationId xmlns:a16="http://schemas.microsoft.com/office/drawing/2014/main" id="{4ECEFD0E-5B3C-4700-AEAC-EB8B14F56859}"/>
                </a:ext>
              </a:extLst>
            </p:cNvPr>
            <p:cNvSpPr/>
            <p:nvPr/>
          </p:nvSpPr>
          <p:spPr>
            <a:xfrm>
              <a:off x="3465741" y="8926906"/>
              <a:ext cx="74015" cy="71005"/>
            </a:xfrm>
            <a:prstGeom prst="rect">
              <a:avLst/>
            </a:prstGeom>
            <a:blipFill>
              <a:blip r:embed="rId5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5" name="object 259">
              <a:extLst>
                <a:ext uri="{FF2B5EF4-FFF2-40B4-BE49-F238E27FC236}">
                  <a16:creationId xmlns:a16="http://schemas.microsoft.com/office/drawing/2014/main" id="{61979613-3EB7-4502-B4D1-A838F5794B4B}"/>
                </a:ext>
              </a:extLst>
            </p:cNvPr>
            <p:cNvSpPr/>
            <p:nvPr/>
          </p:nvSpPr>
          <p:spPr>
            <a:xfrm>
              <a:off x="3465751" y="8926909"/>
              <a:ext cx="74295" cy="71120"/>
            </a:xfrm>
            <a:custGeom>
              <a:avLst/>
              <a:gdLst/>
              <a:ahLst/>
              <a:cxnLst/>
              <a:rect l="l" t="t" r="r" b="b"/>
              <a:pathLst>
                <a:path w="74295" h="71120">
                  <a:moveTo>
                    <a:pt x="74002" y="58127"/>
                  </a:moveTo>
                  <a:lnTo>
                    <a:pt x="0" y="71005"/>
                  </a:lnTo>
                  <a:lnTo>
                    <a:pt x="0" y="12865"/>
                  </a:lnTo>
                  <a:lnTo>
                    <a:pt x="74002" y="0"/>
                  </a:lnTo>
                  <a:lnTo>
                    <a:pt x="74002" y="5812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6" name="object 260">
              <a:extLst>
                <a:ext uri="{FF2B5EF4-FFF2-40B4-BE49-F238E27FC236}">
                  <a16:creationId xmlns:a16="http://schemas.microsoft.com/office/drawing/2014/main" id="{546F1336-0D55-4E16-A9E7-C44F776E021A}"/>
                </a:ext>
              </a:extLst>
            </p:cNvPr>
            <p:cNvSpPr/>
            <p:nvPr/>
          </p:nvSpPr>
          <p:spPr>
            <a:xfrm>
              <a:off x="3465740" y="8867635"/>
              <a:ext cx="74015" cy="66268"/>
            </a:xfrm>
            <a:prstGeom prst="rect">
              <a:avLst/>
            </a:prstGeom>
            <a:blipFill>
              <a:blip r:embed="rId5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7" name="object 261">
              <a:extLst>
                <a:ext uri="{FF2B5EF4-FFF2-40B4-BE49-F238E27FC236}">
                  <a16:creationId xmlns:a16="http://schemas.microsoft.com/office/drawing/2014/main" id="{ACC5FD54-C899-4169-A552-7E014B467927}"/>
                </a:ext>
              </a:extLst>
            </p:cNvPr>
            <p:cNvSpPr/>
            <p:nvPr/>
          </p:nvSpPr>
          <p:spPr>
            <a:xfrm>
              <a:off x="3465751" y="8867632"/>
              <a:ext cx="74295" cy="66675"/>
            </a:xfrm>
            <a:custGeom>
              <a:avLst/>
              <a:gdLst/>
              <a:ahLst/>
              <a:cxnLst/>
              <a:rect l="l" t="t" r="r" b="b"/>
              <a:pathLst>
                <a:path w="74295" h="66675">
                  <a:moveTo>
                    <a:pt x="74002" y="54483"/>
                  </a:moveTo>
                  <a:lnTo>
                    <a:pt x="0" y="66268"/>
                  </a:lnTo>
                  <a:lnTo>
                    <a:pt x="0" y="10668"/>
                  </a:lnTo>
                  <a:lnTo>
                    <a:pt x="74002" y="0"/>
                  </a:lnTo>
                  <a:lnTo>
                    <a:pt x="74002" y="5448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8" name="object 262">
              <a:extLst>
                <a:ext uri="{FF2B5EF4-FFF2-40B4-BE49-F238E27FC236}">
                  <a16:creationId xmlns:a16="http://schemas.microsoft.com/office/drawing/2014/main" id="{26B0C5AD-2BF9-4CB0-ADC5-7AFD7E1C9A59}"/>
                </a:ext>
              </a:extLst>
            </p:cNvPr>
            <p:cNvSpPr/>
            <p:nvPr/>
          </p:nvSpPr>
          <p:spPr>
            <a:xfrm>
              <a:off x="3465740" y="9052013"/>
              <a:ext cx="74015" cy="71742"/>
            </a:xfrm>
            <a:prstGeom prst="rect">
              <a:avLst/>
            </a:prstGeom>
            <a:blipFill>
              <a:blip r:embed="rId5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999" name="object 263">
              <a:extLst>
                <a:ext uri="{FF2B5EF4-FFF2-40B4-BE49-F238E27FC236}">
                  <a16:creationId xmlns:a16="http://schemas.microsoft.com/office/drawing/2014/main" id="{EC20F418-63BE-447B-BCAE-44C7BBE1EC0C}"/>
                </a:ext>
              </a:extLst>
            </p:cNvPr>
            <p:cNvSpPr/>
            <p:nvPr/>
          </p:nvSpPr>
          <p:spPr>
            <a:xfrm>
              <a:off x="3465751" y="9052003"/>
              <a:ext cx="74295" cy="71755"/>
            </a:xfrm>
            <a:custGeom>
              <a:avLst/>
              <a:gdLst/>
              <a:ahLst/>
              <a:cxnLst/>
              <a:rect l="l" t="t" r="r" b="b"/>
              <a:pathLst>
                <a:path w="74295" h="71754">
                  <a:moveTo>
                    <a:pt x="74002" y="56667"/>
                  </a:moveTo>
                  <a:lnTo>
                    <a:pt x="0" y="71754"/>
                  </a:lnTo>
                  <a:lnTo>
                    <a:pt x="0" y="13614"/>
                  </a:lnTo>
                  <a:lnTo>
                    <a:pt x="74002" y="0"/>
                  </a:lnTo>
                  <a:lnTo>
                    <a:pt x="74002" y="5666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0" name="object 264">
              <a:extLst>
                <a:ext uri="{FF2B5EF4-FFF2-40B4-BE49-F238E27FC236}">
                  <a16:creationId xmlns:a16="http://schemas.microsoft.com/office/drawing/2014/main" id="{A2A9CD92-3D27-493F-911E-3C0B6F99DB9F}"/>
                </a:ext>
              </a:extLst>
            </p:cNvPr>
            <p:cNvSpPr/>
            <p:nvPr/>
          </p:nvSpPr>
          <p:spPr>
            <a:xfrm>
              <a:off x="3544137" y="8976207"/>
              <a:ext cx="74434" cy="69913"/>
            </a:xfrm>
            <a:prstGeom prst="rect">
              <a:avLst/>
            </a:prstGeom>
            <a:blipFill>
              <a:blip r:embed="rId5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1" name="object 265">
              <a:extLst>
                <a:ext uri="{FF2B5EF4-FFF2-40B4-BE49-F238E27FC236}">
                  <a16:creationId xmlns:a16="http://schemas.microsoft.com/office/drawing/2014/main" id="{AF7EF69F-8697-4B29-8EFC-2B322B738B6A}"/>
                </a:ext>
              </a:extLst>
            </p:cNvPr>
            <p:cNvSpPr/>
            <p:nvPr/>
          </p:nvSpPr>
          <p:spPr>
            <a:xfrm>
              <a:off x="3544128" y="8976203"/>
              <a:ext cx="74930" cy="70485"/>
            </a:xfrm>
            <a:custGeom>
              <a:avLst/>
              <a:gdLst/>
              <a:ahLst/>
              <a:cxnLst/>
              <a:rect l="l" t="t" r="r" b="b"/>
              <a:pathLst>
                <a:path w="74929" h="70484">
                  <a:moveTo>
                    <a:pt x="74447" y="56083"/>
                  </a:moveTo>
                  <a:lnTo>
                    <a:pt x="0" y="69913"/>
                  </a:lnTo>
                  <a:lnTo>
                    <a:pt x="0" y="13258"/>
                  </a:lnTo>
                  <a:lnTo>
                    <a:pt x="74002" y="0"/>
                  </a:lnTo>
                  <a:lnTo>
                    <a:pt x="74447" y="5608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2" name="object 266">
              <a:extLst>
                <a:ext uri="{FF2B5EF4-FFF2-40B4-BE49-F238E27FC236}">
                  <a16:creationId xmlns:a16="http://schemas.microsoft.com/office/drawing/2014/main" id="{8BDD523E-3449-4CB5-A98B-A4245C9D1741}"/>
                </a:ext>
              </a:extLst>
            </p:cNvPr>
            <p:cNvSpPr/>
            <p:nvPr/>
          </p:nvSpPr>
          <p:spPr>
            <a:xfrm>
              <a:off x="3544138" y="8914028"/>
              <a:ext cx="73990" cy="70269"/>
            </a:xfrm>
            <a:prstGeom prst="rect">
              <a:avLst/>
            </a:prstGeom>
            <a:blipFill>
              <a:blip r:embed="rId5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3" name="object 267">
              <a:extLst>
                <a:ext uri="{FF2B5EF4-FFF2-40B4-BE49-F238E27FC236}">
                  <a16:creationId xmlns:a16="http://schemas.microsoft.com/office/drawing/2014/main" id="{ACE9C87F-6867-4FB3-B93C-3B6305C103FC}"/>
                </a:ext>
              </a:extLst>
            </p:cNvPr>
            <p:cNvSpPr/>
            <p:nvPr/>
          </p:nvSpPr>
          <p:spPr>
            <a:xfrm>
              <a:off x="3544124" y="8914033"/>
              <a:ext cx="74295" cy="70485"/>
            </a:xfrm>
            <a:custGeom>
              <a:avLst/>
              <a:gdLst/>
              <a:ahLst/>
              <a:cxnLst/>
              <a:rect l="l" t="t" r="r" b="b"/>
              <a:pathLst>
                <a:path w="74295" h="70484">
                  <a:moveTo>
                    <a:pt x="74002" y="56553"/>
                  </a:moveTo>
                  <a:lnTo>
                    <a:pt x="0" y="70269"/>
                  </a:lnTo>
                  <a:lnTo>
                    <a:pt x="0" y="11849"/>
                  </a:lnTo>
                  <a:lnTo>
                    <a:pt x="74002" y="0"/>
                  </a:lnTo>
                  <a:lnTo>
                    <a:pt x="74002" y="5655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4" name="object 268">
              <a:extLst>
                <a:ext uri="{FF2B5EF4-FFF2-40B4-BE49-F238E27FC236}">
                  <a16:creationId xmlns:a16="http://schemas.microsoft.com/office/drawing/2014/main" id="{C50E75E6-C54B-47F9-89BF-CA09BEBF5F7F}"/>
                </a:ext>
              </a:extLst>
            </p:cNvPr>
            <p:cNvSpPr/>
            <p:nvPr/>
          </p:nvSpPr>
          <p:spPr>
            <a:xfrm>
              <a:off x="3544138" y="8856230"/>
              <a:ext cx="73990" cy="65151"/>
            </a:xfrm>
            <a:prstGeom prst="rect">
              <a:avLst/>
            </a:prstGeom>
            <a:blipFill>
              <a:blip r:embed="rId5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5" name="object 269">
              <a:extLst>
                <a:ext uri="{FF2B5EF4-FFF2-40B4-BE49-F238E27FC236}">
                  <a16:creationId xmlns:a16="http://schemas.microsoft.com/office/drawing/2014/main" id="{520039B5-D078-4892-8EB5-DDA1AAEE0EBC}"/>
                </a:ext>
              </a:extLst>
            </p:cNvPr>
            <p:cNvSpPr/>
            <p:nvPr/>
          </p:nvSpPr>
          <p:spPr>
            <a:xfrm>
              <a:off x="3544124" y="8856231"/>
              <a:ext cx="74295" cy="65405"/>
            </a:xfrm>
            <a:custGeom>
              <a:avLst/>
              <a:gdLst/>
              <a:ahLst/>
              <a:cxnLst/>
              <a:rect l="l" t="t" r="r" b="b"/>
              <a:pathLst>
                <a:path w="74295" h="65404">
                  <a:moveTo>
                    <a:pt x="74002" y="52654"/>
                  </a:moveTo>
                  <a:lnTo>
                    <a:pt x="0" y="65151"/>
                  </a:lnTo>
                  <a:lnTo>
                    <a:pt x="0" y="10668"/>
                  </a:lnTo>
                  <a:lnTo>
                    <a:pt x="74002" y="0"/>
                  </a:lnTo>
                  <a:lnTo>
                    <a:pt x="74002" y="52654"/>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6" name="object 270">
              <a:extLst>
                <a:ext uri="{FF2B5EF4-FFF2-40B4-BE49-F238E27FC236}">
                  <a16:creationId xmlns:a16="http://schemas.microsoft.com/office/drawing/2014/main" id="{1317C7AA-E27F-416E-8818-DB3A2B961CE5}"/>
                </a:ext>
              </a:extLst>
            </p:cNvPr>
            <p:cNvSpPr/>
            <p:nvPr/>
          </p:nvSpPr>
          <p:spPr>
            <a:xfrm>
              <a:off x="3544137" y="9037205"/>
              <a:ext cx="74879" cy="70739"/>
            </a:xfrm>
            <a:prstGeom prst="rect">
              <a:avLst/>
            </a:prstGeom>
            <a:blipFill>
              <a:blip r:embed="rId5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7" name="object 271">
              <a:extLst>
                <a:ext uri="{FF2B5EF4-FFF2-40B4-BE49-F238E27FC236}">
                  <a16:creationId xmlns:a16="http://schemas.microsoft.com/office/drawing/2014/main" id="{8D9E04C9-70C1-4563-8B58-2C3FE9D74CBD}"/>
                </a:ext>
              </a:extLst>
            </p:cNvPr>
            <p:cNvSpPr/>
            <p:nvPr/>
          </p:nvSpPr>
          <p:spPr>
            <a:xfrm>
              <a:off x="3544124" y="9037205"/>
              <a:ext cx="74930" cy="71120"/>
            </a:xfrm>
            <a:custGeom>
              <a:avLst/>
              <a:gdLst/>
              <a:ahLst/>
              <a:cxnLst/>
              <a:rect l="l" t="t" r="r" b="b"/>
              <a:pathLst>
                <a:path w="74929" h="71120">
                  <a:moveTo>
                    <a:pt x="74002" y="55270"/>
                  </a:moveTo>
                  <a:lnTo>
                    <a:pt x="0" y="70739"/>
                  </a:lnTo>
                  <a:lnTo>
                    <a:pt x="0" y="13703"/>
                  </a:lnTo>
                  <a:lnTo>
                    <a:pt x="74904" y="0"/>
                  </a:lnTo>
                  <a:lnTo>
                    <a:pt x="74002" y="5527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8" name="object 272">
              <a:extLst>
                <a:ext uri="{FF2B5EF4-FFF2-40B4-BE49-F238E27FC236}">
                  <a16:creationId xmlns:a16="http://schemas.microsoft.com/office/drawing/2014/main" id="{D6D72A5E-A0B1-4284-B7C4-F13729B612D2}"/>
                </a:ext>
              </a:extLst>
            </p:cNvPr>
            <p:cNvSpPr/>
            <p:nvPr/>
          </p:nvSpPr>
          <p:spPr>
            <a:xfrm>
              <a:off x="3622129" y="8962593"/>
              <a:ext cx="74002" cy="68427"/>
            </a:xfrm>
            <a:prstGeom prst="rect">
              <a:avLst/>
            </a:prstGeom>
            <a:blipFill>
              <a:blip r:embed="rId5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09" name="object 273">
              <a:extLst>
                <a:ext uri="{FF2B5EF4-FFF2-40B4-BE49-F238E27FC236}">
                  <a16:creationId xmlns:a16="http://schemas.microsoft.com/office/drawing/2014/main" id="{04521411-88F6-42AB-8D6B-35AC24F409DD}"/>
                </a:ext>
              </a:extLst>
            </p:cNvPr>
            <p:cNvSpPr/>
            <p:nvPr/>
          </p:nvSpPr>
          <p:spPr>
            <a:xfrm>
              <a:off x="3622132" y="8962588"/>
              <a:ext cx="74295" cy="68580"/>
            </a:xfrm>
            <a:custGeom>
              <a:avLst/>
              <a:gdLst/>
              <a:ahLst/>
              <a:cxnLst/>
              <a:rect l="l" t="t" r="r" b="b"/>
              <a:pathLst>
                <a:path w="74295" h="68579">
                  <a:moveTo>
                    <a:pt x="74002" y="54457"/>
                  </a:moveTo>
                  <a:lnTo>
                    <a:pt x="0" y="68440"/>
                  </a:lnTo>
                  <a:lnTo>
                    <a:pt x="0" y="12890"/>
                  </a:lnTo>
                  <a:lnTo>
                    <a:pt x="74002" y="0"/>
                  </a:lnTo>
                  <a:lnTo>
                    <a:pt x="74002" y="5445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0" name="object 274">
              <a:extLst>
                <a:ext uri="{FF2B5EF4-FFF2-40B4-BE49-F238E27FC236}">
                  <a16:creationId xmlns:a16="http://schemas.microsoft.com/office/drawing/2014/main" id="{DAA62B36-B89F-4642-B9A2-DB2F618670BD}"/>
                </a:ext>
              </a:extLst>
            </p:cNvPr>
            <p:cNvSpPr/>
            <p:nvPr/>
          </p:nvSpPr>
          <p:spPr>
            <a:xfrm>
              <a:off x="3622128" y="8900045"/>
              <a:ext cx="74002" cy="70281"/>
            </a:xfrm>
            <a:prstGeom prst="rect">
              <a:avLst/>
            </a:prstGeom>
            <a:blipFill>
              <a:blip r:embed="rId5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1" name="object 275">
              <a:extLst>
                <a:ext uri="{FF2B5EF4-FFF2-40B4-BE49-F238E27FC236}">
                  <a16:creationId xmlns:a16="http://schemas.microsoft.com/office/drawing/2014/main" id="{20A433C0-B1D9-4CCA-818F-1C9CCDB522E9}"/>
                </a:ext>
              </a:extLst>
            </p:cNvPr>
            <p:cNvSpPr/>
            <p:nvPr/>
          </p:nvSpPr>
          <p:spPr>
            <a:xfrm>
              <a:off x="3622132" y="8900048"/>
              <a:ext cx="74295" cy="70485"/>
            </a:xfrm>
            <a:custGeom>
              <a:avLst/>
              <a:gdLst/>
              <a:ahLst/>
              <a:cxnLst/>
              <a:rect l="l" t="t" r="r" b="b"/>
              <a:pathLst>
                <a:path w="74295" h="70484">
                  <a:moveTo>
                    <a:pt x="74002" y="57391"/>
                  </a:moveTo>
                  <a:lnTo>
                    <a:pt x="0" y="70269"/>
                  </a:lnTo>
                  <a:lnTo>
                    <a:pt x="0" y="12509"/>
                  </a:lnTo>
                  <a:lnTo>
                    <a:pt x="74002" y="0"/>
                  </a:lnTo>
                  <a:lnTo>
                    <a:pt x="74002" y="57391"/>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2" name="object 276">
              <a:extLst>
                <a:ext uri="{FF2B5EF4-FFF2-40B4-BE49-F238E27FC236}">
                  <a16:creationId xmlns:a16="http://schemas.microsoft.com/office/drawing/2014/main" id="{1196697E-0CB9-4A0A-A348-67661D1DB507}"/>
                </a:ext>
              </a:extLst>
            </p:cNvPr>
            <p:cNvSpPr/>
            <p:nvPr/>
          </p:nvSpPr>
          <p:spPr>
            <a:xfrm>
              <a:off x="3622128" y="8844457"/>
              <a:ext cx="74002" cy="64058"/>
            </a:xfrm>
            <a:prstGeom prst="rect">
              <a:avLst/>
            </a:prstGeom>
            <a:blipFill>
              <a:blip r:embed="rId5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3" name="object 277">
              <a:extLst>
                <a:ext uri="{FF2B5EF4-FFF2-40B4-BE49-F238E27FC236}">
                  <a16:creationId xmlns:a16="http://schemas.microsoft.com/office/drawing/2014/main" id="{27FDE042-2F24-4CB9-BC9D-42171338322C}"/>
                </a:ext>
              </a:extLst>
            </p:cNvPr>
            <p:cNvSpPr/>
            <p:nvPr/>
          </p:nvSpPr>
          <p:spPr>
            <a:xfrm>
              <a:off x="3622132" y="8844445"/>
              <a:ext cx="74295" cy="64135"/>
            </a:xfrm>
            <a:custGeom>
              <a:avLst/>
              <a:gdLst/>
              <a:ahLst/>
              <a:cxnLst/>
              <a:rect l="l" t="t" r="r" b="b"/>
              <a:pathLst>
                <a:path w="74295" h="64134">
                  <a:moveTo>
                    <a:pt x="74002" y="51549"/>
                  </a:moveTo>
                  <a:lnTo>
                    <a:pt x="0" y="64071"/>
                  </a:lnTo>
                  <a:lnTo>
                    <a:pt x="0" y="10680"/>
                  </a:lnTo>
                  <a:lnTo>
                    <a:pt x="74002" y="0"/>
                  </a:lnTo>
                  <a:lnTo>
                    <a:pt x="74002" y="51549"/>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4" name="object 278">
              <a:extLst>
                <a:ext uri="{FF2B5EF4-FFF2-40B4-BE49-F238E27FC236}">
                  <a16:creationId xmlns:a16="http://schemas.microsoft.com/office/drawing/2014/main" id="{81AC66A8-3163-4908-A9D0-0098D6F84BF5}"/>
                </a:ext>
              </a:extLst>
            </p:cNvPr>
            <p:cNvSpPr/>
            <p:nvPr/>
          </p:nvSpPr>
          <p:spPr>
            <a:xfrm>
              <a:off x="3622128" y="9022562"/>
              <a:ext cx="74002" cy="69189"/>
            </a:xfrm>
            <a:prstGeom prst="rect">
              <a:avLst/>
            </a:prstGeom>
            <a:blipFill>
              <a:blip r:embed="rId6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5" name="object 279">
              <a:extLst>
                <a:ext uri="{FF2B5EF4-FFF2-40B4-BE49-F238E27FC236}">
                  <a16:creationId xmlns:a16="http://schemas.microsoft.com/office/drawing/2014/main" id="{A786484E-767E-4F14-9AEE-A72AF9706CC9}"/>
                </a:ext>
              </a:extLst>
            </p:cNvPr>
            <p:cNvSpPr/>
            <p:nvPr/>
          </p:nvSpPr>
          <p:spPr>
            <a:xfrm>
              <a:off x="3622132" y="9022575"/>
              <a:ext cx="74295" cy="69215"/>
            </a:xfrm>
            <a:custGeom>
              <a:avLst/>
              <a:gdLst/>
              <a:ahLst/>
              <a:cxnLst/>
              <a:rect l="l" t="t" r="r" b="b"/>
              <a:pathLst>
                <a:path w="74295" h="69215">
                  <a:moveTo>
                    <a:pt x="74002" y="54076"/>
                  </a:moveTo>
                  <a:lnTo>
                    <a:pt x="0" y="69176"/>
                  </a:lnTo>
                  <a:lnTo>
                    <a:pt x="0" y="13627"/>
                  </a:lnTo>
                  <a:lnTo>
                    <a:pt x="74002" y="0"/>
                  </a:lnTo>
                  <a:lnTo>
                    <a:pt x="74002" y="5407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6" name="object 280">
              <a:extLst>
                <a:ext uri="{FF2B5EF4-FFF2-40B4-BE49-F238E27FC236}">
                  <a16:creationId xmlns:a16="http://schemas.microsoft.com/office/drawing/2014/main" id="{5F6E40EE-4025-43FE-A8A1-0D3381F63420}"/>
                </a:ext>
              </a:extLst>
            </p:cNvPr>
            <p:cNvSpPr/>
            <p:nvPr/>
          </p:nvSpPr>
          <p:spPr>
            <a:xfrm>
              <a:off x="2835718" y="8906857"/>
              <a:ext cx="439420" cy="354330"/>
            </a:xfrm>
            <a:custGeom>
              <a:avLst/>
              <a:gdLst/>
              <a:ahLst/>
              <a:cxnLst/>
              <a:rect l="l" t="t" r="r" b="b"/>
              <a:pathLst>
                <a:path w="439420" h="354329">
                  <a:moveTo>
                    <a:pt x="438873" y="0"/>
                  </a:moveTo>
                  <a:lnTo>
                    <a:pt x="0" y="63411"/>
                  </a:lnTo>
                  <a:lnTo>
                    <a:pt x="0" y="353796"/>
                  </a:lnTo>
                  <a:lnTo>
                    <a:pt x="438873" y="264096"/>
                  </a:lnTo>
                  <a:lnTo>
                    <a:pt x="438873" y="0"/>
                  </a:lnTo>
                  <a:close/>
                </a:path>
              </a:pathLst>
            </a:custGeom>
            <a:solidFill>
              <a:srgbClr val="CCCDC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7" name="object 281">
              <a:extLst>
                <a:ext uri="{FF2B5EF4-FFF2-40B4-BE49-F238E27FC236}">
                  <a16:creationId xmlns:a16="http://schemas.microsoft.com/office/drawing/2014/main" id="{978819CE-0096-41CC-A40C-76C3246636A3}"/>
                </a:ext>
              </a:extLst>
            </p:cNvPr>
            <p:cNvSpPr/>
            <p:nvPr/>
          </p:nvSpPr>
          <p:spPr>
            <a:xfrm>
              <a:off x="2835718" y="8906857"/>
              <a:ext cx="439420" cy="354330"/>
            </a:xfrm>
            <a:custGeom>
              <a:avLst/>
              <a:gdLst/>
              <a:ahLst/>
              <a:cxnLst/>
              <a:rect l="l" t="t" r="r" b="b"/>
              <a:pathLst>
                <a:path w="439420" h="354329">
                  <a:moveTo>
                    <a:pt x="438873" y="264096"/>
                  </a:moveTo>
                  <a:lnTo>
                    <a:pt x="0" y="353796"/>
                  </a:lnTo>
                  <a:lnTo>
                    <a:pt x="0" y="63411"/>
                  </a:lnTo>
                  <a:lnTo>
                    <a:pt x="438873" y="0"/>
                  </a:lnTo>
                  <a:lnTo>
                    <a:pt x="438873" y="264096"/>
                  </a:lnTo>
                  <a:close/>
                </a:path>
              </a:pathLst>
            </a:custGeom>
            <a:ln w="3175">
              <a:solidFill>
                <a:srgbClr val="D6A477"/>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8" name="object 282">
              <a:extLst>
                <a:ext uri="{FF2B5EF4-FFF2-40B4-BE49-F238E27FC236}">
                  <a16:creationId xmlns:a16="http://schemas.microsoft.com/office/drawing/2014/main" id="{2597E763-248F-4792-9C40-8DF7EA09799E}"/>
                </a:ext>
              </a:extLst>
            </p:cNvPr>
            <p:cNvSpPr/>
            <p:nvPr/>
          </p:nvSpPr>
          <p:spPr>
            <a:xfrm>
              <a:off x="2605327" y="8920071"/>
              <a:ext cx="230504" cy="340360"/>
            </a:xfrm>
            <a:custGeom>
              <a:avLst/>
              <a:gdLst/>
              <a:ahLst/>
              <a:cxnLst/>
              <a:rect l="l" t="t" r="r" b="b"/>
              <a:pathLst>
                <a:path w="230505" h="340359">
                  <a:moveTo>
                    <a:pt x="1028" y="0"/>
                  </a:moveTo>
                  <a:lnTo>
                    <a:pt x="0" y="260248"/>
                  </a:lnTo>
                  <a:lnTo>
                    <a:pt x="230390" y="340194"/>
                  </a:lnTo>
                  <a:lnTo>
                    <a:pt x="230390" y="49314"/>
                  </a:lnTo>
                  <a:lnTo>
                    <a:pt x="1028" y="0"/>
                  </a:lnTo>
                  <a:close/>
                </a:path>
              </a:pathLst>
            </a:custGeom>
            <a:solidFill>
              <a:srgbClr val="CCCDCF"/>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19" name="object 283">
              <a:extLst>
                <a:ext uri="{FF2B5EF4-FFF2-40B4-BE49-F238E27FC236}">
                  <a16:creationId xmlns:a16="http://schemas.microsoft.com/office/drawing/2014/main" id="{A04A8F3B-20D6-4A72-8EB6-529CF847D888}"/>
                </a:ext>
              </a:extLst>
            </p:cNvPr>
            <p:cNvSpPr/>
            <p:nvPr/>
          </p:nvSpPr>
          <p:spPr>
            <a:xfrm>
              <a:off x="2605327" y="8920071"/>
              <a:ext cx="230504" cy="340360"/>
            </a:xfrm>
            <a:custGeom>
              <a:avLst/>
              <a:gdLst/>
              <a:ahLst/>
              <a:cxnLst/>
              <a:rect l="l" t="t" r="r" b="b"/>
              <a:pathLst>
                <a:path w="230505" h="340359">
                  <a:moveTo>
                    <a:pt x="0" y="260248"/>
                  </a:moveTo>
                  <a:lnTo>
                    <a:pt x="230390" y="340194"/>
                  </a:lnTo>
                  <a:lnTo>
                    <a:pt x="230390" y="49314"/>
                  </a:lnTo>
                  <a:lnTo>
                    <a:pt x="1028" y="0"/>
                  </a:lnTo>
                  <a:lnTo>
                    <a:pt x="0" y="260248"/>
                  </a:lnTo>
                  <a:close/>
                </a:path>
              </a:pathLst>
            </a:custGeom>
            <a:ln w="3175">
              <a:solidFill>
                <a:srgbClr val="D6A477"/>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0" name="object 284">
              <a:extLst>
                <a:ext uri="{FF2B5EF4-FFF2-40B4-BE49-F238E27FC236}">
                  <a16:creationId xmlns:a16="http://schemas.microsoft.com/office/drawing/2014/main" id="{9F56B8F7-7230-4001-9BF1-F9AD078AF1F3}"/>
                </a:ext>
              </a:extLst>
            </p:cNvPr>
            <p:cNvSpPr/>
            <p:nvPr/>
          </p:nvSpPr>
          <p:spPr>
            <a:xfrm>
              <a:off x="2605077" y="8856400"/>
              <a:ext cx="669925" cy="113030"/>
            </a:xfrm>
            <a:custGeom>
              <a:avLst/>
              <a:gdLst/>
              <a:ahLst/>
              <a:cxnLst/>
              <a:rect l="l" t="t" r="r" b="b"/>
              <a:pathLst>
                <a:path w="669925" h="113029">
                  <a:moveTo>
                    <a:pt x="446989" y="0"/>
                  </a:moveTo>
                  <a:lnTo>
                    <a:pt x="0" y="62979"/>
                  </a:lnTo>
                  <a:lnTo>
                    <a:pt x="230644" y="112991"/>
                  </a:lnTo>
                  <a:lnTo>
                    <a:pt x="669518" y="49491"/>
                  </a:lnTo>
                  <a:lnTo>
                    <a:pt x="446989" y="0"/>
                  </a:lnTo>
                  <a:close/>
                </a:path>
              </a:pathLst>
            </a:custGeom>
            <a:solidFill>
              <a:srgbClr val="D6A477"/>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1" name="object 285">
              <a:extLst>
                <a:ext uri="{FF2B5EF4-FFF2-40B4-BE49-F238E27FC236}">
                  <a16:creationId xmlns:a16="http://schemas.microsoft.com/office/drawing/2014/main" id="{1C8D8175-2CBC-48BF-85CF-B54F7C3B811E}"/>
                </a:ext>
              </a:extLst>
            </p:cNvPr>
            <p:cNvSpPr/>
            <p:nvPr/>
          </p:nvSpPr>
          <p:spPr>
            <a:xfrm>
              <a:off x="2605077" y="8856400"/>
              <a:ext cx="669925" cy="113030"/>
            </a:xfrm>
            <a:custGeom>
              <a:avLst/>
              <a:gdLst/>
              <a:ahLst/>
              <a:cxnLst/>
              <a:rect l="l" t="t" r="r" b="b"/>
              <a:pathLst>
                <a:path w="669925" h="113029">
                  <a:moveTo>
                    <a:pt x="446989" y="0"/>
                  </a:moveTo>
                  <a:lnTo>
                    <a:pt x="0" y="62979"/>
                  </a:lnTo>
                  <a:lnTo>
                    <a:pt x="230644" y="112991"/>
                  </a:lnTo>
                  <a:lnTo>
                    <a:pt x="669518" y="49491"/>
                  </a:lnTo>
                  <a:lnTo>
                    <a:pt x="446989" y="0"/>
                  </a:lnTo>
                  <a:close/>
                </a:path>
              </a:pathLst>
            </a:custGeom>
            <a:ln w="3175">
              <a:solidFill>
                <a:srgbClr val="D6A477"/>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2" name="object 286">
              <a:extLst>
                <a:ext uri="{FF2B5EF4-FFF2-40B4-BE49-F238E27FC236}">
                  <a16:creationId xmlns:a16="http://schemas.microsoft.com/office/drawing/2014/main" id="{B2EECC03-3BB9-4A83-8985-D7862FB1E51E}"/>
                </a:ext>
              </a:extLst>
            </p:cNvPr>
            <p:cNvSpPr/>
            <p:nvPr/>
          </p:nvSpPr>
          <p:spPr>
            <a:xfrm>
              <a:off x="2845650" y="9101429"/>
              <a:ext cx="80721" cy="79451"/>
            </a:xfrm>
            <a:prstGeom prst="rect">
              <a:avLst/>
            </a:prstGeom>
            <a:blipFill>
              <a:blip r:embed="rId6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3" name="object 287">
              <a:extLst>
                <a:ext uri="{FF2B5EF4-FFF2-40B4-BE49-F238E27FC236}">
                  <a16:creationId xmlns:a16="http://schemas.microsoft.com/office/drawing/2014/main" id="{124CFB5D-4399-4A3A-B9CE-75EBCBFABCF8}"/>
                </a:ext>
              </a:extLst>
            </p:cNvPr>
            <p:cNvSpPr/>
            <p:nvPr/>
          </p:nvSpPr>
          <p:spPr>
            <a:xfrm>
              <a:off x="2845643" y="9101425"/>
              <a:ext cx="81280" cy="80010"/>
            </a:xfrm>
            <a:custGeom>
              <a:avLst/>
              <a:gdLst/>
              <a:ahLst/>
              <a:cxnLst/>
              <a:rect l="l" t="t" r="r" b="b"/>
              <a:pathLst>
                <a:path w="81280" h="80009">
                  <a:moveTo>
                    <a:pt x="80733" y="64617"/>
                  </a:moveTo>
                  <a:lnTo>
                    <a:pt x="0" y="79463"/>
                  </a:lnTo>
                  <a:lnTo>
                    <a:pt x="0" y="14135"/>
                  </a:lnTo>
                  <a:lnTo>
                    <a:pt x="80733" y="0"/>
                  </a:lnTo>
                  <a:lnTo>
                    <a:pt x="80733" y="64617"/>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4" name="object 288">
              <a:extLst>
                <a:ext uri="{FF2B5EF4-FFF2-40B4-BE49-F238E27FC236}">
                  <a16:creationId xmlns:a16="http://schemas.microsoft.com/office/drawing/2014/main" id="{E8F9559D-657B-4708-87FE-1BD70350568C}"/>
                </a:ext>
              </a:extLst>
            </p:cNvPr>
            <p:cNvSpPr/>
            <p:nvPr/>
          </p:nvSpPr>
          <p:spPr>
            <a:xfrm>
              <a:off x="2845650" y="9031566"/>
              <a:ext cx="80721" cy="78701"/>
            </a:xfrm>
            <a:prstGeom prst="rect">
              <a:avLst/>
            </a:prstGeom>
            <a:blipFill>
              <a:blip r:embed="rId6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5" name="object 289">
              <a:extLst>
                <a:ext uri="{FF2B5EF4-FFF2-40B4-BE49-F238E27FC236}">
                  <a16:creationId xmlns:a16="http://schemas.microsoft.com/office/drawing/2014/main" id="{5975AFCE-FDE6-4F7B-8E35-277778216F4C}"/>
                </a:ext>
              </a:extLst>
            </p:cNvPr>
            <p:cNvSpPr/>
            <p:nvPr/>
          </p:nvSpPr>
          <p:spPr>
            <a:xfrm>
              <a:off x="2845643" y="9031569"/>
              <a:ext cx="81280" cy="78740"/>
            </a:xfrm>
            <a:custGeom>
              <a:avLst/>
              <a:gdLst/>
              <a:ahLst/>
              <a:cxnLst/>
              <a:rect l="l" t="t" r="r" b="b"/>
              <a:pathLst>
                <a:path w="81280" h="78740">
                  <a:moveTo>
                    <a:pt x="80733" y="65036"/>
                  </a:moveTo>
                  <a:lnTo>
                    <a:pt x="0" y="78701"/>
                  </a:lnTo>
                  <a:lnTo>
                    <a:pt x="0" y="13233"/>
                  </a:lnTo>
                  <a:lnTo>
                    <a:pt x="80733" y="0"/>
                  </a:lnTo>
                  <a:lnTo>
                    <a:pt x="80733" y="6503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6" name="object 290">
              <a:extLst>
                <a:ext uri="{FF2B5EF4-FFF2-40B4-BE49-F238E27FC236}">
                  <a16:creationId xmlns:a16="http://schemas.microsoft.com/office/drawing/2014/main" id="{74CF363D-DD70-4511-A52C-55952F8A5C72}"/>
                </a:ext>
              </a:extLst>
            </p:cNvPr>
            <p:cNvSpPr/>
            <p:nvPr/>
          </p:nvSpPr>
          <p:spPr>
            <a:xfrm>
              <a:off x="2845650" y="8962770"/>
              <a:ext cx="80721" cy="76428"/>
            </a:xfrm>
            <a:prstGeom prst="rect">
              <a:avLst/>
            </a:prstGeom>
            <a:blipFill>
              <a:blip r:embed="rId6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7" name="object 291">
              <a:extLst>
                <a:ext uri="{FF2B5EF4-FFF2-40B4-BE49-F238E27FC236}">
                  <a16:creationId xmlns:a16="http://schemas.microsoft.com/office/drawing/2014/main" id="{463D1E4F-454A-4F8D-A99F-492B67FB263C}"/>
                </a:ext>
              </a:extLst>
            </p:cNvPr>
            <p:cNvSpPr/>
            <p:nvPr/>
          </p:nvSpPr>
          <p:spPr>
            <a:xfrm>
              <a:off x="2845643" y="8962763"/>
              <a:ext cx="81280" cy="76835"/>
            </a:xfrm>
            <a:custGeom>
              <a:avLst/>
              <a:gdLst/>
              <a:ahLst/>
              <a:cxnLst/>
              <a:rect l="l" t="t" r="r" b="b"/>
              <a:pathLst>
                <a:path w="81280" h="76834">
                  <a:moveTo>
                    <a:pt x="80733" y="62776"/>
                  </a:moveTo>
                  <a:lnTo>
                    <a:pt x="0" y="76441"/>
                  </a:lnTo>
                  <a:lnTo>
                    <a:pt x="0" y="11366"/>
                  </a:lnTo>
                  <a:lnTo>
                    <a:pt x="80733" y="0"/>
                  </a:lnTo>
                  <a:lnTo>
                    <a:pt x="80733" y="6277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8" name="object 292">
              <a:extLst>
                <a:ext uri="{FF2B5EF4-FFF2-40B4-BE49-F238E27FC236}">
                  <a16:creationId xmlns:a16="http://schemas.microsoft.com/office/drawing/2014/main" id="{BB2A2F9D-B39F-425E-905D-19EB34D3D9D3}"/>
                </a:ext>
              </a:extLst>
            </p:cNvPr>
            <p:cNvSpPr/>
            <p:nvPr/>
          </p:nvSpPr>
          <p:spPr>
            <a:xfrm>
              <a:off x="2845244" y="9171254"/>
              <a:ext cx="80733" cy="80136"/>
            </a:xfrm>
            <a:prstGeom prst="rect">
              <a:avLst/>
            </a:prstGeom>
            <a:blipFill>
              <a:blip r:embed="rId6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29" name="object 293">
              <a:extLst>
                <a:ext uri="{FF2B5EF4-FFF2-40B4-BE49-F238E27FC236}">
                  <a16:creationId xmlns:a16="http://schemas.microsoft.com/office/drawing/2014/main" id="{2D8E57AB-1A49-4850-8B4A-386E283588C5}"/>
                </a:ext>
              </a:extLst>
            </p:cNvPr>
            <p:cNvSpPr/>
            <p:nvPr/>
          </p:nvSpPr>
          <p:spPr>
            <a:xfrm>
              <a:off x="2845252" y="9171257"/>
              <a:ext cx="81280" cy="80645"/>
            </a:xfrm>
            <a:custGeom>
              <a:avLst/>
              <a:gdLst/>
              <a:ahLst/>
              <a:cxnLst/>
              <a:rect l="l" t="t" r="r" b="b"/>
              <a:pathLst>
                <a:path w="81280" h="80645">
                  <a:moveTo>
                    <a:pt x="80721" y="64223"/>
                  </a:moveTo>
                  <a:lnTo>
                    <a:pt x="0" y="80137"/>
                  </a:lnTo>
                  <a:lnTo>
                    <a:pt x="0" y="14846"/>
                  </a:lnTo>
                  <a:lnTo>
                    <a:pt x="80721" y="0"/>
                  </a:lnTo>
                  <a:lnTo>
                    <a:pt x="80721" y="6422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0" name="object 294">
              <a:extLst>
                <a:ext uri="{FF2B5EF4-FFF2-40B4-BE49-F238E27FC236}">
                  <a16:creationId xmlns:a16="http://schemas.microsoft.com/office/drawing/2014/main" id="{ADBAE6D5-FA04-4EBF-92FC-3D3C29E4EEEE}"/>
                </a:ext>
              </a:extLst>
            </p:cNvPr>
            <p:cNvSpPr/>
            <p:nvPr/>
          </p:nvSpPr>
          <p:spPr>
            <a:xfrm>
              <a:off x="2931159" y="9086138"/>
              <a:ext cx="80721" cy="78701"/>
            </a:xfrm>
            <a:prstGeom prst="rect">
              <a:avLst/>
            </a:prstGeom>
            <a:blipFill>
              <a:blip r:embed="rId6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1" name="object 295">
              <a:extLst>
                <a:ext uri="{FF2B5EF4-FFF2-40B4-BE49-F238E27FC236}">
                  <a16:creationId xmlns:a16="http://schemas.microsoft.com/office/drawing/2014/main" id="{8864BE7C-C64B-4DA5-9E60-0AB6E137C0C7}"/>
                </a:ext>
              </a:extLst>
            </p:cNvPr>
            <p:cNvSpPr/>
            <p:nvPr/>
          </p:nvSpPr>
          <p:spPr>
            <a:xfrm>
              <a:off x="2931167" y="9086141"/>
              <a:ext cx="81280" cy="78740"/>
            </a:xfrm>
            <a:custGeom>
              <a:avLst/>
              <a:gdLst/>
              <a:ahLst/>
              <a:cxnLst/>
              <a:rect l="l" t="t" r="r" b="b"/>
              <a:pathLst>
                <a:path w="81280" h="78740">
                  <a:moveTo>
                    <a:pt x="80721" y="63042"/>
                  </a:moveTo>
                  <a:lnTo>
                    <a:pt x="0" y="78689"/>
                  </a:lnTo>
                  <a:lnTo>
                    <a:pt x="0" y="14071"/>
                  </a:lnTo>
                  <a:lnTo>
                    <a:pt x="80721" y="0"/>
                  </a:lnTo>
                  <a:lnTo>
                    <a:pt x="80721" y="6304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2" name="object 296">
              <a:extLst>
                <a:ext uri="{FF2B5EF4-FFF2-40B4-BE49-F238E27FC236}">
                  <a16:creationId xmlns:a16="http://schemas.microsoft.com/office/drawing/2014/main" id="{FAB7FA50-7765-4A35-8E20-B843144D469C}"/>
                </a:ext>
              </a:extLst>
            </p:cNvPr>
            <p:cNvSpPr/>
            <p:nvPr/>
          </p:nvSpPr>
          <p:spPr>
            <a:xfrm>
              <a:off x="2931159" y="9016720"/>
              <a:ext cx="80721" cy="78676"/>
            </a:xfrm>
            <a:prstGeom prst="rect">
              <a:avLst/>
            </a:prstGeom>
            <a:blipFill>
              <a:blip r:embed="rId6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3" name="object 297">
              <a:extLst>
                <a:ext uri="{FF2B5EF4-FFF2-40B4-BE49-F238E27FC236}">
                  <a16:creationId xmlns:a16="http://schemas.microsoft.com/office/drawing/2014/main" id="{E9037D57-D0D3-412E-962C-3C0C1FA2BE61}"/>
                </a:ext>
              </a:extLst>
            </p:cNvPr>
            <p:cNvSpPr/>
            <p:nvPr/>
          </p:nvSpPr>
          <p:spPr>
            <a:xfrm>
              <a:off x="2931167" y="9016721"/>
              <a:ext cx="81280" cy="78740"/>
            </a:xfrm>
            <a:custGeom>
              <a:avLst/>
              <a:gdLst/>
              <a:ahLst/>
              <a:cxnLst/>
              <a:rect l="l" t="t" r="r" b="b"/>
              <a:pathLst>
                <a:path w="81280" h="78740">
                  <a:moveTo>
                    <a:pt x="80721" y="64211"/>
                  </a:moveTo>
                  <a:lnTo>
                    <a:pt x="0" y="78676"/>
                  </a:lnTo>
                  <a:lnTo>
                    <a:pt x="0" y="14046"/>
                  </a:lnTo>
                  <a:lnTo>
                    <a:pt x="80721" y="0"/>
                  </a:lnTo>
                  <a:lnTo>
                    <a:pt x="80721" y="64211"/>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4" name="object 298">
              <a:extLst>
                <a:ext uri="{FF2B5EF4-FFF2-40B4-BE49-F238E27FC236}">
                  <a16:creationId xmlns:a16="http://schemas.microsoft.com/office/drawing/2014/main" id="{96C0275D-8C24-45F6-9D91-BB864564860D}"/>
                </a:ext>
              </a:extLst>
            </p:cNvPr>
            <p:cNvSpPr/>
            <p:nvPr/>
          </p:nvSpPr>
          <p:spPr>
            <a:xfrm>
              <a:off x="2931160" y="8950070"/>
              <a:ext cx="80721" cy="74663"/>
            </a:xfrm>
            <a:prstGeom prst="rect">
              <a:avLst/>
            </a:prstGeom>
            <a:blipFill>
              <a:blip r:embed="rId6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5" name="object 299">
              <a:extLst>
                <a:ext uri="{FF2B5EF4-FFF2-40B4-BE49-F238E27FC236}">
                  <a16:creationId xmlns:a16="http://schemas.microsoft.com/office/drawing/2014/main" id="{588F0823-D3FE-4426-83DE-77827AB0C8DE}"/>
                </a:ext>
              </a:extLst>
            </p:cNvPr>
            <p:cNvSpPr/>
            <p:nvPr/>
          </p:nvSpPr>
          <p:spPr>
            <a:xfrm>
              <a:off x="2931167" y="8950065"/>
              <a:ext cx="81280" cy="74930"/>
            </a:xfrm>
            <a:custGeom>
              <a:avLst/>
              <a:gdLst/>
              <a:ahLst/>
              <a:cxnLst/>
              <a:rect l="l" t="t" r="r" b="b"/>
              <a:pathLst>
                <a:path w="81280" h="74929">
                  <a:moveTo>
                    <a:pt x="80721" y="61010"/>
                  </a:moveTo>
                  <a:lnTo>
                    <a:pt x="0" y="74663"/>
                  </a:lnTo>
                  <a:lnTo>
                    <a:pt x="0" y="11633"/>
                  </a:lnTo>
                  <a:lnTo>
                    <a:pt x="80721" y="0"/>
                  </a:lnTo>
                  <a:lnTo>
                    <a:pt x="80721" y="6101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6" name="object 300">
              <a:extLst>
                <a:ext uri="{FF2B5EF4-FFF2-40B4-BE49-F238E27FC236}">
                  <a16:creationId xmlns:a16="http://schemas.microsoft.com/office/drawing/2014/main" id="{4B2B8387-B4D2-40EE-AD69-C8745499FAC5}"/>
                </a:ext>
              </a:extLst>
            </p:cNvPr>
            <p:cNvSpPr/>
            <p:nvPr/>
          </p:nvSpPr>
          <p:spPr>
            <a:xfrm>
              <a:off x="2931160" y="9154794"/>
              <a:ext cx="80721" cy="79489"/>
            </a:xfrm>
            <a:prstGeom prst="rect">
              <a:avLst/>
            </a:prstGeom>
            <a:blipFill>
              <a:blip r:embed="rId6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7" name="object 301">
              <a:extLst>
                <a:ext uri="{FF2B5EF4-FFF2-40B4-BE49-F238E27FC236}">
                  <a16:creationId xmlns:a16="http://schemas.microsoft.com/office/drawing/2014/main" id="{B3BA0AEF-B086-4978-90C5-5C332925CF9B}"/>
                </a:ext>
              </a:extLst>
            </p:cNvPr>
            <p:cNvSpPr/>
            <p:nvPr/>
          </p:nvSpPr>
          <p:spPr>
            <a:xfrm>
              <a:off x="2931167" y="9154788"/>
              <a:ext cx="81280" cy="80010"/>
            </a:xfrm>
            <a:custGeom>
              <a:avLst/>
              <a:gdLst/>
              <a:ahLst/>
              <a:cxnLst/>
              <a:rect l="l" t="t" r="r" b="b"/>
              <a:pathLst>
                <a:path w="81280" h="80009">
                  <a:moveTo>
                    <a:pt x="80721" y="63042"/>
                  </a:moveTo>
                  <a:lnTo>
                    <a:pt x="0" y="79489"/>
                  </a:lnTo>
                  <a:lnTo>
                    <a:pt x="0" y="15265"/>
                  </a:lnTo>
                  <a:lnTo>
                    <a:pt x="80721" y="0"/>
                  </a:lnTo>
                  <a:lnTo>
                    <a:pt x="80721" y="6304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8" name="object 302">
              <a:extLst>
                <a:ext uri="{FF2B5EF4-FFF2-40B4-BE49-F238E27FC236}">
                  <a16:creationId xmlns:a16="http://schemas.microsoft.com/office/drawing/2014/main" id="{275EAC24-90CC-42F7-AB64-DFAD84EC0D6E}"/>
                </a:ext>
              </a:extLst>
            </p:cNvPr>
            <p:cNvSpPr/>
            <p:nvPr/>
          </p:nvSpPr>
          <p:spPr>
            <a:xfrm>
              <a:off x="3016872" y="9071305"/>
              <a:ext cx="80721" cy="77076"/>
            </a:xfrm>
            <a:prstGeom prst="rect">
              <a:avLst/>
            </a:prstGeom>
            <a:blipFill>
              <a:blip r:embed="rId6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39" name="object 303">
              <a:extLst>
                <a:ext uri="{FF2B5EF4-FFF2-40B4-BE49-F238E27FC236}">
                  <a16:creationId xmlns:a16="http://schemas.microsoft.com/office/drawing/2014/main" id="{6DD19BE5-7C26-458C-85C9-C5CF72B6F10D}"/>
                </a:ext>
              </a:extLst>
            </p:cNvPr>
            <p:cNvSpPr/>
            <p:nvPr/>
          </p:nvSpPr>
          <p:spPr>
            <a:xfrm>
              <a:off x="3016862" y="9071305"/>
              <a:ext cx="81280" cy="77470"/>
            </a:xfrm>
            <a:custGeom>
              <a:avLst/>
              <a:gdLst/>
              <a:ahLst/>
              <a:cxnLst/>
              <a:rect l="l" t="t" r="r" b="b"/>
              <a:pathLst>
                <a:path w="81280" h="77470">
                  <a:moveTo>
                    <a:pt x="80733" y="61823"/>
                  </a:moveTo>
                  <a:lnTo>
                    <a:pt x="0" y="77076"/>
                  </a:lnTo>
                  <a:lnTo>
                    <a:pt x="0" y="14058"/>
                  </a:lnTo>
                  <a:lnTo>
                    <a:pt x="80733" y="0"/>
                  </a:lnTo>
                  <a:lnTo>
                    <a:pt x="80733" y="6182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0" name="object 304">
              <a:extLst>
                <a:ext uri="{FF2B5EF4-FFF2-40B4-BE49-F238E27FC236}">
                  <a16:creationId xmlns:a16="http://schemas.microsoft.com/office/drawing/2014/main" id="{BE139433-1AEB-40B4-B677-1B56EC421680}"/>
                </a:ext>
              </a:extLst>
            </p:cNvPr>
            <p:cNvSpPr/>
            <p:nvPr/>
          </p:nvSpPr>
          <p:spPr>
            <a:xfrm>
              <a:off x="3016872" y="9002255"/>
              <a:ext cx="80721" cy="77495"/>
            </a:xfrm>
            <a:prstGeom prst="rect">
              <a:avLst/>
            </a:prstGeom>
            <a:blipFill>
              <a:blip r:embed="rId7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1" name="object 305">
              <a:extLst>
                <a:ext uri="{FF2B5EF4-FFF2-40B4-BE49-F238E27FC236}">
                  <a16:creationId xmlns:a16="http://schemas.microsoft.com/office/drawing/2014/main" id="{1392B59D-41D0-480D-93B2-90C3FD43DD1C}"/>
                </a:ext>
              </a:extLst>
            </p:cNvPr>
            <p:cNvSpPr/>
            <p:nvPr/>
          </p:nvSpPr>
          <p:spPr>
            <a:xfrm>
              <a:off x="3016862" y="9002255"/>
              <a:ext cx="81280" cy="78105"/>
            </a:xfrm>
            <a:custGeom>
              <a:avLst/>
              <a:gdLst/>
              <a:ahLst/>
              <a:cxnLst/>
              <a:rect l="l" t="t" r="r" b="b"/>
              <a:pathLst>
                <a:path w="81280" h="78104">
                  <a:moveTo>
                    <a:pt x="80733" y="63436"/>
                  </a:moveTo>
                  <a:lnTo>
                    <a:pt x="0" y="77495"/>
                  </a:lnTo>
                  <a:lnTo>
                    <a:pt x="0" y="14046"/>
                  </a:lnTo>
                  <a:lnTo>
                    <a:pt x="80733" y="0"/>
                  </a:lnTo>
                  <a:lnTo>
                    <a:pt x="80733" y="6343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2" name="object 306">
              <a:extLst>
                <a:ext uri="{FF2B5EF4-FFF2-40B4-BE49-F238E27FC236}">
                  <a16:creationId xmlns:a16="http://schemas.microsoft.com/office/drawing/2014/main" id="{A56B8895-D4C7-4BB8-BE8D-C49BD97B8A1F}"/>
                </a:ext>
              </a:extLst>
            </p:cNvPr>
            <p:cNvSpPr/>
            <p:nvPr/>
          </p:nvSpPr>
          <p:spPr>
            <a:xfrm>
              <a:off x="3016872" y="8937599"/>
              <a:ext cx="80721" cy="72275"/>
            </a:xfrm>
            <a:prstGeom prst="rect">
              <a:avLst/>
            </a:prstGeom>
            <a:blipFill>
              <a:blip r:embed="rId7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3" name="object 307">
              <a:extLst>
                <a:ext uri="{FF2B5EF4-FFF2-40B4-BE49-F238E27FC236}">
                  <a16:creationId xmlns:a16="http://schemas.microsoft.com/office/drawing/2014/main" id="{D053F8E2-F920-4B98-9B8F-CAC8665DD096}"/>
                </a:ext>
              </a:extLst>
            </p:cNvPr>
            <p:cNvSpPr/>
            <p:nvPr/>
          </p:nvSpPr>
          <p:spPr>
            <a:xfrm>
              <a:off x="3016862" y="8937596"/>
              <a:ext cx="81280" cy="72390"/>
            </a:xfrm>
            <a:custGeom>
              <a:avLst/>
              <a:gdLst/>
              <a:ahLst/>
              <a:cxnLst/>
              <a:rect l="l" t="t" r="r" b="b"/>
              <a:pathLst>
                <a:path w="81280" h="72390">
                  <a:moveTo>
                    <a:pt x="80733" y="59448"/>
                  </a:moveTo>
                  <a:lnTo>
                    <a:pt x="0" y="72275"/>
                  </a:lnTo>
                  <a:lnTo>
                    <a:pt x="0" y="11633"/>
                  </a:lnTo>
                  <a:lnTo>
                    <a:pt x="80733" y="0"/>
                  </a:lnTo>
                  <a:lnTo>
                    <a:pt x="80733" y="59448"/>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4" name="object 308">
              <a:extLst>
                <a:ext uri="{FF2B5EF4-FFF2-40B4-BE49-F238E27FC236}">
                  <a16:creationId xmlns:a16="http://schemas.microsoft.com/office/drawing/2014/main" id="{940A06A0-995D-4589-8EE9-5E9795234CB9}"/>
                </a:ext>
              </a:extLst>
            </p:cNvPr>
            <p:cNvSpPr/>
            <p:nvPr/>
          </p:nvSpPr>
          <p:spPr>
            <a:xfrm>
              <a:off x="3016872" y="9138729"/>
              <a:ext cx="80721" cy="78282"/>
            </a:xfrm>
            <a:prstGeom prst="rect">
              <a:avLst/>
            </a:prstGeom>
            <a:blipFill>
              <a:blip r:embed="rId7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5" name="object 309">
              <a:extLst>
                <a:ext uri="{FF2B5EF4-FFF2-40B4-BE49-F238E27FC236}">
                  <a16:creationId xmlns:a16="http://schemas.microsoft.com/office/drawing/2014/main" id="{11CDBC85-BF30-4035-A51C-0818B43E5D66}"/>
                </a:ext>
              </a:extLst>
            </p:cNvPr>
            <p:cNvSpPr/>
            <p:nvPr/>
          </p:nvSpPr>
          <p:spPr>
            <a:xfrm>
              <a:off x="3016862" y="9138742"/>
              <a:ext cx="81280" cy="78740"/>
            </a:xfrm>
            <a:custGeom>
              <a:avLst/>
              <a:gdLst/>
              <a:ahLst/>
              <a:cxnLst/>
              <a:rect l="l" t="t" r="r" b="b"/>
              <a:pathLst>
                <a:path w="81280" h="78740">
                  <a:moveTo>
                    <a:pt x="80733" y="61810"/>
                  </a:moveTo>
                  <a:lnTo>
                    <a:pt x="0" y="78270"/>
                  </a:lnTo>
                  <a:lnTo>
                    <a:pt x="0" y="14846"/>
                  </a:lnTo>
                  <a:lnTo>
                    <a:pt x="80733" y="0"/>
                  </a:lnTo>
                  <a:lnTo>
                    <a:pt x="80733" y="6181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6" name="object 310">
              <a:extLst>
                <a:ext uri="{FF2B5EF4-FFF2-40B4-BE49-F238E27FC236}">
                  <a16:creationId xmlns:a16="http://schemas.microsoft.com/office/drawing/2014/main" id="{B8F6ACBB-57D4-4779-8392-90DC8A68AC5D}"/>
                </a:ext>
              </a:extLst>
            </p:cNvPr>
            <p:cNvSpPr/>
            <p:nvPr/>
          </p:nvSpPr>
          <p:spPr>
            <a:xfrm>
              <a:off x="3102381" y="9056052"/>
              <a:ext cx="81191" cy="76263"/>
            </a:xfrm>
            <a:prstGeom prst="rect">
              <a:avLst/>
            </a:prstGeom>
            <a:blipFill>
              <a:blip r:embed="rId7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7" name="object 311">
              <a:extLst>
                <a:ext uri="{FF2B5EF4-FFF2-40B4-BE49-F238E27FC236}">
                  <a16:creationId xmlns:a16="http://schemas.microsoft.com/office/drawing/2014/main" id="{5F61CC6B-3FA6-4A0B-B98E-B1CEA4A8D7B1}"/>
                </a:ext>
              </a:extLst>
            </p:cNvPr>
            <p:cNvSpPr/>
            <p:nvPr/>
          </p:nvSpPr>
          <p:spPr>
            <a:xfrm>
              <a:off x="3102375" y="9056048"/>
              <a:ext cx="81280" cy="76835"/>
            </a:xfrm>
            <a:custGeom>
              <a:avLst/>
              <a:gdLst/>
              <a:ahLst/>
              <a:cxnLst/>
              <a:rect l="l" t="t" r="r" b="b"/>
              <a:pathLst>
                <a:path w="81280" h="76834">
                  <a:moveTo>
                    <a:pt x="81203" y="61163"/>
                  </a:moveTo>
                  <a:lnTo>
                    <a:pt x="0" y="76263"/>
                  </a:lnTo>
                  <a:lnTo>
                    <a:pt x="0" y="14478"/>
                  </a:lnTo>
                  <a:lnTo>
                    <a:pt x="80721" y="0"/>
                  </a:lnTo>
                  <a:lnTo>
                    <a:pt x="81203" y="6116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8" name="object 312">
              <a:extLst>
                <a:ext uri="{FF2B5EF4-FFF2-40B4-BE49-F238E27FC236}">
                  <a16:creationId xmlns:a16="http://schemas.microsoft.com/office/drawing/2014/main" id="{9580CBFF-CA77-4426-BC56-08DEC79FE7E8}"/>
                </a:ext>
              </a:extLst>
            </p:cNvPr>
            <p:cNvSpPr/>
            <p:nvPr/>
          </p:nvSpPr>
          <p:spPr>
            <a:xfrm>
              <a:off x="3102381" y="8988196"/>
              <a:ext cx="80708" cy="76669"/>
            </a:xfrm>
            <a:prstGeom prst="rect">
              <a:avLst/>
            </a:prstGeom>
            <a:blipFill>
              <a:blip r:embed="rId7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49" name="object 313">
              <a:extLst>
                <a:ext uri="{FF2B5EF4-FFF2-40B4-BE49-F238E27FC236}">
                  <a16:creationId xmlns:a16="http://schemas.microsoft.com/office/drawing/2014/main" id="{FAF7C16B-EBA7-425E-87D6-09DF32625583}"/>
                </a:ext>
              </a:extLst>
            </p:cNvPr>
            <p:cNvSpPr/>
            <p:nvPr/>
          </p:nvSpPr>
          <p:spPr>
            <a:xfrm>
              <a:off x="3102375" y="8988206"/>
              <a:ext cx="81280" cy="76835"/>
            </a:xfrm>
            <a:custGeom>
              <a:avLst/>
              <a:gdLst/>
              <a:ahLst/>
              <a:cxnLst/>
              <a:rect l="l" t="t" r="r" b="b"/>
              <a:pathLst>
                <a:path w="81280" h="76834">
                  <a:moveTo>
                    <a:pt x="80721" y="61696"/>
                  </a:moveTo>
                  <a:lnTo>
                    <a:pt x="0" y="76657"/>
                  </a:lnTo>
                  <a:lnTo>
                    <a:pt x="0" y="12954"/>
                  </a:lnTo>
                  <a:lnTo>
                    <a:pt x="80721" y="0"/>
                  </a:lnTo>
                  <a:lnTo>
                    <a:pt x="80721" y="6169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0" name="object 314">
              <a:extLst>
                <a:ext uri="{FF2B5EF4-FFF2-40B4-BE49-F238E27FC236}">
                  <a16:creationId xmlns:a16="http://schemas.microsoft.com/office/drawing/2014/main" id="{3F4ADCEC-D400-4813-9BC5-67EB179CBDD3}"/>
                </a:ext>
              </a:extLst>
            </p:cNvPr>
            <p:cNvSpPr/>
            <p:nvPr/>
          </p:nvSpPr>
          <p:spPr>
            <a:xfrm>
              <a:off x="3102381" y="8925166"/>
              <a:ext cx="80708" cy="71081"/>
            </a:xfrm>
            <a:prstGeom prst="rect">
              <a:avLst/>
            </a:prstGeom>
            <a:blipFill>
              <a:blip r:embed="rId7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1" name="object 315">
              <a:extLst>
                <a:ext uri="{FF2B5EF4-FFF2-40B4-BE49-F238E27FC236}">
                  <a16:creationId xmlns:a16="http://schemas.microsoft.com/office/drawing/2014/main" id="{7F2AA56F-EAD9-49D5-B23C-13764F475679}"/>
                </a:ext>
              </a:extLst>
            </p:cNvPr>
            <p:cNvSpPr/>
            <p:nvPr/>
          </p:nvSpPr>
          <p:spPr>
            <a:xfrm>
              <a:off x="3102375" y="8925163"/>
              <a:ext cx="81280" cy="71120"/>
            </a:xfrm>
            <a:custGeom>
              <a:avLst/>
              <a:gdLst/>
              <a:ahLst/>
              <a:cxnLst/>
              <a:rect l="l" t="t" r="r" b="b"/>
              <a:pathLst>
                <a:path w="81280" h="71120">
                  <a:moveTo>
                    <a:pt x="80721" y="57442"/>
                  </a:moveTo>
                  <a:lnTo>
                    <a:pt x="0" y="71081"/>
                  </a:lnTo>
                  <a:lnTo>
                    <a:pt x="0" y="11620"/>
                  </a:lnTo>
                  <a:lnTo>
                    <a:pt x="80721" y="0"/>
                  </a:lnTo>
                  <a:lnTo>
                    <a:pt x="80721" y="5744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2" name="object 316">
              <a:extLst>
                <a:ext uri="{FF2B5EF4-FFF2-40B4-BE49-F238E27FC236}">
                  <a16:creationId xmlns:a16="http://schemas.microsoft.com/office/drawing/2014/main" id="{831F8405-386F-4F8D-A27A-405EE4D6C5E3}"/>
                </a:ext>
              </a:extLst>
            </p:cNvPr>
            <p:cNvSpPr/>
            <p:nvPr/>
          </p:nvSpPr>
          <p:spPr>
            <a:xfrm>
              <a:off x="3102381" y="9122613"/>
              <a:ext cx="81699" cy="77139"/>
            </a:xfrm>
            <a:prstGeom prst="rect">
              <a:avLst/>
            </a:prstGeom>
            <a:blipFill>
              <a:blip r:embed="rId7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3" name="object 317">
              <a:extLst>
                <a:ext uri="{FF2B5EF4-FFF2-40B4-BE49-F238E27FC236}">
                  <a16:creationId xmlns:a16="http://schemas.microsoft.com/office/drawing/2014/main" id="{746C9583-0CE9-4C23-87C0-D349963DF268}"/>
                </a:ext>
              </a:extLst>
            </p:cNvPr>
            <p:cNvSpPr/>
            <p:nvPr/>
          </p:nvSpPr>
          <p:spPr>
            <a:xfrm>
              <a:off x="3102375" y="9122614"/>
              <a:ext cx="81915" cy="77470"/>
            </a:xfrm>
            <a:custGeom>
              <a:avLst/>
              <a:gdLst/>
              <a:ahLst/>
              <a:cxnLst/>
              <a:rect l="l" t="t" r="r" b="b"/>
              <a:pathLst>
                <a:path w="81914" h="77470">
                  <a:moveTo>
                    <a:pt x="80721" y="60299"/>
                  </a:moveTo>
                  <a:lnTo>
                    <a:pt x="0" y="77139"/>
                  </a:lnTo>
                  <a:lnTo>
                    <a:pt x="0" y="14909"/>
                  </a:lnTo>
                  <a:lnTo>
                    <a:pt x="81699" y="0"/>
                  </a:lnTo>
                  <a:lnTo>
                    <a:pt x="80721" y="60299"/>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4" name="object 318">
              <a:extLst>
                <a:ext uri="{FF2B5EF4-FFF2-40B4-BE49-F238E27FC236}">
                  <a16:creationId xmlns:a16="http://schemas.microsoft.com/office/drawing/2014/main" id="{9E9E44DB-14EE-42EB-A1DA-530D0E6AEAFE}"/>
                </a:ext>
              </a:extLst>
            </p:cNvPr>
            <p:cNvSpPr/>
            <p:nvPr/>
          </p:nvSpPr>
          <p:spPr>
            <a:xfrm>
              <a:off x="3187471" y="9041180"/>
              <a:ext cx="80733" cy="74675"/>
            </a:xfrm>
            <a:prstGeom prst="rect">
              <a:avLst/>
            </a:prstGeom>
            <a:blipFill>
              <a:blip r:embed="rId7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5" name="object 319">
              <a:extLst>
                <a:ext uri="{FF2B5EF4-FFF2-40B4-BE49-F238E27FC236}">
                  <a16:creationId xmlns:a16="http://schemas.microsoft.com/office/drawing/2014/main" id="{38D5A867-63EC-4311-B172-043CF8052A3D}"/>
                </a:ext>
              </a:extLst>
            </p:cNvPr>
            <p:cNvSpPr/>
            <p:nvPr/>
          </p:nvSpPr>
          <p:spPr>
            <a:xfrm>
              <a:off x="3187467" y="9041185"/>
              <a:ext cx="81280" cy="74930"/>
            </a:xfrm>
            <a:custGeom>
              <a:avLst/>
              <a:gdLst/>
              <a:ahLst/>
              <a:cxnLst/>
              <a:rect l="l" t="t" r="r" b="b"/>
              <a:pathLst>
                <a:path w="81279" h="74929">
                  <a:moveTo>
                    <a:pt x="80733" y="59423"/>
                  </a:moveTo>
                  <a:lnTo>
                    <a:pt x="0" y="74676"/>
                  </a:lnTo>
                  <a:lnTo>
                    <a:pt x="0" y="14071"/>
                  </a:lnTo>
                  <a:lnTo>
                    <a:pt x="80733" y="0"/>
                  </a:lnTo>
                  <a:lnTo>
                    <a:pt x="80733" y="5942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6" name="object 320">
              <a:extLst>
                <a:ext uri="{FF2B5EF4-FFF2-40B4-BE49-F238E27FC236}">
                  <a16:creationId xmlns:a16="http://schemas.microsoft.com/office/drawing/2014/main" id="{53A38375-EDE1-4E73-B4B5-8BFD5F312CDB}"/>
                </a:ext>
              </a:extLst>
            </p:cNvPr>
            <p:cNvSpPr/>
            <p:nvPr/>
          </p:nvSpPr>
          <p:spPr>
            <a:xfrm>
              <a:off x="3187471" y="8972968"/>
              <a:ext cx="80733" cy="76657"/>
            </a:xfrm>
            <a:prstGeom prst="rect">
              <a:avLst/>
            </a:prstGeom>
            <a:blipFill>
              <a:blip r:embed="rId7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7" name="object 321">
              <a:extLst>
                <a:ext uri="{FF2B5EF4-FFF2-40B4-BE49-F238E27FC236}">
                  <a16:creationId xmlns:a16="http://schemas.microsoft.com/office/drawing/2014/main" id="{B6BD2C02-014B-4998-A1D5-1FCB6BB0741E}"/>
                </a:ext>
              </a:extLst>
            </p:cNvPr>
            <p:cNvSpPr/>
            <p:nvPr/>
          </p:nvSpPr>
          <p:spPr>
            <a:xfrm>
              <a:off x="3187467" y="8972967"/>
              <a:ext cx="81280" cy="76835"/>
            </a:xfrm>
            <a:custGeom>
              <a:avLst/>
              <a:gdLst/>
              <a:ahLst/>
              <a:cxnLst/>
              <a:rect l="l" t="t" r="r" b="b"/>
              <a:pathLst>
                <a:path w="81279" h="76834">
                  <a:moveTo>
                    <a:pt x="80733" y="62623"/>
                  </a:moveTo>
                  <a:lnTo>
                    <a:pt x="0" y="76657"/>
                  </a:lnTo>
                  <a:lnTo>
                    <a:pt x="0" y="13652"/>
                  </a:lnTo>
                  <a:lnTo>
                    <a:pt x="80733" y="0"/>
                  </a:lnTo>
                  <a:lnTo>
                    <a:pt x="80733" y="62623"/>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8" name="object 322">
              <a:extLst>
                <a:ext uri="{FF2B5EF4-FFF2-40B4-BE49-F238E27FC236}">
                  <a16:creationId xmlns:a16="http://schemas.microsoft.com/office/drawing/2014/main" id="{7B365DA8-1677-4888-8C0E-9771DCC87B48}"/>
                </a:ext>
              </a:extLst>
            </p:cNvPr>
            <p:cNvSpPr/>
            <p:nvPr/>
          </p:nvSpPr>
          <p:spPr>
            <a:xfrm>
              <a:off x="3187471" y="8912313"/>
              <a:ext cx="80733" cy="69888"/>
            </a:xfrm>
            <a:prstGeom prst="rect">
              <a:avLst/>
            </a:prstGeom>
            <a:blipFill>
              <a:blip r:embed="rId7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59" name="object 323">
              <a:extLst>
                <a:ext uri="{FF2B5EF4-FFF2-40B4-BE49-F238E27FC236}">
                  <a16:creationId xmlns:a16="http://schemas.microsoft.com/office/drawing/2014/main" id="{723ED669-6D58-4064-97D1-B341B0C0DF2A}"/>
                </a:ext>
              </a:extLst>
            </p:cNvPr>
            <p:cNvSpPr/>
            <p:nvPr/>
          </p:nvSpPr>
          <p:spPr>
            <a:xfrm>
              <a:off x="3187467" y="8912316"/>
              <a:ext cx="81280" cy="70485"/>
            </a:xfrm>
            <a:custGeom>
              <a:avLst/>
              <a:gdLst/>
              <a:ahLst/>
              <a:cxnLst/>
              <a:rect l="l" t="t" r="r" b="b"/>
              <a:pathLst>
                <a:path w="81279" h="70484">
                  <a:moveTo>
                    <a:pt x="80733" y="56222"/>
                  </a:moveTo>
                  <a:lnTo>
                    <a:pt x="0" y="69888"/>
                  </a:lnTo>
                  <a:lnTo>
                    <a:pt x="0" y="11633"/>
                  </a:lnTo>
                  <a:lnTo>
                    <a:pt x="80733" y="0"/>
                  </a:lnTo>
                  <a:lnTo>
                    <a:pt x="80733" y="5622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60" name="object 324">
              <a:extLst>
                <a:ext uri="{FF2B5EF4-FFF2-40B4-BE49-F238E27FC236}">
                  <a16:creationId xmlns:a16="http://schemas.microsoft.com/office/drawing/2014/main" id="{4E6255E2-D867-47BF-BB91-A9A53DCCCCCC}"/>
                </a:ext>
              </a:extLst>
            </p:cNvPr>
            <p:cNvSpPr/>
            <p:nvPr/>
          </p:nvSpPr>
          <p:spPr>
            <a:xfrm>
              <a:off x="3187471" y="9106636"/>
              <a:ext cx="80733" cy="75463"/>
            </a:xfrm>
            <a:prstGeom prst="rect">
              <a:avLst/>
            </a:prstGeom>
            <a:blipFill>
              <a:blip r:embed="rId8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61" name="object 325">
              <a:extLst>
                <a:ext uri="{FF2B5EF4-FFF2-40B4-BE49-F238E27FC236}">
                  <a16:creationId xmlns:a16="http://schemas.microsoft.com/office/drawing/2014/main" id="{1F69C91D-FB2A-44F9-82E9-97452FD46277}"/>
                </a:ext>
              </a:extLst>
            </p:cNvPr>
            <p:cNvSpPr/>
            <p:nvPr/>
          </p:nvSpPr>
          <p:spPr>
            <a:xfrm>
              <a:off x="3187467" y="9106632"/>
              <a:ext cx="81280" cy="75565"/>
            </a:xfrm>
            <a:custGeom>
              <a:avLst/>
              <a:gdLst/>
              <a:ahLst/>
              <a:cxnLst/>
              <a:rect l="l" t="t" r="r" b="b"/>
              <a:pathLst>
                <a:path w="81279" h="75565">
                  <a:moveTo>
                    <a:pt x="80733" y="59004"/>
                  </a:moveTo>
                  <a:lnTo>
                    <a:pt x="0" y="75463"/>
                  </a:lnTo>
                  <a:lnTo>
                    <a:pt x="0" y="14871"/>
                  </a:lnTo>
                  <a:lnTo>
                    <a:pt x="80733" y="0"/>
                  </a:lnTo>
                  <a:lnTo>
                    <a:pt x="80733" y="59004"/>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grpSp>
      <p:sp>
        <p:nvSpPr>
          <p:cNvPr id="1062" name="object 326">
            <a:extLst>
              <a:ext uri="{FF2B5EF4-FFF2-40B4-BE49-F238E27FC236}">
                <a16:creationId xmlns:a16="http://schemas.microsoft.com/office/drawing/2014/main" id="{6883769E-E649-480C-9C5F-4858A70C3A0F}"/>
              </a:ext>
            </a:extLst>
          </p:cNvPr>
          <p:cNvSpPr txBox="1"/>
          <p:nvPr/>
        </p:nvSpPr>
        <p:spPr>
          <a:xfrm>
            <a:off x="3673326" y="3530728"/>
            <a:ext cx="1203325" cy="407034"/>
          </a:xfrm>
          <a:prstGeom prst="rect">
            <a:avLst/>
          </a:prstGeom>
        </p:spPr>
        <p:txBody>
          <a:bodyPr vert="horz" wrap="square" lIns="0" tIns="9525" rIns="0" bIns="0" rtlCol="0">
            <a:spAutoFit/>
          </a:bodyPr>
          <a:lstStyle/>
          <a:p>
            <a:pPr marL="12700" marR="5080" fontAlgn="auto">
              <a:lnSpc>
                <a:spcPct val="105000"/>
              </a:lnSpc>
              <a:spcBef>
                <a:spcPts val="75"/>
              </a:spcBef>
              <a:spcAft>
                <a:spcPts val="0"/>
              </a:spcAft>
            </a:pPr>
            <a:r>
              <a:rPr sz="800" spc="15" dirty="0">
                <a:solidFill>
                  <a:srgbClr val="231F20"/>
                </a:solidFill>
                <a:latin typeface="Arial"/>
                <a:ea typeface="+mn-ea"/>
                <a:cs typeface="Arial"/>
              </a:rPr>
              <a:t>COMMERCIAL AND  </a:t>
            </a:r>
            <a:r>
              <a:rPr sz="800" spc="10" dirty="0">
                <a:solidFill>
                  <a:srgbClr val="231F20"/>
                </a:solidFill>
                <a:latin typeface="Arial"/>
                <a:ea typeface="+mn-ea"/>
                <a:cs typeface="Arial"/>
              </a:rPr>
              <a:t>INDUSTRIAL</a:t>
            </a:r>
            <a:r>
              <a:rPr sz="800" spc="-75" dirty="0">
                <a:solidFill>
                  <a:srgbClr val="231F20"/>
                </a:solidFill>
                <a:latin typeface="Arial"/>
                <a:ea typeface="+mn-ea"/>
                <a:cs typeface="Arial"/>
              </a:rPr>
              <a:t> </a:t>
            </a:r>
            <a:r>
              <a:rPr sz="800" spc="15" dirty="0">
                <a:solidFill>
                  <a:srgbClr val="231F20"/>
                </a:solidFill>
                <a:latin typeface="Arial"/>
                <a:ea typeface="+mn-ea"/>
                <a:cs typeface="Arial"/>
              </a:rPr>
              <a:t>BUSINESS  CONSUMERS</a:t>
            </a:r>
            <a:endParaRPr sz="800" dirty="0">
              <a:solidFill>
                <a:prstClr val="black"/>
              </a:solidFill>
              <a:latin typeface="Arial"/>
              <a:ea typeface="+mn-ea"/>
              <a:cs typeface="Arial"/>
            </a:endParaRPr>
          </a:p>
        </p:txBody>
      </p:sp>
      <p:sp>
        <p:nvSpPr>
          <p:cNvPr id="1063" name="object 327">
            <a:extLst>
              <a:ext uri="{FF2B5EF4-FFF2-40B4-BE49-F238E27FC236}">
                <a16:creationId xmlns:a16="http://schemas.microsoft.com/office/drawing/2014/main" id="{1CD60437-FC88-4828-A876-DC68C6B223C2}"/>
              </a:ext>
            </a:extLst>
          </p:cNvPr>
          <p:cNvSpPr txBox="1"/>
          <p:nvPr/>
        </p:nvSpPr>
        <p:spPr>
          <a:xfrm>
            <a:off x="7497837" y="3724329"/>
            <a:ext cx="764540" cy="151130"/>
          </a:xfrm>
          <a:prstGeom prst="rect">
            <a:avLst/>
          </a:prstGeom>
        </p:spPr>
        <p:txBody>
          <a:bodyPr vert="horz" wrap="square" lIns="0" tIns="15875" rIns="0" bIns="0" rtlCol="0">
            <a:spAutoFit/>
          </a:bodyPr>
          <a:lstStyle/>
          <a:p>
            <a:pPr marL="12700" fontAlgn="auto">
              <a:spcBef>
                <a:spcPts val="125"/>
              </a:spcBef>
              <a:spcAft>
                <a:spcPts val="0"/>
              </a:spcAft>
            </a:pPr>
            <a:r>
              <a:rPr sz="800" spc="10" dirty="0">
                <a:solidFill>
                  <a:srgbClr val="231F20"/>
                </a:solidFill>
                <a:latin typeface="Arial"/>
                <a:ea typeface="+mn-ea"/>
                <a:cs typeface="Arial"/>
              </a:rPr>
              <a:t>DISTRIBUTION</a:t>
            </a:r>
            <a:endParaRPr sz="800" dirty="0">
              <a:solidFill>
                <a:prstClr val="black"/>
              </a:solidFill>
              <a:latin typeface="Arial"/>
              <a:ea typeface="+mn-ea"/>
              <a:cs typeface="Arial"/>
            </a:endParaRPr>
          </a:p>
        </p:txBody>
      </p:sp>
      <p:grpSp>
        <p:nvGrpSpPr>
          <p:cNvPr id="1064" name="object 328">
            <a:extLst>
              <a:ext uri="{FF2B5EF4-FFF2-40B4-BE49-F238E27FC236}">
                <a16:creationId xmlns:a16="http://schemas.microsoft.com/office/drawing/2014/main" id="{DF5E8219-9BC5-41F1-92D2-1B9D05FD0681}"/>
              </a:ext>
            </a:extLst>
          </p:cNvPr>
          <p:cNvGrpSpPr/>
          <p:nvPr/>
        </p:nvGrpSpPr>
        <p:grpSpPr>
          <a:xfrm>
            <a:off x="4761152" y="3125805"/>
            <a:ext cx="2629535" cy="1736725"/>
            <a:chOff x="3668217" y="7103634"/>
            <a:chExt cx="2629535" cy="1736725"/>
          </a:xfrm>
        </p:grpSpPr>
        <p:sp>
          <p:nvSpPr>
            <p:cNvPr id="1065" name="object 329">
              <a:extLst>
                <a:ext uri="{FF2B5EF4-FFF2-40B4-BE49-F238E27FC236}">
                  <a16:creationId xmlns:a16="http://schemas.microsoft.com/office/drawing/2014/main" id="{27091D0A-B265-439F-AD93-1FBB25A2AA97}"/>
                </a:ext>
              </a:extLst>
            </p:cNvPr>
            <p:cNvSpPr/>
            <p:nvPr/>
          </p:nvSpPr>
          <p:spPr>
            <a:xfrm>
              <a:off x="4367028" y="8610669"/>
              <a:ext cx="182181" cy="137033"/>
            </a:xfrm>
            <a:prstGeom prst="rect">
              <a:avLst/>
            </a:prstGeom>
            <a:blipFill>
              <a:blip r:embed="rId81"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66" name="object 330">
              <a:extLst>
                <a:ext uri="{FF2B5EF4-FFF2-40B4-BE49-F238E27FC236}">
                  <a16:creationId xmlns:a16="http://schemas.microsoft.com/office/drawing/2014/main" id="{F1C1AAD4-13ED-4EC4-96B7-EA3D3F9D6671}"/>
                </a:ext>
              </a:extLst>
            </p:cNvPr>
            <p:cNvSpPr/>
            <p:nvPr/>
          </p:nvSpPr>
          <p:spPr>
            <a:xfrm>
              <a:off x="4272255" y="7106809"/>
              <a:ext cx="2021839" cy="1518285"/>
            </a:xfrm>
            <a:custGeom>
              <a:avLst/>
              <a:gdLst/>
              <a:ahLst/>
              <a:cxnLst/>
              <a:rect l="l" t="t" r="r" b="b"/>
              <a:pathLst>
                <a:path w="2021839" h="1518284">
                  <a:moveTo>
                    <a:pt x="2021755" y="24383"/>
                  </a:moveTo>
                  <a:lnTo>
                    <a:pt x="2021755" y="0"/>
                  </a:lnTo>
                  <a:lnTo>
                    <a:pt x="2020144" y="3037"/>
                  </a:lnTo>
                  <a:lnTo>
                    <a:pt x="2015282" y="11697"/>
                  </a:lnTo>
                  <a:lnTo>
                    <a:pt x="1980856" y="64542"/>
                  </a:lnTo>
                  <a:lnTo>
                    <a:pt x="1941024" y="115299"/>
                  </a:lnTo>
                  <a:lnTo>
                    <a:pt x="1887366" y="172070"/>
                  </a:lnTo>
                  <a:lnTo>
                    <a:pt x="1855265" y="200996"/>
                  </a:lnTo>
                  <a:lnTo>
                    <a:pt x="1819603" y="229366"/>
                  </a:lnTo>
                  <a:lnTo>
                    <a:pt x="1780347" y="256495"/>
                  </a:lnTo>
                  <a:lnTo>
                    <a:pt x="1737462" y="281696"/>
                  </a:lnTo>
                  <a:lnTo>
                    <a:pt x="1690913" y="304283"/>
                  </a:lnTo>
                  <a:lnTo>
                    <a:pt x="1640665" y="323570"/>
                  </a:lnTo>
                  <a:lnTo>
                    <a:pt x="1586684" y="338869"/>
                  </a:lnTo>
                  <a:lnTo>
                    <a:pt x="1528936" y="349496"/>
                  </a:lnTo>
                  <a:lnTo>
                    <a:pt x="1467385" y="354763"/>
                  </a:lnTo>
                  <a:lnTo>
                    <a:pt x="1401999" y="353985"/>
                  </a:lnTo>
                  <a:lnTo>
                    <a:pt x="1332741" y="346475"/>
                  </a:lnTo>
                  <a:lnTo>
                    <a:pt x="1259577" y="331546"/>
                  </a:lnTo>
                  <a:lnTo>
                    <a:pt x="1226223" y="370074"/>
                  </a:lnTo>
                  <a:lnTo>
                    <a:pt x="1192492" y="405610"/>
                  </a:lnTo>
                  <a:lnTo>
                    <a:pt x="1158228" y="438151"/>
                  </a:lnTo>
                  <a:lnTo>
                    <a:pt x="1123276" y="467691"/>
                  </a:lnTo>
                  <a:lnTo>
                    <a:pt x="1087481" y="494225"/>
                  </a:lnTo>
                  <a:lnTo>
                    <a:pt x="1050689" y="517748"/>
                  </a:lnTo>
                  <a:lnTo>
                    <a:pt x="1012743" y="538256"/>
                  </a:lnTo>
                  <a:lnTo>
                    <a:pt x="973490" y="555743"/>
                  </a:lnTo>
                  <a:lnTo>
                    <a:pt x="932773" y="570206"/>
                  </a:lnTo>
                  <a:lnTo>
                    <a:pt x="890438" y="581638"/>
                  </a:lnTo>
                  <a:lnTo>
                    <a:pt x="846330" y="590036"/>
                  </a:lnTo>
                  <a:lnTo>
                    <a:pt x="800294" y="595393"/>
                  </a:lnTo>
                  <a:lnTo>
                    <a:pt x="752174" y="597707"/>
                  </a:lnTo>
                  <a:lnTo>
                    <a:pt x="701815" y="596970"/>
                  </a:lnTo>
                  <a:lnTo>
                    <a:pt x="649063" y="593180"/>
                  </a:lnTo>
                  <a:lnTo>
                    <a:pt x="593763" y="586331"/>
                  </a:lnTo>
                  <a:lnTo>
                    <a:pt x="535758" y="576417"/>
                  </a:lnTo>
                  <a:lnTo>
                    <a:pt x="474895" y="563435"/>
                  </a:lnTo>
                  <a:lnTo>
                    <a:pt x="460460" y="616836"/>
                  </a:lnTo>
                  <a:lnTo>
                    <a:pt x="444180" y="666316"/>
                  </a:lnTo>
                  <a:lnTo>
                    <a:pt x="425924" y="711879"/>
                  </a:lnTo>
                  <a:lnTo>
                    <a:pt x="405561" y="753527"/>
                  </a:lnTo>
                  <a:lnTo>
                    <a:pt x="382960" y="791265"/>
                  </a:lnTo>
                  <a:lnTo>
                    <a:pt x="357991" y="825094"/>
                  </a:lnTo>
                  <a:lnTo>
                    <a:pt x="330522" y="855018"/>
                  </a:lnTo>
                  <a:lnTo>
                    <a:pt x="300424" y="881039"/>
                  </a:lnTo>
                  <a:lnTo>
                    <a:pt x="267564" y="903162"/>
                  </a:lnTo>
                  <a:lnTo>
                    <a:pt x="231812" y="921389"/>
                  </a:lnTo>
                  <a:lnTo>
                    <a:pt x="193038" y="935722"/>
                  </a:lnTo>
                  <a:lnTo>
                    <a:pt x="151110" y="946166"/>
                  </a:lnTo>
                  <a:lnTo>
                    <a:pt x="105898" y="952723"/>
                  </a:lnTo>
                  <a:lnTo>
                    <a:pt x="57270" y="955396"/>
                  </a:lnTo>
                  <a:lnTo>
                    <a:pt x="5097" y="954189"/>
                  </a:lnTo>
                  <a:lnTo>
                    <a:pt x="3208" y="1002120"/>
                  </a:lnTo>
                  <a:lnTo>
                    <a:pt x="1469" y="1049982"/>
                  </a:lnTo>
                  <a:lnTo>
                    <a:pt x="269" y="1097420"/>
                  </a:lnTo>
                  <a:lnTo>
                    <a:pt x="0" y="1144078"/>
                  </a:lnTo>
                  <a:lnTo>
                    <a:pt x="1050" y="1189599"/>
                  </a:lnTo>
                  <a:lnTo>
                    <a:pt x="3811" y="1233629"/>
                  </a:lnTo>
                  <a:lnTo>
                    <a:pt x="8673" y="1275812"/>
                  </a:lnTo>
                  <a:lnTo>
                    <a:pt x="16026" y="1315792"/>
                  </a:lnTo>
                  <a:lnTo>
                    <a:pt x="26261" y="1353213"/>
                  </a:lnTo>
                  <a:lnTo>
                    <a:pt x="56937" y="1418958"/>
                  </a:lnTo>
                  <a:lnTo>
                    <a:pt x="103823" y="1470200"/>
                  </a:lnTo>
                  <a:lnTo>
                    <a:pt x="170041" y="1504096"/>
                  </a:lnTo>
                  <a:lnTo>
                    <a:pt x="211376" y="1513649"/>
                  </a:lnTo>
                  <a:lnTo>
                    <a:pt x="258716" y="1517799"/>
                  </a:lnTo>
                  <a:lnTo>
                    <a:pt x="312449" y="1516189"/>
                  </a:lnTo>
                </a:path>
              </a:pathLst>
            </a:custGeom>
            <a:ln w="5816">
              <a:solidFill>
                <a:srgbClr val="231F20"/>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67" name="object 331">
              <a:extLst>
                <a:ext uri="{FF2B5EF4-FFF2-40B4-BE49-F238E27FC236}">
                  <a16:creationId xmlns:a16="http://schemas.microsoft.com/office/drawing/2014/main" id="{60359D31-9470-4EB6-BE16-199D57DF8D2E}"/>
                </a:ext>
              </a:extLst>
            </p:cNvPr>
            <p:cNvSpPr/>
            <p:nvPr/>
          </p:nvSpPr>
          <p:spPr>
            <a:xfrm>
              <a:off x="3669804" y="8809380"/>
              <a:ext cx="7620" cy="29209"/>
            </a:xfrm>
            <a:custGeom>
              <a:avLst/>
              <a:gdLst/>
              <a:ahLst/>
              <a:cxnLst/>
              <a:rect l="l" t="t" r="r" b="b"/>
              <a:pathLst>
                <a:path w="7620" h="29209">
                  <a:moveTo>
                    <a:pt x="7200" y="0"/>
                  </a:moveTo>
                  <a:lnTo>
                    <a:pt x="0" y="0"/>
                  </a:lnTo>
                  <a:lnTo>
                    <a:pt x="0" y="28790"/>
                  </a:lnTo>
                  <a:lnTo>
                    <a:pt x="7200" y="28790"/>
                  </a:lnTo>
                  <a:lnTo>
                    <a:pt x="7200" y="0"/>
                  </a:lnTo>
                  <a:close/>
                </a:path>
              </a:pathLst>
            </a:custGeom>
            <a:solidFill>
              <a:srgbClr val="BCBEC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68" name="object 332">
              <a:extLst>
                <a:ext uri="{FF2B5EF4-FFF2-40B4-BE49-F238E27FC236}">
                  <a16:creationId xmlns:a16="http://schemas.microsoft.com/office/drawing/2014/main" id="{E6675F30-A3D3-4182-99CA-FA764119CE63}"/>
                </a:ext>
              </a:extLst>
            </p:cNvPr>
            <p:cNvSpPr/>
            <p:nvPr/>
          </p:nvSpPr>
          <p:spPr>
            <a:xfrm>
              <a:off x="3669804" y="8809380"/>
              <a:ext cx="7620" cy="29209"/>
            </a:xfrm>
            <a:custGeom>
              <a:avLst/>
              <a:gdLst/>
              <a:ahLst/>
              <a:cxnLst/>
              <a:rect l="l" t="t" r="r" b="b"/>
              <a:pathLst>
                <a:path w="7620" h="29209">
                  <a:moveTo>
                    <a:pt x="7200" y="0"/>
                  </a:moveTo>
                  <a:lnTo>
                    <a:pt x="0" y="0"/>
                  </a:lnTo>
                  <a:lnTo>
                    <a:pt x="0" y="28790"/>
                  </a:lnTo>
                  <a:lnTo>
                    <a:pt x="7200" y="28790"/>
                  </a:lnTo>
                  <a:lnTo>
                    <a:pt x="7200" y="0"/>
                  </a:lnTo>
                  <a:close/>
                </a:path>
              </a:pathLst>
            </a:custGeom>
            <a:ln w="3175">
              <a:solidFill>
                <a:srgbClr val="6D6E71"/>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69" name="object 333">
              <a:extLst>
                <a:ext uri="{FF2B5EF4-FFF2-40B4-BE49-F238E27FC236}">
                  <a16:creationId xmlns:a16="http://schemas.microsoft.com/office/drawing/2014/main" id="{986B00D9-DC16-44B6-B4EF-8A28AB478CA3}"/>
                </a:ext>
              </a:extLst>
            </p:cNvPr>
            <p:cNvSpPr/>
            <p:nvPr/>
          </p:nvSpPr>
          <p:spPr>
            <a:xfrm>
              <a:off x="4409412" y="8633716"/>
              <a:ext cx="38735" cy="11430"/>
            </a:xfrm>
            <a:custGeom>
              <a:avLst/>
              <a:gdLst/>
              <a:ahLst/>
              <a:cxnLst/>
              <a:rect l="l" t="t" r="r" b="b"/>
              <a:pathLst>
                <a:path w="38735" h="11429">
                  <a:moveTo>
                    <a:pt x="35433" y="0"/>
                  </a:moveTo>
                  <a:lnTo>
                    <a:pt x="2755" y="0"/>
                  </a:lnTo>
                  <a:lnTo>
                    <a:pt x="0" y="2489"/>
                  </a:lnTo>
                  <a:lnTo>
                    <a:pt x="0" y="8648"/>
                  </a:lnTo>
                  <a:lnTo>
                    <a:pt x="2755" y="11137"/>
                  </a:lnTo>
                  <a:lnTo>
                    <a:pt x="35433" y="11137"/>
                  </a:lnTo>
                  <a:lnTo>
                    <a:pt x="38188" y="8648"/>
                  </a:lnTo>
                  <a:lnTo>
                    <a:pt x="38188" y="5562"/>
                  </a:lnTo>
                  <a:lnTo>
                    <a:pt x="38188" y="2489"/>
                  </a:lnTo>
                  <a:lnTo>
                    <a:pt x="35433" y="0"/>
                  </a:lnTo>
                  <a:close/>
                </a:path>
              </a:pathLst>
            </a:custGeom>
            <a:solidFill>
              <a:srgbClr val="6D6E71"/>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70" name="object 334">
              <a:extLst>
                <a:ext uri="{FF2B5EF4-FFF2-40B4-BE49-F238E27FC236}">
                  <a16:creationId xmlns:a16="http://schemas.microsoft.com/office/drawing/2014/main" id="{3764DE4E-3B4A-491F-AD3A-00AA444277A4}"/>
                </a:ext>
              </a:extLst>
            </p:cNvPr>
            <p:cNvSpPr/>
            <p:nvPr/>
          </p:nvSpPr>
          <p:spPr>
            <a:xfrm>
              <a:off x="4409412" y="8633716"/>
              <a:ext cx="38735" cy="11430"/>
            </a:xfrm>
            <a:custGeom>
              <a:avLst/>
              <a:gdLst/>
              <a:ahLst/>
              <a:cxnLst/>
              <a:rect l="l" t="t" r="r" b="b"/>
              <a:pathLst>
                <a:path w="38735" h="11429">
                  <a:moveTo>
                    <a:pt x="38188" y="5562"/>
                  </a:moveTo>
                  <a:lnTo>
                    <a:pt x="38188" y="8648"/>
                  </a:lnTo>
                  <a:lnTo>
                    <a:pt x="35433" y="11137"/>
                  </a:lnTo>
                  <a:lnTo>
                    <a:pt x="32029" y="11137"/>
                  </a:lnTo>
                  <a:lnTo>
                    <a:pt x="6159" y="11137"/>
                  </a:lnTo>
                  <a:lnTo>
                    <a:pt x="2755" y="11137"/>
                  </a:lnTo>
                  <a:lnTo>
                    <a:pt x="0" y="8648"/>
                  </a:lnTo>
                  <a:lnTo>
                    <a:pt x="0" y="5562"/>
                  </a:lnTo>
                  <a:lnTo>
                    <a:pt x="0" y="2489"/>
                  </a:lnTo>
                  <a:lnTo>
                    <a:pt x="2755" y="0"/>
                  </a:lnTo>
                  <a:lnTo>
                    <a:pt x="6159" y="0"/>
                  </a:lnTo>
                  <a:lnTo>
                    <a:pt x="32029" y="0"/>
                  </a:lnTo>
                  <a:lnTo>
                    <a:pt x="35433" y="0"/>
                  </a:lnTo>
                  <a:lnTo>
                    <a:pt x="38188" y="2489"/>
                  </a:lnTo>
                  <a:lnTo>
                    <a:pt x="38188" y="5562"/>
                  </a:lnTo>
                  <a:close/>
                </a:path>
              </a:pathLst>
            </a:custGeom>
            <a:ln w="3175">
              <a:solidFill>
                <a:srgbClr val="6D6E71"/>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71" name="object 335">
              <a:extLst>
                <a:ext uri="{FF2B5EF4-FFF2-40B4-BE49-F238E27FC236}">
                  <a16:creationId xmlns:a16="http://schemas.microsoft.com/office/drawing/2014/main" id="{ECAA8C92-5051-4DD9-A5FF-0990AA5BCDFC}"/>
                </a:ext>
              </a:extLst>
            </p:cNvPr>
            <p:cNvSpPr/>
            <p:nvPr/>
          </p:nvSpPr>
          <p:spPr>
            <a:xfrm>
              <a:off x="4473148" y="8633716"/>
              <a:ext cx="38735" cy="11430"/>
            </a:xfrm>
            <a:custGeom>
              <a:avLst/>
              <a:gdLst/>
              <a:ahLst/>
              <a:cxnLst/>
              <a:rect l="l" t="t" r="r" b="b"/>
              <a:pathLst>
                <a:path w="38735" h="11429">
                  <a:moveTo>
                    <a:pt x="35445" y="0"/>
                  </a:moveTo>
                  <a:lnTo>
                    <a:pt x="2755" y="0"/>
                  </a:lnTo>
                  <a:lnTo>
                    <a:pt x="0" y="2489"/>
                  </a:lnTo>
                  <a:lnTo>
                    <a:pt x="0" y="8648"/>
                  </a:lnTo>
                  <a:lnTo>
                    <a:pt x="2755" y="11137"/>
                  </a:lnTo>
                  <a:lnTo>
                    <a:pt x="35445" y="11137"/>
                  </a:lnTo>
                  <a:lnTo>
                    <a:pt x="38201" y="8648"/>
                  </a:lnTo>
                  <a:lnTo>
                    <a:pt x="38201" y="5562"/>
                  </a:lnTo>
                  <a:lnTo>
                    <a:pt x="38201" y="2489"/>
                  </a:lnTo>
                  <a:lnTo>
                    <a:pt x="35445" y="0"/>
                  </a:lnTo>
                  <a:close/>
                </a:path>
              </a:pathLst>
            </a:custGeom>
            <a:solidFill>
              <a:srgbClr val="6D6E71"/>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72" name="object 336">
              <a:extLst>
                <a:ext uri="{FF2B5EF4-FFF2-40B4-BE49-F238E27FC236}">
                  <a16:creationId xmlns:a16="http://schemas.microsoft.com/office/drawing/2014/main" id="{BCB57524-F07C-44B8-9F7C-1F4944C589BD}"/>
                </a:ext>
              </a:extLst>
            </p:cNvPr>
            <p:cNvSpPr/>
            <p:nvPr/>
          </p:nvSpPr>
          <p:spPr>
            <a:xfrm>
              <a:off x="4473148" y="8633716"/>
              <a:ext cx="38735" cy="11430"/>
            </a:xfrm>
            <a:custGeom>
              <a:avLst/>
              <a:gdLst/>
              <a:ahLst/>
              <a:cxnLst/>
              <a:rect l="l" t="t" r="r" b="b"/>
              <a:pathLst>
                <a:path w="38735" h="11429">
                  <a:moveTo>
                    <a:pt x="38201" y="5562"/>
                  </a:moveTo>
                  <a:lnTo>
                    <a:pt x="38201" y="8648"/>
                  </a:lnTo>
                  <a:lnTo>
                    <a:pt x="35445" y="11137"/>
                  </a:lnTo>
                  <a:lnTo>
                    <a:pt x="32029" y="11137"/>
                  </a:lnTo>
                  <a:lnTo>
                    <a:pt x="6172" y="11137"/>
                  </a:lnTo>
                  <a:lnTo>
                    <a:pt x="2755" y="11137"/>
                  </a:lnTo>
                  <a:lnTo>
                    <a:pt x="0" y="8648"/>
                  </a:lnTo>
                  <a:lnTo>
                    <a:pt x="0" y="5562"/>
                  </a:lnTo>
                  <a:lnTo>
                    <a:pt x="0" y="2489"/>
                  </a:lnTo>
                  <a:lnTo>
                    <a:pt x="2755" y="0"/>
                  </a:lnTo>
                  <a:lnTo>
                    <a:pt x="6172" y="0"/>
                  </a:lnTo>
                  <a:lnTo>
                    <a:pt x="32029" y="0"/>
                  </a:lnTo>
                  <a:lnTo>
                    <a:pt x="35445" y="0"/>
                  </a:lnTo>
                  <a:lnTo>
                    <a:pt x="38201" y="2489"/>
                  </a:lnTo>
                  <a:lnTo>
                    <a:pt x="38201" y="5562"/>
                  </a:lnTo>
                  <a:close/>
                </a:path>
              </a:pathLst>
            </a:custGeom>
            <a:ln w="3175">
              <a:solidFill>
                <a:srgbClr val="6D6E71"/>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73" name="object 337">
              <a:extLst>
                <a:ext uri="{FF2B5EF4-FFF2-40B4-BE49-F238E27FC236}">
                  <a16:creationId xmlns:a16="http://schemas.microsoft.com/office/drawing/2014/main" id="{85932C73-1A00-4A33-8F76-3E786920412F}"/>
                </a:ext>
              </a:extLst>
            </p:cNvPr>
            <p:cNvSpPr/>
            <p:nvPr/>
          </p:nvSpPr>
          <p:spPr>
            <a:xfrm>
              <a:off x="3674847" y="8639487"/>
              <a:ext cx="830580" cy="183515"/>
            </a:xfrm>
            <a:custGeom>
              <a:avLst/>
              <a:gdLst/>
              <a:ahLst/>
              <a:cxnLst/>
              <a:rect l="l" t="t" r="r" b="b"/>
              <a:pathLst>
                <a:path w="830579" h="183515">
                  <a:moveTo>
                    <a:pt x="0" y="168452"/>
                  </a:moveTo>
                  <a:lnTo>
                    <a:pt x="41131" y="176010"/>
                  </a:lnTo>
                  <a:lnTo>
                    <a:pt x="110375" y="181754"/>
                  </a:lnTo>
                  <a:lnTo>
                    <a:pt x="153265" y="183155"/>
                  </a:lnTo>
                  <a:lnTo>
                    <a:pt x="200453" y="183153"/>
                  </a:lnTo>
                  <a:lnTo>
                    <a:pt x="251029" y="181431"/>
                  </a:lnTo>
                  <a:lnTo>
                    <a:pt x="304083" y="177674"/>
                  </a:lnTo>
                  <a:lnTo>
                    <a:pt x="358706" y="171563"/>
                  </a:lnTo>
                  <a:lnTo>
                    <a:pt x="413987" y="162784"/>
                  </a:lnTo>
                  <a:lnTo>
                    <a:pt x="469016" y="151019"/>
                  </a:lnTo>
                  <a:lnTo>
                    <a:pt x="522884" y="135951"/>
                  </a:lnTo>
                  <a:lnTo>
                    <a:pt x="574680" y="117265"/>
                  </a:lnTo>
                  <a:lnTo>
                    <a:pt x="623495" y="94643"/>
                  </a:lnTo>
                  <a:lnTo>
                    <a:pt x="668418" y="67769"/>
                  </a:lnTo>
                  <a:lnTo>
                    <a:pt x="708539" y="36327"/>
                  </a:lnTo>
                  <a:lnTo>
                    <a:pt x="742950" y="0"/>
                  </a:lnTo>
                </a:path>
                <a:path w="830579" h="183515">
                  <a:moveTo>
                    <a:pt x="0" y="168452"/>
                  </a:moveTo>
                  <a:lnTo>
                    <a:pt x="41025" y="175614"/>
                  </a:lnTo>
                  <a:lnTo>
                    <a:pt x="112502" y="181284"/>
                  </a:lnTo>
                  <a:lnTo>
                    <a:pt x="157294" y="182893"/>
                  </a:lnTo>
                  <a:lnTo>
                    <a:pt x="206863" y="183329"/>
                  </a:lnTo>
                  <a:lnTo>
                    <a:pt x="260261" y="182325"/>
                  </a:lnTo>
                  <a:lnTo>
                    <a:pt x="316544" y="179615"/>
                  </a:lnTo>
                  <a:lnTo>
                    <a:pt x="374765" y="174932"/>
                  </a:lnTo>
                  <a:lnTo>
                    <a:pt x="433980" y="168010"/>
                  </a:lnTo>
                  <a:lnTo>
                    <a:pt x="493242" y="158581"/>
                  </a:lnTo>
                  <a:lnTo>
                    <a:pt x="551606" y="146379"/>
                  </a:lnTo>
                  <a:lnTo>
                    <a:pt x="608126" y="131137"/>
                  </a:lnTo>
                  <a:lnTo>
                    <a:pt x="661856" y="112589"/>
                  </a:lnTo>
                  <a:lnTo>
                    <a:pt x="711851" y="90468"/>
                  </a:lnTo>
                  <a:lnTo>
                    <a:pt x="757166" y="64507"/>
                  </a:lnTo>
                  <a:lnTo>
                    <a:pt x="796854" y="34440"/>
                  </a:lnTo>
                  <a:lnTo>
                    <a:pt x="829970" y="0"/>
                  </a:lnTo>
                </a:path>
                <a:path w="830579" h="183515">
                  <a:moveTo>
                    <a:pt x="0" y="168452"/>
                  </a:moveTo>
                  <a:lnTo>
                    <a:pt x="40227" y="175614"/>
                  </a:lnTo>
                  <a:lnTo>
                    <a:pt x="109564" y="181284"/>
                  </a:lnTo>
                  <a:lnTo>
                    <a:pt x="152904" y="182893"/>
                  </a:lnTo>
                  <a:lnTo>
                    <a:pt x="200828" y="183329"/>
                  </a:lnTo>
                  <a:lnTo>
                    <a:pt x="252438" y="182325"/>
                  </a:lnTo>
                  <a:lnTo>
                    <a:pt x="306837" y="179615"/>
                  </a:lnTo>
                  <a:lnTo>
                    <a:pt x="363127" y="174932"/>
                  </a:lnTo>
                  <a:lnTo>
                    <a:pt x="420411" y="168010"/>
                  </a:lnTo>
                  <a:lnTo>
                    <a:pt x="477789" y="158581"/>
                  </a:lnTo>
                  <a:lnTo>
                    <a:pt x="534366" y="146379"/>
                  </a:lnTo>
                  <a:lnTo>
                    <a:pt x="589242" y="131137"/>
                  </a:lnTo>
                  <a:lnTo>
                    <a:pt x="641521" y="112589"/>
                  </a:lnTo>
                  <a:lnTo>
                    <a:pt x="690304" y="90468"/>
                  </a:lnTo>
                  <a:lnTo>
                    <a:pt x="734694" y="64507"/>
                  </a:lnTo>
                  <a:lnTo>
                    <a:pt x="773793" y="34440"/>
                  </a:lnTo>
                  <a:lnTo>
                    <a:pt x="806704" y="0"/>
                  </a:lnTo>
                </a:path>
                <a:path w="830579" h="183515">
                  <a:moveTo>
                    <a:pt x="0" y="168452"/>
                  </a:moveTo>
                  <a:lnTo>
                    <a:pt x="42021" y="176010"/>
                  </a:lnTo>
                  <a:lnTo>
                    <a:pt x="113634" y="181754"/>
                  </a:lnTo>
                  <a:lnTo>
                    <a:pt x="158119" y="183155"/>
                  </a:lnTo>
                  <a:lnTo>
                    <a:pt x="207102" y="183153"/>
                  </a:lnTo>
                  <a:lnTo>
                    <a:pt x="259615" y="181431"/>
                  </a:lnTo>
                  <a:lnTo>
                    <a:pt x="314692" y="177674"/>
                  </a:lnTo>
                  <a:lnTo>
                    <a:pt x="371366" y="171563"/>
                  </a:lnTo>
                  <a:lnTo>
                    <a:pt x="428670" y="162784"/>
                  </a:lnTo>
                  <a:lnTo>
                    <a:pt x="485637" y="151019"/>
                  </a:lnTo>
                  <a:lnTo>
                    <a:pt x="541301" y="135951"/>
                  </a:lnTo>
                  <a:lnTo>
                    <a:pt x="594694" y="117265"/>
                  </a:lnTo>
                  <a:lnTo>
                    <a:pt x="644850" y="94643"/>
                  </a:lnTo>
                  <a:lnTo>
                    <a:pt x="690803" y="67769"/>
                  </a:lnTo>
                  <a:lnTo>
                    <a:pt x="731584" y="36327"/>
                  </a:lnTo>
                  <a:lnTo>
                    <a:pt x="766229" y="0"/>
                  </a:lnTo>
                </a:path>
              </a:pathLst>
            </a:custGeom>
            <a:ln w="5816">
              <a:solidFill>
                <a:srgbClr val="231F20"/>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74" name="object 338">
              <a:extLst>
                <a:ext uri="{FF2B5EF4-FFF2-40B4-BE49-F238E27FC236}">
                  <a16:creationId xmlns:a16="http://schemas.microsoft.com/office/drawing/2014/main" id="{227A3D52-5346-4949-B14D-9A9766FD47F7}"/>
                </a:ext>
              </a:extLst>
            </p:cNvPr>
            <p:cNvSpPr/>
            <p:nvPr/>
          </p:nvSpPr>
          <p:spPr>
            <a:xfrm>
              <a:off x="5738310" y="7755210"/>
              <a:ext cx="72923" cy="112735"/>
            </a:xfrm>
            <a:prstGeom prst="rect">
              <a:avLst/>
            </a:prstGeom>
            <a:blipFill>
              <a:blip r:embed="rId82"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grpSp>
      <p:sp>
        <p:nvSpPr>
          <p:cNvPr id="1075" name="object 339">
            <a:extLst>
              <a:ext uri="{FF2B5EF4-FFF2-40B4-BE49-F238E27FC236}">
                <a16:creationId xmlns:a16="http://schemas.microsoft.com/office/drawing/2014/main" id="{90F430B3-2AAA-4F4F-95CE-08869EDFFB1B}"/>
              </a:ext>
            </a:extLst>
          </p:cNvPr>
          <p:cNvSpPr txBox="1"/>
          <p:nvPr/>
        </p:nvSpPr>
        <p:spPr>
          <a:xfrm>
            <a:off x="7307154" y="5028913"/>
            <a:ext cx="712470" cy="279400"/>
          </a:xfrm>
          <a:prstGeom prst="rect">
            <a:avLst/>
          </a:prstGeom>
        </p:spPr>
        <p:txBody>
          <a:bodyPr vert="horz" wrap="square" lIns="0" tIns="9525" rIns="0" bIns="0" rtlCol="0">
            <a:spAutoFit/>
          </a:bodyPr>
          <a:lstStyle/>
          <a:p>
            <a:pPr marL="12700" marR="5080" fontAlgn="auto">
              <a:lnSpc>
                <a:spcPct val="105000"/>
              </a:lnSpc>
              <a:spcBef>
                <a:spcPts val="75"/>
              </a:spcBef>
              <a:spcAft>
                <a:spcPts val="0"/>
              </a:spcAft>
            </a:pPr>
            <a:r>
              <a:rPr sz="800" spc="10" dirty="0">
                <a:solidFill>
                  <a:srgbClr val="231F20"/>
                </a:solidFill>
                <a:latin typeface="Arial"/>
                <a:ea typeface="+mn-ea"/>
                <a:cs typeface="Arial"/>
              </a:rPr>
              <a:t>RESIDENTIA</a:t>
            </a:r>
            <a:r>
              <a:rPr sz="800" spc="5" dirty="0">
                <a:solidFill>
                  <a:srgbClr val="231F20"/>
                </a:solidFill>
                <a:latin typeface="Arial"/>
                <a:ea typeface="+mn-ea"/>
                <a:cs typeface="Arial"/>
              </a:rPr>
              <a:t>L  </a:t>
            </a:r>
            <a:r>
              <a:rPr sz="800" spc="15" dirty="0">
                <a:solidFill>
                  <a:srgbClr val="231F20"/>
                </a:solidFill>
                <a:latin typeface="Arial"/>
                <a:ea typeface="+mn-ea"/>
                <a:cs typeface="Arial"/>
              </a:rPr>
              <a:t>CONSUMERS</a:t>
            </a:r>
            <a:endParaRPr sz="800" dirty="0">
              <a:solidFill>
                <a:prstClr val="black"/>
              </a:solidFill>
              <a:latin typeface="Arial"/>
              <a:ea typeface="+mn-ea"/>
              <a:cs typeface="Arial"/>
            </a:endParaRPr>
          </a:p>
        </p:txBody>
      </p:sp>
      <p:sp>
        <p:nvSpPr>
          <p:cNvPr id="1076" name="object 340">
            <a:extLst>
              <a:ext uri="{FF2B5EF4-FFF2-40B4-BE49-F238E27FC236}">
                <a16:creationId xmlns:a16="http://schemas.microsoft.com/office/drawing/2014/main" id="{4390A6DE-4F3F-45E7-B195-FE25ADE3C9E8}"/>
              </a:ext>
            </a:extLst>
          </p:cNvPr>
          <p:cNvSpPr txBox="1"/>
          <p:nvPr/>
        </p:nvSpPr>
        <p:spPr>
          <a:xfrm>
            <a:off x="6908972" y="3964586"/>
            <a:ext cx="1108710" cy="788670"/>
          </a:xfrm>
          <a:prstGeom prst="rect">
            <a:avLst/>
          </a:prstGeom>
        </p:spPr>
        <p:txBody>
          <a:bodyPr vert="horz" wrap="square" lIns="0" tIns="9525" rIns="0" bIns="0" rtlCol="0">
            <a:spAutoFit/>
          </a:bodyPr>
          <a:lstStyle/>
          <a:p>
            <a:pPr marL="12700" marR="349250" fontAlgn="auto">
              <a:lnSpc>
                <a:spcPct val="105000"/>
              </a:lnSpc>
              <a:spcBef>
                <a:spcPts val="75"/>
              </a:spcBef>
              <a:spcAft>
                <a:spcPts val="0"/>
              </a:spcAft>
            </a:pPr>
            <a:r>
              <a:rPr sz="800" spc="10" dirty="0">
                <a:solidFill>
                  <a:srgbClr val="231F20"/>
                </a:solidFill>
                <a:latin typeface="Arial"/>
                <a:ea typeface="+mn-ea"/>
                <a:cs typeface="Arial"/>
              </a:rPr>
              <a:t>DISTRIBUTION  </a:t>
            </a:r>
            <a:r>
              <a:rPr sz="800" spc="5" dirty="0">
                <a:solidFill>
                  <a:srgbClr val="231F20"/>
                </a:solidFill>
                <a:latin typeface="Arial"/>
                <a:ea typeface="+mn-ea"/>
                <a:cs typeface="Arial"/>
              </a:rPr>
              <a:t>AUTOMATION  </a:t>
            </a:r>
            <a:r>
              <a:rPr sz="800" spc="15" dirty="0">
                <a:solidFill>
                  <a:srgbClr val="231F20"/>
                </a:solidFill>
                <a:latin typeface="Arial"/>
                <a:ea typeface="+mn-ea"/>
                <a:cs typeface="Arial"/>
              </a:rPr>
              <a:t>DEVICES</a:t>
            </a:r>
            <a:endParaRPr sz="800" dirty="0">
              <a:solidFill>
                <a:prstClr val="black"/>
              </a:solidFill>
              <a:latin typeface="Arial"/>
              <a:ea typeface="+mn-ea"/>
              <a:cs typeface="Arial"/>
            </a:endParaRPr>
          </a:p>
          <a:p>
            <a:pPr marL="525145" marR="5080" fontAlgn="auto">
              <a:lnSpc>
                <a:spcPct val="105000"/>
              </a:lnSpc>
              <a:spcBef>
                <a:spcPts val="990"/>
              </a:spcBef>
              <a:spcAft>
                <a:spcPts val="0"/>
              </a:spcAft>
            </a:pPr>
            <a:r>
              <a:rPr sz="800" spc="10" dirty="0">
                <a:solidFill>
                  <a:srgbClr val="231F20"/>
                </a:solidFill>
                <a:latin typeface="Arial"/>
                <a:ea typeface="+mn-ea"/>
                <a:cs typeface="Arial"/>
              </a:rPr>
              <a:t>Photovoltaic  </a:t>
            </a:r>
            <a:r>
              <a:rPr sz="800" spc="5" dirty="0">
                <a:solidFill>
                  <a:srgbClr val="231F20"/>
                </a:solidFill>
                <a:latin typeface="Arial"/>
                <a:ea typeface="+mn-ea"/>
                <a:cs typeface="Arial"/>
              </a:rPr>
              <a:t>cells</a:t>
            </a:r>
            <a:endParaRPr sz="800" dirty="0">
              <a:solidFill>
                <a:prstClr val="black"/>
              </a:solidFill>
              <a:latin typeface="Arial"/>
              <a:ea typeface="+mn-ea"/>
              <a:cs typeface="Arial"/>
            </a:endParaRPr>
          </a:p>
        </p:txBody>
      </p:sp>
      <p:grpSp>
        <p:nvGrpSpPr>
          <p:cNvPr id="1077" name="object 341">
            <a:extLst>
              <a:ext uri="{FF2B5EF4-FFF2-40B4-BE49-F238E27FC236}">
                <a16:creationId xmlns:a16="http://schemas.microsoft.com/office/drawing/2014/main" id="{17C7FCCF-3B0C-4142-B5EF-EA23E0E8CEE1}"/>
              </a:ext>
            </a:extLst>
          </p:cNvPr>
          <p:cNvGrpSpPr/>
          <p:nvPr/>
        </p:nvGrpSpPr>
        <p:grpSpPr>
          <a:xfrm>
            <a:off x="6316281" y="2201325"/>
            <a:ext cx="1141095" cy="2876550"/>
            <a:chOff x="5223346" y="6179154"/>
            <a:chExt cx="1141095" cy="2876550"/>
          </a:xfrm>
        </p:grpSpPr>
        <p:sp>
          <p:nvSpPr>
            <p:cNvPr id="1078" name="object 342">
              <a:extLst>
                <a:ext uri="{FF2B5EF4-FFF2-40B4-BE49-F238E27FC236}">
                  <a16:creationId xmlns:a16="http://schemas.microsoft.com/office/drawing/2014/main" id="{AB745A4E-95BC-4857-B93C-ABDCCEF8EAB0}"/>
                </a:ext>
              </a:extLst>
            </p:cNvPr>
            <p:cNvSpPr/>
            <p:nvPr/>
          </p:nvSpPr>
          <p:spPr>
            <a:xfrm>
              <a:off x="5503126" y="8656510"/>
              <a:ext cx="13970" cy="398145"/>
            </a:xfrm>
            <a:custGeom>
              <a:avLst/>
              <a:gdLst/>
              <a:ahLst/>
              <a:cxnLst/>
              <a:rect l="l" t="t" r="r" b="b"/>
              <a:pathLst>
                <a:path w="13970" h="398145">
                  <a:moveTo>
                    <a:pt x="13893" y="0"/>
                  </a:moveTo>
                  <a:lnTo>
                    <a:pt x="0" y="0"/>
                  </a:lnTo>
                  <a:lnTo>
                    <a:pt x="0" y="397675"/>
                  </a:lnTo>
                  <a:lnTo>
                    <a:pt x="13893" y="397675"/>
                  </a:lnTo>
                  <a:lnTo>
                    <a:pt x="13893" y="0"/>
                  </a:lnTo>
                  <a:close/>
                </a:path>
              </a:pathLst>
            </a:custGeom>
            <a:solidFill>
              <a:srgbClr val="754C28"/>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79" name="object 343">
              <a:extLst>
                <a:ext uri="{FF2B5EF4-FFF2-40B4-BE49-F238E27FC236}">
                  <a16:creationId xmlns:a16="http://schemas.microsoft.com/office/drawing/2014/main" id="{87D16301-FF84-4654-B5F1-80078FE1BDC2}"/>
                </a:ext>
              </a:extLst>
            </p:cNvPr>
            <p:cNvSpPr/>
            <p:nvPr/>
          </p:nvSpPr>
          <p:spPr>
            <a:xfrm>
              <a:off x="5503126" y="8656510"/>
              <a:ext cx="13970" cy="398145"/>
            </a:xfrm>
            <a:custGeom>
              <a:avLst/>
              <a:gdLst/>
              <a:ahLst/>
              <a:cxnLst/>
              <a:rect l="l" t="t" r="r" b="b"/>
              <a:pathLst>
                <a:path w="13970" h="398145">
                  <a:moveTo>
                    <a:pt x="13893" y="397675"/>
                  </a:moveTo>
                  <a:lnTo>
                    <a:pt x="0" y="397675"/>
                  </a:lnTo>
                  <a:lnTo>
                    <a:pt x="0" y="0"/>
                  </a:lnTo>
                  <a:lnTo>
                    <a:pt x="13893" y="0"/>
                  </a:lnTo>
                  <a:lnTo>
                    <a:pt x="13893" y="397675"/>
                  </a:lnTo>
                  <a:close/>
                </a:path>
              </a:pathLst>
            </a:custGeom>
            <a:ln w="3175">
              <a:solidFill>
                <a:srgbClr val="3B2314"/>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0" name="object 344">
              <a:extLst>
                <a:ext uri="{FF2B5EF4-FFF2-40B4-BE49-F238E27FC236}">
                  <a16:creationId xmlns:a16="http://schemas.microsoft.com/office/drawing/2014/main" id="{B92923CC-2242-43A5-BD0B-5B380D331FB2}"/>
                </a:ext>
              </a:extLst>
            </p:cNvPr>
            <p:cNvSpPr/>
            <p:nvPr/>
          </p:nvSpPr>
          <p:spPr>
            <a:xfrm>
              <a:off x="5224800" y="8421655"/>
              <a:ext cx="55244" cy="106045"/>
            </a:xfrm>
            <a:custGeom>
              <a:avLst/>
              <a:gdLst/>
              <a:ahLst/>
              <a:cxnLst/>
              <a:rect l="l" t="t" r="r" b="b"/>
              <a:pathLst>
                <a:path w="55245" h="106045">
                  <a:moveTo>
                    <a:pt x="54749" y="0"/>
                  </a:moveTo>
                  <a:lnTo>
                    <a:pt x="0" y="0"/>
                  </a:lnTo>
                  <a:lnTo>
                    <a:pt x="0" y="105473"/>
                  </a:lnTo>
                  <a:lnTo>
                    <a:pt x="43116" y="105473"/>
                  </a:lnTo>
                  <a:lnTo>
                    <a:pt x="54749" y="0"/>
                  </a:lnTo>
                  <a:close/>
                </a:path>
              </a:pathLst>
            </a:custGeom>
            <a:solidFill>
              <a:srgbClr val="D1D3D4"/>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1" name="object 345">
              <a:extLst>
                <a:ext uri="{FF2B5EF4-FFF2-40B4-BE49-F238E27FC236}">
                  <a16:creationId xmlns:a16="http://schemas.microsoft.com/office/drawing/2014/main" id="{12125D84-23A1-4D08-B960-0F643A3D17C3}"/>
                </a:ext>
              </a:extLst>
            </p:cNvPr>
            <p:cNvSpPr/>
            <p:nvPr/>
          </p:nvSpPr>
          <p:spPr>
            <a:xfrm>
              <a:off x="5224800" y="8421655"/>
              <a:ext cx="55244" cy="106045"/>
            </a:xfrm>
            <a:custGeom>
              <a:avLst/>
              <a:gdLst/>
              <a:ahLst/>
              <a:cxnLst/>
              <a:rect l="l" t="t" r="r" b="b"/>
              <a:pathLst>
                <a:path w="55245" h="106045">
                  <a:moveTo>
                    <a:pt x="43116" y="105473"/>
                  </a:moveTo>
                  <a:lnTo>
                    <a:pt x="0" y="105473"/>
                  </a:lnTo>
                  <a:lnTo>
                    <a:pt x="0" y="0"/>
                  </a:lnTo>
                  <a:lnTo>
                    <a:pt x="54749" y="0"/>
                  </a:lnTo>
                  <a:lnTo>
                    <a:pt x="43116" y="105473"/>
                  </a:lnTo>
                  <a:close/>
                </a:path>
              </a:pathLst>
            </a:custGeom>
            <a:ln w="3175">
              <a:solidFill>
                <a:srgbClr val="6D6E71"/>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2" name="object 346">
              <a:extLst>
                <a:ext uri="{FF2B5EF4-FFF2-40B4-BE49-F238E27FC236}">
                  <a16:creationId xmlns:a16="http://schemas.microsoft.com/office/drawing/2014/main" id="{788B4374-91D6-4568-B025-1835CF12E477}"/>
                </a:ext>
              </a:extLst>
            </p:cNvPr>
            <p:cNvSpPr/>
            <p:nvPr/>
          </p:nvSpPr>
          <p:spPr>
            <a:xfrm>
              <a:off x="5771504" y="8644082"/>
              <a:ext cx="441325" cy="105410"/>
            </a:xfrm>
            <a:custGeom>
              <a:avLst/>
              <a:gdLst/>
              <a:ahLst/>
              <a:cxnLst/>
              <a:rect l="l" t="t" r="r" b="b"/>
              <a:pathLst>
                <a:path w="441325" h="105409">
                  <a:moveTo>
                    <a:pt x="440753" y="0"/>
                  </a:moveTo>
                  <a:lnTo>
                    <a:pt x="118503" y="39662"/>
                  </a:lnTo>
                  <a:lnTo>
                    <a:pt x="0" y="105346"/>
                  </a:lnTo>
                  <a:lnTo>
                    <a:pt x="322262" y="66243"/>
                  </a:lnTo>
                  <a:lnTo>
                    <a:pt x="440753" y="0"/>
                  </a:lnTo>
                  <a:close/>
                </a:path>
              </a:pathLst>
            </a:custGeom>
            <a:solidFill>
              <a:srgbClr val="CE665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3" name="object 347">
              <a:extLst>
                <a:ext uri="{FF2B5EF4-FFF2-40B4-BE49-F238E27FC236}">
                  <a16:creationId xmlns:a16="http://schemas.microsoft.com/office/drawing/2014/main" id="{204AB12D-7AB8-445A-B59C-A6D30CCC786C}"/>
                </a:ext>
              </a:extLst>
            </p:cNvPr>
            <p:cNvSpPr/>
            <p:nvPr/>
          </p:nvSpPr>
          <p:spPr>
            <a:xfrm>
              <a:off x="5771504" y="8644082"/>
              <a:ext cx="441325" cy="105410"/>
            </a:xfrm>
            <a:custGeom>
              <a:avLst/>
              <a:gdLst/>
              <a:ahLst/>
              <a:cxnLst/>
              <a:rect l="l" t="t" r="r" b="b"/>
              <a:pathLst>
                <a:path w="441325" h="105409">
                  <a:moveTo>
                    <a:pt x="0" y="105346"/>
                  </a:moveTo>
                  <a:lnTo>
                    <a:pt x="118503" y="39662"/>
                  </a:lnTo>
                  <a:lnTo>
                    <a:pt x="440753" y="0"/>
                  </a:lnTo>
                  <a:lnTo>
                    <a:pt x="322262" y="66243"/>
                  </a:lnTo>
                  <a:lnTo>
                    <a:pt x="0" y="105346"/>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4" name="object 348">
              <a:extLst>
                <a:ext uri="{FF2B5EF4-FFF2-40B4-BE49-F238E27FC236}">
                  <a16:creationId xmlns:a16="http://schemas.microsoft.com/office/drawing/2014/main" id="{54D6D01B-124B-4F20-9940-209645A9C0FE}"/>
                </a:ext>
              </a:extLst>
            </p:cNvPr>
            <p:cNvSpPr/>
            <p:nvPr/>
          </p:nvSpPr>
          <p:spPr>
            <a:xfrm>
              <a:off x="6030407" y="8739428"/>
              <a:ext cx="301625" cy="227329"/>
            </a:xfrm>
            <a:custGeom>
              <a:avLst/>
              <a:gdLst/>
              <a:ahLst/>
              <a:cxnLst/>
              <a:rect l="l" t="t" r="r" b="b"/>
              <a:pathLst>
                <a:path w="301625" h="227329">
                  <a:moveTo>
                    <a:pt x="300558" y="0"/>
                  </a:moveTo>
                  <a:lnTo>
                    <a:pt x="0" y="35991"/>
                  </a:lnTo>
                  <a:lnTo>
                    <a:pt x="0" y="227253"/>
                  </a:lnTo>
                  <a:lnTo>
                    <a:pt x="301117" y="166331"/>
                  </a:lnTo>
                  <a:lnTo>
                    <a:pt x="300558" y="0"/>
                  </a:lnTo>
                  <a:close/>
                </a:path>
              </a:pathLst>
            </a:custGeom>
            <a:solidFill>
              <a:srgbClr val="C2B59B"/>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5" name="object 349">
              <a:extLst>
                <a:ext uri="{FF2B5EF4-FFF2-40B4-BE49-F238E27FC236}">
                  <a16:creationId xmlns:a16="http://schemas.microsoft.com/office/drawing/2014/main" id="{113B9F26-7C4E-4EFC-A4DF-7B8906DD2BB0}"/>
                </a:ext>
              </a:extLst>
            </p:cNvPr>
            <p:cNvSpPr/>
            <p:nvPr/>
          </p:nvSpPr>
          <p:spPr>
            <a:xfrm>
              <a:off x="6030407" y="8739428"/>
              <a:ext cx="301625" cy="227329"/>
            </a:xfrm>
            <a:custGeom>
              <a:avLst/>
              <a:gdLst/>
              <a:ahLst/>
              <a:cxnLst/>
              <a:rect l="l" t="t" r="r" b="b"/>
              <a:pathLst>
                <a:path w="301625" h="227329">
                  <a:moveTo>
                    <a:pt x="0" y="35991"/>
                  </a:moveTo>
                  <a:lnTo>
                    <a:pt x="0" y="227253"/>
                  </a:lnTo>
                  <a:lnTo>
                    <a:pt x="301117" y="166331"/>
                  </a:lnTo>
                  <a:lnTo>
                    <a:pt x="300558" y="0"/>
                  </a:lnTo>
                  <a:lnTo>
                    <a:pt x="0" y="35991"/>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6" name="object 350">
              <a:extLst>
                <a:ext uri="{FF2B5EF4-FFF2-40B4-BE49-F238E27FC236}">
                  <a16:creationId xmlns:a16="http://schemas.microsoft.com/office/drawing/2014/main" id="{5609A25E-2FD0-4539-9AC8-E0F8FBFA1103}"/>
                </a:ext>
              </a:extLst>
            </p:cNvPr>
            <p:cNvSpPr/>
            <p:nvPr/>
          </p:nvSpPr>
          <p:spPr>
            <a:xfrm>
              <a:off x="5805680" y="8681821"/>
              <a:ext cx="224790" cy="285115"/>
            </a:xfrm>
            <a:custGeom>
              <a:avLst/>
              <a:gdLst/>
              <a:ahLst/>
              <a:cxnLst/>
              <a:rect l="l" t="t" r="r" b="b"/>
              <a:pathLst>
                <a:path w="224789" h="285115">
                  <a:moveTo>
                    <a:pt x="102908" y="0"/>
                  </a:moveTo>
                  <a:lnTo>
                    <a:pt x="0" y="56756"/>
                  </a:lnTo>
                  <a:lnTo>
                    <a:pt x="0" y="219367"/>
                  </a:lnTo>
                  <a:lnTo>
                    <a:pt x="224726" y="284860"/>
                  </a:lnTo>
                  <a:lnTo>
                    <a:pt x="224726" y="93598"/>
                  </a:lnTo>
                  <a:lnTo>
                    <a:pt x="102908" y="0"/>
                  </a:lnTo>
                  <a:close/>
                </a:path>
              </a:pathLst>
            </a:custGeom>
            <a:solidFill>
              <a:srgbClr val="C2B59B"/>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7" name="object 351">
              <a:extLst>
                <a:ext uri="{FF2B5EF4-FFF2-40B4-BE49-F238E27FC236}">
                  <a16:creationId xmlns:a16="http://schemas.microsoft.com/office/drawing/2014/main" id="{CC373623-EAC1-4F4E-B559-30C41675048E}"/>
                </a:ext>
              </a:extLst>
            </p:cNvPr>
            <p:cNvSpPr/>
            <p:nvPr/>
          </p:nvSpPr>
          <p:spPr>
            <a:xfrm>
              <a:off x="5805680" y="8681821"/>
              <a:ext cx="224790" cy="285115"/>
            </a:xfrm>
            <a:custGeom>
              <a:avLst/>
              <a:gdLst/>
              <a:ahLst/>
              <a:cxnLst/>
              <a:rect l="l" t="t" r="r" b="b"/>
              <a:pathLst>
                <a:path w="224789" h="285115">
                  <a:moveTo>
                    <a:pt x="224726" y="93598"/>
                  </a:moveTo>
                  <a:lnTo>
                    <a:pt x="224726" y="284860"/>
                  </a:lnTo>
                  <a:lnTo>
                    <a:pt x="0" y="219367"/>
                  </a:lnTo>
                  <a:lnTo>
                    <a:pt x="0" y="56756"/>
                  </a:lnTo>
                  <a:lnTo>
                    <a:pt x="102908" y="0"/>
                  </a:lnTo>
                  <a:lnTo>
                    <a:pt x="224726" y="93598"/>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8" name="object 352">
              <a:extLst>
                <a:ext uri="{FF2B5EF4-FFF2-40B4-BE49-F238E27FC236}">
                  <a16:creationId xmlns:a16="http://schemas.microsoft.com/office/drawing/2014/main" id="{107BE24F-C223-4143-A061-C80931647931}"/>
                </a:ext>
              </a:extLst>
            </p:cNvPr>
            <p:cNvSpPr/>
            <p:nvPr/>
          </p:nvSpPr>
          <p:spPr>
            <a:xfrm>
              <a:off x="5890002" y="8642246"/>
              <a:ext cx="465455" cy="142875"/>
            </a:xfrm>
            <a:custGeom>
              <a:avLst/>
              <a:gdLst/>
              <a:ahLst/>
              <a:cxnLst/>
              <a:rect l="l" t="t" r="r" b="b"/>
              <a:pathLst>
                <a:path w="465454" h="142875">
                  <a:moveTo>
                    <a:pt x="339737" y="0"/>
                  </a:moveTo>
                  <a:lnTo>
                    <a:pt x="0" y="41503"/>
                  </a:lnTo>
                  <a:lnTo>
                    <a:pt x="127584" y="142633"/>
                  </a:lnTo>
                  <a:lnTo>
                    <a:pt x="465454" y="99352"/>
                  </a:lnTo>
                  <a:lnTo>
                    <a:pt x="339737" y="0"/>
                  </a:lnTo>
                  <a:close/>
                </a:path>
              </a:pathLst>
            </a:custGeom>
            <a:solidFill>
              <a:srgbClr val="CE665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89" name="object 353">
              <a:extLst>
                <a:ext uri="{FF2B5EF4-FFF2-40B4-BE49-F238E27FC236}">
                  <a16:creationId xmlns:a16="http://schemas.microsoft.com/office/drawing/2014/main" id="{9422BFCC-BC14-484D-83C3-7FEF145C09AC}"/>
                </a:ext>
              </a:extLst>
            </p:cNvPr>
            <p:cNvSpPr/>
            <p:nvPr/>
          </p:nvSpPr>
          <p:spPr>
            <a:xfrm>
              <a:off x="5890002" y="8642246"/>
              <a:ext cx="465455" cy="142875"/>
            </a:xfrm>
            <a:custGeom>
              <a:avLst/>
              <a:gdLst/>
              <a:ahLst/>
              <a:cxnLst/>
              <a:rect l="l" t="t" r="r" b="b"/>
              <a:pathLst>
                <a:path w="465454" h="142875">
                  <a:moveTo>
                    <a:pt x="127584" y="142633"/>
                  </a:moveTo>
                  <a:lnTo>
                    <a:pt x="0" y="41503"/>
                  </a:lnTo>
                  <a:lnTo>
                    <a:pt x="339737" y="0"/>
                  </a:lnTo>
                  <a:lnTo>
                    <a:pt x="465454" y="99352"/>
                  </a:lnTo>
                  <a:lnTo>
                    <a:pt x="127584" y="142633"/>
                  </a:lnTo>
                  <a:close/>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0" name="object 354">
              <a:extLst>
                <a:ext uri="{FF2B5EF4-FFF2-40B4-BE49-F238E27FC236}">
                  <a16:creationId xmlns:a16="http://schemas.microsoft.com/office/drawing/2014/main" id="{274E592A-6346-4A76-92A5-078B64DC859B}"/>
                </a:ext>
              </a:extLst>
            </p:cNvPr>
            <p:cNvSpPr/>
            <p:nvPr/>
          </p:nvSpPr>
          <p:spPr>
            <a:xfrm>
              <a:off x="6017585" y="8741597"/>
              <a:ext cx="338455" cy="43815"/>
            </a:xfrm>
            <a:custGeom>
              <a:avLst/>
              <a:gdLst/>
              <a:ahLst/>
              <a:cxnLst/>
              <a:rect l="l" t="t" r="r" b="b"/>
              <a:pathLst>
                <a:path w="338454" h="43815">
                  <a:moveTo>
                    <a:pt x="337870" y="0"/>
                  </a:moveTo>
                  <a:lnTo>
                    <a:pt x="0" y="43281"/>
                  </a:lnTo>
                </a:path>
              </a:pathLst>
            </a:custGeom>
            <a:solidFill>
              <a:srgbClr val="CE665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1" name="object 355">
              <a:extLst>
                <a:ext uri="{FF2B5EF4-FFF2-40B4-BE49-F238E27FC236}">
                  <a16:creationId xmlns:a16="http://schemas.microsoft.com/office/drawing/2014/main" id="{F26C307A-C0E6-43D9-9FE3-C45551EF13C7}"/>
                </a:ext>
              </a:extLst>
            </p:cNvPr>
            <p:cNvSpPr/>
            <p:nvPr/>
          </p:nvSpPr>
          <p:spPr>
            <a:xfrm>
              <a:off x="6017585" y="8741597"/>
              <a:ext cx="338455" cy="43815"/>
            </a:xfrm>
            <a:custGeom>
              <a:avLst/>
              <a:gdLst/>
              <a:ahLst/>
              <a:cxnLst/>
              <a:rect l="l" t="t" r="r" b="b"/>
              <a:pathLst>
                <a:path w="338454" h="43815">
                  <a:moveTo>
                    <a:pt x="337870" y="0"/>
                  </a:moveTo>
                  <a:lnTo>
                    <a:pt x="0" y="43281"/>
                  </a:lnTo>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2" name="object 356">
              <a:extLst>
                <a:ext uri="{FF2B5EF4-FFF2-40B4-BE49-F238E27FC236}">
                  <a16:creationId xmlns:a16="http://schemas.microsoft.com/office/drawing/2014/main" id="{E51BCAA6-1116-43E7-A343-8C2786CC7D31}"/>
                </a:ext>
              </a:extLst>
            </p:cNvPr>
            <p:cNvSpPr/>
            <p:nvPr/>
          </p:nvSpPr>
          <p:spPr>
            <a:xfrm>
              <a:off x="5890007" y="8642244"/>
              <a:ext cx="340360" cy="41910"/>
            </a:xfrm>
            <a:custGeom>
              <a:avLst/>
              <a:gdLst/>
              <a:ahLst/>
              <a:cxnLst/>
              <a:rect l="l" t="t" r="r" b="b"/>
              <a:pathLst>
                <a:path w="340360" h="41909">
                  <a:moveTo>
                    <a:pt x="339737" y="0"/>
                  </a:moveTo>
                  <a:lnTo>
                    <a:pt x="0" y="41503"/>
                  </a:lnTo>
                </a:path>
              </a:pathLst>
            </a:custGeom>
            <a:solidFill>
              <a:srgbClr val="CE6650"/>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3" name="object 357">
              <a:extLst>
                <a:ext uri="{FF2B5EF4-FFF2-40B4-BE49-F238E27FC236}">
                  <a16:creationId xmlns:a16="http://schemas.microsoft.com/office/drawing/2014/main" id="{21AC69C9-D22C-4A45-A674-1A6705C10674}"/>
                </a:ext>
              </a:extLst>
            </p:cNvPr>
            <p:cNvSpPr/>
            <p:nvPr/>
          </p:nvSpPr>
          <p:spPr>
            <a:xfrm>
              <a:off x="5890007" y="8642244"/>
              <a:ext cx="340360" cy="41910"/>
            </a:xfrm>
            <a:custGeom>
              <a:avLst/>
              <a:gdLst/>
              <a:ahLst/>
              <a:cxnLst/>
              <a:rect l="l" t="t" r="r" b="b"/>
              <a:pathLst>
                <a:path w="340360" h="41909">
                  <a:moveTo>
                    <a:pt x="0" y="41503"/>
                  </a:moveTo>
                  <a:lnTo>
                    <a:pt x="339737" y="0"/>
                  </a:lnTo>
                </a:path>
              </a:pathLst>
            </a:custGeom>
            <a:ln w="3175">
              <a:solidFill>
                <a:srgbClr val="8B5D3B"/>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4" name="object 358">
              <a:extLst>
                <a:ext uri="{FF2B5EF4-FFF2-40B4-BE49-F238E27FC236}">
                  <a16:creationId xmlns:a16="http://schemas.microsoft.com/office/drawing/2014/main" id="{5EA1EB53-A85A-43C9-B943-B7ACB458EE7C}"/>
                </a:ext>
              </a:extLst>
            </p:cNvPr>
            <p:cNvSpPr/>
            <p:nvPr/>
          </p:nvSpPr>
          <p:spPr>
            <a:xfrm>
              <a:off x="6059182" y="8871851"/>
              <a:ext cx="74714" cy="63423"/>
            </a:xfrm>
            <a:prstGeom prst="rect">
              <a:avLst/>
            </a:prstGeom>
            <a:blipFill>
              <a:blip r:embed="rId83"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5" name="object 359">
              <a:extLst>
                <a:ext uri="{FF2B5EF4-FFF2-40B4-BE49-F238E27FC236}">
                  <a16:creationId xmlns:a16="http://schemas.microsoft.com/office/drawing/2014/main" id="{1E74434F-ADA2-4B23-9220-F08950F303B9}"/>
                </a:ext>
              </a:extLst>
            </p:cNvPr>
            <p:cNvSpPr/>
            <p:nvPr/>
          </p:nvSpPr>
          <p:spPr>
            <a:xfrm>
              <a:off x="6059182" y="8871848"/>
              <a:ext cx="74930" cy="63500"/>
            </a:xfrm>
            <a:custGeom>
              <a:avLst/>
              <a:gdLst/>
              <a:ahLst/>
              <a:cxnLst/>
              <a:rect l="l" t="t" r="r" b="b"/>
              <a:pathLst>
                <a:path w="74929" h="63500">
                  <a:moveTo>
                    <a:pt x="673" y="12522"/>
                  </a:moveTo>
                  <a:lnTo>
                    <a:pt x="0" y="63423"/>
                  </a:lnTo>
                  <a:lnTo>
                    <a:pt x="74714" y="50063"/>
                  </a:lnTo>
                  <a:lnTo>
                    <a:pt x="74714" y="0"/>
                  </a:lnTo>
                  <a:lnTo>
                    <a:pt x="673" y="12522"/>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6" name="object 360">
              <a:extLst>
                <a:ext uri="{FF2B5EF4-FFF2-40B4-BE49-F238E27FC236}">
                  <a16:creationId xmlns:a16="http://schemas.microsoft.com/office/drawing/2014/main" id="{98F1D60A-619A-4B1A-9B69-B7638FB11139}"/>
                </a:ext>
              </a:extLst>
            </p:cNvPr>
            <p:cNvSpPr/>
            <p:nvPr/>
          </p:nvSpPr>
          <p:spPr>
            <a:xfrm>
              <a:off x="6060591" y="8792247"/>
              <a:ext cx="73215" cy="51562"/>
            </a:xfrm>
            <a:prstGeom prst="rect">
              <a:avLst/>
            </a:prstGeom>
            <a:blipFill>
              <a:blip r:embed="rId84"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7" name="object 361">
              <a:extLst>
                <a:ext uri="{FF2B5EF4-FFF2-40B4-BE49-F238E27FC236}">
                  <a16:creationId xmlns:a16="http://schemas.microsoft.com/office/drawing/2014/main" id="{137ACA71-B818-43A1-A27E-CEC583572ED6}"/>
                </a:ext>
              </a:extLst>
            </p:cNvPr>
            <p:cNvSpPr/>
            <p:nvPr/>
          </p:nvSpPr>
          <p:spPr>
            <a:xfrm>
              <a:off x="6060600" y="8792260"/>
              <a:ext cx="73660" cy="52069"/>
            </a:xfrm>
            <a:custGeom>
              <a:avLst/>
              <a:gdLst/>
              <a:ahLst/>
              <a:cxnLst/>
              <a:rect l="l" t="t" r="r" b="b"/>
              <a:pathLst>
                <a:path w="73660" h="52070">
                  <a:moveTo>
                    <a:pt x="0" y="9245"/>
                  </a:moveTo>
                  <a:lnTo>
                    <a:pt x="0" y="51549"/>
                  </a:lnTo>
                  <a:lnTo>
                    <a:pt x="72796" y="41554"/>
                  </a:lnTo>
                  <a:lnTo>
                    <a:pt x="73202" y="0"/>
                  </a:lnTo>
                  <a:lnTo>
                    <a:pt x="0" y="9245"/>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8" name="object 362">
              <a:extLst>
                <a:ext uri="{FF2B5EF4-FFF2-40B4-BE49-F238E27FC236}">
                  <a16:creationId xmlns:a16="http://schemas.microsoft.com/office/drawing/2014/main" id="{1F51983B-F0D8-4F8C-A117-E827D765E8C3}"/>
                </a:ext>
              </a:extLst>
            </p:cNvPr>
            <p:cNvSpPr/>
            <p:nvPr/>
          </p:nvSpPr>
          <p:spPr>
            <a:xfrm>
              <a:off x="6246507" y="8842654"/>
              <a:ext cx="63601" cy="56324"/>
            </a:xfrm>
            <a:prstGeom prst="rect">
              <a:avLst/>
            </a:prstGeom>
            <a:blipFill>
              <a:blip r:embed="rId85"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099" name="object 363">
              <a:extLst>
                <a:ext uri="{FF2B5EF4-FFF2-40B4-BE49-F238E27FC236}">
                  <a16:creationId xmlns:a16="http://schemas.microsoft.com/office/drawing/2014/main" id="{A2EF197F-7717-4B50-AADC-276909991006}"/>
                </a:ext>
              </a:extLst>
            </p:cNvPr>
            <p:cNvSpPr/>
            <p:nvPr/>
          </p:nvSpPr>
          <p:spPr>
            <a:xfrm>
              <a:off x="6246511" y="8842657"/>
              <a:ext cx="64135" cy="56515"/>
            </a:xfrm>
            <a:custGeom>
              <a:avLst/>
              <a:gdLst/>
              <a:ahLst/>
              <a:cxnLst/>
              <a:rect l="l" t="t" r="r" b="b"/>
              <a:pathLst>
                <a:path w="64135" h="56515">
                  <a:moveTo>
                    <a:pt x="1041" y="10426"/>
                  </a:moveTo>
                  <a:lnTo>
                    <a:pt x="0" y="56311"/>
                  </a:lnTo>
                  <a:lnTo>
                    <a:pt x="63601" y="43789"/>
                  </a:lnTo>
                  <a:lnTo>
                    <a:pt x="62560" y="0"/>
                  </a:lnTo>
                  <a:lnTo>
                    <a:pt x="1041" y="10426"/>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0" name="object 364">
              <a:extLst>
                <a:ext uri="{FF2B5EF4-FFF2-40B4-BE49-F238E27FC236}">
                  <a16:creationId xmlns:a16="http://schemas.microsoft.com/office/drawing/2014/main" id="{EFBDD849-34F2-4E1B-9B37-D417EC631E13}"/>
                </a:ext>
              </a:extLst>
            </p:cNvPr>
            <p:cNvSpPr/>
            <p:nvPr/>
          </p:nvSpPr>
          <p:spPr>
            <a:xfrm>
              <a:off x="6246609" y="8765692"/>
              <a:ext cx="60693" cy="50177"/>
            </a:xfrm>
            <a:prstGeom prst="rect">
              <a:avLst/>
            </a:prstGeom>
            <a:blipFill>
              <a:blip r:embed="rId86"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1" name="object 365">
              <a:extLst>
                <a:ext uri="{FF2B5EF4-FFF2-40B4-BE49-F238E27FC236}">
                  <a16:creationId xmlns:a16="http://schemas.microsoft.com/office/drawing/2014/main" id="{1586C093-31B6-43AB-8D39-627F46B78C8E}"/>
                </a:ext>
              </a:extLst>
            </p:cNvPr>
            <p:cNvSpPr/>
            <p:nvPr/>
          </p:nvSpPr>
          <p:spPr>
            <a:xfrm>
              <a:off x="6246609" y="8765688"/>
              <a:ext cx="60960" cy="50800"/>
            </a:xfrm>
            <a:custGeom>
              <a:avLst/>
              <a:gdLst/>
              <a:ahLst/>
              <a:cxnLst/>
              <a:rect l="l" t="t" r="r" b="b"/>
              <a:pathLst>
                <a:path w="60960" h="50800">
                  <a:moveTo>
                    <a:pt x="0" y="9220"/>
                  </a:moveTo>
                  <a:lnTo>
                    <a:pt x="0" y="50177"/>
                  </a:lnTo>
                  <a:lnTo>
                    <a:pt x="60286" y="38912"/>
                  </a:lnTo>
                  <a:lnTo>
                    <a:pt x="60693" y="0"/>
                  </a:lnTo>
                  <a:lnTo>
                    <a:pt x="0" y="9220"/>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2" name="object 366">
              <a:extLst>
                <a:ext uri="{FF2B5EF4-FFF2-40B4-BE49-F238E27FC236}">
                  <a16:creationId xmlns:a16="http://schemas.microsoft.com/office/drawing/2014/main" id="{6CFA45F8-5D16-403E-B70F-EFB09CEF9CAE}"/>
                </a:ext>
              </a:extLst>
            </p:cNvPr>
            <p:cNvSpPr/>
            <p:nvPr/>
          </p:nvSpPr>
          <p:spPr>
            <a:xfrm>
              <a:off x="6168666" y="8859336"/>
              <a:ext cx="45720" cy="79375"/>
            </a:xfrm>
            <a:custGeom>
              <a:avLst/>
              <a:gdLst/>
              <a:ahLst/>
              <a:cxnLst/>
              <a:rect l="l" t="t" r="r" b="b"/>
              <a:pathLst>
                <a:path w="45720" h="79375">
                  <a:moveTo>
                    <a:pt x="45516" y="0"/>
                  </a:moveTo>
                  <a:lnTo>
                    <a:pt x="1041" y="6832"/>
                  </a:lnTo>
                  <a:lnTo>
                    <a:pt x="0" y="78892"/>
                  </a:lnTo>
                  <a:lnTo>
                    <a:pt x="44005" y="69748"/>
                  </a:lnTo>
                  <a:lnTo>
                    <a:pt x="45516" y="0"/>
                  </a:lnTo>
                  <a:close/>
                </a:path>
              </a:pathLst>
            </a:custGeom>
            <a:solidFill>
              <a:srgbClr val="C1272D"/>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3" name="object 367">
              <a:extLst>
                <a:ext uri="{FF2B5EF4-FFF2-40B4-BE49-F238E27FC236}">
                  <a16:creationId xmlns:a16="http://schemas.microsoft.com/office/drawing/2014/main" id="{3371BF57-0FA8-4BB4-9BA2-5F1BE97023C0}"/>
                </a:ext>
              </a:extLst>
            </p:cNvPr>
            <p:cNvSpPr/>
            <p:nvPr/>
          </p:nvSpPr>
          <p:spPr>
            <a:xfrm>
              <a:off x="6168666" y="8859336"/>
              <a:ext cx="45720" cy="79375"/>
            </a:xfrm>
            <a:custGeom>
              <a:avLst/>
              <a:gdLst/>
              <a:ahLst/>
              <a:cxnLst/>
              <a:rect l="l" t="t" r="r" b="b"/>
              <a:pathLst>
                <a:path w="45720" h="79375">
                  <a:moveTo>
                    <a:pt x="0" y="78892"/>
                  </a:moveTo>
                  <a:lnTo>
                    <a:pt x="1041" y="6832"/>
                  </a:lnTo>
                  <a:lnTo>
                    <a:pt x="45516" y="0"/>
                  </a:lnTo>
                  <a:lnTo>
                    <a:pt x="44005" y="69748"/>
                  </a:lnTo>
                  <a:lnTo>
                    <a:pt x="0" y="78892"/>
                  </a:lnTo>
                  <a:close/>
                </a:path>
              </a:pathLst>
            </a:custGeom>
            <a:ln w="3175">
              <a:solidFill>
                <a:srgbClr val="603813"/>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4" name="object 368">
              <a:extLst>
                <a:ext uri="{FF2B5EF4-FFF2-40B4-BE49-F238E27FC236}">
                  <a16:creationId xmlns:a16="http://schemas.microsoft.com/office/drawing/2014/main" id="{441FB159-ADD6-4CE1-9296-99699266B56F}"/>
                </a:ext>
              </a:extLst>
            </p:cNvPr>
            <p:cNvSpPr/>
            <p:nvPr/>
          </p:nvSpPr>
          <p:spPr>
            <a:xfrm>
              <a:off x="6167983" y="8782176"/>
              <a:ext cx="49237" cy="44830"/>
            </a:xfrm>
            <a:prstGeom prst="rect">
              <a:avLst/>
            </a:prstGeom>
            <a:blipFill>
              <a:blip r:embed="rId87"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5" name="object 369">
              <a:extLst>
                <a:ext uri="{FF2B5EF4-FFF2-40B4-BE49-F238E27FC236}">
                  <a16:creationId xmlns:a16="http://schemas.microsoft.com/office/drawing/2014/main" id="{9B84FFA2-5661-4076-B3D8-329B7EA9EF0F}"/>
                </a:ext>
              </a:extLst>
            </p:cNvPr>
            <p:cNvSpPr/>
            <p:nvPr/>
          </p:nvSpPr>
          <p:spPr>
            <a:xfrm>
              <a:off x="6167979" y="8782169"/>
              <a:ext cx="49530" cy="45085"/>
            </a:xfrm>
            <a:custGeom>
              <a:avLst/>
              <a:gdLst/>
              <a:ahLst/>
              <a:cxnLst/>
              <a:rect l="l" t="t" r="r" b="b"/>
              <a:pathLst>
                <a:path w="49529" h="45084">
                  <a:moveTo>
                    <a:pt x="0" y="6108"/>
                  </a:moveTo>
                  <a:lnTo>
                    <a:pt x="0" y="44843"/>
                  </a:lnTo>
                  <a:lnTo>
                    <a:pt x="48818" y="37541"/>
                  </a:lnTo>
                  <a:lnTo>
                    <a:pt x="49237" y="0"/>
                  </a:lnTo>
                  <a:lnTo>
                    <a:pt x="0" y="6108"/>
                  </a:lnTo>
                  <a:close/>
                </a:path>
              </a:pathLst>
            </a:custGeom>
            <a:ln w="3175">
              <a:solidFill>
                <a:srgbClr val="808285"/>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6" name="object 370">
              <a:extLst>
                <a:ext uri="{FF2B5EF4-FFF2-40B4-BE49-F238E27FC236}">
                  <a16:creationId xmlns:a16="http://schemas.microsoft.com/office/drawing/2014/main" id="{32B77C76-56FD-419D-B812-1404C6ABFDC9}"/>
                </a:ext>
              </a:extLst>
            </p:cNvPr>
            <p:cNvSpPr/>
            <p:nvPr/>
          </p:nvSpPr>
          <p:spPr>
            <a:xfrm>
              <a:off x="5962924" y="8672331"/>
              <a:ext cx="354860" cy="91885"/>
            </a:xfrm>
            <a:prstGeom prst="rect">
              <a:avLst/>
            </a:prstGeom>
            <a:blipFill>
              <a:blip r:embed="rId88"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7" name="object 371">
              <a:extLst>
                <a:ext uri="{FF2B5EF4-FFF2-40B4-BE49-F238E27FC236}">
                  <a16:creationId xmlns:a16="http://schemas.microsoft.com/office/drawing/2014/main" id="{46F1B74D-7399-4850-AE6B-F00DF1409D49}"/>
                </a:ext>
              </a:extLst>
            </p:cNvPr>
            <p:cNvSpPr/>
            <p:nvPr/>
          </p:nvSpPr>
          <p:spPr>
            <a:xfrm>
              <a:off x="5243821" y="8526280"/>
              <a:ext cx="650240" cy="247015"/>
            </a:xfrm>
            <a:custGeom>
              <a:avLst/>
              <a:gdLst/>
              <a:ahLst/>
              <a:cxnLst/>
              <a:rect l="l" t="t" r="r" b="b"/>
              <a:pathLst>
                <a:path w="650239" h="247015">
                  <a:moveTo>
                    <a:pt x="0" y="0"/>
                  </a:moveTo>
                  <a:lnTo>
                    <a:pt x="13449" y="42475"/>
                  </a:lnTo>
                  <a:lnTo>
                    <a:pt x="52497" y="109953"/>
                  </a:lnTo>
                  <a:lnTo>
                    <a:pt x="81806" y="143359"/>
                  </a:lnTo>
                  <a:lnTo>
                    <a:pt x="117735" y="171366"/>
                  </a:lnTo>
                  <a:lnTo>
                    <a:pt x="160359" y="190089"/>
                  </a:lnTo>
                  <a:lnTo>
                    <a:pt x="209753" y="195644"/>
                  </a:lnTo>
                  <a:lnTo>
                    <a:pt x="265988" y="184149"/>
                  </a:lnTo>
                  <a:lnTo>
                    <a:pt x="299859" y="206574"/>
                  </a:lnTo>
                  <a:lnTo>
                    <a:pt x="339160" y="224778"/>
                  </a:lnTo>
                  <a:lnTo>
                    <a:pt x="382503" y="238048"/>
                  </a:lnTo>
                  <a:lnTo>
                    <a:pt x="428498" y="245666"/>
                  </a:lnTo>
                  <a:lnTo>
                    <a:pt x="475756" y="246917"/>
                  </a:lnTo>
                  <a:lnTo>
                    <a:pt x="522888" y="241084"/>
                  </a:lnTo>
                  <a:lnTo>
                    <a:pt x="568503" y="227452"/>
                  </a:lnTo>
                  <a:lnTo>
                    <a:pt x="611214" y="205305"/>
                  </a:lnTo>
                  <a:lnTo>
                    <a:pt x="649630" y="173926"/>
                  </a:lnTo>
                </a:path>
              </a:pathLst>
            </a:custGeom>
            <a:ln w="5816">
              <a:solidFill>
                <a:srgbClr val="231F20"/>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8" name="object 372">
              <a:extLst>
                <a:ext uri="{FF2B5EF4-FFF2-40B4-BE49-F238E27FC236}">
                  <a16:creationId xmlns:a16="http://schemas.microsoft.com/office/drawing/2014/main" id="{BBE17E4E-67E0-4B92-A496-95542116804B}"/>
                </a:ext>
              </a:extLst>
            </p:cNvPr>
            <p:cNvSpPr/>
            <p:nvPr/>
          </p:nvSpPr>
          <p:spPr>
            <a:xfrm>
              <a:off x="6116064" y="6199918"/>
              <a:ext cx="248183" cy="153250"/>
            </a:xfrm>
            <a:prstGeom prst="rect">
              <a:avLst/>
            </a:prstGeom>
            <a:blipFill>
              <a:blip r:embed="rId89"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09" name="object 373">
              <a:extLst>
                <a:ext uri="{FF2B5EF4-FFF2-40B4-BE49-F238E27FC236}">
                  <a16:creationId xmlns:a16="http://schemas.microsoft.com/office/drawing/2014/main" id="{219EECD4-7403-4AA8-A8DC-D1DD413D1C2E}"/>
                </a:ext>
              </a:extLst>
            </p:cNvPr>
            <p:cNvSpPr/>
            <p:nvPr/>
          </p:nvSpPr>
          <p:spPr>
            <a:xfrm>
              <a:off x="5995256" y="6180608"/>
              <a:ext cx="367665" cy="54610"/>
            </a:xfrm>
            <a:custGeom>
              <a:avLst/>
              <a:gdLst/>
              <a:ahLst/>
              <a:cxnLst/>
              <a:rect l="l" t="t" r="r" b="b"/>
              <a:pathLst>
                <a:path w="367664" h="54610">
                  <a:moveTo>
                    <a:pt x="239268" y="0"/>
                  </a:moveTo>
                  <a:lnTo>
                    <a:pt x="0" y="32143"/>
                  </a:lnTo>
                  <a:lnTo>
                    <a:pt x="122262" y="54330"/>
                  </a:lnTo>
                  <a:lnTo>
                    <a:pt x="367538" y="20764"/>
                  </a:lnTo>
                  <a:lnTo>
                    <a:pt x="239268" y="0"/>
                  </a:lnTo>
                  <a:close/>
                </a:path>
              </a:pathLst>
            </a:custGeom>
            <a:solidFill>
              <a:srgbClr val="BBABA1"/>
            </a:solid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10" name="object 374">
              <a:extLst>
                <a:ext uri="{FF2B5EF4-FFF2-40B4-BE49-F238E27FC236}">
                  <a16:creationId xmlns:a16="http://schemas.microsoft.com/office/drawing/2014/main" id="{8A0B6072-74B6-443E-A045-7122B23D5E8C}"/>
                </a:ext>
              </a:extLst>
            </p:cNvPr>
            <p:cNvSpPr/>
            <p:nvPr/>
          </p:nvSpPr>
          <p:spPr>
            <a:xfrm>
              <a:off x="5995256" y="6180608"/>
              <a:ext cx="367665" cy="54610"/>
            </a:xfrm>
            <a:custGeom>
              <a:avLst/>
              <a:gdLst/>
              <a:ahLst/>
              <a:cxnLst/>
              <a:rect l="l" t="t" r="r" b="b"/>
              <a:pathLst>
                <a:path w="367664" h="54610">
                  <a:moveTo>
                    <a:pt x="122262" y="54330"/>
                  </a:moveTo>
                  <a:lnTo>
                    <a:pt x="0" y="32143"/>
                  </a:lnTo>
                  <a:lnTo>
                    <a:pt x="239268" y="0"/>
                  </a:lnTo>
                  <a:lnTo>
                    <a:pt x="367538" y="20764"/>
                  </a:lnTo>
                  <a:lnTo>
                    <a:pt x="122262" y="54330"/>
                  </a:lnTo>
                  <a:close/>
                </a:path>
              </a:pathLst>
            </a:custGeom>
            <a:ln w="3175">
              <a:solidFill>
                <a:srgbClr val="726658"/>
              </a:solidFill>
            </a:ln>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sp>
          <p:nvSpPr>
            <p:cNvPr id="1111" name="object 375">
              <a:extLst>
                <a:ext uri="{FF2B5EF4-FFF2-40B4-BE49-F238E27FC236}">
                  <a16:creationId xmlns:a16="http://schemas.microsoft.com/office/drawing/2014/main" id="{0608B1D7-6A88-487C-933A-2F7A41C86205}"/>
                </a:ext>
              </a:extLst>
            </p:cNvPr>
            <p:cNvSpPr/>
            <p:nvPr/>
          </p:nvSpPr>
          <p:spPr>
            <a:xfrm>
              <a:off x="5992785" y="6211005"/>
              <a:ext cx="126187" cy="142163"/>
            </a:xfrm>
            <a:prstGeom prst="rect">
              <a:avLst/>
            </a:prstGeom>
            <a:blipFill>
              <a:blip r:embed="rId90" cstate="print"/>
              <a:stretch>
                <a:fillRect/>
              </a:stretch>
            </a:blipFill>
          </p:spPr>
          <p:txBody>
            <a:bodyPr wrap="square" lIns="0" tIns="0" rIns="0" bIns="0" rtlCol="0"/>
            <a:lstStyle/>
            <a:p>
              <a:pPr fontAlgn="auto">
                <a:spcBef>
                  <a:spcPts val="0"/>
                </a:spcBef>
                <a:spcAft>
                  <a:spcPts val="0"/>
                </a:spcAft>
              </a:pPr>
              <a:endParaRPr sz="1800">
                <a:solidFill>
                  <a:prstClr val="black"/>
                </a:solidFill>
                <a:latin typeface="Calibri"/>
                <a:ea typeface="+mn-ea"/>
                <a:cs typeface="+mn-cs"/>
              </a:endParaRP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TotalTime>
  <Words>351</Words>
  <Application>Microsoft Office PowerPoint</Application>
  <PresentationFormat>On-screen Show (4:3)</PresentationFormat>
  <Paragraphs>63</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Lucida Grande</vt:lpstr>
      <vt:lpstr>Times New Roman</vt:lpstr>
      <vt:lpstr>Default Design</vt:lpstr>
      <vt:lpstr>PowerPoint Presentation</vt:lpstr>
      <vt:lpstr>Electricity supply</vt:lpstr>
      <vt:lpstr>Transmission voltages</vt:lpstr>
      <vt:lpstr>Transmission voltages </vt:lpstr>
      <vt:lpstr>Transmission voltages</vt:lpstr>
      <vt:lpstr>Transmission voltages</vt:lpstr>
      <vt:lpstr>Transmission voltages</vt:lpstr>
      <vt:lpstr>Transmission voltages</vt:lpstr>
      <vt:lpstr>Transmission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213</cp:revision>
  <dcterms:created xsi:type="dcterms:W3CDTF">2013-05-28T00:38:54Z</dcterms:created>
  <dcterms:modified xsi:type="dcterms:W3CDTF">2023-10-19T08:58:47Z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