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68" r:id="rId6"/>
    <p:sldId id="369" r:id="rId7"/>
    <p:sldId id="370" r:id="rId8"/>
    <p:sldId id="371" r:id="rId9"/>
    <p:sldId id="267" r:id="rId10"/>
  </p:sldIdLst>
  <p:sldSz cx="9144000" cy="6858000" type="screen4x3"/>
  <p:notesSz cx="6858000" cy="91440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D7B80A-6B11-4956-9C0F-77CE6A47BA36}" v="9" dt="2023-10-19T09:29:16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6395"/>
  </p:normalViewPr>
  <p:slideViewPr>
    <p:cSldViewPr showGuides="1">
      <p:cViewPr varScale="1">
        <p:scale>
          <a:sx n="57" d="100"/>
          <a:sy n="57" d="100"/>
        </p:scale>
        <p:origin x="8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0BD7B80A-6B11-4956-9C0F-77CE6A47BA36}"/>
    <pc:docChg chg="modSld">
      <pc:chgData name="Claire Brooks" userId="045b5ce1-bb15-4c22-aa7e-c7b600949989" providerId="ADAL" clId="{0BD7B80A-6B11-4956-9C0F-77CE6A47BA36}" dt="2023-10-19T09:29:16.154" v="8" actId="14100"/>
      <pc:docMkLst>
        <pc:docMk/>
      </pc:docMkLst>
      <pc:sldChg chg="addSp delSp modSp">
        <pc:chgData name="Claire Brooks" userId="045b5ce1-bb15-4c22-aa7e-c7b600949989" providerId="ADAL" clId="{0BD7B80A-6B11-4956-9C0F-77CE6A47BA36}" dt="2023-10-19T09:29:16.154" v="8" actId="14100"/>
        <pc:sldMkLst>
          <pc:docMk/>
          <pc:sldMk cId="0" sldId="371"/>
        </pc:sldMkLst>
        <pc:picChg chg="add mod">
          <ac:chgData name="Claire Brooks" userId="045b5ce1-bb15-4c22-aa7e-c7b600949989" providerId="ADAL" clId="{0BD7B80A-6B11-4956-9C0F-77CE6A47BA36}" dt="2023-10-19T09:29:16.154" v="8" actId="14100"/>
          <ac:picMkLst>
            <pc:docMk/>
            <pc:sldMk cId="0" sldId="371"/>
            <ac:picMk id="3" creationId="{71E5D065-BD30-E8BC-676A-E1C87261DDF3}"/>
          </ac:picMkLst>
        </pc:picChg>
        <pc:picChg chg="del">
          <ac:chgData name="Claire Brooks" userId="045b5ce1-bb15-4c22-aa7e-c7b600949989" providerId="ADAL" clId="{0BD7B80A-6B11-4956-9C0F-77CE6A47BA36}" dt="2023-10-19T09:29:02.769" v="0" actId="478"/>
          <ac:picMkLst>
            <pc:docMk/>
            <pc:sldMk cId="0" sldId="371"/>
            <ac:picMk id="1026" creationId="{12D4DF75-A8F9-4E30-8F4A-972ECC21DF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>
                <a:ea typeface="ＭＳ Ｐゴシック" pitchFamily="-105" charset="-128"/>
                <a:cs typeface="ＭＳ Ｐゴシック" pitchFamily="-105" charset="-128"/>
              </a:rPr>
              <a:t>PowerPoint 5</a:t>
            </a: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: Industry documents</a:t>
            </a:r>
            <a:endParaRPr lang="en-GB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114: Electrotechnical systems and equipment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Electricity at Work Regulations (1989)</a:t>
            </a:r>
          </a:p>
        </p:txBody>
      </p:sp>
      <p:sp>
        <p:nvSpPr>
          <p:cNvPr id="4" name="Rectangle 3"/>
          <p:cNvSpPr/>
          <p:nvPr/>
        </p:nvSpPr>
        <p:spPr>
          <a:xfrm>
            <a:off x="427434" y="162880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dirty="0"/>
          </a:p>
          <a:p>
            <a:r>
              <a:rPr lang="en-GB" dirty="0"/>
              <a:t>The ​Electricity at Work Regulations apply to all aspects of the use of electricity within the workplace. They place duties on employers, employees and the self-employed to prevent danger.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 7671:2018 Requirements for Electrical Installations, IET Wiring Regulations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700808"/>
            <a:ext cx="820891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The Regulations apply to the design, erection and verification of electrical installations, also additions and alterations to existing installations.</a:t>
            </a:r>
          </a:p>
          <a:p>
            <a:endParaRPr lang="en-GB" dirty="0"/>
          </a:p>
          <a:p>
            <a:r>
              <a:rPr lang="en-GB" dirty="0"/>
              <a:t>Although not a statutory document, BS 7671 set the standard for how electrical installations should be completed in the UK and enables compliance with the law.</a:t>
            </a:r>
          </a:p>
          <a:p>
            <a:endParaRPr lang="en-GB" sz="1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 IET On-Site Guide </a:t>
            </a:r>
          </a:p>
        </p:txBody>
      </p:sp>
      <p:sp>
        <p:nvSpPr>
          <p:cNvPr id="4" name="Rectangle 3"/>
          <p:cNvSpPr/>
          <p:nvPr/>
        </p:nvSpPr>
        <p:spPr>
          <a:xfrm>
            <a:off x="472130" y="1843950"/>
            <a:ext cx="35238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The IET On-Site Guide  is an easy-to-consult book that can be taken on-site to ensure compliance with the electrical regulations (BS 7671). It is essential for all those involved in testing and inspecting electrical installations.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8" name="Picture 4" descr="IET On-Site Guide 18th Edition">
            <a:extLst>
              <a:ext uri="{FF2B5EF4-FFF2-40B4-BE49-F238E27FC236}">
                <a16:creationId xmlns:a16="http://schemas.microsoft.com/office/drawing/2014/main" id="{247AC533-E209-AE65-CAB3-B12569D3C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90588"/>
            <a:ext cx="4485878" cy="448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IET Guidance Notes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743558"/>
            <a:ext cx="4464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The IET Guidance Notes are a series of manuals designed to amplify the particular requirements of a part of the 18th Edition Wiring Regulations (BS 7671).</a:t>
            </a:r>
          </a:p>
          <a:p>
            <a:endParaRPr lang="en-GB" dirty="0"/>
          </a:p>
          <a:p>
            <a:r>
              <a:rPr lang="en-GB" dirty="0"/>
              <a:t>Each of the guides is extensively cross-referenced to the Regulations, thus providing easy access.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IET Wiring Regulations 18th Edition">
            <a:extLst>
              <a:ext uri="{FF2B5EF4-FFF2-40B4-BE49-F238E27FC236}">
                <a16:creationId xmlns:a16="http://schemas.microsoft.com/office/drawing/2014/main" id="{71E5D065-BD30-E8BC-676A-E1C87261D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9" r="16521"/>
          <a:stretch/>
        </p:blipFill>
        <p:spPr bwMode="auto">
          <a:xfrm>
            <a:off x="5148064" y="1023179"/>
            <a:ext cx="3454645" cy="499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</TotalTime>
  <Words>206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Lucida Grande</vt:lpstr>
      <vt:lpstr>Times New Roman</vt:lpstr>
      <vt:lpstr>Default Design</vt:lpstr>
      <vt:lpstr>PowerPoint Presentation</vt:lpstr>
      <vt:lpstr>Electricity at Work Regulations (1989)</vt:lpstr>
      <vt:lpstr>BS 7671:2018 Requirements for Electrical Installations, IET Wiring Regulations</vt:lpstr>
      <vt:lpstr>The IET On-Site Guide </vt:lpstr>
      <vt:lpstr>IET Guidance Notes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203</cp:revision>
  <dcterms:created xsi:type="dcterms:W3CDTF">2013-05-28T00:38:54Z</dcterms:created>
  <dcterms:modified xsi:type="dcterms:W3CDTF">2023-10-19T09:29:17Z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