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31" r:id="rId6"/>
    <p:sldId id="344" r:id="rId7"/>
    <p:sldId id="334" r:id="rId8"/>
    <p:sldId id="335" r:id="rId9"/>
    <p:sldId id="347" r:id="rId10"/>
    <p:sldId id="348" r:id="rId11"/>
    <p:sldId id="349" r:id="rId12"/>
    <p:sldId id="351" r:id="rId13"/>
    <p:sldId id="352" r:id="rId14"/>
    <p:sldId id="353" r:id="rId15"/>
    <p:sldId id="346" r:id="rId16"/>
    <p:sldId id="356" r:id="rId17"/>
    <p:sldId id="357" r:id="rId18"/>
    <p:sldId id="362" r:id="rId19"/>
    <p:sldId id="358" r:id="rId20"/>
    <p:sldId id="361" r:id="rId21"/>
    <p:sldId id="359" r:id="rId22"/>
    <p:sldId id="363" r:id="rId23"/>
    <p:sldId id="354" r:id="rId24"/>
    <p:sldId id="267" r:id="rId25"/>
  </p:sldIdLst>
  <p:sldSz cx="9144000" cy="6858000" type="screen4x3"/>
  <p:notesSz cx="6858000" cy="9144000"/>
  <p:custDataLst>
    <p:tags r:id="rId2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D539632E-5766-ED86-5F7F-B13AF4E7E3FD}" name="Alice van Raalte" initials="AvR" userId="10fffbf083cf9823" providerId="Windows Live"/>
  <p188:author id="{6E93FF4A-33D0-35C3-5374-0C57E991B34D}" name="Sandra Stafford" initials="S" userId="Anonymous_Sandra Stafford" providerId="None"/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dra Stafford" initials="S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34A141-7E65-41B1-AEE5-5803226ED738}" v="5" dt="2023-05-25T09:54:54.3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3793" autoAdjust="0"/>
    <p:restoredTop sz="87836" autoAdjust="0"/>
  </p:normalViewPr>
  <p:slideViewPr>
    <p:cSldViewPr showGuides="1">
      <p:cViewPr>
        <p:scale>
          <a:sx n="125" d="100"/>
          <a:sy n="125" d="100"/>
        </p:scale>
        <p:origin x="-268" y="-2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35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C6E0CB-B0A4-44D1-AE15-E47A0AE85066}" type="doc">
      <dgm:prSet loTypeId="urn:microsoft.com/office/officeart/2005/8/layout/process1" loCatId="process" qsTypeId="urn:microsoft.com/office/officeart/2005/8/quickstyle/simple1" qsCatId="simple" csTypeId="urn:microsoft.com/office/officeart/2005/8/colors/accent0_2" csCatId="mainScheme" phldr="1"/>
      <dgm:spPr/>
    </dgm:pt>
    <dgm:pt modelId="{E9FD38EF-3434-4A9D-A34D-39A88B3401CD}">
      <dgm:prSet phldrT="[Text]" custT="1"/>
      <dgm:spPr/>
      <dgm:t>
        <a:bodyPr/>
        <a:lstStyle/>
        <a:p>
          <a:r>
            <a:rPr lang="cy-GB" sz="900" b="1"/>
            <a:t>Sylfaen </a:t>
          </a:r>
        </a:p>
      </dgm:t>
    </dgm:pt>
    <dgm:pt modelId="{ACCA1F49-7986-44EB-AAB9-15398BDFEA4F}" type="parTrans" cxnId="{203D568A-488B-49D7-BA7E-357DC20A66EE}">
      <dgm:prSet/>
      <dgm:spPr/>
      <dgm:t>
        <a:bodyPr/>
        <a:lstStyle/>
        <a:p>
          <a:endParaRPr lang="en-GB"/>
        </a:p>
      </dgm:t>
    </dgm:pt>
    <dgm:pt modelId="{8E23BF11-1381-45F6-A154-97BD34579B9B}" type="sibTrans" cxnId="{203D568A-488B-49D7-BA7E-357DC20A66EE}">
      <dgm:prSet/>
      <dgm:spPr/>
      <dgm:t>
        <a:bodyPr/>
        <a:lstStyle/>
        <a:p>
          <a:endParaRPr lang="en-GB"/>
        </a:p>
      </dgm:t>
    </dgm:pt>
    <dgm:pt modelId="{3D77F41B-DA55-41C2-9BFB-FB2865A5D674}">
      <dgm:prSet phldrT="[Text]" custT="1"/>
      <dgm:spPr/>
      <dgm:t>
        <a:bodyPr/>
        <a:lstStyle/>
        <a:p>
          <a:r>
            <a:rPr lang="cy-GB" sz="900" b="1"/>
            <a:t>Dilyniant </a:t>
          </a:r>
        </a:p>
      </dgm:t>
    </dgm:pt>
    <dgm:pt modelId="{CB61E42B-266B-4CEF-98E3-31B11F4DD1ED}" type="parTrans" cxnId="{B11FE0B0-7F21-4FDE-8162-BA6B416E9D79}">
      <dgm:prSet/>
      <dgm:spPr/>
      <dgm:t>
        <a:bodyPr/>
        <a:lstStyle/>
        <a:p>
          <a:endParaRPr lang="en-GB"/>
        </a:p>
      </dgm:t>
    </dgm:pt>
    <dgm:pt modelId="{72095E2A-E624-47E3-ABFB-2800C65DF4EA}" type="sibTrans" cxnId="{B11FE0B0-7F21-4FDE-8162-BA6B416E9D79}">
      <dgm:prSet/>
      <dgm:spPr/>
      <dgm:t>
        <a:bodyPr/>
        <a:lstStyle/>
        <a:p>
          <a:endParaRPr lang="en-GB"/>
        </a:p>
      </dgm:t>
    </dgm:pt>
    <dgm:pt modelId="{7843A8EC-F15F-4CBD-BEA5-86C1C23C4D8F}">
      <dgm:prSet phldrT="[Text]" custT="1"/>
      <dgm:spPr/>
      <dgm:t>
        <a:bodyPr/>
        <a:lstStyle/>
        <a:p>
          <a:r>
            <a:rPr lang="cy-GB" sz="900" b="1"/>
            <a:t>Cymhwyster Lefel 3 / SVQ,NVQ 3  </a:t>
          </a:r>
        </a:p>
      </dgm:t>
    </dgm:pt>
    <dgm:pt modelId="{7C42BE81-0A9C-4158-B3D9-2F99BFCC8D39}" type="parTrans" cxnId="{9F7683A0-4913-46F6-A5BB-4369F6E94125}">
      <dgm:prSet/>
      <dgm:spPr/>
      <dgm:t>
        <a:bodyPr/>
        <a:lstStyle/>
        <a:p>
          <a:endParaRPr lang="en-GB"/>
        </a:p>
      </dgm:t>
    </dgm:pt>
    <dgm:pt modelId="{E658D4A5-3757-48D7-861B-8878E637EE40}" type="sibTrans" cxnId="{9F7683A0-4913-46F6-A5BB-4369F6E94125}">
      <dgm:prSet/>
      <dgm:spPr/>
      <dgm:t>
        <a:bodyPr/>
        <a:lstStyle/>
        <a:p>
          <a:endParaRPr lang="en-GB"/>
        </a:p>
      </dgm:t>
    </dgm:pt>
    <dgm:pt modelId="{656AE1A5-0C40-483A-9804-8351A7FE0330}">
      <dgm:prSet phldrT="[Text]" custT="1"/>
      <dgm:spPr/>
      <dgm:t>
        <a:bodyPr/>
        <a:lstStyle/>
        <a:p>
          <a:r>
            <a:rPr lang="cy-GB" sz="900" b="1"/>
            <a:t>Cymhwyster goruchwylio/technegol Lefel 4/5 / SVQ, NVQ </a:t>
          </a:r>
        </a:p>
      </dgm:t>
    </dgm:pt>
    <dgm:pt modelId="{29DFA298-4705-4BAA-967C-B89C4B652180}" type="parTrans" cxnId="{1805236F-05DF-44B8-97E0-7B2F054CA451}">
      <dgm:prSet/>
      <dgm:spPr/>
      <dgm:t>
        <a:bodyPr/>
        <a:lstStyle/>
        <a:p>
          <a:endParaRPr lang="en-GB"/>
        </a:p>
      </dgm:t>
    </dgm:pt>
    <dgm:pt modelId="{F4D398D9-4990-4F26-8265-31215D041F1D}" type="sibTrans" cxnId="{1805236F-05DF-44B8-97E0-7B2F054CA451}">
      <dgm:prSet/>
      <dgm:spPr/>
      <dgm:t>
        <a:bodyPr/>
        <a:lstStyle/>
        <a:p>
          <a:endParaRPr lang="en-GB"/>
        </a:p>
      </dgm:t>
    </dgm:pt>
    <dgm:pt modelId="{10369E3C-6AFC-4A54-AC7B-5DE3F79851E8}">
      <dgm:prSet phldrT="[Text]" custT="1"/>
      <dgm:spPr/>
      <dgm:t>
        <a:bodyPr/>
        <a:lstStyle/>
        <a:p>
          <a:r>
            <a:rPr lang="cy-GB" sz="900" b="1"/>
            <a:t>SVQ,NVQ 6 / Gradd / Cymhwyster proffesiynol</a:t>
          </a:r>
        </a:p>
      </dgm:t>
    </dgm:pt>
    <dgm:pt modelId="{07E3A295-C381-4C3C-8FA7-DB2AB9AAB1C6}" type="parTrans" cxnId="{CAAB4853-666D-4929-9989-91FFE304F2F9}">
      <dgm:prSet/>
      <dgm:spPr/>
      <dgm:t>
        <a:bodyPr/>
        <a:lstStyle/>
        <a:p>
          <a:endParaRPr lang="en-GB"/>
        </a:p>
      </dgm:t>
    </dgm:pt>
    <dgm:pt modelId="{84051E9A-A780-4684-A4AB-22ABCFA81ACE}" type="sibTrans" cxnId="{CAAB4853-666D-4929-9989-91FFE304F2F9}">
      <dgm:prSet/>
      <dgm:spPr/>
      <dgm:t>
        <a:bodyPr/>
        <a:lstStyle/>
        <a:p>
          <a:endParaRPr lang="en-GB"/>
        </a:p>
      </dgm:t>
    </dgm:pt>
    <dgm:pt modelId="{66A8C741-103F-47BC-A4DF-633361D17083}">
      <dgm:prSet phldrT="[Text]" custT="1"/>
      <dgm:spPr/>
      <dgm:t>
        <a:bodyPr/>
        <a:lstStyle/>
        <a:p>
          <a:r>
            <a:rPr lang="cy-GB" sz="900" b="1"/>
            <a:t>SVQ/NVQ Lefel 7 / MSc / Cymhwyster rheoli/proffesiynol </a:t>
          </a:r>
        </a:p>
      </dgm:t>
    </dgm:pt>
    <dgm:pt modelId="{94F880EB-25F0-45F5-A5FC-A7AEA4972416}" type="parTrans" cxnId="{ABE8B06E-2BBA-44B0-B5C7-7E3464E5E4D5}">
      <dgm:prSet/>
      <dgm:spPr/>
      <dgm:t>
        <a:bodyPr/>
        <a:lstStyle/>
        <a:p>
          <a:endParaRPr lang="en-GB"/>
        </a:p>
      </dgm:t>
    </dgm:pt>
    <dgm:pt modelId="{1F4859E9-F275-4325-BA6A-2812673F0165}" type="sibTrans" cxnId="{ABE8B06E-2BBA-44B0-B5C7-7E3464E5E4D5}">
      <dgm:prSet/>
      <dgm:spPr/>
      <dgm:t>
        <a:bodyPr/>
        <a:lstStyle/>
        <a:p>
          <a:endParaRPr lang="en-GB"/>
        </a:p>
      </dgm:t>
    </dgm:pt>
    <dgm:pt modelId="{6778D426-680A-4529-98CB-3B2BDF58C72A}" type="pres">
      <dgm:prSet presAssocID="{4DC6E0CB-B0A4-44D1-AE15-E47A0AE85066}" presName="Name0" presStyleCnt="0">
        <dgm:presLayoutVars>
          <dgm:dir/>
          <dgm:resizeHandles val="exact"/>
        </dgm:presLayoutVars>
      </dgm:prSet>
      <dgm:spPr/>
    </dgm:pt>
    <dgm:pt modelId="{2F3514B9-9A42-44EF-97C8-6D8F77894BD0}" type="pres">
      <dgm:prSet presAssocID="{E9FD38EF-3434-4A9D-A34D-39A88B3401CD}" presName="node" presStyleLbl="node1" presStyleIdx="0" presStyleCnt="6">
        <dgm:presLayoutVars>
          <dgm:bulletEnabled val="1"/>
        </dgm:presLayoutVars>
      </dgm:prSet>
      <dgm:spPr/>
    </dgm:pt>
    <dgm:pt modelId="{FBB5E234-102B-49F5-9686-AA6FD054B7AD}" type="pres">
      <dgm:prSet presAssocID="{8E23BF11-1381-45F6-A154-97BD34579B9B}" presName="sibTrans" presStyleLbl="sibTrans2D1" presStyleIdx="0" presStyleCnt="5"/>
      <dgm:spPr/>
    </dgm:pt>
    <dgm:pt modelId="{92B7755E-5A37-42A5-8E01-4C9A37FFF554}" type="pres">
      <dgm:prSet presAssocID="{8E23BF11-1381-45F6-A154-97BD34579B9B}" presName="connectorText" presStyleLbl="sibTrans2D1" presStyleIdx="0" presStyleCnt="5"/>
      <dgm:spPr/>
    </dgm:pt>
    <dgm:pt modelId="{D3C3178E-CA70-4699-BBCD-957C560D8F10}" type="pres">
      <dgm:prSet presAssocID="{3D77F41B-DA55-41C2-9BFB-FB2865A5D674}" presName="node" presStyleLbl="node1" presStyleIdx="1" presStyleCnt="6">
        <dgm:presLayoutVars>
          <dgm:bulletEnabled val="1"/>
        </dgm:presLayoutVars>
      </dgm:prSet>
      <dgm:spPr/>
    </dgm:pt>
    <dgm:pt modelId="{A397F4AC-5CB1-430F-BEBC-072F9B4C8984}" type="pres">
      <dgm:prSet presAssocID="{72095E2A-E624-47E3-ABFB-2800C65DF4EA}" presName="sibTrans" presStyleLbl="sibTrans2D1" presStyleIdx="1" presStyleCnt="5"/>
      <dgm:spPr/>
    </dgm:pt>
    <dgm:pt modelId="{E9B2A76C-61E2-4AAB-AA64-B0AF465F3614}" type="pres">
      <dgm:prSet presAssocID="{72095E2A-E624-47E3-ABFB-2800C65DF4EA}" presName="connectorText" presStyleLbl="sibTrans2D1" presStyleIdx="1" presStyleCnt="5"/>
      <dgm:spPr/>
    </dgm:pt>
    <dgm:pt modelId="{0D9610BD-1ED6-40CA-A580-DFCA835DBBAF}" type="pres">
      <dgm:prSet presAssocID="{7843A8EC-F15F-4CBD-BEA5-86C1C23C4D8F}" presName="node" presStyleLbl="node1" presStyleIdx="2" presStyleCnt="6">
        <dgm:presLayoutVars>
          <dgm:bulletEnabled val="1"/>
        </dgm:presLayoutVars>
      </dgm:prSet>
      <dgm:spPr/>
    </dgm:pt>
    <dgm:pt modelId="{D78E2F97-5EB2-426E-B7D9-22E9ACB09AD9}" type="pres">
      <dgm:prSet presAssocID="{E658D4A5-3757-48D7-861B-8878E637EE40}" presName="sibTrans" presStyleLbl="sibTrans2D1" presStyleIdx="2" presStyleCnt="5"/>
      <dgm:spPr/>
    </dgm:pt>
    <dgm:pt modelId="{23D124AD-17EF-480E-89AD-E1CE3EEFFF03}" type="pres">
      <dgm:prSet presAssocID="{E658D4A5-3757-48D7-861B-8878E637EE40}" presName="connectorText" presStyleLbl="sibTrans2D1" presStyleIdx="2" presStyleCnt="5"/>
      <dgm:spPr/>
    </dgm:pt>
    <dgm:pt modelId="{78397FC6-F871-4CD7-B47B-EEBB111BAB6B}" type="pres">
      <dgm:prSet presAssocID="{656AE1A5-0C40-483A-9804-8351A7FE0330}" presName="node" presStyleLbl="node1" presStyleIdx="3" presStyleCnt="6" custScaleX="118926">
        <dgm:presLayoutVars>
          <dgm:bulletEnabled val="1"/>
        </dgm:presLayoutVars>
      </dgm:prSet>
      <dgm:spPr/>
    </dgm:pt>
    <dgm:pt modelId="{3C1A5C5F-E584-4B9D-9CA2-23E70EB52D70}" type="pres">
      <dgm:prSet presAssocID="{F4D398D9-4990-4F26-8265-31215D041F1D}" presName="sibTrans" presStyleLbl="sibTrans2D1" presStyleIdx="3" presStyleCnt="5"/>
      <dgm:spPr/>
    </dgm:pt>
    <dgm:pt modelId="{8C902BE6-A355-4DE7-8E39-CF58DE681DD8}" type="pres">
      <dgm:prSet presAssocID="{F4D398D9-4990-4F26-8265-31215D041F1D}" presName="connectorText" presStyleLbl="sibTrans2D1" presStyleIdx="3" presStyleCnt="5"/>
      <dgm:spPr/>
    </dgm:pt>
    <dgm:pt modelId="{80F88EE6-4861-4F9F-B95B-E884A8DF7A80}" type="pres">
      <dgm:prSet presAssocID="{10369E3C-6AFC-4A54-AC7B-5DE3F79851E8}" presName="node" presStyleLbl="node1" presStyleIdx="4" presStyleCnt="6">
        <dgm:presLayoutVars>
          <dgm:bulletEnabled val="1"/>
        </dgm:presLayoutVars>
      </dgm:prSet>
      <dgm:spPr/>
    </dgm:pt>
    <dgm:pt modelId="{9F666B2C-3385-472A-9CB6-D3A931B8856B}" type="pres">
      <dgm:prSet presAssocID="{84051E9A-A780-4684-A4AB-22ABCFA81ACE}" presName="sibTrans" presStyleLbl="sibTrans2D1" presStyleIdx="4" presStyleCnt="5"/>
      <dgm:spPr/>
    </dgm:pt>
    <dgm:pt modelId="{555B5976-2634-4F5D-B285-45442D2A3E5D}" type="pres">
      <dgm:prSet presAssocID="{84051E9A-A780-4684-A4AB-22ABCFA81ACE}" presName="connectorText" presStyleLbl="sibTrans2D1" presStyleIdx="4" presStyleCnt="5"/>
      <dgm:spPr/>
    </dgm:pt>
    <dgm:pt modelId="{3695587B-0705-4207-BFE6-5F0A5637FA25}" type="pres">
      <dgm:prSet presAssocID="{66A8C741-103F-47BC-A4DF-633361D17083}" presName="node" presStyleLbl="node1" presStyleIdx="5" presStyleCnt="6" custScaleX="122892">
        <dgm:presLayoutVars>
          <dgm:bulletEnabled val="1"/>
        </dgm:presLayoutVars>
      </dgm:prSet>
      <dgm:spPr/>
    </dgm:pt>
  </dgm:ptLst>
  <dgm:cxnLst>
    <dgm:cxn modelId="{43947501-A1C6-4844-AEB0-1EDB56EBEFC9}" type="presOf" srcId="{10369E3C-6AFC-4A54-AC7B-5DE3F79851E8}" destId="{80F88EE6-4861-4F9F-B95B-E884A8DF7A80}" srcOrd="0" destOrd="0" presId="urn:microsoft.com/office/officeart/2005/8/layout/process1"/>
    <dgm:cxn modelId="{615FE412-5514-44E8-A67B-020CC26D0711}" type="presOf" srcId="{84051E9A-A780-4684-A4AB-22ABCFA81ACE}" destId="{9F666B2C-3385-472A-9CB6-D3A931B8856B}" srcOrd="0" destOrd="0" presId="urn:microsoft.com/office/officeart/2005/8/layout/process1"/>
    <dgm:cxn modelId="{E1654418-4060-49DD-AD61-08C0DA7B29DE}" type="presOf" srcId="{4DC6E0CB-B0A4-44D1-AE15-E47A0AE85066}" destId="{6778D426-680A-4529-98CB-3B2BDF58C72A}" srcOrd="0" destOrd="0" presId="urn:microsoft.com/office/officeart/2005/8/layout/process1"/>
    <dgm:cxn modelId="{E8295B24-11B5-49D1-A8D1-6AB9B3CCFA46}" type="presOf" srcId="{84051E9A-A780-4684-A4AB-22ABCFA81ACE}" destId="{555B5976-2634-4F5D-B285-45442D2A3E5D}" srcOrd="1" destOrd="0" presId="urn:microsoft.com/office/officeart/2005/8/layout/process1"/>
    <dgm:cxn modelId="{0D9EFE3B-E1EA-46AF-BFD0-5B89F2BEB664}" type="presOf" srcId="{7843A8EC-F15F-4CBD-BEA5-86C1C23C4D8F}" destId="{0D9610BD-1ED6-40CA-A580-DFCA835DBBAF}" srcOrd="0" destOrd="0" presId="urn:microsoft.com/office/officeart/2005/8/layout/process1"/>
    <dgm:cxn modelId="{D8E5AD66-FBA4-4F6F-A0F0-E7E50D9808DD}" type="presOf" srcId="{3D77F41B-DA55-41C2-9BFB-FB2865A5D674}" destId="{D3C3178E-CA70-4699-BBCD-957C560D8F10}" srcOrd="0" destOrd="0" presId="urn:microsoft.com/office/officeart/2005/8/layout/process1"/>
    <dgm:cxn modelId="{ABE8B06E-2BBA-44B0-B5C7-7E3464E5E4D5}" srcId="{4DC6E0CB-B0A4-44D1-AE15-E47A0AE85066}" destId="{66A8C741-103F-47BC-A4DF-633361D17083}" srcOrd="5" destOrd="0" parTransId="{94F880EB-25F0-45F5-A5FC-A7AEA4972416}" sibTransId="{1F4859E9-F275-4325-BA6A-2812673F0165}"/>
    <dgm:cxn modelId="{1805236F-05DF-44B8-97E0-7B2F054CA451}" srcId="{4DC6E0CB-B0A4-44D1-AE15-E47A0AE85066}" destId="{656AE1A5-0C40-483A-9804-8351A7FE0330}" srcOrd="3" destOrd="0" parTransId="{29DFA298-4705-4BAA-967C-B89C4B652180}" sibTransId="{F4D398D9-4990-4F26-8265-31215D041F1D}"/>
    <dgm:cxn modelId="{CAAB4853-666D-4929-9989-91FFE304F2F9}" srcId="{4DC6E0CB-B0A4-44D1-AE15-E47A0AE85066}" destId="{10369E3C-6AFC-4A54-AC7B-5DE3F79851E8}" srcOrd="4" destOrd="0" parTransId="{07E3A295-C381-4C3C-8FA7-DB2AB9AAB1C6}" sibTransId="{84051E9A-A780-4684-A4AB-22ABCFA81ACE}"/>
    <dgm:cxn modelId="{6ADADB5A-0E5F-455F-862D-D4DB1B331C03}" type="presOf" srcId="{656AE1A5-0C40-483A-9804-8351A7FE0330}" destId="{78397FC6-F871-4CD7-B47B-EEBB111BAB6B}" srcOrd="0" destOrd="0" presId="urn:microsoft.com/office/officeart/2005/8/layout/process1"/>
    <dgm:cxn modelId="{AB28C581-90FF-470C-BAC1-4FAF7A8CCC55}" type="presOf" srcId="{8E23BF11-1381-45F6-A154-97BD34579B9B}" destId="{92B7755E-5A37-42A5-8E01-4C9A37FFF554}" srcOrd="1" destOrd="0" presId="urn:microsoft.com/office/officeart/2005/8/layout/process1"/>
    <dgm:cxn modelId="{203D568A-488B-49D7-BA7E-357DC20A66EE}" srcId="{4DC6E0CB-B0A4-44D1-AE15-E47A0AE85066}" destId="{E9FD38EF-3434-4A9D-A34D-39A88B3401CD}" srcOrd="0" destOrd="0" parTransId="{ACCA1F49-7986-44EB-AAB9-15398BDFEA4F}" sibTransId="{8E23BF11-1381-45F6-A154-97BD34579B9B}"/>
    <dgm:cxn modelId="{BF6F998A-3069-4AA3-81B9-95E4365CFEB2}" type="presOf" srcId="{E658D4A5-3757-48D7-861B-8878E637EE40}" destId="{23D124AD-17EF-480E-89AD-E1CE3EEFFF03}" srcOrd="1" destOrd="0" presId="urn:microsoft.com/office/officeart/2005/8/layout/process1"/>
    <dgm:cxn modelId="{4633B89B-1F14-4920-B7CF-E4EEF94B9620}" type="presOf" srcId="{F4D398D9-4990-4F26-8265-31215D041F1D}" destId="{8C902BE6-A355-4DE7-8E39-CF58DE681DD8}" srcOrd="1" destOrd="0" presId="urn:microsoft.com/office/officeart/2005/8/layout/process1"/>
    <dgm:cxn modelId="{9F7683A0-4913-46F6-A5BB-4369F6E94125}" srcId="{4DC6E0CB-B0A4-44D1-AE15-E47A0AE85066}" destId="{7843A8EC-F15F-4CBD-BEA5-86C1C23C4D8F}" srcOrd="2" destOrd="0" parTransId="{7C42BE81-0A9C-4158-B3D9-2F99BFCC8D39}" sibTransId="{E658D4A5-3757-48D7-861B-8878E637EE40}"/>
    <dgm:cxn modelId="{B11FE0B0-7F21-4FDE-8162-BA6B416E9D79}" srcId="{4DC6E0CB-B0A4-44D1-AE15-E47A0AE85066}" destId="{3D77F41B-DA55-41C2-9BFB-FB2865A5D674}" srcOrd="1" destOrd="0" parTransId="{CB61E42B-266B-4CEF-98E3-31B11F4DD1ED}" sibTransId="{72095E2A-E624-47E3-ABFB-2800C65DF4EA}"/>
    <dgm:cxn modelId="{5E5677C9-E3F3-48FA-A81A-01AA43336B04}" type="presOf" srcId="{E658D4A5-3757-48D7-861B-8878E637EE40}" destId="{D78E2F97-5EB2-426E-B7D9-22E9ACB09AD9}" srcOrd="0" destOrd="0" presId="urn:microsoft.com/office/officeart/2005/8/layout/process1"/>
    <dgm:cxn modelId="{50CC1ACC-EC27-480A-B013-A9C701E1A1A8}" type="presOf" srcId="{72095E2A-E624-47E3-ABFB-2800C65DF4EA}" destId="{E9B2A76C-61E2-4AAB-AA64-B0AF465F3614}" srcOrd="1" destOrd="0" presId="urn:microsoft.com/office/officeart/2005/8/layout/process1"/>
    <dgm:cxn modelId="{BEFB41CC-5E27-42C9-8841-2E9A4E7980C7}" type="presOf" srcId="{8E23BF11-1381-45F6-A154-97BD34579B9B}" destId="{FBB5E234-102B-49F5-9686-AA6FD054B7AD}" srcOrd="0" destOrd="0" presId="urn:microsoft.com/office/officeart/2005/8/layout/process1"/>
    <dgm:cxn modelId="{58015FDF-F0C4-4E62-8B37-5B47C06C23F8}" type="presOf" srcId="{F4D398D9-4990-4F26-8265-31215D041F1D}" destId="{3C1A5C5F-E584-4B9D-9CA2-23E70EB52D70}" srcOrd="0" destOrd="0" presId="urn:microsoft.com/office/officeart/2005/8/layout/process1"/>
    <dgm:cxn modelId="{DB8D37E7-F296-47F4-A69D-2F341ACDB7FE}" type="presOf" srcId="{72095E2A-E624-47E3-ABFB-2800C65DF4EA}" destId="{A397F4AC-5CB1-430F-BEBC-072F9B4C8984}" srcOrd="0" destOrd="0" presId="urn:microsoft.com/office/officeart/2005/8/layout/process1"/>
    <dgm:cxn modelId="{75291FE9-D8B5-4F54-AD23-5B6516874F75}" type="presOf" srcId="{66A8C741-103F-47BC-A4DF-633361D17083}" destId="{3695587B-0705-4207-BFE6-5F0A5637FA25}" srcOrd="0" destOrd="0" presId="urn:microsoft.com/office/officeart/2005/8/layout/process1"/>
    <dgm:cxn modelId="{8173ECF7-0A52-472D-901B-5145B18580A4}" type="presOf" srcId="{E9FD38EF-3434-4A9D-A34D-39A88B3401CD}" destId="{2F3514B9-9A42-44EF-97C8-6D8F77894BD0}" srcOrd="0" destOrd="0" presId="urn:microsoft.com/office/officeart/2005/8/layout/process1"/>
    <dgm:cxn modelId="{A928F788-893B-4EC5-B888-37D51D595B80}" type="presParOf" srcId="{6778D426-680A-4529-98CB-3B2BDF58C72A}" destId="{2F3514B9-9A42-44EF-97C8-6D8F77894BD0}" srcOrd="0" destOrd="0" presId="urn:microsoft.com/office/officeart/2005/8/layout/process1"/>
    <dgm:cxn modelId="{893132BA-20E3-4C89-9E15-41533F64BBA7}" type="presParOf" srcId="{6778D426-680A-4529-98CB-3B2BDF58C72A}" destId="{FBB5E234-102B-49F5-9686-AA6FD054B7AD}" srcOrd="1" destOrd="0" presId="urn:microsoft.com/office/officeart/2005/8/layout/process1"/>
    <dgm:cxn modelId="{EE8EB507-1D25-4606-8895-9219FDB5F9DE}" type="presParOf" srcId="{FBB5E234-102B-49F5-9686-AA6FD054B7AD}" destId="{92B7755E-5A37-42A5-8E01-4C9A37FFF554}" srcOrd="0" destOrd="0" presId="urn:microsoft.com/office/officeart/2005/8/layout/process1"/>
    <dgm:cxn modelId="{5BB94875-040A-4CFB-AFB7-E25D76B6F981}" type="presParOf" srcId="{6778D426-680A-4529-98CB-3B2BDF58C72A}" destId="{D3C3178E-CA70-4699-BBCD-957C560D8F10}" srcOrd="2" destOrd="0" presId="urn:microsoft.com/office/officeart/2005/8/layout/process1"/>
    <dgm:cxn modelId="{1A56BA82-96CD-4806-8D6C-BE9934CA8A8A}" type="presParOf" srcId="{6778D426-680A-4529-98CB-3B2BDF58C72A}" destId="{A397F4AC-5CB1-430F-BEBC-072F9B4C8984}" srcOrd="3" destOrd="0" presId="urn:microsoft.com/office/officeart/2005/8/layout/process1"/>
    <dgm:cxn modelId="{F61A3092-E429-47C2-889F-D1993F6096BD}" type="presParOf" srcId="{A397F4AC-5CB1-430F-BEBC-072F9B4C8984}" destId="{E9B2A76C-61E2-4AAB-AA64-B0AF465F3614}" srcOrd="0" destOrd="0" presId="urn:microsoft.com/office/officeart/2005/8/layout/process1"/>
    <dgm:cxn modelId="{9B971C65-0AA3-4F11-84D0-8273884F7C4B}" type="presParOf" srcId="{6778D426-680A-4529-98CB-3B2BDF58C72A}" destId="{0D9610BD-1ED6-40CA-A580-DFCA835DBBAF}" srcOrd="4" destOrd="0" presId="urn:microsoft.com/office/officeart/2005/8/layout/process1"/>
    <dgm:cxn modelId="{8F279052-395B-4895-BBC3-E94659B99D28}" type="presParOf" srcId="{6778D426-680A-4529-98CB-3B2BDF58C72A}" destId="{D78E2F97-5EB2-426E-B7D9-22E9ACB09AD9}" srcOrd="5" destOrd="0" presId="urn:microsoft.com/office/officeart/2005/8/layout/process1"/>
    <dgm:cxn modelId="{87164613-9AFC-4BA9-BB93-E7683C27CE7B}" type="presParOf" srcId="{D78E2F97-5EB2-426E-B7D9-22E9ACB09AD9}" destId="{23D124AD-17EF-480E-89AD-E1CE3EEFFF03}" srcOrd="0" destOrd="0" presId="urn:microsoft.com/office/officeart/2005/8/layout/process1"/>
    <dgm:cxn modelId="{ECF2CCFE-2939-4E50-BC40-A9C9D0303ACA}" type="presParOf" srcId="{6778D426-680A-4529-98CB-3B2BDF58C72A}" destId="{78397FC6-F871-4CD7-B47B-EEBB111BAB6B}" srcOrd="6" destOrd="0" presId="urn:microsoft.com/office/officeart/2005/8/layout/process1"/>
    <dgm:cxn modelId="{63792C5B-1087-4C25-9A41-E5FF8739EAD2}" type="presParOf" srcId="{6778D426-680A-4529-98CB-3B2BDF58C72A}" destId="{3C1A5C5F-E584-4B9D-9CA2-23E70EB52D70}" srcOrd="7" destOrd="0" presId="urn:microsoft.com/office/officeart/2005/8/layout/process1"/>
    <dgm:cxn modelId="{3637F54F-7FCA-404B-95AA-92559B8671F7}" type="presParOf" srcId="{3C1A5C5F-E584-4B9D-9CA2-23E70EB52D70}" destId="{8C902BE6-A355-4DE7-8E39-CF58DE681DD8}" srcOrd="0" destOrd="0" presId="urn:microsoft.com/office/officeart/2005/8/layout/process1"/>
    <dgm:cxn modelId="{A9B8E185-B11A-4F64-86FF-037EF2CCDB6F}" type="presParOf" srcId="{6778D426-680A-4529-98CB-3B2BDF58C72A}" destId="{80F88EE6-4861-4F9F-B95B-E884A8DF7A80}" srcOrd="8" destOrd="0" presId="urn:microsoft.com/office/officeart/2005/8/layout/process1"/>
    <dgm:cxn modelId="{40DEC2DD-7F7C-483B-BC27-DB9D6C55AE9E}" type="presParOf" srcId="{6778D426-680A-4529-98CB-3B2BDF58C72A}" destId="{9F666B2C-3385-472A-9CB6-D3A931B8856B}" srcOrd="9" destOrd="0" presId="urn:microsoft.com/office/officeart/2005/8/layout/process1"/>
    <dgm:cxn modelId="{EC8804FA-2FAF-4E54-85FC-89B1C10C5BB5}" type="presParOf" srcId="{9F666B2C-3385-472A-9CB6-D3A931B8856B}" destId="{555B5976-2634-4F5D-B285-45442D2A3E5D}" srcOrd="0" destOrd="0" presId="urn:microsoft.com/office/officeart/2005/8/layout/process1"/>
    <dgm:cxn modelId="{ACAD8D08-A8F0-40A0-9839-10779858540A}" type="presParOf" srcId="{6778D426-680A-4529-98CB-3B2BDF58C72A}" destId="{3695587B-0705-4207-BFE6-5F0A5637FA25}" srcOrd="10" destOrd="0" presId="urn:microsoft.com/office/officeart/2005/8/layout/process1"/>
  </dgm:cxnLst>
  <dgm:bg>
    <a:solidFill>
      <a:schemeClr val="bg1"/>
    </a:solidFill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C6E0CB-B0A4-44D1-AE15-E47A0AE85066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7843A8EC-F15F-4CBD-BEA5-86C1C23C4D8F}">
      <dgm:prSet phldrT="[Text]" custT="1"/>
      <dgm:spPr/>
      <dgm:t>
        <a:bodyPr/>
        <a:lstStyle/>
        <a:p>
          <a:r>
            <a:rPr lang="cy-GB" sz="1000" b="1"/>
            <a:t>Cymhwyster Lefel 3/ SVQ,NVQ 3 </a:t>
          </a:r>
        </a:p>
      </dgm:t>
    </dgm:pt>
    <dgm:pt modelId="{7C42BE81-0A9C-4158-B3D9-2F99BFCC8D39}" type="parTrans" cxnId="{9F7683A0-4913-46F6-A5BB-4369F6E94125}">
      <dgm:prSet/>
      <dgm:spPr/>
      <dgm:t>
        <a:bodyPr/>
        <a:lstStyle/>
        <a:p>
          <a:endParaRPr lang="en-GB"/>
        </a:p>
      </dgm:t>
    </dgm:pt>
    <dgm:pt modelId="{E658D4A5-3757-48D7-861B-8878E637EE40}" type="sibTrans" cxnId="{9F7683A0-4913-46F6-A5BB-4369F6E94125}">
      <dgm:prSet/>
      <dgm:spPr/>
      <dgm:t>
        <a:bodyPr/>
        <a:lstStyle/>
        <a:p>
          <a:endParaRPr lang="en-GB"/>
        </a:p>
      </dgm:t>
    </dgm:pt>
    <dgm:pt modelId="{656AE1A5-0C40-483A-9804-8351A7FE0330}">
      <dgm:prSet phldrT="[Text]" custT="1"/>
      <dgm:spPr/>
      <dgm:t>
        <a:bodyPr/>
        <a:lstStyle/>
        <a:p>
          <a:r>
            <a:rPr lang="cy-GB" sz="1000" b="1"/>
            <a:t>Cymhwyster goruchwylio/technegol Lefel 4/5 / SVQ, NVQ </a:t>
          </a:r>
        </a:p>
      </dgm:t>
    </dgm:pt>
    <dgm:pt modelId="{29DFA298-4705-4BAA-967C-B89C4B652180}" type="parTrans" cxnId="{1805236F-05DF-44B8-97E0-7B2F054CA451}">
      <dgm:prSet/>
      <dgm:spPr/>
      <dgm:t>
        <a:bodyPr/>
        <a:lstStyle/>
        <a:p>
          <a:endParaRPr lang="en-GB"/>
        </a:p>
      </dgm:t>
    </dgm:pt>
    <dgm:pt modelId="{F4D398D9-4990-4F26-8265-31215D041F1D}" type="sibTrans" cxnId="{1805236F-05DF-44B8-97E0-7B2F054CA451}">
      <dgm:prSet/>
      <dgm:spPr/>
      <dgm:t>
        <a:bodyPr/>
        <a:lstStyle/>
        <a:p>
          <a:endParaRPr lang="en-GB"/>
        </a:p>
      </dgm:t>
    </dgm:pt>
    <dgm:pt modelId="{10369E3C-6AFC-4A54-AC7B-5DE3F79851E8}">
      <dgm:prSet phldrT="[Text]" custT="1"/>
      <dgm:spPr/>
      <dgm:t>
        <a:bodyPr/>
        <a:lstStyle/>
        <a:p>
          <a:r>
            <a:rPr lang="cy-GB" sz="1000" b="1"/>
            <a:t>SVQ,NVQ 6 / Gradd / Cymhwyster proffesiynol</a:t>
          </a:r>
        </a:p>
      </dgm:t>
    </dgm:pt>
    <dgm:pt modelId="{07E3A295-C381-4C3C-8FA7-DB2AB9AAB1C6}" type="parTrans" cxnId="{CAAB4853-666D-4929-9989-91FFE304F2F9}">
      <dgm:prSet/>
      <dgm:spPr/>
      <dgm:t>
        <a:bodyPr/>
        <a:lstStyle/>
        <a:p>
          <a:endParaRPr lang="en-GB"/>
        </a:p>
      </dgm:t>
    </dgm:pt>
    <dgm:pt modelId="{84051E9A-A780-4684-A4AB-22ABCFA81ACE}" type="sibTrans" cxnId="{CAAB4853-666D-4929-9989-91FFE304F2F9}">
      <dgm:prSet/>
      <dgm:spPr/>
      <dgm:t>
        <a:bodyPr/>
        <a:lstStyle/>
        <a:p>
          <a:endParaRPr lang="en-GB"/>
        </a:p>
      </dgm:t>
    </dgm:pt>
    <dgm:pt modelId="{66A8C741-103F-47BC-A4DF-633361D17083}">
      <dgm:prSet phldrT="[Text]" custT="1"/>
      <dgm:spPr/>
      <dgm:t>
        <a:bodyPr/>
        <a:lstStyle/>
        <a:p>
          <a:r>
            <a:rPr lang="cy-GB" sz="1000" b="1"/>
            <a:t>SVQ/NVQ Lefel 7 / MSc / Cymhwyster rheoli/proffesiynol </a:t>
          </a:r>
        </a:p>
      </dgm:t>
    </dgm:pt>
    <dgm:pt modelId="{94F880EB-25F0-45F5-A5FC-A7AEA4972416}" type="parTrans" cxnId="{ABE8B06E-2BBA-44B0-B5C7-7E3464E5E4D5}">
      <dgm:prSet/>
      <dgm:spPr/>
      <dgm:t>
        <a:bodyPr/>
        <a:lstStyle/>
        <a:p>
          <a:endParaRPr lang="en-GB"/>
        </a:p>
      </dgm:t>
    </dgm:pt>
    <dgm:pt modelId="{1F4859E9-F275-4325-BA6A-2812673F0165}" type="sibTrans" cxnId="{ABE8B06E-2BBA-44B0-B5C7-7E3464E5E4D5}">
      <dgm:prSet/>
      <dgm:spPr/>
      <dgm:t>
        <a:bodyPr/>
        <a:lstStyle/>
        <a:p>
          <a:endParaRPr lang="en-GB"/>
        </a:p>
      </dgm:t>
    </dgm:pt>
    <dgm:pt modelId="{6778D426-680A-4529-98CB-3B2BDF58C72A}" type="pres">
      <dgm:prSet presAssocID="{4DC6E0CB-B0A4-44D1-AE15-E47A0AE85066}" presName="Name0" presStyleCnt="0">
        <dgm:presLayoutVars>
          <dgm:dir/>
          <dgm:resizeHandles val="exact"/>
        </dgm:presLayoutVars>
      </dgm:prSet>
      <dgm:spPr/>
    </dgm:pt>
    <dgm:pt modelId="{0D9610BD-1ED6-40CA-A580-DFCA835DBBAF}" type="pres">
      <dgm:prSet presAssocID="{7843A8EC-F15F-4CBD-BEA5-86C1C23C4D8F}" presName="node" presStyleLbl="node1" presStyleIdx="0" presStyleCnt="4" custScaleX="358428" custLinFactNeighborX="-8627" custLinFactNeighborY="1486">
        <dgm:presLayoutVars>
          <dgm:bulletEnabled val="1"/>
        </dgm:presLayoutVars>
      </dgm:prSet>
      <dgm:spPr/>
    </dgm:pt>
    <dgm:pt modelId="{D78E2F97-5EB2-426E-B7D9-22E9ACB09AD9}" type="pres">
      <dgm:prSet presAssocID="{E658D4A5-3757-48D7-861B-8878E637EE40}" presName="sibTrans" presStyleLbl="sibTrans2D1" presStyleIdx="0" presStyleCnt="3"/>
      <dgm:spPr/>
    </dgm:pt>
    <dgm:pt modelId="{23D124AD-17EF-480E-89AD-E1CE3EEFFF03}" type="pres">
      <dgm:prSet presAssocID="{E658D4A5-3757-48D7-861B-8878E637EE40}" presName="connectorText" presStyleLbl="sibTrans2D1" presStyleIdx="0" presStyleCnt="3"/>
      <dgm:spPr/>
    </dgm:pt>
    <dgm:pt modelId="{78397FC6-F871-4CD7-B47B-EEBB111BAB6B}" type="pres">
      <dgm:prSet presAssocID="{656AE1A5-0C40-483A-9804-8351A7FE0330}" presName="node" presStyleLbl="node1" presStyleIdx="1" presStyleCnt="4" custScaleX="100216" custLinFactNeighborX="-16604">
        <dgm:presLayoutVars>
          <dgm:bulletEnabled val="1"/>
        </dgm:presLayoutVars>
      </dgm:prSet>
      <dgm:spPr/>
    </dgm:pt>
    <dgm:pt modelId="{3C1A5C5F-E584-4B9D-9CA2-23E70EB52D70}" type="pres">
      <dgm:prSet presAssocID="{F4D398D9-4990-4F26-8265-31215D041F1D}" presName="sibTrans" presStyleLbl="sibTrans2D1" presStyleIdx="1" presStyleCnt="3"/>
      <dgm:spPr/>
    </dgm:pt>
    <dgm:pt modelId="{8C902BE6-A355-4DE7-8E39-CF58DE681DD8}" type="pres">
      <dgm:prSet presAssocID="{F4D398D9-4990-4F26-8265-31215D041F1D}" presName="connectorText" presStyleLbl="sibTrans2D1" presStyleIdx="1" presStyleCnt="3"/>
      <dgm:spPr/>
    </dgm:pt>
    <dgm:pt modelId="{80F88EE6-4861-4F9F-B95B-E884A8DF7A80}" type="pres">
      <dgm:prSet presAssocID="{10369E3C-6AFC-4A54-AC7B-5DE3F79851E8}" presName="node" presStyleLbl="node1" presStyleIdx="2" presStyleCnt="4" custScaleX="96136" custScaleY="106214" custLinFactNeighborX="9282" custLinFactNeighborY="-1646">
        <dgm:presLayoutVars>
          <dgm:bulletEnabled val="1"/>
        </dgm:presLayoutVars>
      </dgm:prSet>
      <dgm:spPr/>
    </dgm:pt>
    <dgm:pt modelId="{9F666B2C-3385-472A-9CB6-D3A931B8856B}" type="pres">
      <dgm:prSet presAssocID="{84051E9A-A780-4684-A4AB-22ABCFA81ACE}" presName="sibTrans" presStyleLbl="sibTrans2D1" presStyleIdx="2" presStyleCnt="3"/>
      <dgm:spPr/>
    </dgm:pt>
    <dgm:pt modelId="{555B5976-2634-4F5D-B285-45442D2A3E5D}" type="pres">
      <dgm:prSet presAssocID="{84051E9A-A780-4684-A4AB-22ABCFA81ACE}" presName="connectorText" presStyleLbl="sibTrans2D1" presStyleIdx="2" presStyleCnt="3"/>
      <dgm:spPr/>
    </dgm:pt>
    <dgm:pt modelId="{3695587B-0705-4207-BFE6-5F0A5637FA25}" type="pres">
      <dgm:prSet presAssocID="{66A8C741-103F-47BC-A4DF-633361D17083}" presName="node" presStyleLbl="node1" presStyleIdx="3" presStyleCnt="4" custScaleX="118727" custScaleY="97273" custLinFactNeighborX="-1166" custLinFactNeighborY="-186">
        <dgm:presLayoutVars>
          <dgm:bulletEnabled val="1"/>
        </dgm:presLayoutVars>
      </dgm:prSet>
      <dgm:spPr/>
    </dgm:pt>
  </dgm:ptLst>
  <dgm:cxnLst>
    <dgm:cxn modelId="{43947501-A1C6-4844-AEB0-1EDB56EBEFC9}" type="presOf" srcId="{10369E3C-6AFC-4A54-AC7B-5DE3F79851E8}" destId="{80F88EE6-4861-4F9F-B95B-E884A8DF7A80}" srcOrd="0" destOrd="0" presId="urn:microsoft.com/office/officeart/2005/8/layout/process1"/>
    <dgm:cxn modelId="{615FE412-5514-44E8-A67B-020CC26D0711}" type="presOf" srcId="{84051E9A-A780-4684-A4AB-22ABCFA81ACE}" destId="{9F666B2C-3385-472A-9CB6-D3A931B8856B}" srcOrd="0" destOrd="0" presId="urn:microsoft.com/office/officeart/2005/8/layout/process1"/>
    <dgm:cxn modelId="{E1654418-4060-49DD-AD61-08C0DA7B29DE}" type="presOf" srcId="{4DC6E0CB-B0A4-44D1-AE15-E47A0AE85066}" destId="{6778D426-680A-4529-98CB-3B2BDF58C72A}" srcOrd="0" destOrd="0" presId="urn:microsoft.com/office/officeart/2005/8/layout/process1"/>
    <dgm:cxn modelId="{E8295B24-11B5-49D1-A8D1-6AB9B3CCFA46}" type="presOf" srcId="{84051E9A-A780-4684-A4AB-22ABCFA81ACE}" destId="{555B5976-2634-4F5D-B285-45442D2A3E5D}" srcOrd="1" destOrd="0" presId="urn:microsoft.com/office/officeart/2005/8/layout/process1"/>
    <dgm:cxn modelId="{0D9EFE3B-E1EA-46AF-BFD0-5B89F2BEB664}" type="presOf" srcId="{7843A8EC-F15F-4CBD-BEA5-86C1C23C4D8F}" destId="{0D9610BD-1ED6-40CA-A580-DFCA835DBBAF}" srcOrd="0" destOrd="0" presId="urn:microsoft.com/office/officeart/2005/8/layout/process1"/>
    <dgm:cxn modelId="{ABE8B06E-2BBA-44B0-B5C7-7E3464E5E4D5}" srcId="{4DC6E0CB-B0A4-44D1-AE15-E47A0AE85066}" destId="{66A8C741-103F-47BC-A4DF-633361D17083}" srcOrd="3" destOrd="0" parTransId="{94F880EB-25F0-45F5-A5FC-A7AEA4972416}" sibTransId="{1F4859E9-F275-4325-BA6A-2812673F0165}"/>
    <dgm:cxn modelId="{1805236F-05DF-44B8-97E0-7B2F054CA451}" srcId="{4DC6E0CB-B0A4-44D1-AE15-E47A0AE85066}" destId="{656AE1A5-0C40-483A-9804-8351A7FE0330}" srcOrd="1" destOrd="0" parTransId="{29DFA298-4705-4BAA-967C-B89C4B652180}" sibTransId="{F4D398D9-4990-4F26-8265-31215D041F1D}"/>
    <dgm:cxn modelId="{CAAB4853-666D-4929-9989-91FFE304F2F9}" srcId="{4DC6E0CB-B0A4-44D1-AE15-E47A0AE85066}" destId="{10369E3C-6AFC-4A54-AC7B-5DE3F79851E8}" srcOrd="2" destOrd="0" parTransId="{07E3A295-C381-4C3C-8FA7-DB2AB9AAB1C6}" sibTransId="{84051E9A-A780-4684-A4AB-22ABCFA81ACE}"/>
    <dgm:cxn modelId="{6ADADB5A-0E5F-455F-862D-D4DB1B331C03}" type="presOf" srcId="{656AE1A5-0C40-483A-9804-8351A7FE0330}" destId="{78397FC6-F871-4CD7-B47B-EEBB111BAB6B}" srcOrd="0" destOrd="0" presId="urn:microsoft.com/office/officeart/2005/8/layout/process1"/>
    <dgm:cxn modelId="{BF6F998A-3069-4AA3-81B9-95E4365CFEB2}" type="presOf" srcId="{E658D4A5-3757-48D7-861B-8878E637EE40}" destId="{23D124AD-17EF-480E-89AD-E1CE3EEFFF03}" srcOrd="1" destOrd="0" presId="urn:microsoft.com/office/officeart/2005/8/layout/process1"/>
    <dgm:cxn modelId="{4633B89B-1F14-4920-B7CF-E4EEF94B9620}" type="presOf" srcId="{F4D398D9-4990-4F26-8265-31215D041F1D}" destId="{8C902BE6-A355-4DE7-8E39-CF58DE681DD8}" srcOrd="1" destOrd="0" presId="urn:microsoft.com/office/officeart/2005/8/layout/process1"/>
    <dgm:cxn modelId="{9F7683A0-4913-46F6-A5BB-4369F6E94125}" srcId="{4DC6E0CB-B0A4-44D1-AE15-E47A0AE85066}" destId="{7843A8EC-F15F-4CBD-BEA5-86C1C23C4D8F}" srcOrd="0" destOrd="0" parTransId="{7C42BE81-0A9C-4158-B3D9-2F99BFCC8D39}" sibTransId="{E658D4A5-3757-48D7-861B-8878E637EE40}"/>
    <dgm:cxn modelId="{5E5677C9-E3F3-48FA-A81A-01AA43336B04}" type="presOf" srcId="{E658D4A5-3757-48D7-861B-8878E637EE40}" destId="{D78E2F97-5EB2-426E-B7D9-22E9ACB09AD9}" srcOrd="0" destOrd="0" presId="urn:microsoft.com/office/officeart/2005/8/layout/process1"/>
    <dgm:cxn modelId="{58015FDF-F0C4-4E62-8B37-5B47C06C23F8}" type="presOf" srcId="{F4D398D9-4990-4F26-8265-31215D041F1D}" destId="{3C1A5C5F-E584-4B9D-9CA2-23E70EB52D70}" srcOrd="0" destOrd="0" presId="urn:microsoft.com/office/officeart/2005/8/layout/process1"/>
    <dgm:cxn modelId="{75291FE9-D8B5-4F54-AD23-5B6516874F75}" type="presOf" srcId="{66A8C741-103F-47BC-A4DF-633361D17083}" destId="{3695587B-0705-4207-BFE6-5F0A5637FA25}" srcOrd="0" destOrd="0" presId="urn:microsoft.com/office/officeart/2005/8/layout/process1"/>
    <dgm:cxn modelId="{9B971C65-0AA3-4F11-84D0-8273884F7C4B}" type="presParOf" srcId="{6778D426-680A-4529-98CB-3B2BDF58C72A}" destId="{0D9610BD-1ED6-40CA-A580-DFCA835DBBAF}" srcOrd="0" destOrd="0" presId="urn:microsoft.com/office/officeart/2005/8/layout/process1"/>
    <dgm:cxn modelId="{8F279052-395B-4895-BBC3-E94659B99D28}" type="presParOf" srcId="{6778D426-680A-4529-98CB-3B2BDF58C72A}" destId="{D78E2F97-5EB2-426E-B7D9-22E9ACB09AD9}" srcOrd="1" destOrd="0" presId="urn:microsoft.com/office/officeart/2005/8/layout/process1"/>
    <dgm:cxn modelId="{87164613-9AFC-4BA9-BB93-E7683C27CE7B}" type="presParOf" srcId="{D78E2F97-5EB2-426E-B7D9-22E9ACB09AD9}" destId="{23D124AD-17EF-480E-89AD-E1CE3EEFFF03}" srcOrd="0" destOrd="0" presId="urn:microsoft.com/office/officeart/2005/8/layout/process1"/>
    <dgm:cxn modelId="{ECF2CCFE-2939-4E50-BC40-A9C9D0303ACA}" type="presParOf" srcId="{6778D426-680A-4529-98CB-3B2BDF58C72A}" destId="{78397FC6-F871-4CD7-B47B-EEBB111BAB6B}" srcOrd="2" destOrd="0" presId="urn:microsoft.com/office/officeart/2005/8/layout/process1"/>
    <dgm:cxn modelId="{63792C5B-1087-4C25-9A41-E5FF8739EAD2}" type="presParOf" srcId="{6778D426-680A-4529-98CB-3B2BDF58C72A}" destId="{3C1A5C5F-E584-4B9D-9CA2-23E70EB52D70}" srcOrd="3" destOrd="0" presId="urn:microsoft.com/office/officeart/2005/8/layout/process1"/>
    <dgm:cxn modelId="{3637F54F-7FCA-404B-95AA-92559B8671F7}" type="presParOf" srcId="{3C1A5C5F-E584-4B9D-9CA2-23E70EB52D70}" destId="{8C902BE6-A355-4DE7-8E39-CF58DE681DD8}" srcOrd="0" destOrd="0" presId="urn:microsoft.com/office/officeart/2005/8/layout/process1"/>
    <dgm:cxn modelId="{A9B8E185-B11A-4F64-86FF-037EF2CCDB6F}" type="presParOf" srcId="{6778D426-680A-4529-98CB-3B2BDF58C72A}" destId="{80F88EE6-4861-4F9F-B95B-E884A8DF7A80}" srcOrd="4" destOrd="0" presId="urn:microsoft.com/office/officeart/2005/8/layout/process1"/>
    <dgm:cxn modelId="{40DEC2DD-7F7C-483B-BC27-DB9D6C55AE9E}" type="presParOf" srcId="{6778D426-680A-4529-98CB-3B2BDF58C72A}" destId="{9F666B2C-3385-472A-9CB6-D3A931B8856B}" srcOrd="5" destOrd="0" presId="urn:microsoft.com/office/officeart/2005/8/layout/process1"/>
    <dgm:cxn modelId="{EC8804FA-2FAF-4E54-85FC-89B1C10C5BB5}" type="presParOf" srcId="{9F666B2C-3385-472A-9CB6-D3A931B8856B}" destId="{555B5976-2634-4F5D-B285-45442D2A3E5D}" srcOrd="0" destOrd="0" presId="urn:microsoft.com/office/officeart/2005/8/layout/process1"/>
    <dgm:cxn modelId="{ACAD8D08-A8F0-40A0-9839-10779858540A}" type="presParOf" srcId="{6778D426-680A-4529-98CB-3B2BDF58C72A}" destId="{3695587B-0705-4207-BFE6-5F0A5637FA2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C6E0CB-B0A4-44D1-AE15-E47A0AE85066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E9FD38EF-3434-4A9D-A34D-39A88B3401CD}">
      <dgm:prSet phldrT="[Text]" custT="1"/>
      <dgm:spPr/>
      <dgm:t>
        <a:bodyPr/>
        <a:lstStyle/>
        <a:p>
          <a:pPr algn="ctr"/>
          <a:r>
            <a:rPr lang="cy-GB" sz="1000" b="1"/>
            <a:t>Labrwr</a:t>
          </a:r>
        </a:p>
      </dgm:t>
    </dgm:pt>
    <dgm:pt modelId="{ACCA1F49-7986-44EB-AAB9-15398BDFEA4F}" type="parTrans" cxnId="{203D568A-488B-49D7-BA7E-357DC20A66EE}">
      <dgm:prSet/>
      <dgm:spPr/>
      <dgm:t>
        <a:bodyPr/>
        <a:lstStyle/>
        <a:p>
          <a:endParaRPr lang="en-GB"/>
        </a:p>
      </dgm:t>
    </dgm:pt>
    <dgm:pt modelId="{8E23BF11-1381-45F6-A154-97BD34579B9B}" type="sibTrans" cxnId="{203D568A-488B-49D7-BA7E-357DC20A66EE}">
      <dgm:prSet/>
      <dgm:spPr/>
      <dgm:t>
        <a:bodyPr/>
        <a:lstStyle/>
        <a:p>
          <a:endParaRPr lang="en-GB"/>
        </a:p>
      </dgm:t>
    </dgm:pt>
    <dgm:pt modelId="{3D77F41B-DA55-41C2-9BFB-FB2865A5D674}">
      <dgm:prSet phldrT="[Text]" custT="1"/>
      <dgm:spPr/>
      <dgm:t>
        <a:bodyPr/>
        <a:lstStyle/>
        <a:p>
          <a:r>
            <a:rPr lang="cy-GB" sz="1000" b="1"/>
            <a:t>NVQ/SVQ 2 </a:t>
          </a:r>
        </a:p>
      </dgm:t>
    </dgm:pt>
    <dgm:pt modelId="{CB61E42B-266B-4CEF-98E3-31B11F4DD1ED}" type="parTrans" cxnId="{B11FE0B0-7F21-4FDE-8162-BA6B416E9D79}">
      <dgm:prSet/>
      <dgm:spPr/>
      <dgm:t>
        <a:bodyPr/>
        <a:lstStyle/>
        <a:p>
          <a:endParaRPr lang="en-GB"/>
        </a:p>
      </dgm:t>
    </dgm:pt>
    <dgm:pt modelId="{72095E2A-E624-47E3-ABFB-2800C65DF4EA}" type="sibTrans" cxnId="{B11FE0B0-7F21-4FDE-8162-BA6B416E9D79}">
      <dgm:prSet/>
      <dgm:spPr/>
      <dgm:t>
        <a:bodyPr/>
        <a:lstStyle/>
        <a:p>
          <a:endParaRPr lang="en-GB"/>
        </a:p>
      </dgm:t>
    </dgm:pt>
    <dgm:pt modelId="{7843A8EC-F15F-4CBD-BEA5-86C1C23C4D8F}">
      <dgm:prSet phldrT="[Text]" custT="1"/>
      <dgm:spPr/>
      <dgm:t>
        <a:bodyPr/>
        <a:lstStyle/>
        <a:p>
          <a:r>
            <a:rPr lang="cy-GB" sz="1000" b="1"/>
            <a:t>NVQ/SVQ 3</a:t>
          </a:r>
        </a:p>
      </dgm:t>
    </dgm:pt>
    <dgm:pt modelId="{7C42BE81-0A9C-4158-B3D9-2F99BFCC8D39}" type="parTrans" cxnId="{9F7683A0-4913-46F6-A5BB-4369F6E94125}">
      <dgm:prSet/>
      <dgm:spPr/>
      <dgm:t>
        <a:bodyPr/>
        <a:lstStyle/>
        <a:p>
          <a:endParaRPr lang="en-GB"/>
        </a:p>
      </dgm:t>
    </dgm:pt>
    <dgm:pt modelId="{E658D4A5-3757-48D7-861B-8878E637EE40}" type="sibTrans" cxnId="{9F7683A0-4913-46F6-A5BB-4369F6E94125}">
      <dgm:prSet/>
      <dgm:spPr/>
      <dgm:t>
        <a:bodyPr/>
        <a:lstStyle/>
        <a:p>
          <a:endParaRPr lang="en-GB"/>
        </a:p>
      </dgm:t>
    </dgm:pt>
    <dgm:pt modelId="{656AE1A5-0C40-483A-9804-8351A7FE0330}">
      <dgm:prSet phldrT="[Text]" custT="1"/>
      <dgm:spPr/>
      <dgm:t>
        <a:bodyPr/>
        <a:lstStyle/>
        <a:p>
          <a:r>
            <a:rPr lang="cy-GB" sz="1000" b="1"/>
            <a:t>Cymhwyster goruchwylio/technegol Lefel 4/5 / SVQ/NVQ </a:t>
          </a:r>
        </a:p>
      </dgm:t>
    </dgm:pt>
    <dgm:pt modelId="{29DFA298-4705-4BAA-967C-B89C4B652180}" type="parTrans" cxnId="{1805236F-05DF-44B8-97E0-7B2F054CA451}">
      <dgm:prSet/>
      <dgm:spPr/>
      <dgm:t>
        <a:bodyPr/>
        <a:lstStyle/>
        <a:p>
          <a:endParaRPr lang="en-GB"/>
        </a:p>
      </dgm:t>
    </dgm:pt>
    <dgm:pt modelId="{F4D398D9-4990-4F26-8265-31215D041F1D}" type="sibTrans" cxnId="{1805236F-05DF-44B8-97E0-7B2F054CA451}">
      <dgm:prSet/>
      <dgm:spPr/>
      <dgm:t>
        <a:bodyPr/>
        <a:lstStyle/>
        <a:p>
          <a:endParaRPr lang="en-GB"/>
        </a:p>
      </dgm:t>
    </dgm:pt>
    <dgm:pt modelId="{10369E3C-6AFC-4A54-AC7B-5DE3F79851E8}">
      <dgm:prSet phldrT="[Text]" custT="1"/>
      <dgm:spPr/>
      <dgm:t>
        <a:bodyPr/>
        <a:lstStyle/>
        <a:p>
          <a:r>
            <a:rPr lang="cy-GB" sz="1000" b="1"/>
            <a:t>SVQ/NVQ 6 / Gradd / Cymhwyster proffesiynol</a:t>
          </a:r>
        </a:p>
      </dgm:t>
    </dgm:pt>
    <dgm:pt modelId="{07E3A295-C381-4C3C-8FA7-DB2AB9AAB1C6}" type="parTrans" cxnId="{CAAB4853-666D-4929-9989-91FFE304F2F9}">
      <dgm:prSet/>
      <dgm:spPr/>
      <dgm:t>
        <a:bodyPr/>
        <a:lstStyle/>
        <a:p>
          <a:endParaRPr lang="en-GB"/>
        </a:p>
      </dgm:t>
    </dgm:pt>
    <dgm:pt modelId="{84051E9A-A780-4684-A4AB-22ABCFA81ACE}" type="sibTrans" cxnId="{CAAB4853-666D-4929-9989-91FFE304F2F9}">
      <dgm:prSet/>
      <dgm:spPr/>
      <dgm:t>
        <a:bodyPr/>
        <a:lstStyle/>
        <a:p>
          <a:endParaRPr lang="en-GB"/>
        </a:p>
      </dgm:t>
    </dgm:pt>
    <dgm:pt modelId="{66A8C741-103F-47BC-A4DF-633361D17083}">
      <dgm:prSet phldrT="[Text]" custT="1"/>
      <dgm:spPr/>
      <dgm:t>
        <a:bodyPr/>
        <a:lstStyle/>
        <a:p>
          <a:r>
            <a:rPr lang="cy-GB" sz="1000" b="1"/>
            <a:t>SVQ/NVQ Lefel 7 / MSc / Cymhwyster rheoli/proffesiynol </a:t>
          </a:r>
        </a:p>
      </dgm:t>
    </dgm:pt>
    <dgm:pt modelId="{94F880EB-25F0-45F5-A5FC-A7AEA4972416}" type="parTrans" cxnId="{ABE8B06E-2BBA-44B0-B5C7-7E3464E5E4D5}">
      <dgm:prSet/>
      <dgm:spPr/>
      <dgm:t>
        <a:bodyPr/>
        <a:lstStyle/>
        <a:p>
          <a:endParaRPr lang="en-GB"/>
        </a:p>
      </dgm:t>
    </dgm:pt>
    <dgm:pt modelId="{1F4859E9-F275-4325-BA6A-2812673F0165}" type="sibTrans" cxnId="{ABE8B06E-2BBA-44B0-B5C7-7E3464E5E4D5}">
      <dgm:prSet/>
      <dgm:spPr/>
      <dgm:t>
        <a:bodyPr/>
        <a:lstStyle/>
        <a:p>
          <a:endParaRPr lang="en-GB"/>
        </a:p>
      </dgm:t>
    </dgm:pt>
    <dgm:pt modelId="{6778D426-680A-4529-98CB-3B2BDF58C72A}" type="pres">
      <dgm:prSet presAssocID="{4DC6E0CB-B0A4-44D1-AE15-E47A0AE85066}" presName="Name0" presStyleCnt="0">
        <dgm:presLayoutVars>
          <dgm:dir/>
          <dgm:resizeHandles val="exact"/>
        </dgm:presLayoutVars>
      </dgm:prSet>
      <dgm:spPr/>
    </dgm:pt>
    <dgm:pt modelId="{2F3514B9-9A42-44EF-97C8-6D8F77894BD0}" type="pres">
      <dgm:prSet presAssocID="{E9FD38EF-3434-4A9D-A34D-39A88B3401CD}" presName="node" presStyleLbl="node1" presStyleIdx="0" presStyleCnt="6">
        <dgm:presLayoutVars>
          <dgm:bulletEnabled val="1"/>
        </dgm:presLayoutVars>
      </dgm:prSet>
      <dgm:spPr/>
    </dgm:pt>
    <dgm:pt modelId="{FBB5E234-102B-49F5-9686-AA6FD054B7AD}" type="pres">
      <dgm:prSet presAssocID="{8E23BF11-1381-45F6-A154-97BD34579B9B}" presName="sibTrans" presStyleLbl="sibTrans2D1" presStyleIdx="0" presStyleCnt="5"/>
      <dgm:spPr/>
    </dgm:pt>
    <dgm:pt modelId="{92B7755E-5A37-42A5-8E01-4C9A37FFF554}" type="pres">
      <dgm:prSet presAssocID="{8E23BF11-1381-45F6-A154-97BD34579B9B}" presName="connectorText" presStyleLbl="sibTrans2D1" presStyleIdx="0" presStyleCnt="5"/>
      <dgm:spPr/>
    </dgm:pt>
    <dgm:pt modelId="{D3C3178E-CA70-4699-BBCD-957C560D8F10}" type="pres">
      <dgm:prSet presAssocID="{3D77F41B-DA55-41C2-9BFB-FB2865A5D674}" presName="node" presStyleLbl="node1" presStyleIdx="1" presStyleCnt="6">
        <dgm:presLayoutVars>
          <dgm:bulletEnabled val="1"/>
        </dgm:presLayoutVars>
      </dgm:prSet>
      <dgm:spPr/>
    </dgm:pt>
    <dgm:pt modelId="{A397F4AC-5CB1-430F-BEBC-072F9B4C8984}" type="pres">
      <dgm:prSet presAssocID="{72095E2A-E624-47E3-ABFB-2800C65DF4EA}" presName="sibTrans" presStyleLbl="sibTrans2D1" presStyleIdx="1" presStyleCnt="5"/>
      <dgm:spPr/>
    </dgm:pt>
    <dgm:pt modelId="{E9B2A76C-61E2-4AAB-AA64-B0AF465F3614}" type="pres">
      <dgm:prSet presAssocID="{72095E2A-E624-47E3-ABFB-2800C65DF4EA}" presName="connectorText" presStyleLbl="sibTrans2D1" presStyleIdx="1" presStyleCnt="5"/>
      <dgm:spPr/>
    </dgm:pt>
    <dgm:pt modelId="{0D9610BD-1ED6-40CA-A580-DFCA835DBBAF}" type="pres">
      <dgm:prSet presAssocID="{7843A8EC-F15F-4CBD-BEA5-86C1C23C4D8F}" presName="node" presStyleLbl="node1" presStyleIdx="2" presStyleCnt="6">
        <dgm:presLayoutVars>
          <dgm:bulletEnabled val="1"/>
        </dgm:presLayoutVars>
      </dgm:prSet>
      <dgm:spPr/>
    </dgm:pt>
    <dgm:pt modelId="{D78E2F97-5EB2-426E-B7D9-22E9ACB09AD9}" type="pres">
      <dgm:prSet presAssocID="{E658D4A5-3757-48D7-861B-8878E637EE40}" presName="sibTrans" presStyleLbl="sibTrans2D1" presStyleIdx="2" presStyleCnt="5"/>
      <dgm:spPr/>
    </dgm:pt>
    <dgm:pt modelId="{23D124AD-17EF-480E-89AD-E1CE3EEFFF03}" type="pres">
      <dgm:prSet presAssocID="{E658D4A5-3757-48D7-861B-8878E637EE40}" presName="connectorText" presStyleLbl="sibTrans2D1" presStyleIdx="2" presStyleCnt="5"/>
      <dgm:spPr/>
    </dgm:pt>
    <dgm:pt modelId="{78397FC6-F871-4CD7-B47B-EEBB111BAB6B}" type="pres">
      <dgm:prSet presAssocID="{656AE1A5-0C40-483A-9804-8351A7FE0330}" presName="node" presStyleLbl="node1" presStyleIdx="3" presStyleCnt="6" custScaleX="118926">
        <dgm:presLayoutVars>
          <dgm:bulletEnabled val="1"/>
        </dgm:presLayoutVars>
      </dgm:prSet>
      <dgm:spPr/>
    </dgm:pt>
    <dgm:pt modelId="{3C1A5C5F-E584-4B9D-9CA2-23E70EB52D70}" type="pres">
      <dgm:prSet presAssocID="{F4D398D9-4990-4F26-8265-31215D041F1D}" presName="sibTrans" presStyleLbl="sibTrans2D1" presStyleIdx="3" presStyleCnt="5"/>
      <dgm:spPr/>
    </dgm:pt>
    <dgm:pt modelId="{8C902BE6-A355-4DE7-8E39-CF58DE681DD8}" type="pres">
      <dgm:prSet presAssocID="{F4D398D9-4990-4F26-8265-31215D041F1D}" presName="connectorText" presStyleLbl="sibTrans2D1" presStyleIdx="3" presStyleCnt="5"/>
      <dgm:spPr/>
    </dgm:pt>
    <dgm:pt modelId="{80F88EE6-4861-4F9F-B95B-E884A8DF7A80}" type="pres">
      <dgm:prSet presAssocID="{10369E3C-6AFC-4A54-AC7B-5DE3F79851E8}" presName="node" presStyleLbl="node1" presStyleIdx="4" presStyleCnt="6">
        <dgm:presLayoutVars>
          <dgm:bulletEnabled val="1"/>
        </dgm:presLayoutVars>
      </dgm:prSet>
      <dgm:spPr/>
    </dgm:pt>
    <dgm:pt modelId="{9F666B2C-3385-472A-9CB6-D3A931B8856B}" type="pres">
      <dgm:prSet presAssocID="{84051E9A-A780-4684-A4AB-22ABCFA81ACE}" presName="sibTrans" presStyleLbl="sibTrans2D1" presStyleIdx="4" presStyleCnt="5"/>
      <dgm:spPr/>
    </dgm:pt>
    <dgm:pt modelId="{555B5976-2634-4F5D-B285-45442D2A3E5D}" type="pres">
      <dgm:prSet presAssocID="{84051E9A-A780-4684-A4AB-22ABCFA81ACE}" presName="connectorText" presStyleLbl="sibTrans2D1" presStyleIdx="4" presStyleCnt="5"/>
      <dgm:spPr/>
    </dgm:pt>
    <dgm:pt modelId="{3695587B-0705-4207-BFE6-5F0A5637FA25}" type="pres">
      <dgm:prSet presAssocID="{66A8C741-103F-47BC-A4DF-633361D17083}" presName="node" presStyleLbl="node1" presStyleIdx="5" presStyleCnt="6" custScaleX="122892">
        <dgm:presLayoutVars>
          <dgm:bulletEnabled val="1"/>
        </dgm:presLayoutVars>
      </dgm:prSet>
      <dgm:spPr/>
    </dgm:pt>
  </dgm:ptLst>
  <dgm:cxnLst>
    <dgm:cxn modelId="{43947501-A1C6-4844-AEB0-1EDB56EBEFC9}" type="presOf" srcId="{10369E3C-6AFC-4A54-AC7B-5DE3F79851E8}" destId="{80F88EE6-4861-4F9F-B95B-E884A8DF7A80}" srcOrd="0" destOrd="0" presId="urn:microsoft.com/office/officeart/2005/8/layout/process1"/>
    <dgm:cxn modelId="{615FE412-5514-44E8-A67B-020CC26D0711}" type="presOf" srcId="{84051E9A-A780-4684-A4AB-22ABCFA81ACE}" destId="{9F666B2C-3385-472A-9CB6-D3A931B8856B}" srcOrd="0" destOrd="0" presId="urn:microsoft.com/office/officeart/2005/8/layout/process1"/>
    <dgm:cxn modelId="{E1654418-4060-49DD-AD61-08C0DA7B29DE}" type="presOf" srcId="{4DC6E0CB-B0A4-44D1-AE15-E47A0AE85066}" destId="{6778D426-680A-4529-98CB-3B2BDF58C72A}" srcOrd="0" destOrd="0" presId="urn:microsoft.com/office/officeart/2005/8/layout/process1"/>
    <dgm:cxn modelId="{E8295B24-11B5-49D1-A8D1-6AB9B3CCFA46}" type="presOf" srcId="{84051E9A-A780-4684-A4AB-22ABCFA81ACE}" destId="{555B5976-2634-4F5D-B285-45442D2A3E5D}" srcOrd="1" destOrd="0" presId="urn:microsoft.com/office/officeart/2005/8/layout/process1"/>
    <dgm:cxn modelId="{0D9EFE3B-E1EA-46AF-BFD0-5B89F2BEB664}" type="presOf" srcId="{7843A8EC-F15F-4CBD-BEA5-86C1C23C4D8F}" destId="{0D9610BD-1ED6-40CA-A580-DFCA835DBBAF}" srcOrd="0" destOrd="0" presId="urn:microsoft.com/office/officeart/2005/8/layout/process1"/>
    <dgm:cxn modelId="{D8E5AD66-FBA4-4F6F-A0F0-E7E50D9808DD}" type="presOf" srcId="{3D77F41B-DA55-41C2-9BFB-FB2865A5D674}" destId="{D3C3178E-CA70-4699-BBCD-957C560D8F10}" srcOrd="0" destOrd="0" presId="urn:microsoft.com/office/officeart/2005/8/layout/process1"/>
    <dgm:cxn modelId="{ABE8B06E-2BBA-44B0-B5C7-7E3464E5E4D5}" srcId="{4DC6E0CB-B0A4-44D1-AE15-E47A0AE85066}" destId="{66A8C741-103F-47BC-A4DF-633361D17083}" srcOrd="5" destOrd="0" parTransId="{94F880EB-25F0-45F5-A5FC-A7AEA4972416}" sibTransId="{1F4859E9-F275-4325-BA6A-2812673F0165}"/>
    <dgm:cxn modelId="{1805236F-05DF-44B8-97E0-7B2F054CA451}" srcId="{4DC6E0CB-B0A4-44D1-AE15-E47A0AE85066}" destId="{656AE1A5-0C40-483A-9804-8351A7FE0330}" srcOrd="3" destOrd="0" parTransId="{29DFA298-4705-4BAA-967C-B89C4B652180}" sibTransId="{F4D398D9-4990-4F26-8265-31215D041F1D}"/>
    <dgm:cxn modelId="{CAAB4853-666D-4929-9989-91FFE304F2F9}" srcId="{4DC6E0CB-B0A4-44D1-AE15-E47A0AE85066}" destId="{10369E3C-6AFC-4A54-AC7B-5DE3F79851E8}" srcOrd="4" destOrd="0" parTransId="{07E3A295-C381-4C3C-8FA7-DB2AB9AAB1C6}" sibTransId="{84051E9A-A780-4684-A4AB-22ABCFA81ACE}"/>
    <dgm:cxn modelId="{6ADADB5A-0E5F-455F-862D-D4DB1B331C03}" type="presOf" srcId="{656AE1A5-0C40-483A-9804-8351A7FE0330}" destId="{78397FC6-F871-4CD7-B47B-EEBB111BAB6B}" srcOrd="0" destOrd="0" presId="urn:microsoft.com/office/officeart/2005/8/layout/process1"/>
    <dgm:cxn modelId="{AB28C581-90FF-470C-BAC1-4FAF7A8CCC55}" type="presOf" srcId="{8E23BF11-1381-45F6-A154-97BD34579B9B}" destId="{92B7755E-5A37-42A5-8E01-4C9A37FFF554}" srcOrd="1" destOrd="0" presId="urn:microsoft.com/office/officeart/2005/8/layout/process1"/>
    <dgm:cxn modelId="{203D568A-488B-49D7-BA7E-357DC20A66EE}" srcId="{4DC6E0CB-B0A4-44D1-AE15-E47A0AE85066}" destId="{E9FD38EF-3434-4A9D-A34D-39A88B3401CD}" srcOrd="0" destOrd="0" parTransId="{ACCA1F49-7986-44EB-AAB9-15398BDFEA4F}" sibTransId="{8E23BF11-1381-45F6-A154-97BD34579B9B}"/>
    <dgm:cxn modelId="{BF6F998A-3069-4AA3-81B9-95E4365CFEB2}" type="presOf" srcId="{E658D4A5-3757-48D7-861B-8878E637EE40}" destId="{23D124AD-17EF-480E-89AD-E1CE3EEFFF03}" srcOrd="1" destOrd="0" presId="urn:microsoft.com/office/officeart/2005/8/layout/process1"/>
    <dgm:cxn modelId="{4633B89B-1F14-4920-B7CF-E4EEF94B9620}" type="presOf" srcId="{F4D398D9-4990-4F26-8265-31215D041F1D}" destId="{8C902BE6-A355-4DE7-8E39-CF58DE681DD8}" srcOrd="1" destOrd="0" presId="urn:microsoft.com/office/officeart/2005/8/layout/process1"/>
    <dgm:cxn modelId="{9F7683A0-4913-46F6-A5BB-4369F6E94125}" srcId="{4DC6E0CB-B0A4-44D1-AE15-E47A0AE85066}" destId="{7843A8EC-F15F-4CBD-BEA5-86C1C23C4D8F}" srcOrd="2" destOrd="0" parTransId="{7C42BE81-0A9C-4158-B3D9-2F99BFCC8D39}" sibTransId="{E658D4A5-3757-48D7-861B-8878E637EE40}"/>
    <dgm:cxn modelId="{B11FE0B0-7F21-4FDE-8162-BA6B416E9D79}" srcId="{4DC6E0CB-B0A4-44D1-AE15-E47A0AE85066}" destId="{3D77F41B-DA55-41C2-9BFB-FB2865A5D674}" srcOrd="1" destOrd="0" parTransId="{CB61E42B-266B-4CEF-98E3-31B11F4DD1ED}" sibTransId="{72095E2A-E624-47E3-ABFB-2800C65DF4EA}"/>
    <dgm:cxn modelId="{5E5677C9-E3F3-48FA-A81A-01AA43336B04}" type="presOf" srcId="{E658D4A5-3757-48D7-861B-8878E637EE40}" destId="{D78E2F97-5EB2-426E-B7D9-22E9ACB09AD9}" srcOrd="0" destOrd="0" presId="urn:microsoft.com/office/officeart/2005/8/layout/process1"/>
    <dgm:cxn modelId="{50CC1ACC-EC27-480A-B013-A9C701E1A1A8}" type="presOf" srcId="{72095E2A-E624-47E3-ABFB-2800C65DF4EA}" destId="{E9B2A76C-61E2-4AAB-AA64-B0AF465F3614}" srcOrd="1" destOrd="0" presId="urn:microsoft.com/office/officeart/2005/8/layout/process1"/>
    <dgm:cxn modelId="{BEFB41CC-5E27-42C9-8841-2E9A4E7980C7}" type="presOf" srcId="{8E23BF11-1381-45F6-A154-97BD34579B9B}" destId="{FBB5E234-102B-49F5-9686-AA6FD054B7AD}" srcOrd="0" destOrd="0" presId="urn:microsoft.com/office/officeart/2005/8/layout/process1"/>
    <dgm:cxn modelId="{58015FDF-F0C4-4E62-8B37-5B47C06C23F8}" type="presOf" srcId="{F4D398D9-4990-4F26-8265-31215D041F1D}" destId="{3C1A5C5F-E584-4B9D-9CA2-23E70EB52D70}" srcOrd="0" destOrd="0" presId="urn:microsoft.com/office/officeart/2005/8/layout/process1"/>
    <dgm:cxn modelId="{DB8D37E7-F296-47F4-A69D-2F341ACDB7FE}" type="presOf" srcId="{72095E2A-E624-47E3-ABFB-2800C65DF4EA}" destId="{A397F4AC-5CB1-430F-BEBC-072F9B4C8984}" srcOrd="0" destOrd="0" presId="urn:microsoft.com/office/officeart/2005/8/layout/process1"/>
    <dgm:cxn modelId="{75291FE9-D8B5-4F54-AD23-5B6516874F75}" type="presOf" srcId="{66A8C741-103F-47BC-A4DF-633361D17083}" destId="{3695587B-0705-4207-BFE6-5F0A5637FA25}" srcOrd="0" destOrd="0" presId="urn:microsoft.com/office/officeart/2005/8/layout/process1"/>
    <dgm:cxn modelId="{8173ECF7-0A52-472D-901B-5145B18580A4}" type="presOf" srcId="{E9FD38EF-3434-4A9D-A34D-39A88B3401CD}" destId="{2F3514B9-9A42-44EF-97C8-6D8F77894BD0}" srcOrd="0" destOrd="0" presId="urn:microsoft.com/office/officeart/2005/8/layout/process1"/>
    <dgm:cxn modelId="{A928F788-893B-4EC5-B888-37D51D595B80}" type="presParOf" srcId="{6778D426-680A-4529-98CB-3B2BDF58C72A}" destId="{2F3514B9-9A42-44EF-97C8-6D8F77894BD0}" srcOrd="0" destOrd="0" presId="urn:microsoft.com/office/officeart/2005/8/layout/process1"/>
    <dgm:cxn modelId="{893132BA-20E3-4C89-9E15-41533F64BBA7}" type="presParOf" srcId="{6778D426-680A-4529-98CB-3B2BDF58C72A}" destId="{FBB5E234-102B-49F5-9686-AA6FD054B7AD}" srcOrd="1" destOrd="0" presId="urn:microsoft.com/office/officeart/2005/8/layout/process1"/>
    <dgm:cxn modelId="{EE8EB507-1D25-4606-8895-9219FDB5F9DE}" type="presParOf" srcId="{FBB5E234-102B-49F5-9686-AA6FD054B7AD}" destId="{92B7755E-5A37-42A5-8E01-4C9A37FFF554}" srcOrd="0" destOrd="0" presId="urn:microsoft.com/office/officeart/2005/8/layout/process1"/>
    <dgm:cxn modelId="{5BB94875-040A-4CFB-AFB7-E25D76B6F981}" type="presParOf" srcId="{6778D426-680A-4529-98CB-3B2BDF58C72A}" destId="{D3C3178E-CA70-4699-BBCD-957C560D8F10}" srcOrd="2" destOrd="0" presId="urn:microsoft.com/office/officeart/2005/8/layout/process1"/>
    <dgm:cxn modelId="{1A56BA82-96CD-4806-8D6C-BE9934CA8A8A}" type="presParOf" srcId="{6778D426-680A-4529-98CB-3B2BDF58C72A}" destId="{A397F4AC-5CB1-430F-BEBC-072F9B4C8984}" srcOrd="3" destOrd="0" presId="urn:microsoft.com/office/officeart/2005/8/layout/process1"/>
    <dgm:cxn modelId="{F61A3092-E429-47C2-889F-D1993F6096BD}" type="presParOf" srcId="{A397F4AC-5CB1-430F-BEBC-072F9B4C8984}" destId="{E9B2A76C-61E2-4AAB-AA64-B0AF465F3614}" srcOrd="0" destOrd="0" presId="urn:microsoft.com/office/officeart/2005/8/layout/process1"/>
    <dgm:cxn modelId="{9B971C65-0AA3-4F11-84D0-8273884F7C4B}" type="presParOf" srcId="{6778D426-680A-4529-98CB-3B2BDF58C72A}" destId="{0D9610BD-1ED6-40CA-A580-DFCA835DBBAF}" srcOrd="4" destOrd="0" presId="urn:microsoft.com/office/officeart/2005/8/layout/process1"/>
    <dgm:cxn modelId="{8F279052-395B-4895-BBC3-E94659B99D28}" type="presParOf" srcId="{6778D426-680A-4529-98CB-3B2BDF58C72A}" destId="{D78E2F97-5EB2-426E-B7D9-22E9ACB09AD9}" srcOrd="5" destOrd="0" presId="urn:microsoft.com/office/officeart/2005/8/layout/process1"/>
    <dgm:cxn modelId="{87164613-9AFC-4BA9-BB93-E7683C27CE7B}" type="presParOf" srcId="{D78E2F97-5EB2-426E-B7D9-22E9ACB09AD9}" destId="{23D124AD-17EF-480E-89AD-E1CE3EEFFF03}" srcOrd="0" destOrd="0" presId="urn:microsoft.com/office/officeart/2005/8/layout/process1"/>
    <dgm:cxn modelId="{ECF2CCFE-2939-4E50-BC40-A9C9D0303ACA}" type="presParOf" srcId="{6778D426-680A-4529-98CB-3B2BDF58C72A}" destId="{78397FC6-F871-4CD7-B47B-EEBB111BAB6B}" srcOrd="6" destOrd="0" presId="urn:microsoft.com/office/officeart/2005/8/layout/process1"/>
    <dgm:cxn modelId="{63792C5B-1087-4C25-9A41-E5FF8739EAD2}" type="presParOf" srcId="{6778D426-680A-4529-98CB-3B2BDF58C72A}" destId="{3C1A5C5F-E584-4B9D-9CA2-23E70EB52D70}" srcOrd="7" destOrd="0" presId="urn:microsoft.com/office/officeart/2005/8/layout/process1"/>
    <dgm:cxn modelId="{3637F54F-7FCA-404B-95AA-92559B8671F7}" type="presParOf" srcId="{3C1A5C5F-E584-4B9D-9CA2-23E70EB52D70}" destId="{8C902BE6-A355-4DE7-8E39-CF58DE681DD8}" srcOrd="0" destOrd="0" presId="urn:microsoft.com/office/officeart/2005/8/layout/process1"/>
    <dgm:cxn modelId="{A9B8E185-B11A-4F64-86FF-037EF2CCDB6F}" type="presParOf" srcId="{6778D426-680A-4529-98CB-3B2BDF58C72A}" destId="{80F88EE6-4861-4F9F-B95B-E884A8DF7A80}" srcOrd="8" destOrd="0" presId="urn:microsoft.com/office/officeart/2005/8/layout/process1"/>
    <dgm:cxn modelId="{40DEC2DD-7F7C-483B-BC27-DB9D6C55AE9E}" type="presParOf" srcId="{6778D426-680A-4529-98CB-3B2BDF58C72A}" destId="{9F666B2C-3385-472A-9CB6-D3A931B8856B}" srcOrd="9" destOrd="0" presId="urn:microsoft.com/office/officeart/2005/8/layout/process1"/>
    <dgm:cxn modelId="{EC8804FA-2FAF-4E54-85FC-89B1C10C5BB5}" type="presParOf" srcId="{9F666B2C-3385-472A-9CB6-D3A931B8856B}" destId="{555B5976-2634-4F5D-B285-45442D2A3E5D}" srcOrd="0" destOrd="0" presId="urn:microsoft.com/office/officeart/2005/8/layout/process1"/>
    <dgm:cxn modelId="{ACAD8D08-A8F0-40A0-9839-10779858540A}" type="presParOf" srcId="{6778D426-680A-4529-98CB-3B2BDF58C72A}" destId="{3695587B-0705-4207-BFE6-5F0A5637FA25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514B9-9A42-44EF-97C8-6D8F77894BD0}">
      <dsp:nvSpPr>
        <dsp:cNvPr id="0" name=""/>
        <dsp:cNvSpPr/>
      </dsp:nvSpPr>
      <dsp:spPr>
        <a:xfrm>
          <a:off x="4884" y="179673"/>
          <a:ext cx="1042411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Sylfaen </a:t>
          </a:r>
        </a:p>
      </dsp:txBody>
      <dsp:txXfrm>
        <a:off x="23221" y="198010"/>
        <a:ext cx="1005737" cy="589384"/>
      </dsp:txXfrm>
    </dsp:sp>
    <dsp:sp modelId="{FBB5E234-102B-49F5-9686-AA6FD054B7AD}">
      <dsp:nvSpPr>
        <dsp:cNvPr id="0" name=""/>
        <dsp:cNvSpPr/>
      </dsp:nvSpPr>
      <dsp:spPr>
        <a:xfrm>
          <a:off x="1151537" y="363443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1151537" y="415147"/>
        <a:ext cx="154694" cy="155110"/>
      </dsp:txXfrm>
    </dsp:sp>
    <dsp:sp modelId="{D3C3178E-CA70-4699-BBCD-957C560D8F10}">
      <dsp:nvSpPr>
        <dsp:cNvPr id="0" name=""/>
        <dsp:cNvSpPr/>
      </dsp:nvSpPr>
      <dsp:spPr>
        <a:xfrm>
          <a:off x="1464260" y="179673"/>
          <a:ext cx="1042411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Dilyniant </a:t>
          </a:r>
        </a:p>
      </dsp:txBody>
      <dsp:txXfrm>
        <a:off x="1482597" y="198010"/>
        <a:ext cx="1005737" cy="589384"/>
      </dsp:txXfrm>
    </dsp:sp>
    <dsp:sp modelId="{A397F4AC-5CB1-430F-BEBC-072F9B4C8984}">
      <dsp:nvSpPr>
        <dsp:cNvPr id="0" name=""/>
        <dsp:cNvSpPr/>
      </dsp:nvSpPr>
      <dsp:spPr>
        <a:xfrm>
          <a:off x="2610913" y="363443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2610913" y="415147"/>
        <a:ext cx="154694" cy="155110"/>
      </dsp:txXfrm>
    </dsp:sp>
    <dsp:sp modelId="{0D9610BD-1ED6-40CA-A580-DFCA835DBBAF}">
      <dsp:nvSpPr>
        <dsp:cNvPr id="0" name=""/>
        <dsp:cNvSpPr/>
      </dsp:nvSpPr>
      <dsp:spPr>
        <a:xfrm>
          <a:off x="2923636" y="179673"/>
          <a:ext cx="1042411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Cymhwyster Lefel 3 / SVQ,NVQ 3  </a:t>
          </a:r>
        </a:p>
      </dsp:txBody>
      <dsp:txXfrm>
        <a:off x="2941973" y="198010"/>
        <a:ext cx="1005737" cy="589384"/>
      </dsp:txXfrm>
    </dsp:sp>
    <dsp:sp modelId="{D78E2F97-5EB2-426E-B7D9-22E9ACB09AD9}">
      <dsp:nvSpPr>
        <dsp:cNvPr id="0" name=""/>
        <dsp:cNvSpPr/>
      </dsp:nvSpPr>
      <dsp:spPr>
        <a:xfrm>
          <a:off x="4070289" y="363443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070289" y="415147"/>
        <a:ext cx="154694" cy="155110"/>
      </dsp:txXfrm>
    </dsp:sp>
    <dsp:sp modelId="{78397FC6-F871-4CD7-B47B-EEBB111BAB6B}">
      <dsp:nvSpPr>
        <dsp:cNvPr id="0" name=""/>
        <dsp:cNvSpPr/>
      </dsp:nvSpPr>
      <dsp:spPr>
        <a:xfrm>
          <a:off x="4383012" y="179673"/>
          <a:ext cx="1239698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Cymhwyster goruchwylio/technegol Lefel 4/5 / SVQ, NVQ </a:t>
          </a:r>
        </a:p>
      </dsp:txBody>
      <dsp:txXfrm>
        <a:off x="4401349" y="198010"/>
        <a:ext cx="1203024" cy="589384"/>
      </dsp:txXfrm>
    </dsp:sp>
    <dsp:sp modelId="{3C1A5C5F-E584-4B9D-9CA2-23E70EB52D70}">
      <dsp:nvSpPr>
        <dsp:cNvPr id="0" name=""/>
        <dsp:cNvSpPr/>
      </dsp:nvSpPr>
      <dsp:spPr>
        <a:xfrm>
          <a:off x="5726951" y="363443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5726951" y="415147"/>
        <a:ext cx="154694" cy="155110"/>
      </dsp:txXfrm>
    </dsp:sp>
    <dsp:sp modelId="{80F88EE6-4861-4F9F-B95B-E884A8DF7A80}">
      <dsp:nvSpPr>
        <dsp:cNvPr id="0" name=""/>
        <dsp:cNvSpPr/>
      </dsp:nvSpPr>
      <dsp:spPr>
        <a:xfrm>
          <a:off x="6039675" y="179673"/>
          <a:ext cx="1042411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SVQ,NVQ 6 / Gradd / Cymhwyster proffesiynol</a:t>
          </a:r>
        </a:p>
      </dsp:txBody>
      <dsp:txXfrm>
        <a:off x="6058012" y="198010"/>
        <a:ext cx="1005737" cy="589384"/>
      </dsp:txXfrm>
    </dsp:sp>
    <dsp:sp modelId="{9F666B2C-3385-472A-9CB6-D3A931B8856B}">
      <dsp:nvSpPr>
        <dsp:cNvPr id="0" name=""/>
        <dsp:cNvSpPr/>
      </dsp:nvSpPr>
      <dsp:spPr>
        <a:xfrm>
          <a:off x="7186327" y="363443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7186327" y="415147"/>
        <a:ext cx="154694" cy="155110"/>
      </dsp:txXfrm>
    </dsp:sp>
    <dsp:sp modelId="{3695587B-0705-4207-BFE6-5F0A5637FA25}">
      <dsp:nvSpPr>
        <dsp:cNvPr id="0" name=""/>
        <dsp:cNvSpPr/>
      </dsp:nvSpPr>
      <dsp:spPr>
        <a:xfrm>
          <a:off x="7499051" y="179673"/>
          <a:ext cx="1281040" cy="62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900" b="1" kern="1200"/>
            <a:t>SVQ/NVQ Lefel 7 / MSc / Cymhwyster rheoli/proffesiynol </a:t>
          </a:r>
        </a:p>
      </dsp:txBody>
      <dsp:txXfrm>
        <a:off x="7517388" y="198010"/>
        <a:ext cx="1244366" cy="589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610BD-1ED6-40CA-A580-DFCA835DBBAF}">
      <dsp:nvSpPr>
        <dsp:cNvPr id="0" name=""/>
        <dsp:cNvSpPr/>
      </dsp:nvSpPr>
      <dsp:spPr>
        <a:xfrm>
          <a:off x="0" y="116362"/>
          <a:ext cx="3962852" cy="695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Cymhwyster Lefel 3/ SVQ,NVQ 3 </a:t>
          </a:r>
        </a:p>
      </dsp:txBody>
      <dsp:txXfrm>
        <a:off x="20360" y="136722"/>
        <a:ext cx="3922132" cy="654426"/>
      </dsp:txXfrm>
    </dsp:sp>
    <dsp:sp modelId="{D78E2F97-5EB2-426E-B7D9-22E9ACB09AD9}">
      <dsp:nvSpPr>
        <dsp:cNvPr id="0" name=""/>
        <dsp:cNvSpPr/>
      </dsp:nvSpPr>
      <dsp:spPr>
        <a:xfrm rot="21587797">
          <a:off x="4056531" y="319120"/>
          <a:ext cx="198601" cy="27419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4056531" y="374065"/>
        <a:ext cx="139021" cy="164515"/>
      </dsp:txXfrm>
    </dsp:sp>
    <dsp:sp modelId="{78397FC6-F871-4CD7-B47B-EEBB111BAB6B}">
      <dsp:nvSpPr>
        <dsp:cNvPr id="0" name=""/>
        <dsp:cNvSpPr/>
      </dsp:nvSpPr>
      <dsp:spPr>
        <a:xfrm>
          <a:off x="4337570" y="106032"/>
          <a:ext cx="1108008" cy="6951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Cymhwyster goruchwylio/technegol Lefel 4/5 / SVQ, NVQ </a:t>
          </a:r>
        </a:p>
      </dsp:txBody>
      <dsp:txXfrm>
        <a:off x="4357930" y="126392"/>
        <a:ext cx="1067288" cy="654426"/>
      </dsp:txXfrm>
    </dsp:sp>
    <dsp:sp modelId="{3C1A5C5F-E584-4B9D-9CA2-23E70EB52D70}">
      <dsp:nvSpPr>
        <dsp:cNvPr id="0" name=""/>
        <dsp:cNvSpPr/>
      </dsp:nvSpPr>
      <dsp:spPr>
        <a:xfrm rot="21576047">
          <a:off x="5584757" y="310650"/>
          <a:ext cx="295073" cy="27419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5584758" y="365776"/>
        <a:ext cx="212815" cy="164515"/>
      </dsp:txXfrm>
    </dsp:sp>
    <dsp:sp modelId="{80F88EE6-4861-4F9F-B95B-E884A8DF7A80}">
      <dsp:nvSpPr>
        <dsp:cNvPr id="0" name=""/>
        <dsp:cNvSpPr/>
      </dsp:nvSpPr>
      <dsp:spPr>
        <a:xfrm>
          <a:off x="6002307" y="72991"/>
          <a:ext cx="1062899" cy="7383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SVQ,NVQ 6 / Gradd / Cymhwyster proffesiynol</a:t>
          </a:r>
        </a:p>
      </dsp:txBody>
      <dsp:txXfrm>
        <a:off x="6023932" y="94616"/>
        <a:ext cx="1019649" cy="695093"/>
      </dsp:txXfrm>
    </dsp:sp>
    <dsp:sp modelId="{9F666B2C-3385-472A-9CB6-D3A931B8856B}">
      <dsp:nvSpPr>
        <dsp:cNvPr id="0" name=""/>
        <dsp:cNvSpPr/>
      </dsp:nvSpPr>
      <dsp:spPr>
        <a:xfrm rot="22029">
          <a:off x="7164215" y="309778"/>
          <a:ext cx="209906" cy="27419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7164216" y="364415"/>
        <a:ext cx="146934" cy="164515"/>
      </dsp:txXfrm>
    </dsp:sp>
    <dsp:sp modelId="{3695587B-0705-4207-BFE6-5F0A5637FA25}">
      <dsp:nvSpPr>
        <dsp:cNvPr id="0" name=""/>
        <dsp:cNvSpPr/>
      </dsp:nvSpPr>
      <dsp:spPr>
        <a:xfrm>
          <a:off x="7461248" y="114217"/>
          <a:ext cx="1312669" cy="6761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SVQ/NVQ Lefel 7 / MSc / Cymhwyster rheoli/proffesiynol </a:t>
          </a:r>
        </a:p>
      </dsp:txBody>
      <dsp:txXfrm>
        <a:off x="7481053" y="134022"/>
        <a:ext cx="1273059" cy="636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514B9-9A42-44EF-97C8-6D8F77894BD0}">
      <dsp:nvSpPr>
        <dsp:cNvPr id="0" name=""/>
        <dsp:cNvSpPr/>
      </dsp:nvSpPr>
      <dsp:spPr>
        <a:xfrm>
          <a:off x="4884" y="79413"/>
          <a:ext cx="1042411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Labrwr</a:t>
          </a:r>
        </a:p>
      </dsp:txBody>
      <dsp:txXfrm>
        <a:off x="24080" y="98609"/>
        <a:ext cx="1004019" cy="617012"/>
      </dsp:txXfrm>
    </dsp:sp>
    <dsp:sp modelId="{FBB5E234-102B-49F5-9686-AA6FD054B7AD}">
      <dsp:nvSpPr>
        <dsp:cNvPr id="0" name=""/>
        <dsp:cNvSpPr/>
      </dsp:nvSpPr>
      <dsp:spPr>
        <a:xfrm>
          <a:off x="1151537" y="277856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1151537" y="329560"/>
        <a:ext cx="154694" cy="155110"/>
      </dsp:txXfrm>
    </dsp:sp>
    <dsp:sp modelId="{D3C3178E-CA70-4699-BBCD-957C560D8F10}">
      <dsp:nvSpPr>
        <dsp:cNvPr id="0" name=""/>
        <dsp:cNvSpPr/>
      </dsp:nvSpPr>
      <dsp:spPr>
        <a:xfrm>
          <a:off x="1464260" y="79413"/>
          <a:ext cx="1042411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NVQ/SVQ 2 </a:t>
          </a:r>
        </a:p>
      </dsp:txBody>
      <dsp:txXfrm>
        <a:off x="1483456" y="98609"/>
        <a:ext cx="1004019" cy="617012"/>
      </dsp:txXfrm>
    </dsp:sp>
    <dsp:sp modelId="{A397F4AC-5CB1-430F-BEBC-072F9B4C8984}">
      <dsp:nvSpPr>
        <dsp:cNvPr id="0" name=""/>
        <dsp:cNvSpPr/>
      </dsp:nvSpPr>
      <dsp:spPr>
        <a:xfrm>
          <a:off x="2610913" y="277856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2610913" y="329560"/>
        <a:ext cx="154694" cy="155110"/>
      </dsp:txXfrm>
    </dsp:sp>
    <dsp:sp modelId="{0D9610BD-1ED6-40CA-A580-DFCA835DBBAF}">
      <dsp:nvSpPr>
        <dsp:cNvPr id="0" name=""/>
        <dsp:cNvSpPr/>
      </dsp:nvSpPr>
      <dsp:spPr>
        <a:xfrm>
          <a:off x="2923636" y="79413"/>
          <a:ext cx="1042411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NVQ/SVQ 3</a:t>
          </a:r>
        </a:p>
      </dsp:txBody>
      <dsp:txXfrm>
        <a:off x="2942832" y="98609"/>
        <a:ext cx="1004019" cy="617012"/>
      </dsp:txXfrm>
    </dsp:sp>
    <dsp:sp modelId="{D78E2F97-5EB2-426E-B7D9-22E9ACB09AD9}">
      <dsp:nvSpPr>
        <dsp:cNvPr id="0" name=""/>
        <dsp:cNvSpPr/>
      </dsp:nvSpPr>
      <dsp:spPr>
        <a:xfrm>
          <a:off x="4070289" y="277856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070289" y="329560"/>
        <a:ext cx="154694" cy="155110"/>
      </dsp:txXfrm>
    </dsp:sp>
    <dsp:sp modelId="{78397FC6-F871-4CD7-B47B-EEBB111BAB6B}">
      <dsp:nvSpPr>
        <dsp:cNvPr id="0" name=""/>
        <dsp:cNvSpPr/>
      </dsp:nvSpPr>
      <dsp:spPr>
        <a:xfrm>
          <a:off x="4383012" y="79413"/>
          <a:ext cx="1239698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Cymhwyster goruchwylio/technegol Lefel 4/5 / SVQ/NVQ </a:t>
          </a:r>
        </a:p>
      </dsp:txBody>
      <dsp:txXfrm>
        <a:off x="4402208" y="98609"/>
        <a:ext cx="1201306" cy="617012"/>
      </dsp:txXfrm>
    </dsp:sp>
    <dsp:sp modelId="{3C1A5C5F-E584-4B9D-9CA2-23E70EB52D70}">
      <dsp:nvSpPr>
        <dsp:cNvPr id="0" name=""/>
        <dsp:cNvSpPr/>
      </dsp:nvSpPr>
      <dsp:spPr>
        <a:xfrm>
          <a:off x="5726951" y="277856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5726951" y="329560"/>
        <a:ext cx="154694" cy="155110"/>
      </dsp:txXfrm>
    </dsp:sp>
    <dsp:sp modelId="{80F88EE6-4861-4F9F-B95B-E884A8DF7A80}">
      <dsp:nvSpPr>
        <dsp:cNvPr id="0" name=""/>
        <dsp:cNvSpPr/>
      </dsp:nvSpPr>
      <dsp:spPr>
        <a:xfrm>
          <a:off x="6039675" y="79413"/>
          <a:ext cx="1042411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SVQ/NVQ 6 / Gradd / Cymhwyster proffesiynol</a:t>
          </a:r>
        </a:p>
      </dsp:txBody>
      <dsp:txXfrm>
        <a:off x="6058871" y="98609"/>
        <a:ext cx="1004019" cy="617012"/>
      </dsp:txXfrm>
    </dsp:sp>
    <dsp:sp modelId="{9F666B2C-3385-472A-9CB6-D3A931B8856B}">
      <dsp:nvSpPr>
        <dsp:cNvPr id="0" name=""/>
        <dsp:cNvSpPr/>
      </dsp:nvSpPr>
      <dsp:spPr>
        <a:xfrm>
          <a:off x="7186327" y="277856"/>
          <a:ext cx="220991" cy="25851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7186327" y="329560"/>
        <a:ext cx="154694" cy="155110"/>
      </dsp:txXfrm>
    </dsp:sp>
    <dsp:sp modelId="{3695587B-0705-4207-BFE6-5F0A5637FA25}">
      <dsp:nvSpPr>
        <dsp:cNvPr id="0" name=""/>
        <dsp:cNvSpPr/>
      </dsp:nvSpPr>
      <dsp:spPr>
        <a:xfrm>
          <a:off x="7499051" y="79413"/>
          <a:ext cx="1281040" cy="65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/>
            <a:t>SVQ/NVQ Lefel 7 / MSc / Cymhwyster rheoli/proffesiynol </a:t>
          </a:r>
        </a:p>
      </dsp:txBody>
      <dsp:txXfrm>
        <a:off x="7518247" y="98609"/>
        <a:ext cx="1242648" cy="617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cscs-cards/health-and-safety-test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cscs-cards/health-and-safety-test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cscs.uk.com/applying-for-cards/health-and-safety-test/hse-test-exemptions/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020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56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cerdyn hwn yn ddilys am bum mlynedd.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Rhaid i bob ymgeisydd basio prawf Gweithwyr Iechyd, Diogelwch a’r Amgylchedd CITB.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1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Rhaid i bob ymgeisydd basio prawf </a:t>
            </a:r>
            <a:r>
              <a:rPr lang="cy-GB" sz="1200" b="0" i="0" u="sng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3"/>
              </a:rPr>
              <a:t>Rheolwyr a Gweithwyr Proffesiynol Iechyd, Diogelwch a’r Amgylchedd CITB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853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Rhaid i bob ymgeisydd basio prawf </a:t>
            </a:r>
            <a:r>
              <a:rPr lang="cy-GB" sz="1200" b="0" i="0" u="sng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3"/>
              </a:rPr>
              <a:t>Rheolwyr a Gweithwyr Proffesiynol Iechyd, Diogelwch a’r Amgylchedd CITB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neu </a:t>
            </a:r>
            <a:r>
              <a:rPr lang="cy-GB" sz="1200" b="0" i="0" u="sng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  <a:hlinkClick r:id="rId4"/>
              </a:rPr>
              <a:t>brawf amgen wedi’i gymeradwyo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222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Defnyddiwch y ddolen i ychwanegu manylion o’r sleid.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Esboniwch beth yw’r prawf Iechyd, Diogelwch a’r Amgylchedd, a sut mae’n amrywio mewn cymhlethdod yn ôl lefel y cerdyn y gwneir cais amdano.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104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CITB yn cynnig amrywiaeth o gyfleoedd cyllido i gefnogi hyfforddiant a datblygiad yn niwydiant adeiladu’r DU. </a:t>
            </a:r>
            <a:r>
              <a:rPr lang="cy-GB" sz="120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Dyma rai o </a:t>
            </a:r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opsiynau cyllido CITB</a:t>
            </a:r>
            <a:r>
              <a:rPr lang="cy-GB" sz="120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Grantiau ar gyfer hyfforddiant: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CITB yn darparu grantiau i gyflogwyr cymwys i helpu i dalu am gost hyfforddi eu gweithlu. Mae symiau’r grant yn amrywio yn dibynnu ar y math o hyfforddiant a lefel yr hyfforddiant.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 gronfa sgiliau a hyfforddiant: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gronfa hon wedi’i chynllunio i gefnogi datblygiad busnesau adeiladu yn y DU drwy ddarparu cymorth ariannol i dalu am gostau hyfforddi, uwchsgilio ac ailsgilio.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Cronfa hyblyg: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Nod y gronfa hon yw cefnogi prosiectau hyfforddi a datblygu penodol sydd o fudd i’r diwydiant adeiladu. Mae’n darparu grantiau i gyflogwyr, ffederasiynau a chymdeithasau crefft.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Ardoll prentisiaethau: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Cynllun gan y llywodraeth yw hwn sy’n caniatáu i gyflogwyr fuddsoddi mewn hyfforddiant prentisiaeth ar gyfer eu gweithlu. Caiff yr ardoll ei thalu gan gyflogwyr gyda bil cyflog blynyddol o dros £3 miliwn, a gallant ddefnyddio’r arian i dalu am hyfforddiant prentisiaeth.</a:t>
            </a:r>
          </a:p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Grantiau cyrsiau byr a chymwysterau: </a:t>
            </a: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CITB hefyd yn darparu grantiau ar gyfer cyrsiau byr a chymwysterau, gan gynnwys NVQs a diplomâu, i helpu i uwchsgilio’r gweithlu a chefnogi datblygiad gyrfa.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6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Gweithgaredd dosbarth: Cyfarwyddiadau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Rhannwch y dosbarth yn grwpiau o dri.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Rhowch restr o gyrsiau DPP sydd ar gael yn y diwydiant adeiladu i bob grŵp.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Gofynnwch i bob grŵp ddewis cwrs DPP a pharatoi cyflwyniad byr yn esbonio pam mae’r cwrs hwn yn bwysig i grefftwyr yn y diwydiant.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Dylai pob grŵp gyflwyno eu cwrs DPP i'r dosbarth, gan dynnu sylw at y manteision a'r sgiliau sy’n cael eu dysgu ar y cwrs.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Ar ôl y cyflwyniadau, ewch ati i gynnal trafodaeth grŵp ar bwysigrwydd DPP yn y diwydiant a’r effaith y gall ei chael ar ddatblygiad gyrfa.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904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773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Defnyddiwch y dolenni i edrych ar y mathau o gardiau CSCS.</a:t>
            </a:r>
            <a:r>
              <a:rPr lang="cy-GB" baseline="0" dirty="0"/>
              <a:t> </a:t>
            </a:r>
            <a:r>
              <a:rPr lang="cy-GB" dirty="0"/>
              <a:t>Yna, dilynwch hyn gydag enghreifftiau o wahanol lwybrau gyrfa fel: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crefftwr (Lefel 3)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goruchwyliwr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rheolwr safle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pensaer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dirty="0"/>
              <a:t>labrwr.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4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662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453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17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77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applying-for-cards/types-of-card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online.uk.com/card-finder?_ga=2.101174337.1900482598.1681232023-559658631.1678796050&amp;_gl=1*1c11p59*_ga*NTU5NjU4NjMxLjE2Nzg3OTYwNTA.*_ga_7C1J9W4EX1*MTY4MTIzMjAyMy41LjEuMTY4MTIzMjM4Ni4wLjAuMA..https://www.cscsonline.uk.com/card-finder?_ga=2.101174337.1900482598.1681232023-559658631.1678796050&amp;_gl=1*1c11p59*_ga*NTU5NjU4NjMxLjE2Nzg3OTYwNTA.*_ga_7C1J9W4EX1*MTY4MTIzMjAyMy41LjEuMTY4MTIzMjM4Ni4wLjAuMA..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.uk.com/card-type/labourer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scs.uk.com/card-type/industry-placement-card/" TargetMode="External"/><Relationship Id="rId5" Type="http://schemas.openxmlformats.org/officeDocument/2006/relationships/hyperlink" Target="https://www.cscs.uk.com/card-type/apprentice/" TargetMode="External"/><Relationship Id="rId4" Type="http://schemas.openxmlformats.org/officeDocument/2006/relationships/hyperlink" Target="https://www.cscs.uk.com/card-type/trainee-card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.uk.com/card-type/experienced-worker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.uk.com/card-type/provisional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.uk.com/card-type/skilled-worker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card-type/supervisory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scs.uk.com/card-type/manager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professional-bodie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cscs.uk.com/card-type/academically-qualified-person/" TargetMode="Externa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uk.com/applying-for-card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Gweithwyr crefft adeiladu proffesiynol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 Ardystio Sgiliau Adeiladu (CSCS)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Mae cardiau CSCS yn cael eu cydnabod yn eang yn niwydiant adeiladu’r DU. Ar gyfer llawer o swyddi adeiladu, mae’n ofynnol fel amod cyflogaeth yn aml.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Mae’r cynllun yn cael ei gefnogi gan lawer o brif gyrff crefftau adeiladu’r DU, sy’n cydnabod pa mor bwysig yw sicrhau bod gweithwyr yn cael hyfforddiant a chymwysterau priodol i weithio’n ddiogel ac yn effeithiol ar safleoedd adeiladu.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Mae’r cynllun yn chwarae rhan bwysig yn sicrhau diogelwch a phroffesiynoldeb diwydiant adeiladu’r DU. Mae’n gwneud hyn drwy ddarparu dull safonol o ardystio ar gyfer gweithwyr yn y diwydiant.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18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 gyfer ba cerdyn dylech chi wneud cais?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pPr algn="ctr"/>
            <a:r>
              <a:rPr lang="cy-GB"/>
              <a:t>Mae nifer o gardiau ar gael i weithwyr adeiladu proffesiynol.</a:t>
            </a:r>
          </a:p>
          <a:p>
            <a:pPr algn="ctr"/>
            <a:r>
              <a:rPr lang="cy-GB">
                <a:hlinkClick r:id="rId3"/>
              </a:rPr>
              <a:t>Mathau o gardiau (hyperddolen) </a:t>
            </a:r>
          </a:p>
          <a:p>
            <a:pPr algn="ctr"/>
            <a:r>
              <a:rPr lang="cy-GB"/>
              <a:t>Gall gweithiwr adeiladu proffesiynol gael cymorth os nad yw’n siŵr ar gyfer ba gerdyn y dylai wneud cais.</a:t>
            </a:r>
          </a:p>
          <a:p>
            <a:pPr algn="ctr"/>
            <a:r>
              <a:rPr lang="cy-GB">
                <a:hlinkClick r:id="rId4"/>
              </a:rPr>
              <a:t>Dod o hyd i gerdyn CSCS (Hyperddolen) </a:t>
            </a:r>
          </a:p>
        </p:txBody>
      </p:sp>
    </p:spTree>
    <p:extLst>
      <p:ext uri="{BB962C8B-B14F-4D97-AF65-F5344CB8AC3E}">
        <p14:creationId xmlns:p14="http://schemas.microsoft.com/office/powerpoint/2010/main" val="451812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gwyrdd: labrwyr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4725144"/>
            <a:ext cx="8229600" cy="864096"/>
          </a:xfrm>
        </p:spPr>
        <p:txBody>
          <a:bodyPr/>
          <a:lstStyle/>
          <a:p>
            <a:r>
              <a:rPr lang="cy-GB"/>
              <a:t>Mae’r cerdyn gwyrdd ar gyfer labrwyr. Mae’n cael ei roi i’r rheini sy’n cyflawni dyletswyddau labro ar y safle.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9E6C8A-2191-609C-3B95-EFA2322BC6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8088" y="1772816"/>
            <a:ext cx="2987824" cy="20332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315859-634F-9B47-B1E9-7B364360E4CD}"/>
              </a:ext>
            </a:extLst>
          </p:cNvPr>
          <p:cNvSpPr txBox="1"/>
          <p:nvPr/>
        </p:nvSpPr>
        <p:spPr>
          <a:xfrm>
            <a:off x="3599892" y="3951178"/>
            <a:ext cx="1944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Cerdyn labrwr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2609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coch: hyfforddai/prentis/lleoliad yn y diwydiant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4486752"/>
            <a:ext cx="8229600" cy="1340880"/>
          </a:xfrm>
        </p:spPr>
        <p:txBody>
          <a:bodyPr/>
          <a:lstStyle/>
          <a:p>
            <a:pPr algn="just"/>
            <a:r>
              <a:rPr lang="cy-GB"/>
              <a:t>Mae tri math gwahanol o gerdyn coch ar gyfer y rheini sydd ar raglenni hyfforddi cydnabyddedig: Lefel 2; Lefel 3; neu leoliad yn y diwydiant (lleoliad sy’n para 30 diwrnod neu fwy). Mae cardiau prentisiaid yn cael eu rhoi am ddim.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5F2BBC-E5E8-A801-6CD6-03C033C058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842" y="1691335"/>
            <a:ext cx="2844316" cy="1896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EC4FB8-42BF-E66E-C0DD-A1BFF410CCF5}"/>
              </a:ext>
            </a:extLst>
          </p:cNvPr>
          <p:cNvSpPr txBox="1"/>
          <p:nvPr/>
        </p:nvSpPr>
        <p:spPr>
          <a:xfrm>
            <a:off x="864255" y="3837093"/>
            <a:ext cx="1637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Cerdyn hyfforddai</a:t>
            </a:r>
            <a:r>
              <a:rPr lang="cy-GB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C4D40B-4F0D-7E1D-1525-2CAC513760B9}"/>
              </a:ext>
            </a:extLst>
          </p:cNvPr>
          <p:cNvSpPr txBox="1"/>
          <p:nvPr/>
        </p:nvSpPr>
        <p:spPr>
          <a:xfrm>
            <a:off x="2880479" y="383709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5"/>
              </a:rPr>
              <a:t>Cerdyn prentis</a:t>
            </a:r>
            <a:r>
              <a:rPr lang="cy-GB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631E27-A984-9D6A-457D-74AD556ED0F4}"/>
              </a:ext>
            </a:extLst>
          </p:cNvPr>
          <p:cNvSpPr txBox="1"/>
          <p:nvPr/>
        </p:nvSpPr>
        <p:spPr>
          <a:xfrm>
            <a:off x="5364088" y="383709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6"/>
              </a:rPr>
              <a:t>Cerdyn lleoliad yn y diwydiant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008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coch: cardiau dros dro i bobl brofiadol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8170" y="3902510"/>
            <a:ext cx="7775048" cy="2509363"/>
          </a:xfrm>
        </p:spPr>
        <p:txBody>
          <a:bodyPr/>
          <a:lstStyle/>
          <a:p>
            <a:r>
              <a:rPr lang="cy-GB" sz="1800" dirty="0"/>
              <a:t>Mae’r cerdyn coch i reolwyr neu oruchwylwyr technegol profiadol yn gerdyn dros dro sydd ar gael yn benodol i oruchwylwyr, rheolwyr a gweithwyr technegol sydd â phrofiad yn y gwaith ac sydd wedi’u cofrestru i gwblhau NVQ neu SVQ technegol, goruchwylio neu reoli sy’n gysylltiedig ag adeiladu ar Lefel 3 neu uwch.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345C051-269F-4411-9427-429D5014633E}"/>
              </a:ext>
            </a:extLst>
          </p:cNvPr>
          <p:cNvSpPr txBox="1">
            <a:spLocks/>
          </p:cNvSpPr>
          <p:nvPr/>
        </p:nvSpPr>
        <p:spPr bwMode="auto">
          <a:xfrm>
            <a:off x="457200" y="1470750"/>
            <a:ext cx="3610743" cy="212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 dirty="0"/>
              <a:t>Cerdyn dros dro yw hwn sydd ar gael yn benodol ar gyfer gweithwyr sydd â phrofiad yn y gwaith (fel arfer o leiaf blwyddyn yn y tair blynedd ddiwethaf) sydd wedi cofrestru i gwblhau NVQ neu SVQ sy’n gysylltiedig ag adeiladu ar Lefel 2 neu uwch.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435A32-8FA3-1A5D-C3B9-777930CC5F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772816"/>
            <a:ext cx="2294482" cy="15304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912C0C-3F54-62FA-30B0-52FEFA94CDA5}"/>
              </a:ext>
            </a:extLst>
          </p:cNvPr>
          <p:cNvSpPr txBox="1"/>
          <p:nvPr/>
        </p:nvSpPr>
        <p:spPr>
          <a:xfrm>
            <a:off x="4788024" y="34290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Cerdyn gweithiwr profiadol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4012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coch: amodol (dros dro yn unig)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4293096"/>
            <a:ext cx="8229600" cy="1440160"/>
          </a:xfrm>
        </p:spPr>
        <p:txBody>
          <a:bodyPr/>
          <a:lstStyle/>
          <a:p>
            <a:pPr algn="just"/>
            <a:r>
              <a:rPr lang="cy-GB"/>
              <a:t>Mae hyn ar gyfer pobl sy’n gweithio drwy gyfnodau prawf tra bo cyflogwyr yn asesu eu haddasrwydd i weithio. Dim ond os </a:t>
            </a:r>
            <a:r>
              <a:rPr lang="cy-GB" b="1"/>
              <a:t>nad</a:t>
            </a:r>
            <a:r>
              <a:rPr lang="cy-GB"/>
              <a:t> ydych chi wedi meddu ar gerdyn CSCS o’r blaen y gallwch wneud cais am gerdyn dros dro. Dim ond am chwe mis mae’n ddilys.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105DD0-7FDB-E050-5924-5FDBE25F54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1738268"/>
            <a:ext cx="2752121" cy="1834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CCBCAF-A3D2-E388-FCB3-C56B9034C329}"/>
              </a:ext>
            </a:extLst>
          </p:cNvPr>
          <p:cNvSpPr txBox="1"/>
          <p:nvPr/>
        </p:nvSpPr>
        <p:spPr>
          <a:xfrm>
            <a:off x="3537012" y="3733000"/>
            <a:ext cx="2069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>
                <a:hlinkClick r:id="rId4"/>
              </a:rPr>
              <a:t>Cerdyn amodol</a:t>
            </a:r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9768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glas: gweithiwr medrus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4486752"/>
            <a:ext cx="8229600" cy="1340880"/>
          </a:xfrm>
        </p:spPr>
        <p:txBody>
          <a:bodyPr/>
          <a:lstStyle/>
          <a:p>
            <a:pPr algn="just"/>
            <a:r>
              <a:rPr lang="cy-GB" dirty="0"/>
              <a:t>I wneud cais am y cerdyn hwn, mae’n rhaid i chi fod yn meddu ar NVQ 2 neu SVQ Lefel 2, neu mae’n rhaid i chi fod wedi cwblhau prentisiaeth fel prentisiaeth a noddir gan gyflogwr neu Dystysgrif Crefft Sefydliad City &amp; Guilds Llundain.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B0C1D1-3A79-0984-88E4-8383A5B79A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168" y="1610002"/>
            <a:ext cx="3797664" cy="2160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A10928-F76C-876E-5BA9-9E9238E17B7F}"/>
              </a:ext>
            </a:extLst>
          </p:cNvPr>
          <p:cNvSpPr txBox="1"/>
          <p:nvPr/>
        </p:nvSpPr>
        <p:spPr>
          <a:xfrm>
            <a:off x="3356992" y="3928442"/>
            <a:ext cx="35912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hlinkClick r:id="rId4"/>
              </a:rPr>
              <a:t>Cerdyn gweithiwr medrus</a:t>
            </a:r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5691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aur: gweithiwr medrus/goruchwylio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4373" y="2276872"/>
            <a:ext cx="4034517" cy="2901714"/>
          </a:xfrm>
        </p:spPr>
        <p:txBody>
          <a:bodyPr/>
          <a:lstStyle/>
          <a:p>
            <a:r>
              <a:rPr lang="cy-GB" dirty="0"/>
              <a:t>Mae’r cerdyn aur ar gael i oruchwylwyr a galwedigaethau technegol yn amodol ar gyflawni’r canlynol: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NVQ neu SVQ goruchwylio/technegol sy’n gysylltiedig ag adeiladu ar Lefel 3 neu 4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NVQ neu SVQ goruchwylio gwaith galwedigaethol ar Lefel 3.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345C051-269F-4411-9427-429D5014633E}"/>
              </a:ext>
            </a:extLst>
          </p:cNvPr>
          <p:cNvSpPr txBox="1">
            <a:spLocks/>
          </p:cNvSpPr>
          <p:nvPr/>
        </p:nvSpPr>
        <p:spPr bwMode="auto">
          <a:xfrm>
            <a:off x="457200" y="2340028"/>
            <a:ext cx="3846596" cy="290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hwn ar gael yn benodol ar gyfer gweithwyr sydd wedi cyflawni: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NVQ neu SVQ Lefel 3 sy’n gysylltiedig ag adeiladu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prentisiaeth a oedd yn cynnwys ennill Tystysgrif Crefft Uwch City &amp; Guilds.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3EB63-1E5E-930D-4B52-8F20442FAEB1}"/>
              </a:ext>
            </a:extLst>
          </p:cNvPr>
          <p:cNvSpPr txBox="1"/>
          <p:nvPr/>
        </p:nvSpPr>
        <p:spPr>
          <a:xfrm>
            <a:off x="3179560" y="1665253"/>
            <a:ext cx="30496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hlinkClick r:id="rId3"/>
              </a:rPr>
              <a:t>Cerdyn goruchwylio</a:t>
            </a:r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8198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du: rheolwr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4486752"/>
            <a:ext cx="8229600" cy="1340880"/>
          </a:xfrm>
        </p:spPr>
        <p:txBody>
          <a:bodyPr/>
          <a:lstStyle/>
          <a:p>
            <a:pPr algn="just"/>
            <a:r>
              <a:rPr lang="cy-GB"/>
              <a:t>I wneud cais am y cerdyn hwn, mae’n rhaid i chi feddu ar NVQ/SVQ rheoli/technegol perthnasol sy’n gysylltiedig ag adeiladu ar Lefel 5, 6 neu 7, ar SVQ Lefel 4 mewn cymhwyster rheoli/technegol sy’n gysylltiedig ag adeiladu, neu ar NVQ Lefel 4 ym maes rheoli adeiladu.</a:t>
            </a:r>
          </a:p>
          <a:p>
            <a:pPr algn="just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E1FAF3-9F7C-FE16-0562-1E86D5B10A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700808"/>
            <a:ext cx="3024336" cy="20930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D90AE2-E82F-6886-BA43-D941B45F9DA6}"/>
              </a:ext>
            </a:extLst>
          </p:cNvPr>
          <p:cNvSpPr txBox="1"/>
          <p:nvPr/>
        </p:nvSpPr>
        <p:spPr>
          <a:xfrm>
            <a:off x="3681028" y="3927387"/>
            <a:ext cx="30512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hlinkClick r:id="rId4"/>
              </a:rPr>
              <a:t>Cerdyn rheolwr</a:t>
            </a:r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7711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F2634-E552-4C07-89D5-645EBDA7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cerdyn gwyn: cymhwysedd academaidd/proffesiynol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5247C-4C12-47B0-857C-ACB9B1093B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5019269"/>
            <a:ext cx="8363271" cy="1567684"/>
          </a:xfrm>
        </p:spPr>
        <p:txBody>
          <a:bodyPr/>
          <a:lstStyle/>
          <a:p>
            <a:pPr algn="just"/>
            <a:r>
              <a:rPr lang="cy-GB"/>
              <a:t>Mae’r cerdyn gwyn cymhwysedd proffesiynol ar gael i aelodau o </a:t>
            </a:r>
            <a:r>
              <a:rPr lang="cy-GB" u="sng">
                <a:hlinkClick r:id="rId3"/>
              </a:rPr>
              <a:t>gyrff proffesiynol wedi’u cymeradwyo gan CSCS</a:t>
            </a:r>
            <a:r>
              <a:rPr lang="cy-GB"/>
              <a:t> y mae eu cymhwysedd wedi’i asesu.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345C051-269F-4411-9427-429D5014633E}"/>
              </a:ext>
            </a:extLst>
          </p:cNvPr>
          <p:cNvSpPr txBox="1">
            <a:spLocks/>
          </p:cNvSpPr>
          <p:nvPr/>
        </p:nvSpPr>
        <p:spPr bwMode="auto">
          <a:xfrm>
            <a:off x="323528" y="4005064"/>
            <a:ext cx="8363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Mae’r cerdyn hwn ar gyfer y rheini sydd wedi cwblhau graddau penodol sy’n gysylltiedig ag adeiladu, gan gynnwys HNDs, HNCs, tystysgrifau CIOB a diplomâu NEBOSH.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873CB5-854A-FBB9-8DAA-6C74B3AC3E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2124" y="1628800"/>
            <a:ext cx="2339752" cy="15598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8803F3-323C-7010-6F10-35C97F69171F}"/>
              </a:ext>
            </a:extLst>
          </p:cNvPr>
          <p:cNvSpPr txBox="1"/>
          <p:nvPr/>
        </p:nvSpPr>
        <p:spPr>
          <a:xfrm>
            <a:off x="2492896" y="3426847"/>
            <a:ext cx="56074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>
                <a:hlinkClick r:id="rId5"/>
              </a:rPr>
              <a:t>Cerdyn person â chymhwysedd academaidd</a:t>
            </a:r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458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Archwilio sut mae datblygu fel crefftwr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/>
              <a:t>Archwilio’r gwahanol lwybrau gyrfa. </a:t>
            </a:r>
          </a:p>
          <a:p>
            <a:pPr lvl="1"/>
            <a:r>
              <a:rPr lang="cy-GB"/>
              <a:t>Disgrifio rôl Bwrdd Hyfforddi’r Diwydiant Adeiladu (CITB) ym maes adeiladu. </a:t>
            </a:r>
          </a:p>
          <a:p>
            <a:pPr lvl="1"/>
            <a:r>
              <a:rPr lang="cy-GB"/>
              <a:t>Nodi sut i gael gafael ar gyllid i gynorthwyo datblygiad proffesiynol parhaus. </a:t>
            </a:r>
          </a:p>
          <a:p>
            <a:pPr lvl="1"/>
            <a:r>
              <a:rPr lang="cy-GB"/>
              <a:t>Asesu manteision datblygiad proffesiynol parhaus. </a:t>
            </a:r>
          </a:p>
          <a:p>
            <a:pPr lvl="1"/>
            <a:r>
              <a:rPr lang="cy-GB"/>
              <a:t>Esbonio sut mae gwneud cais am gynllun cardiau’r Cynllun Ardystio Sgiliau Adeiladu (CSCS).</a:t>
            </a:r>
          </a:p>
          <a:p>
            <a:pPr lvl="1"/>
            <a:r>
              <a:rPr lang="cy-GB"/>
              <a:t>Gwahaniaethu rhwng y gwahanol gardiau CSCS. 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Gwneud cais am eich cerdyn CSCS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552" y="1484784"/>
            <a:ext cx="8229600" cy="4248000"/>
          </a:xfrm>
        </p:spPr>
        <p:txBody>
          <a:bodyPr/>
          <a:lstStyle/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Dylech ddilyn y camau hyn i gael eich cerdyn CSCS.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 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Penderfynu pa fath o gerdyn CSCS sydd ei angen arnoch.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Pasio’r prawf Iechyd, Diogelwch a’r Amgylchedd perthnasol.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Darparu tystiolaeth o’ch cymwysterau a’ch hyfforddiant.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Llenwi’r ffurflen gais cerdyn CSCS.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Talu ffi’r cerdyn.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Cyflwyno eich cais.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eich cerdyn.</a:t>
            </a:r>
          </a:p>
          <a:p>
            <a:pPr marL="342900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	</a:t>
            </a:r>
          </a:p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hlinkClick r:id="rId3"/>
              </a:rPr>
              <a:t>Gwneud cais am eich cerdyn CSCS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229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5FD56-D535-4D5D-9678-50ADA582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Llwybrau gyrfa ym maes adeiladu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E0EF35F-9941-4B23-BB52-0C9804A9FE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0267820"/>
              </p:ext>
            </p:extLst>
          </p:nvPr>
        </p:nvGraphicFramePr>
        <p:xfrm>
          <a:off x="163385" y="2588730"/>
          <a:ext cx="8784976" cy="985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03724A4-6B9E-4CC0-8609-FD4B998579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9595613"/>
              </p:ext>
            </p:extLst>
          </p:nvPr>
        </p:nvGraphicFramePr>
        <p:xfrm>
          <a:off x="179512" y="3712265"/>
          <a:ext cx="8784976" cy="907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BFC834D-2243-4E86-A5AB-5CA89F1AA775}"/>
              </a:ext>
            </a:extLst>
          </p:cNvPr>
          <p:cNvCxnSpPr>
            <a:cxnSpLocks/>
          </p:cNvCxnSpPr>
          <p:nvPr/>
        </p:nvCxnSpPr>
        <p:spPr>
          <a:xfrm>
            <a:off x="6145359" y="2272073"/>
            <a:ext cx="0" cy="3605199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2834A5-C1C0-43C4-A43E-8B7ECE34D306}"/>
              </a:ext>
            </a:extLst>
          </p:cNvPr>
          <p:cNvCxnSpPr>
            <a:cxnSpLocks/>
          </p:cNvCxnSpPr>
          <p:nvPr/>
        </p:nvCxnSpPr>
        <p:spPr>
          <a:xfrm>
            <a:off x="4193556" y="1656403"/>
            <a:ext cx="4732470" cy="0"/>
          </a:xfrm>
          <a:prstGeom prst="straightConnector1">
            <a:avLst/>
          </a:prstGeom>
          <a:ln w="1905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28AE38-D93D-4D91-9D68-A47EFE007CB7}"/>
              </a:ext>
            </a:extLst>
          </p:cNvPr>
          <p:cNvCxnSpPr>
            <a:cxnSpLocks/>
          </p:cNvCxnSpPr>
          <p:nvPr/>
        </p:nvCxnSpPr>
        <p:spPr>
          <a:xfrm>
            <a:off x="4208446" y="2072259"/>
            <a:ext cx="4732470" cy="0"/>
          </a:xfrm>
          <a:prstGeom prst="straightConnector1">
            <a:avLst/>
          </a:prstGeom>
          <a:ln w="1905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EB0F5F-BE0E-4868-8D75-0710AEC795D0}"/>
              </a:ext>
            </a:extLst>
          </p:cNvPr>
          <p:cNvCxnSpPr>
            <a:cxnSpLocks/>
          </p:cNvCxnSpPr>
          <p:nvPr/>
        </p:nvCxnSpPr>
        <p:spPr>
          <a:xfrm flipV="1">
            <a:off x="2734355" y="2450298"/>
            <a:ext cx="3411004" cy="5799"/>
          </a:xfrm>
          <a:prstGeom prst="straightConnector1">
            <a:avLst/>
          </a:prstGeom>
          <a:ln w="1905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280DFADA-EC2B-4A1E-BB4C-F6ACBF2F07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128"/>
              </p:ext>
            </p:extLst>
          </p:nvPr>
        </p:nvGraphicFramePr>
        <p:xfrm>
          <a:off x="163385" y="4991032"/>
          <a:ext cx="8784976" cy="814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C883BD-FDC1-49EB-A6CA-20EB5E7BFECD}"/>
              </a:ext>
            </a:extLst>
          </p:cNvPr>
          <p:cNvCxnSpPr>
            <a:cxnSpLocks/>
          </p:cNvCxnSpPr>
          <p:nvPr/>
        </p:nvCxnSpPr>
        <p:spPr>
          <a:xfrm flipH="1">
            <a:off x="2730635" y="2450298"/>
            <a:ext cx="3720" cy="136527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453AE71-E398-4716-A832-B12DD690C020}"/>
              </a:ext>
            </a:extLst>
          </p:cNvPr>
          <p:cNvCxnSpPr>
            <a:cxnSpLocks/>
          </p:cNvCxnSpPr>
          <p:nvPr/>
        </p:nvCxnSpPr>
        <p:spPr>
          <a:xfrm>
            <a:off x="1265231" y="4590491"/>
            <a:ext cx="0" cy="1286781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5724D13-3F8C-49FB-BD87-529774B63F2E}"/>
              </a:ext>
            </a:extLst>
          </p:cNvPr>
          <p:cNvCxnSpPr>
            <a:cxnSpLocks/>
          </p:cNvCxnSpPr>
          <p:nvPr/>
        </p:nvCxnSpPr>
        <p:spPr>
          <a:xfrm>
            <a:off x="4201001" y="2506987"/>
            <a:ext cx="7445" cy="337028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089EC3E-F3C5-4524-A97F-D07E2CB74716}"/>
              </a:ext>
            </a:extLst>
          </p:cNvPr>
          <p:cNvSpPr txBox="1"/>
          <p:nvPr/>
        </p:nvSpPr>
        <p:spPr>
          <a:xfrm>
            <a:off x="3396818" y="2231944"/>
            <a:ext cx="1949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1"/>
              <a:t>Rolau goruchwylio/technegol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A10C97-C5B6-4577-8408-23C4F469E895}"/>
              </a:ext>
            </a:extLst>
          </p:cNvPr>
          <p:cNvSpPr txBox="1"/>
          <p:nvPr/>
        </p:nvSpPr>
        <p:spPr>
          <a:xfrm>
            <a:off x="5865963" y="1833537"/>
            <a:ext cx="1395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1"/>
              <a:t>Rolau rheoli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71D64F-662F-4A56-AEE8-74FD61ECB935}"/>
              </a:ext>
            </a:extLst>
          </p:cNvPr>
          <p:cNvSpPr txBox="1"/>
          <p:nvPr/>
        </p:nvSpPr>
        <p:spPr>
          <a:xfrm>
            <a:off x="4986005" y="1386652"/>
            <a:ext cx="31773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1000"/>
            </a:lvl1pPr>
          </a:lstStyle>
          <a:p>
            <a:r>
              <a:rPr lang="cy-GB" b="1"/>
              <a:t>Swyddi cymhwysedd academaidd/proffesiynol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D00E680-9472-430D-8E50-59542959A923}"/>
              </a:ext>
            </a:extLst>
          </p:cNvPr>
          <p:cNvCxnSpPr>
            <a:cxnSpLocks/>
          </p:cNvCxnSpPr>
          <p:nvPr/>
        </p:nvCxnSpPr>
        <p:spPr>
          <a:xfrm>
            <a:off x="1273916" y="4865121"/>
            <a:ext cx="2919640" cy="0"/>
          </a:xfrm>
          <a:prstGeom prst="straightConnector1">
            <a:avLst/>
          </a:prstGeom>
          <a:ln w="19050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0B31B69-D232-46FE-AF1E-D5855BE167C6}"/>
              </a:ext>
            </a:extLst>
          </p:cNvPr>
          <p:cNvSpPr txBox="1"/>
          <p:nvPr/>
        </p:nvSpPr>
        <p:spPr>
          <a:xfrm>
            <a:off x="1931435" y="4633129"/>
            <a:ext cx="1457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 b="1"/>
              <a:t>Gweithiwr medrus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23F2A0-FF70-4206-9A7A-134FDCD5BB00}"/>
              </a:ext>
            </a:extLst>
          </p:cNvPr>
          <p:cNvCxnSpPr>
            <a:cxnSpLocks/>
          </p:cNvCxnSpPr>
          <p:nvPr/>
        </p:nvCxnSpPr>
        <p:spPr>
          <a:xfrm flipH="1">
            <a:off x="4193556" y="1656403"/>
            <a:ext cx="7445" cy="575541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900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Pwy yw CITB?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Bwrdd Hyfforddi’r Diwydiant Adeiladu (CITB) yw Cyngor Sgiliau’r Sector a Bwrdd Hyfforddi’r Diwydiant ar gyfer y diwydiant adeiladu.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gweithio gyda chwmnïau adeiladu i wneud y canlynol: gwella sgiliau; cynyddu mantais gystadleuol; ac ymateb i’r heriau sy’n wynebu cyflogwyr.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sefydliad nid-er-elw sy’n darparu cyfleoedd hyfforddi a datblygu i’r rheini sy’n gweithio yn y diwydiant adeiladu.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cynnig amrywiaeth eang o gyrsiau a phrentisiaethau i helpu unigolion i ddatblygu eu sgiliau a chamu ymlaen yn eu gyrfaoedd.</a:t>
            </a:r>
          </a:p>
          <a:p>
            <a:endParaRPr lang="en-GB" dirty="0"/>
          </a:p>
          <a:p>
            <a:br>
              <a:rPr lang="cy-GB"/>
            </a:br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98927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Rôl CITB ym maes adeiladu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3357160"/>
          </a:xfrm>
        </p:spPr>
        <p:txBody>
          <a:bodyPr/>
          <a:lstStyle/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CITB yn darparu amrywiaeth eang o wasanaethau, gan gynnwys: cyllid ar gyfer cyrsiau hyfforddi; prentisiaethau; a chymwysterau. 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hefyd yn datblygu ac yn cyhoeddi amrywiaeth o ddeunyddiau hyfforddi, fel llawlyfrau hyfforddi, i wella sgiliau a gwybodaeth.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gweithio’n agos gyda chyflogwyr a chyrff y diwydiant i sicrhau bod rhaglenni hyfforddi a datblygu yn berthnasol ac yn gyfredol. 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ymchwilio i anghenion y diwydiant nawr ac yn y dyfodol. Yna mae’n defnyddio’r wybodaeth hon fel sail i’w strategaethau hyfforddi a datblygu.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219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2227-0D95-4BBF-A140-A1C19F1C4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CITB a chyllid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163AB-EDC1-4599-A2A0-762C47B4F2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8360" y="1602000"/>
            <a:ext cx="8229600" cy="4248000"/>
          </a:xfrm>
        </p:spPr>
        <p:txBody>
          <a:bodyPr/>
          <a:lstStyle/>
          <a:p>
            <a:pPr algn="just"/>
            <a:r>
              <a:rPr lang="cy-GB"/>
              <a:t>Mae CITB yn cynnig amrywiaeth o gyfleoedd cyllido i gefnogi hyfforddi a datblygu. Dyma rai o’r opsiynau cyllido.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Grantiau ar gyfer hyfforddiant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gronfa sgiliau a hyfforddiant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gronfa hyblyg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Yr ardoll brentisiaethau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Grantiau cyrsiau byr a chymwysterau</a:t>
            </a:r>
          </a:p>
          <a:p>
            <a:pPr algn="just"/>
            <a:r>
              <a:rPr lang="cy-GB"/>
              <a:t>Mae’r cyllid wedi’i gynllunio i gefnogi datblygiad y diwydiant adeiladu drwy ddarparu cymorth ariannol ar gyfer prosiectau hyfforddi a datblygu, prentisiaethau a mentrau uwchsgilio.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8CE08-CC7A-10BB-A3EC-6900354B85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420888"/>
            <a:ext cx="2517354" cy="16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1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B3F5B-6BF3-4426-B230-BDAD65165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DPP?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F945B-F960-4302-A966-04B67458DF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552" y="1916832"/>
            <a:ext cx="8229600" cy="3843168"/>
          </a:xfrm>
        </p:spPr>
        <p:txBody>
          <a:bodyPr/>
          <a:lstStyle/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Ystyr DPP yw Datblygiad Proffesiynol Parhaus. Mae hyn yn cyfeirio at y broses o ddatblygu a gwella eich sgiliau a’ch gwybodaeth broffesiynol yn barhaus drwy gydol eich gyrfa.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 diwydiant adeiladu yn y DU, mae DPP yn hanfodol i unigolion ar gyfer y canlynol: cynnal eu cymhwysedd; a chael y wybodaeth ddiweddaraf am y datblygiadau a’r arferion gorau diweddaraf yn y diwydiant. 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ennill DPP drwy, er enghraifft, fynychu gweithdai, cyrsiau hyfforddi, seminarau, cynadleddau a rhaglenni dysgu ar-lein.</a:t>
            </a:r>
          </a:p>
        </p:txBody>
      </p:sp>
    </p:spTree>
    <p:extLst>
      <p:ext uri="{BB962C8B-B14F-4D97-AF65-F5344CB8AC3E}">
        <p14:creationId xmlns:p14="http://schemas.microsoft.com/office/powerpoint/2010/main" val="131740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96844-0916-4323-91E1-A886FE1BD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DPP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72597-8AF4-490A-9A15-2E9A42DD1C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861216"/>
          </a:xfrm>
        </p:spPr>
        <p:txBody>
          <a:bodyPr/>
          <a:lstStyle/>
          <a:p>
            <a:pPr algn="just"/>
            <a:r>
              <a:rPr lang="cy-GB"/>
              <a:t>Mae DPP yn hanfodol i helpu gweithwyr proffesiynol i fod yn gymwys, yn gyfredol ac yn gystadleuol yn eu maes. </a:t>
            </a:r>
          </a:p>
          <a:p>
            <a:pPr algn="just"/>
            <a:r>
              <a:rPr lang="cy-GB"/>
              <a:t>Mae DPP yn darparu manteision, fel: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cynyddu gwybodaeth a sgiliau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datblygu gyrfa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cynyddu hyder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cyfleoedd rhwydweithio</a:t>
            </a:r>
          </a:p>
          <a:p>
            <a:pPr marL="342900" indent="-342900" algn="just">
              <a:lnSpc>
                <a:spcPts val="16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cydymffurfio â safonau proffesiynol.</a:t>
            </a:r>
          </a:p>
          <a:p>
            <a:pPr algn="just"/>
            <a:r>
              <a:rPr lang="cy-GB"/>
              <a:t>Mae DPP yn hanfodol er mwyn i weithwyr proffesiynol yn niwydiant adeiladu’r DU barhau i fod yn gystadleuol ac i gydymffurfio. Gall hefyd arwain at well rhagolygon gwaith a boddhad yn y swydd.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137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 Ardystio Sgiliau Adeiladu (CSCS)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3915176"/>
          </a:xfrm>
        </p:spPr>
        <p:txBody>
          <a:bodyPr/>
          <a:lstStyle/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CSCS yw’r prif gynllun ardystio sgiliau yn niwydiant adeiladu’r DU.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cardiau CSCS yn brawf bod gan unigolion sy’n gweithio ar safleoedd adeiladu yr hyfforddiant a’r cymwysterau priodol ar gyfer y swydd maen nhw’n ei gwneud ar y safle.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Nid yw meddu ar gerdyn CSCS yn ofyniad deddfwriaethol. </a:t>
            </a:r>
          </a:p>
          <a:p>
            <a:pPr marL="342900" indent="-342900" algn="just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Ond mae’r rhan fwyaf o brif gontractwyr ac adeiladwyr tai mawr yn mynnu bod cerdyn dilys gan weithwyr adeiladu ar eu safleoedd.</a:t>
            </a:r>
          </a:p>
          <a:p>
            <a:pPr algn="r"/>
            <a:r>
              <a:rPr lang="cy-GB" sz="1600" dirty="0"/>
              <a:t>(Gwefan swyddogol CSCS, 2023)</a:t>
            </a:r>
          </a:p>
        </p:txBody>
      </p:sp>
    </p:spTree>
    <p:extLst>
      <p:ext uri="{BB962C8B-B14F-4D97-AF65-F5344CB8AC3E}">
        <p14:creationId xmlns:p14="http://schemas.microsoft.com/office/powerpoint/2010/main" val="26883582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www.w3.org/2000/xmlns/"/>
    <ds:schemaRef ds:uri="1c5831b9-66da-4f16-a409-834213ecdb8e"/>
    <ds:schemaRef ds:uri="http://schemas.microsoft.com/office/infopath/2007/PartnerControls"/>
    <ds:schemaRef ds:uri="418e8c98-519b-4e3e-a77f-7ee33016068f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1c5831b9-66da-4f16-a409-834213ecdb8e"/>
    <ds:schemaRef ds:uri="7d91badd-8922-4db1-9652-4fbca8a6b7df"/>
    <ds:schemaRef ds:uri="418e8c98-519b-4e3e-a77f-7ee33016068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1994</Words>
  <Application>Microsoft Office PowerPoint</Application>
  <PresentationFormat>On-screen Show (4:3)</PresentationFormat>
  <Paragraphs>176</Paragraphs>
  <Slides>21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Lucida Grande</vt:lpstr>
      <vt:lpstr>Times New Roman</vt:lpstr>
      <vt:lpstr>Default Design</vt:lpstr>
      <vt:lpstr>PowerPoint 2: Gweithwyr crefft adeiladu proffesiynol </vt:lpstr>
      <vt:lpstr>Nod: Archwilio sut mae datblygu fel crefftwr</vt:lpstr>
      <vt:lpstr>Llwybrau gyrfa ym maes adeiladu </vt:lpstr>
      <vt:lpstr>Pwy yw CITB?</vt:lpstr>
      <vt:lpstr>Rôl CITB ym maes adeiladu </vt:lpstr>
      <vt:lpstr>CITB a chyllid </vt:lpstr>
      <vt:lpstr>Beth yw DPP?</vt:lpstr>
      <vt:lpstr>Manteision DPP </vt:lpstr>
      <vt:lpstr>Cynllun Ardystio Sgiliau Adeiladu (CSCS)</vt:lpstr>
      <vt:lpstr>Cynllun Ardystio Sgiliau Adeiladu (CSCS)</vt:lpstr>
      <vt:lpstr>Ar gyfer ba cerdyn dylech chi wneud cais? </vt:lpstr>
      <vt:lpstr>Y cerdyn gwyrdd: labrwyr </vt:lpstr>
      <vt:lpstr>Y cerdyn coch: hyfforddai/prentis/lleoliad yn y diwydiant</vt:lpstr>
      <vt:lpstr>Y cerdyn coch: cardiau dros dro i bobl brofiadol</vt:lpstr>
      <vt:lpstr>Y cerdyn coch: amodol (dros dro yn unig)</vt:lpstr>
      <vt:lpstr>Y cerdyn glas: gweithiwr medrus </vt:lpstr>
      <vt:lpstr>Y cerdyn aur: gweithiwr medrus/goruchwylio </vt:lpstr>
      <vt:lpstr>Y cerdyn du: rheolwr  </vt:lpstr>
      <vt:lpstr>Y cerdyn gwyn: cymhwysedd academaidd/proffesiynol</vt:lpstr>
      <vt:lpstr>Gwneud cais am eich cerdyn CSCS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201</cp:revision>
  <dcterms:created xsi:type="dcterms:W3CDTF">2013-05-28T00:38:54Z</dcterms:created>
  <dcterms:modified xsi:type="dcterms:W3CDTF">2023-08-31T14:14:21Z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