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21"/>
  </p:notesMasterIdLst>
  <p:sldIdLst>
    <p:sldId id="256" r:id="rId2"/>
    <p:sldId id="277" r:id="rId3"/>
    <p:sldId id="257" r:id="rId4"/>
    <p:sldId id="278" r:id="rId5"/>
    <p:sldId id="272" r:id="rId6"/>
    <p:sldId id="259" r:id="rId7"/>
    <p:sldId id="260" r:id="rId8"/>
    <p:sldId id="261" r:id="rId9"/>
    <p:sldId id="269" r:id="rId10"/>
    <p:sldId id="274" r:id="rId11"/>
    <p:sldId id="275" r:id="rId12"/>
    <p:sldId id="262" r:id="rId13"/>
    <p:sldId id="263" r:id="rId14"/>
    <p:sldId id="279" r:id="rId15"/>
    <p:sldId id="276" r:id="rId16"/>
    <p:sldId id="265" r:id="rId17"/>
    <p:sldId id="266" r:id="rId18"/>
    <p:sldId id="267" r:id="rId19"/>
    <p:sldId id="268" r:id="rId2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1EDF413-3233-B019-CDFE-260405737A53}" name="Mark Van Ek" initials="MVE" userId="S::Mark.VanEk@coleggwent.ac.uk::e746b0d1-a953-44e7-b6aa-459681ea68a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911B0E-B038-4C6E-80C1-CB8E1562B310}" v="1" dt="2023-10-02T16:40:40.8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82"/>
    <p:restoredTop sz="94694"/>
  </p:normalViewPr>
  <p:slideViewPr>
    <p:cSldViewPr snapToGrid="0">
      <p:cViewPr varScale="1">
        <p:scale>
          <a:sx n="62" d="100"/>
          <a:sy n="62" d="100"/>
        </p:scale>
        <p:origin x="1604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47911B0E-B038-4C6E-80C1-CB8E1562B310}"/>
    <pc:docChg chg="undo custSel modMainMaster">
      <pc:chgData name="Claire Brooks" userId="045b5ce1-bb15-4c22-aa7e-c7b600949989" providerId="ADAL" clId="{47911B0E-B038-4C6E-80C1-CB8E1562B310}" dt="2023-10-02T09:36:22.513" v="5" actId="6549"/>
      <pc:docMkLst>
        <pc:docMk/>
      </pc:docMkLst>
      <pc:sldMasterChg chg="modSp mod">
        <pc:chgData name="Claire Brooks" userId="045b5ce1-bb15-4c22-aa7e-c7b600949989" providerId="ADAL" clId="{47911B0E-B038-4C6E-80C1-CB8E1562B310}" dt="2023-10-02T09:36:22.513" v="5" actId="6549"/>
        <pc:sldMasterMkLst>
          <pc:docMk/>
          <pc:sldMasterMk cId="0" sldId="2147483649"/>
        </pc:sldMasterMkLst>
        <pc:spChg chg="mod">
          <ac:chgData name="Claire Brooks" userId="045b5ce1-bb15-4c22-aa7e-c7b600949989" providerId="ADAL" clId="{47911B0E-B038-4C6E-80C1-CB8E1562B310}" dt="2023-10-02T09:36:19.288" v="4" actId="6549"/>
          <ac:spMkLst>
            <pc:docMk/>
            <pc:sldMasterMk cId="0" sldId="2147483649"/>
            <ac:spMk id="11" creationId="{00000000-0000-0000-0000-000000000000}"/>
          </ac:spMkLst>
        </pc:spChg>
        <pc:spChg chg="mod">
          <ac:chgData name="Claire Brooks" userId="045b5ce1-bb15-4c22-aa7e-c7b600949989" providerId="ADAL" clId="{47911B0E-B038-4C6E-80C1-CB8E1562B310}" dt="2023-10-02T09:36:22.513" v="5" actId="6549"/>
          <ac:spMkLst>
            <pc:docMk/>
            <pc:sldMasterMk cId="0" sldId="2147483649"/>
            <ac:spMk id="12" creationId="{00000000-0000-0000-0000-000000000000}"/>
          </ac:spMkLst>
        </pc:spChg>
        <pc:spChg chg="mod">
          <ac:chgData name="Claire Brooks" userId="045b5ce1-bb15-4c22-aa7e-c7b600949989" providerId="ADAL" clId="{47911B0E-B038-4C6E-80C1-CB8E1562B310}" dt="2023-10-02T09:35:52.888" v="0"/>
          <ac:spMkLst>
            <pc:docMk/>
            <pc:sldMasterMk cId="0" sldId="2147483649"/>
            <ac:spMk id="16" creationId="{00000000-0000-0000-0000-000000000000}"/>
          </ac:spMkLst>
        </pc:spChg>
      </pc:sldMasterChg>
    </pc:docChg>
  </pc:docChgLst>
  <pc:docChgLst>
    <pc:chgData name="Aidan Gill" userId="4c4c45df-46bd-4f72-99d7-b75b1ee2b5e7" providerId="ADAL" clId="{40CE8C10-8D98-5C41-B9D7-7145B8A21217}"/>
    <pc:docChg chg="undo custSel addSld delSld modSld modMainMaster">
      <pc:chgData name="Aidan Gill" userId="4c4c45df-46bd-4f72-99d7-b75b1ee2b5e7" providerId="ADAL" clId="{40CE8C10-8D98-5C41-B9D7-7145B8A21217}" dt="2023-09-11T11:43:00.471" v="1104" actId="20577"/>
      <pc:docMkLst>
        <pc:docMk/>
      </pc:docMkLst>
      <pc:sldChg chg="modSp mod">
        <pc:chgData name="Aidan Gill" userId="4c4c45df-46bd-4f72-99d7-b75b1ee2b5e7" providerId="ADAL" clId="{40CE8C10-8D98-5C41-B9D7-7145B8A21217}" dt="2023-09-11T11:43:00.471" v="1104" actId="20577"/>
        <pc:sldMkLst>
          <pc:docMk/>
          <pc:sldMk cId="0" sldId="256"/>
        </pc:sldMkLst>
        <pc:spChg chg="mod">
          <ac:chgData name="Aidan Gill" userId="4c4c45df-46bd-4f72-99d7-b75b1ee2b5e7" providerId="ADAL" clId="{40CE8C10-8D98-5C41-B9D7-7145B8A21217}" dt="2023-09-07T18:16:58.001" v="8" actId="20577"/>
          <ac:spMkLst>
            <pc:docMk/>
            <pc:sldMk cId="0" sldId="256"/>
            <ac:spMk id="27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11T11:43:00.471" v="1104" actId="20577"/>
          <ac:spMkLst>
            <pc:docMk/>
            <pc:sldMk cId="0" sldId="256"/>
            <ac:spMk id="28" creationId="{00000000-0000-0000-0000-000000000000}"/>
          </ac:spMkLst>
        </pc:spChg>
      </pc:sldChg>
      <pc:sldChg chg="modSp mod">
        <pc:chgData name="Aidan Gill" userId="4c4c45df-46bd-4f72-99d7-b75b1ee2b5e7" providerId="ADAL" clId="{40CE8C10-8D98-5C41-B9D7-7145B8A21217}" dt="2023-09-07T18:20:16.034" v="149" actId="1076"/>
        <pc:sldMkLst>
          <pc:docMk/>
          <pc:sldMk cId="0" sldId="257"/>
        </pc:sldMkLst>
        <pc:spChg chg="mod">
          <ac:chgData name="Aidan Gill" userId="4c4c45df-46bd-4f72-99d7-b75b1ee2b5e7" providerId="ADAL" clId="{40CE8C10-8D98-5C41-B9D7-7145B8A21217}" dt="2023-09-07T18:18:27.539" v="59" actId="20577"/>
          <ac:spMkLst>
            <pc:docMk/>
            <pc:sldMk cId="0" sldId="257"/>
            <ac:spMk id="33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07T18:20:16.034" v="149" actId="1076"/>
          <ac:spMkLst>
            <pc:docMk/>
            <pc:sldMk cId="0" sldId="257"/>
            <ac:spMk id="34" creationId="{00000000-0000-0000-0000-000000000000}"/>
          </ac:spMkLst>
        </pc:spChg>
      </pc:sldChg>
      <pc:sldChg chg="del">
        <pc:chgData name="Aidan Gill" userId="4c4c45df-46bd-4f72-99d7-b75b1ee2b5e7" providerId="ADAL" clId="{40CE8C10-8D98-5C41-B9D7-7145B8A21217}" dt="2023-09-07T18:23:26.116" v="151" actId="2696"/>
        <pc:sldMkLst>
          <pc:docMk/>
          <pc:sldMk cId="0" sldId="258"/>
        </pc:sldMkLst>
      </pc:sldChg>
      <pc:sldChg chg="modSp mod modNotesTx">
        <pc:chgData name="Aidan Gill" userId="4c4c45df-46bd-4f72-99d7-b75b1ee2b5e7" providerId="ADAL" clId="{40CE8C10-8D98-5C41-B9D7-7145B8A21217}" dt="2023-09-08T11:31:33.716" v="1086"/>
        <pc:sldMkLst>
          <pc:docMk/>
          <pc:sldMk cId="0" sldId="259"/>
        </pc:sldMkLst>
        <pc:spChg chg="mod">
          <ac:chgData name="Aidan Gill" userId="4c4c45df-46bd-4f72-99d7-b75b1ee2b5e7" providerId="ADAL" clId="{40CE8C10-8D98-5C41-B9D7-7145B8A21217}" dt="2023-09-07T18:29:47.782" v="317" actId="20577"/>
          <ac:spMkLst>
            <pc:docMk/>
            <pc:sldMk cId="0" sldId="259"/>
            <ac:spMk id="51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08T11:31:30.557" v="1085" actId="21"/>
          <ac:spMkLst>
            <pc:docMk/>
            <pc:sldMk cId="0" sldId="259"/>
            <ac:spMk id="52" creationId="{00000000-0000-0000-0000-000000000000}"/>
          </ac:spMkLst>
        </pc:spChg>
      </pc:sldChg>
      <pc:sldChg chg="modSp mod modCm">
        <pc:chgData name="Aidan Gill" userId="4c4c45df-46bd-4f72-99d7-b75b1ee2b5e7" providerId="ADAL" clId="{40CE8C10-8D98-5C41-B9D7-7145B8A21217}" dt="2023-09-08T10:24:11.191" v="1076" actId="12"/>
        <pc:sldMkLst>
          <pc:docMk/>
          <pc:sldMk cId="0" sldId="260"/>
        </pc:sldMkLst>
        <pc:spChg chg="mod">
          <ac:chgData name="Aidan Gill" userId="4c4c45df-46bd-4f72-99d7-b75b1ee2b5e7" providerId="ADAL" clId="{40CE8C10-8D98-5C41-B9D7-7145B8A21217}" dt="2023-09-07T18:30:45.819" v="332" actId="20577"/>
          <ac:spMkLst>
            <pc:docMk/>
            <pc:sldMk cId="0" sldId="260"/>
            <ac:spMk id="58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08T10:24:11.191" v="1076" actId="12"/>
          <ac:spMkLst>
            <pc:docMk/>
            <pc:sldMk cId="0" sldId="260"/>
            <ac:spMk id="59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Aidan Gill" userId="4c4c45df-46bd-4f72-99d7-b75b1ee2b5e7" providerId="ADAL" clId="{40CE8C10-8D98-5C41-B9D7-7145B8A21217}" dt="2023-09-08T10:02:19.690" v="1069" actId="20577"/>
              <pc2:cmMkLst xmlns:pc2="http://schemas.microsoft.com/office/powerpoint/2019/9/main/command">
                <pc:docMk/>
                <pc:sldMk cId="0" sldId="260"/>
                <pc2:cmMk id="{AA576DEE-4618-45C5-9871-FDB6590C97E8}"/>
              </pc2:cmMkLst>
            </pc226:cmChg>
          </p:ext>
        </pc:extLst>
      </pc:sldChg>
      <pc:sldChg chg="modSp mod">
        <pc:chgData name="Aidan Gill" userId="4c4c45df-46bd-4f72-99d7-b75b1ee2b5e7" providerId="ADAL" clId="{40CE8C10-8D98-5C41-B9D7-7145B8A21217}" dt="2023-09-07T18:39:11.416" v="621" actId="1076"/>
        <pc:sldMkLst>
          <pc:docMk/>
          <pc:sldMk cId="0" sldId="261"/>
        </pc:sldMkLst>
        <pc:spChg chg="mod">
          <ac:chgData name="Aidan Gill" userId="4c4c45df-46bd-4f72-99d7-b75b1ee2b5e7" providerId="ADAL" clId="{40CE8C10-8D98-5C41-B9D7-7145B8A21217}" dt="2023-09-07T18:35:58.787" v="425" actId="20577"/>
          <ac:spMkLst>
            <pc:docMk/>
            <pc:sldMk cId="0" sldId="261"/>
            <ac:spMk id="64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07T18:38:55.592" v="619" actId="1076"/>
          <ac:spMkLst>
            <pc:docMk/>
            <pc:sldMk cId="0" sldId="261"/>
            <ac:spMk id="65" creationId="{00000000-0000-0000-0000-000000000000}"/>
          </ac:spMkLst>
        </pc:spChg>
        <pc:picChg chg="mod">
          <ac:chgData name="Aidan Gill" userId="4c4c45df-46bd-4f72-99d7-b75b1ee2b5e7" providerId="ADAL" clId="{40CE8C10-8D98-5C41-B9D7-7145B8A21217}" dt="2023-09-07T18:39:11.416" v="621" actId="1076"/>
          <ac:picMkLst>
            <pc:docMk/>
            <pc:sldMk cId="0" sldId="261"/>
            <ac:picMk id="3" creationId="{1CBF7682-CC67-E37E-EAEF-452332C085F0}"/>
          </ac:picMkLst>
        </pc:picChg>
        <pc:picChg chg="mod">
          <ac:chgData name="Aidan Gill" userId="4c4c45df-46bd-4f72-99d7-b75b1ee2b5e7" providerId="ADAL" clId="{40CE8C10-8D98-5C41-B9D7-7145B8A21217}" dt="2023-09-07T18:38:58.645" v="620" actId="1076"/>
          <ac:picMkLst>
            <pc:docMk/>
            <pc:sldMk cId="0" sldId="261"/>
            <ac:picMk id="67" creationId="{00000000-0000-0000-0000-000000000000}"/>
          </ac:picMkLst>
        </pc:picChg>
      </pc:sldChg>
      <pc:sldChg chg="modSp mod">
        <pc:chgData name="Aidan Gill" userId="4c4c45df-46bd-4f72-99d7-b75b1ee2b5e7" providerId="ADAL" clId="{40CE8C10-8D98-5C41-B9D7-7145B8A21217}" dt="2023-09-07T18:42:04.116" v="797" actId="1076"/>
        <pc:sldMkLst>
          <pc:docMk/>
          <pc:sldMk cId="0" sldId="262"/>
        </pc:sldMkLst>
        <pc:spChg chg="mod">
          <ac:chgData name="Aidan Gill" userId="4c4c45df-46bd-4f72-99d7-b75b1ee2b5e7" providerId="ADAL" clId="{40CE8C10-8D98-5C41-B9D7-7145B8A21217}" dt="2023-09-07T18:39:42.833" v="653" actId="20577"/>
          <ac:spMkLst>
            <pc:docMk/>
            <pc:sldMk cId="0" sldId="262"/>
            <ac:spMk id="72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07T18:41:54.183" v="796" actId="948"/>
          <ac:spMkLst>
            <pc:docMk/>
            <pc:sldMk cId="0" sldId="262"/>
            <ac:spMk id="73" creationId="{00000000-0000-0000-0000-000000000000}"/>
          </ac:spMkLst>
        </pc:spChg>
        <pc:picChg chg="mod">
          <ac:chgData name="Aidan Gill" userId="4c4c45df-46bd-4f72-99d7-b75b1ee2b5e7" providerId="ADAL" clId="{40CE8C10-8D98-5C41-B9D7-7145B8A21217}" dt="2023-09-07T18:42:04.116" v="797" actId="1076"/>
          <ac:picMkLst>
            <pc:docMk/>
            <pc:sldMk cId="0" sldId="262"/>
            <ac:picMk id="3" creationId="{3473C18B-528F-D405-00EB-149E467D9C30}"/>
          </ac:picMkLst>
        </pc:picChg>
      </pc:sldChg>
      <pc:sldChg chg="modSp mod">
        <pc:chgData name="Aidan Gill" userId="4c4c45df-46bd-4f72-99d7-b75b1ee2b5e7" providerId="ADAL" clId="{40CE8C10-8D98-5C41-B9D7-7145B8A21217}" dt="2023-09-07T18:44:04.462" v="830" actId="1076"/>
        <pc:sldMkLst>
          <pc:docMk/>
          <pc:sldMk cId="0" sldId="263"/>
        </pc:sldMkLst>
        <pc:spChg chg="mod">
          <ac:chgData name="Aidan Gill" userId="4c4c45df-46bd-4f72-99d7-b75b1ee2b5e7" providerId="ADAL" clId="{40CE8C10-8D98-5C41-B9D7-7145B8A21217}" dt="2023-09-07T18:42:30.632" v="815" actId="20577"/>
          <ac:spMkLst>
            <pc:docMk/>
            <pc:sldMk cId="0" sldId="263"/>
            <ac:spMk id="79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07T18:43:55.237" v="829" actId="1076"/>
          <ac:spMkLst>
            <pc:docMk/>
            <pc:sldMk cId="0" sldId="263"/>
            <ac:spMk id="80" creationId="{00000000-0000-0000-0000-000000000000}"/>
          </ac:spMkLst>
        </pc:spChg>
        <pc:picChg chg="mod">
          <ac:chgData name="Aidan Gill" userId="4c4c45df-46bd-4f72-99d7-b75b1ee2b5e7" providerId="ADAL" clId="{40CE8C10-8D98-5C41-B9D7-7145B8A21217}" dt="2023-09-07T18:44:04.462" v="830" actId="1076"/>
          <ac:picMkLst>
            <pc:docMk/>
            <pc:sldMk cId="0" sldId="263"/>
            <ac:picMk id="3" creationId="{40DFE083-EDA3-28F1-3CA9-1DE25BAE460C}"/>
          </ac:picMkLst>
        </pc:picChg>
      </pc:sldChg>
      <pc:sldChg chg="del">
        <pc:chgData name="Aidan Gill" userId="4c4c45df-46bd-4f72-99d7-b75b1ee2b5e7" providerId="ADAL" clId="{40CE8C10-8D98-5C41-B9D7-7145B8A21217}" dt="2023-09-07T18:45:05.073" v="832" actId="2696"/>
        <pc:sldMkLst>
          <pc:docMk/>
          <pc:sldMk cId="0" sldId="264"/>
        </pc:sldMkLst>
      </pc:sldChg>
      <pc:sldChg chg="addSp delSp modSp mod">
        <pc:chgData name="Aidan Gill" userId="4c4c45df-46bd-4f72-99d7-b75b1ee2b5e7" providerId="ADAL" clId="{40CE8C10-8D98-5C41-B9D7-7145B8A21217}" dt="2023-09-08T10:24:58.948" v="1084" actId="179"/>
        <pc:sldMkLst>
          <pc:docMk/>
          <pc:sldMk cId="0" sldId="265"/>
        </pc:sldMkLst>
        <pc:spChg chg="add mod">
          <ac:chgData name="Aidan Gill" userId="4c4c45df-46bd-4f72-99d7-b75b1ee2b5e7" providerId="ADAL" clId="{40CE8C10-8D98-5C41-B9D7-7145B8A21217}" dt="2023-09-08T10:24:58.948" v="1084" actId="179"/>
          <ac:spMkLst>
            <pc:docMk/>
            <pc:sldMk cId="0" sldId="265"/>
            <ac:spMk id="2" creationId="{1952F609-5243-7612-F383-E5810E75E7A2}"/>
          </ac:spMkLst>
        </pc:spChg>
        <pc:spChg chg="add del mod">
          <ac:chgData name="Aidan Gill" userId="4c4c45df-46bd-4f72-99d7-b75b1ee2b5e7" providerId="ADAL" clId="{40CE8C10-8D98-5C41-B9D7-7145B8A21217}" dt="2023-09-07T18:47:49.254" v="851" actId="478"/>
          <ac:spMkLst>
            <pc:docMk/>
            <pc:sldMk cId="0" sldId="265"/>
            <ac:spMk id="4" creationId="{D92B9E50-4BFF-2FF2-F2C4-5C846173DE3A}"/>
          </ac:spMkLst>
        </pc:spChg>
        <pc:spChg chg="mod">
          <ac:chgData name="Aidan Gill" userId="4c4c45df-46bd-4f72-99d7-b75b1ee2b5e7" providerId="ADAL" clId="{40CE8C10-8D98-5C41-B9D7-7145B8A21217}" dt="2023-09-07T18:46:52.905" v="844" actId="20577"/>
          <ac:spMkLst>
            <pc:docMk/>
            <pc:sldMk cId="0" sldId="265"/>
            <ac:spMk id="92" creationId="{00000000-0000-0000-0000-000000000000}"/>
          </ac:spMkLst>
        </pc:spChg>
        <pc:spChg chg="del mod">
          <ac:chgData name="Aidan Gill" userId="4c4c45df-46bd-4f72-99d7-b75b1ee2b5e7" providerId="ADAL" clId="{40CE8C10-8D98-5C41-B9D7-7145B8A21217}" dt="2023-09-07T18:47:46.165" v="850" actId="478"/>
          <ac:spMkLst>
            <pc:docMk/>
            <pc:sldMk cId="0" sldId="265"/>
            <ac:spMk id="93" creationId="{00000000-0000-0000-0000-000000000000}"/>
          </ac:spMkLst>
        </pc:spChg>
        <pc:picChg chg="mod">
          <ac:chgData name="Aidan Gill" userId="4c4c45df-46bd-4f72-99d7-b75b1ee2b5e7" providerId="ADAL" clId="{40CE8C10-8D98-5C41-B9D7-7145B8A21217}" dt="2023-09-07T18:48:27.972" v="854" actId="1076"/>
          <ac:picMkLst>
            <pc:docMk/>
            <pc:sldMk cId="0" sldId="265"/>
            <ac:picMk id="94" creationId="{00000000-0000-0000-0000-000000000000}"/>
          </ac:picMkLst>
        </pc:picChg>
      </pc:sldChg>
      <pc:sldChg chg="modSp mod">
        <pc:chgData name="Aidan Gill" userId="4c4c45df-46bd-4f72-99d7-b75b1ee2b5e7" providerId="ADAL" clId="{40CE8C10-8D98-5C41-B9D7-7145B8A21217}" dt="2023-09-08T09:54:32.850" v="913" actId="1076"/>
        <pc:sldMkLst>
          <pc:docMk/>
          <pc:sldMk cId="0" sldId="266"/>
        </pc:sldMkLst>
        <pc:spChg chg="mod">
          <ac:chgData name="Aidan Gill" userId="4c4c45df-46bd-4f72-99d7-b75b1ee2b5e7" providerId="ADAL" clId="{40CE8C10-8D98-5C41-B9D7-7145B8A21217}" dt="2023-09-07T18:49:05.872" v="865" actId="20577"/>
          <ac:spMkLst>
            <pc:docMk/>
            <pc:sldMk cId="0" sldId="266"/>
            <ac:spMk id="100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08T09:54:22.325" v="912" actId="14100"/>
          <ac:spMkLst>
            <pc:docMk/>
            <pc:sldMk cId="0" sldId="266"/>
            <ac:spMk id="101" creationId="{00000000-0000-0000-0000-000000000000}"/>
          </ac:spMkLst>
        </pc:spChg>
        <pc:picChg chg="mod">
          <ac:chgData name="Aidan Gill" userId="4c4c45df-46bd-4f72-99d7-b75b1ee2b5e7" providerId="ADAL" clId="{40CE8C10-8D98-5C41-B9D7-7145B8A21217}" dt="2023-09-08T09:54:32.850" v="913" actId="1076"/>
          <ac:picMkLst>
            <pc:docMk/>
            <pc:sldMk cId="0" sldId="266"/>
            <ac:picMk id="3" creationId="{925D6092-17BF-C139-7401-03CE08EA3CBA}"/>
          </ac:picMkLst>
        </pc:picChg>
      </pc:sldChg>
      <pc:sldChg chg="modSp mod">
        <pc:chgData name="Aidan Gill" userId="4c4c45df-46bd-4f72-99d7-b75b1ee2b5e7" providerId="ADAL" clId="{40CE8C10-8D98-5C41-B9D7-7145B8A21217}" dt="2023-09-08T09:59:43.868" v="1029" actId="255"/>
        <pc:sldMkLst>
          <pc:docMk/>
          <pc:sldMk cId="0" sldId="267"/>
        </pc:sldMkLst>
        <pc:spChg chg="mod">
          <ac:chgData name="Aidan Gill" userId="4c4c45df-46bd-4f72-99d7-b75b1ee2b5e7" providerId="ADAL" clId="{40CE8C10-8D98-5C41-B9D7-7145B8A21217}" dt="2023-09-08T09:57:08.461" v="931" actId="20577"/>
          <ac:spMkLst>
            <pc:docMk/>
            <pc:sldMk cId="0" sldId="267"/>
            <ac:spMk id="107" creationId="{00000000-0000-0000-0000-000000000000}"/>
          </ac:spMkLst>
        </pc:spChg>
        <pc:spChg chg="mod">
          <ac:chgData name="Aidan Gill" userId="4c4c45df-46bd-4f72-99d7-b75b1ee2b5e7" providerId="ADAL" clId="{40CE8C10-8D98-5C41-B9D7-7145B8A21217}" dt="2023-09-08T09:59:43.868" v="1029" actId="255"/>
          <ac:spMkLst>
            <pc:docMk/>
            <pc:sldMk cId="0" sldId="267"/>
            <ac:spMk id="108" creationId="{00000000-0000-0000-0000-000000000000}"/>
          </ac:spMkLst>
        </pc:spChg>
      </pc:sldChg>
      <pc:sldChg chg="modSp mod">
        <pc:chgData name="Aidan Gill" userId="4c4c45df-46bd-4f72-99d7-b75b1ee2b5e7" providerId="ADAL" clId="{40CE8C10-8D98-5C41-B9D7-7145B8A21217}" dt="2023-09-07T18:16:02.355" v="2" actId="1076"/>
        <pc:sldMkLst>
          <pc:docMk/>
          <pc:sldMk cId="0" sldId="268"/>
        </pc:sldMkLst>
        <pc:spChg chg="mod">
          <ac:chgData name="Aidan Gill" userId="4c4c45df-46bd-4f72-99d7-b75b1ee2b5e7" providerId="ADAL" clId="{40CE8C10-8D98-5C41-B9D7-7145B8A21217}" dt="2023-09-07T18:16:02.355" v="2" actId="1076"/>
          <ac:spMkLst>
            <pc:docMk/>
            <pc:sldMk cId="0" sldId="268"/>
            <ac:spMk id="114" creationId="{00000000-0000-0000-0000-000000000000}"/>
          </ac:spMkLst>
        </pc:spChg>
      </pc:sldChg>
      <pc:sldChg chg="add">
        <pc:chgData name="Aidan Gill" userId="4c4c45df-46bd-4f72-99d7-b75b1ee2b5e7" providerId="ADAL" clId="{40CE8C10-8D98-5C41-B9D7-7145B8A21217}" dt="2023-09-07T18:22:01.272" v="150"/>
        <pc:sldMkLst>
          <pc:docMk/>
          <pc:sldMk cId="287379737" sldId="272"/>
        </pc:sldMkLst>
      </pc:sldChg>
      <pc:sldChg chg="modSp add mod modNotesTx">
        <pc:chgData name="Aidan Gill" userId="4c4c45df-46bd-4f72-99d7-b75b1ee2b5e7" providerId="ADAL" clId="{40CE8C10-8D98-5C41-B9D7-7145B8A21217}" dt="2023-09-08T11:33:15.172" v="1088"/>
        <pc:sldMkLst>
          <pc:docMk/>
          <pc:sldMk cId="1120535955" sldId="274"/>
        </pc:sldMkLst>
        <pc:spChg chg="mod">
          <ac:chgData name="Aidan Gill" userId="4c4c45df-46bd-4f72-99d7-b75b1ee2b5e7" providerId="ADAL" clId="{40CE8C10-8D98-5C41-B9D7-7145B8A21217}" dt="2023-09-08T11:33:13.720" v="1087" actId="21"/>
          <ac:spMkLst>
            <pc:docMk/>
            <pc:sldMk cId="1120535955" sldId="274"/>
            <ac:spMk id="79" creationId="{00000000-0000-0000-0000-000000000000}"/>
          </ac:spMkLst>
        </pc:spChg>
      </pc:sldChg>
      <pc:sldChg chg="modSp add mod modNotesTx">
        <pc:chgData name="Aidan Gill" userId="4c4c45df-46bd-4f72-99d7-b75b1ee2b5e7" providerId="ADAL" clId="{40CE8C10-8D98-5C41-B9D7-7145B8A21217}" dt="2023-09-08T11:34:08.415" v="1096" actId="20577"/>
        <pc:sldMkLst>
          <pc:docMk/>
          <pc:sldMk cId="1378066826" sldId="275"/>
        </pc:sldMkLst>
        <pc:spChg chg="mod">
          <ac:chgData name="Aidan Gill" userId="4c4c45df-46bd-4f72-99d7-b75b1ee2b5e7" providerId="ADAL" clId="{40CE8C10-8D98-5C41-B9D7-7145B8A21217}" dt="2023-09-08T11:34:08.415" v="1096" actId="20577"/>
          <ac:spMkLst>
            <pc:docMk/>
            <pc:sldMk cId="1378066826" sldId="275"/>
            <ac:spMk id="79" creationId="{00000000-0000-0000-0000-000000000000}"/>
          </ac:spMkLst>
        </pc:spChg>
      </pc:sldChg>
      <pc:sldChg chg="modSp add mod">
        <pc:chgData name="Aidan Gill" userId="4c4c45df-46bd-4f72-99d7-b75b1ee2b5e7" providerId="ADAL" clId="{40CE8C10-8D98-5C41-B9D7-7145B8A21217}" dt="2023-09-08T10:24:39.395" v="1080" actId="179"/>
        <pc:sldMkLst>
          <pc:docMk/>
          <pc:sldMk cId="452723147" sldId="276"/>
        </pc:sldMkLst>
        <pc:spChg chg="mod">
          <ac:chgData name="Aidan Gill" userId="4c4c45df-46bd-4f72-99d7-b75b1ee2b5e7" providerId="ADAL" clId="{40CE8C10-8D98-5C41-B9D7-7145B8A21217}" dt="2023-09-08T10:24:39.395" v="1080" actId="179"/>
          <ac:spMkLst>
            <pc:docMk/>
            <pc:sldMk cId="452723147" sldId="276"/>
            <ac:spMk id="101" creationId="{00000000-0000-0000-0000-000000000000}"/>
          </ac:spMkLst>
        </pc:spChg>
      </pc:sldChg>
      <pc:sldChg chg="add">
        <pc:chgData name="Aidan Gill" userId="4c4c45df-46bd-4f72-99d7-b75b1ee2b5e7" providerId="ADAL" clId="{40CE8C10-8D98-5C41-B9D7-7145B8A21217}" dt="2023-09-07T18:17:29.815" v="23"/>
        <pc:sldMkLst>
          <pc:docMk/>
          <pc:sldMk cId="99536882" sldId="277"/>
        </pc:sldMkLst>
      </pc:sldChg>
      <pc:sldChg chg="add">
        <pc:chgData name="Aidan Gill" userId="4c4c45df-46bd-4f72-99d7-b75b1ee2b5e7" providerId="ADAL" clId="{40CE8C10-8D98-5C41-B9D7-7145B8A21217}" dt="2023-09-07T18:22:01.272" v="150"/>
        <pc:sldMkLst>
          <pc:docMk/>
          <pc:sldMk cId="0" sldId="278"/>
        </pc:sldMkLst>
      </pc:sldChg>
      <pc:sldChg chg="add">
        <pc:chgData name="Aidan Gill" userId="4c4c45df-46bd-4f72-99d7-b75b1ee2b5e7" providerId="ADAL" clId="{40CE8C10-8D98-5C41-B9D7-7145B8A21217}" dt="2023-09-07T18:45:00.999" v="831"/>
        <pc:sldMkLst>
          <pc:docMk/>
          <pc:sldMk cId="0" sldId="279"/>
        </pc:sldMkLst>
      </pc:sldChg>
      <pc:sldMasterChg chg="addSp delSp modSp mod">
        <pc:chgData name="Aidan Gill" userId="4c4c45df-46bd-4f72-99d7-b75b1ee2b5e7" providerId="ADAL" clId="{40CE8C10-8D98-5C41-B9D7-7145B8A21217}" dt="2023-09-08T10:13:52.917" v="1073" actId="20577"/>
        <pc:sldMasterMkLst>
          <pc:docMk/>
          <pc:sldMasterMk cId="0" sldId="2147483649"/>
        </pc:sldMasterMkLst>
        <pc:spChg chg="mod">
          <ac:chgData name="Aidan Gill" userId="4c4c45df-46bd-4f72-99d7-b75b1ee2b5e7" providerId="ADAL" clId="{40CE8C10-8D98-5C41-B9D7-7145B8A21217}" dt="2023-09-07T18:16:26.513" v="3"/>
          <ac:spMkLst>
            <pc:docMk/>
            <pc:sldMasterMk cId="0" sldId="2147483649"/>
            <ac:spMk id="11" creationId="{00000000-0000-0000-0000-000000000000}"/>
          </ac:spMkLst>
        </pc:spChg>
        <pc:spChg chg="add del mod">
          <ac:chgData name="Aidan Gill" userId="4c4c45df-46bd-4f72-99d7-b75b1ee2b5e7" providerId="ADAL" clId="{40CE8C10-8D98-5C41-B9D7-7145B8A21217}" dt="2023-09-08T10:13:52.917" v="1073" actId="20577"/>
          <ac:spMkLst>
            <pc:docMk/>
            <pc:sldMasterMk cId="0" sldId="2147483649"/>
            <ac:spMk id="12" creationId="{00000000-0000-0000-0000-000000000000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tamate.com/atamate-news/modern-offsite-construction-techniques-an-overview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builduk.org/category/factsheets/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tsbuild.com/blog/what-is-bim-what-are-its-benefits-to-the-construction-industry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ulationexpress.co.uk/floor-insulation/solid-floor-insulation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ocorp.com/panelization-us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phbuildingsystems.co.uk/volumetric-construction/#:~:text=Volumetric%20construction%20is%20used%20in,to%20form%20a%20complete%20building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>
                <a:hlinkClick r:id="rId3"/>
              </a:rPr>
              <a:t>https://www.atamate.com/atamate-news/modern-offsite-construction-techniques-an-overview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GB" dirty="0"/>
          </a:p>
        </p:txBody>
      </p:sp>
      <p:sp>
        <p:nvSpPr>
          <p:cNvPr id="76" name="Google Shape;7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413865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" name="Google Shape;9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" name="Google Shape;9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63346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https://builduk.org/category/factsheets/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5" name="Google Shape;10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1" name="Google Shape;4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https://www.letsbuild.com/blog/what-is-bim-what-are-its-benefits-to-the-construction-industry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1" name="Google Shape;4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1869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https://www.insulationexpress.co.uk/floor-insulation/solid-floor-insulation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9" name="Google Shape;4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https://www.stocorp.com/panelization-us/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" name="Google Shape;6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56565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>
                <a:hlinkClick r:id="rId3"/>
              </a:rPr>
              <a:t>https://mphbuildingsystems.co.uk/volumetric-construction/#:~:text=Volumetric%20construction%20is%20used%20in,to%20form%20a%20complete%20building</a:t>
            </a:r>
            <a:r>
              <a:rPr lang="cy-GB" sz="1200"/>
              <a:t>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GB" dirty="0"/>
          </a:p>
        </p:txBody>
      </p:sp>
      <p:sp>
        <p:nvSpPr>
          <p:cNvPr id="76" name="Google Shape;7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159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429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2286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marL="2743200" lvl="5" indent="-34290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/>
        </p:nvSpPr>
        <p:spPr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1" name="Google Shape;11;p1"/>
          <p:cNvSpPr txBox="1"/>
          <p:nvPr/>
        </p:nvSpPr>
        <p:spPr>
          <a:xfrm>
            <a:off x="457200" y="6480000"/>
            <a:ext cx="6477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Hawlfraint</a:t>
            </a:r>
            <a:r>
              <a:rPr lang="en-US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 2023 </a:t>
            </a:r>
            <a:r>
              <a:rPr lang="en-US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Sefydliad</a:t>
            </a:r>
            <a:r>
              <a:rPr lang="en-US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City and Guilds </a:t>
            </a:r>
            <a:r>
              <a:rPr lang="en-US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Llundain</a:t>
            </a:r>
            <a:r>
              <a:rPr lang="en-US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Cedwir</a:t>
            </a:r>
            <a:r>
              <a:rPr lang="en-US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pob</a:t>
            </a:r>
            <a:r>
              <a:rPr lang="en-US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</a:t>
            </a:r>
            <a:r>
              <a:rPr lang="en-US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US" sz="12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12;p1"/>
          <p:cNvSpPr txBox="1"/>
          <p:nvPr userDrawn="1"/>
        </p:nvSpPr>
        <p:spPr>
          <a:xfrm>
            <a:off x="7239000" y="6480000"/>
            <a:ext cx="14478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-US" sz="9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 18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Google Shape;13;p1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18488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rgbClr val="E30613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15" name="Google Shape;15;p1" descr="City &amp; Guilds and EAL logo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6987" y="234902"/>
            <a:ext cx="1655999" cy="50163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/>
          <p:nvPr/>
        </p:nvSpPr>
        <p:spPr>
          <a:xfrm>
            <a:off x="457200" y="257779"/>
            <a:ext cx="6091200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US" sz="14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endParaRPr lang="en-US" sz="14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</a:t>
            </a:r>
            <a:endParaRPr lang="en-US"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" name="Google Shape;17;p1"/>
          <p:cNvCxnSpPr/>
          <p:nvPr/>
        </p:nvCxnSpPr>
        <p:spPr>
          <a:xfrm>
            <a:off x="457200" y="900000"/>
            <a:ext cx="8229600" cy="0"/>
          </a:xfrm>
          <a:prstGeom prst="straightConnector1">
            <a:avLst/>
          </a:prstGeom>
          <a:noFill/>
          <a:ln w="9525" cap="flat" cmpd="sng">
            <a:solidFill>
              <a:srgbClr val="0077E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" name="Google Shape;18;p1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868000"/>
            <a:ext cx="9144000" cy="54799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phbuildingsystems.co.uk/volumetric-construction/#:~:text=Volumetric%20construction%20is%20used%20in,to%20form%20a%20complete%20buildin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adcodecking.co.uk/woodgrain-wallcladding?child_id=704#93=9&amp;gclid=CjwKCAjw-b-kBhB-EiwA4fvKrHos5LtITi01F2tuqz0kWyLCS4zwfV8IvOJezdRxBcUDKwoGWoa8bBoCs6MQAvD_BwE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selectbuildingproducts.com/accoya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ulationexpress.co.uk/floor-insulation/solid-floor-insulatio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ocorp.com/panelization-us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ctr" rtl="0">
              <a:lnSpc>
                <a:spcPct val="36363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 sz="6600">
                <a:solidFill>
                  <a:schemeClr val="lt1"/>
                </a:solidFill>
              </a:rPr>
              <a:t>Cyflwyniad PowerPoint</a:t>
            </a:r>
          </a:p>
        </p:txBody>
      </p:sp>
      <p:sp>
        <p:nvSpPr>
          <p:cNvPr id="27" name="Google Shape;27;p3"/>
          <p:cNvSpPr txBox="1"/>
          <p:nvPr/>
        </p:nvSpPr>
        <p:spPr>
          <a:xfrm>
            <a:off x="457200" y="2209800"/>
            <a:ext cx="8001000" cy="738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Uned 202: Arferion yn newid dros amser</a:t>
            </a:r>
          </a:p>
        </p:txBody>
      </p:sp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457200" y="2944800"/>
            <a:ext cx="81534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PowerPoint 3: Dulliau adeiladu’r 21ain ganrif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– cyfeintiol</a:t>
            </a:r>
          </a:p>
        </p:txBody>
      </p:sp>
      <p:sp>
        <p:nvSpPr>
          <p:cNvPr id="79" name="Google Shape;79;p10"/>
          <p:cNvSpPr txBox="1">
            <a:spLocks noGrp="1"/>
          </p:cNvSpPr>
          <p:nvPr>
            <p:ph type="body" idx="1"/>
          </p:nvPr>
        </p:nvSpPr>
        <p:spPr>
          <a:xfrm>
            <a:off x="457200" y="1466280"/>
            <a:ext cx="41148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>
              <a:lnSpc>
                <a:spcPct val="125000"/>
              </a:lnSpc>
              <a:spcAft>
                <a:spcPts val="500"/>
              </a:spcAft>
            </a:pPr>
            <a:r>
              <a:rPr lang="cy-GB" sz="1800">
                <a:latin typeface="+mn-lt"/>
              </a:rPr>
              <a:t>Mae adeiladwaith cyfeintiol yn cael ei ddefnyddio i greu adeiladau modiwlaidd. Mae’n cynnwys gwneud modiwlau sydd wedi’u gorffen mewn ffatri oddi ar y safle, a’u pentyrru, eu huno a’u cydosod ar y safle i ffurfio adeilad cyflawn.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0E4B23-5538-1FCA-07F6-7265816C64F1}"/>
              </a:ext>
            </a:extLst>
          </p:cNvPr>
          <p:cNvSpPr txBox="1"/>
          <p:nvPr/>
        </p:nvSpPr>
        <p:spPr>
          <a:xfrm>
            <a:off x="5230585" y="2598003"/>
            <a:ext cx="292063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>
                <a:hlinkClick r:id="rId3"/>
              </a:rPr>
              <a:t>Cliciwch yma i weld llun enghreifftiol o ddyluniad a ailadroddir ym maes adeiladu</a:t>
            </a:r>
          </a:p>
        </p:txBody>
      </p:sp>
    </p:spTree>
    <p:extLst>
      <p:ext uri="{BB962C8B-B14F-4D97-AF65-F5344CB8AC3E}">
        <p14:creationId xmlns:p14="http://schemas.microsoft.com/office/powerpoint/2010/main" val="1120535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– panelu</a:t>
            </a:r>
          </a:p>
        </p:txBody>
      </p:sp>
      <p:sp>
        <p:nvSpPr>
          <p:cNvPr id="79" name="Google Shape;79;p10"/>
          <p:cNvSpPr txBox="1">
            <a:spLocks noGrp="1"/>
          </p:cNvSpPr>
          <p:nvPr>
            <p:ph type="body" idx="1"/>
          </p:nvPr>
        </p:nvSpPr>
        <p:spPr>
          <a:xfrm>
            <a:off x="457200" y="1602000"/>
            <a:ext cx="3034145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>
              <a:lnSpc>
                <a:spcPct val="125000"/>
              </a:lnSpc>
              <a:spcBef>
                <a:spcPts val="1500"/>
              </a:spcBef>
            </a:pPr>
            <a:r>
              <a:rPr lang="cy-GB"/>
              <a:t>Mae unedau panel yn cael eu cynhyrchu oddi ar y safle mewn ffatri o dan broses rheoli ansawdd. Yna, maent yn cael eu cydosod ar y safle i gynhyrchu strwythur tri dimensiwn. Gall y paneli gynnwys unedau waliau, lloriau neu doeau, a elwir weithiau’n ‘casetiau’.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408C94-B472-4B27-3293-0B14EAB5A9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6747" y="2140026"/>
            <a:ext cx="3866920" cy="257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066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9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– fframiau pren</a:t>
            </a:r>
          </a:p>
        </p:txBody>
      </p:sp>
      <p:sp>
        <p:nvSpPr>
          <p:cNvPr id="73" name="Google Shape;73;p9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3537091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dirty="0"/>
              <a:t>Efallai eich bod yn meddwl nad yw fframiau pren yn ddim byd newydd. Mae hyn yn wir, ond mae’r dulliau wedi newid ac wedi dod yn llawer mwy effeithlon o ran eu dyluniad a’u hadeiladwaith.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dirty="0"/>
              <a:t>Mae adeiladau ffrâm bren yn aml yn cael eu creu oddi ar y safle mewn ffatrïoedd neu warysau. Mae’r broses hon yn helpu i leihau gwastraff ac yn effeithio llai ar yr amgylchedd. Mae hefyd yn lleihau’r effaith mae ffactorau allanol fel y tywydd yn ei chael ar y broses adeiladu.</a:t>
            </a:r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76BF99D8-8648-F84F-2DC4-C91C00ED4A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0512" y="2220712"/>
            <a:ext cx="4246288" cy="283057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– modiwlaidd</a:t>
            </a:r>
          </a:p>
        </p:txBody>
      </p:sp>
      <p:sp>
        <p:nvSpPr>
          <p:cNvPr id="80" name="Google Shape;80;p10"/>
          <p:cNvSpPr txBox="1">
            <a:spLocks noGrp="1"/>
          </p:cNvSpPr>
          <p:nvPr>
            <p:ph type="body" idx="1"/>
          </p:nvPr>
        </p:nvSpPr>
        <p:spPr>
          <a:xfrm>
            <a:off x="457200" y="1445960"/>
            <a:ext cx="2931161" cy="3628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dirty="0"/>
              <a:t>Math arall o adeilad parod. Adeiladau modiwlaidd yw pan fydd rhannau cyfan o adeiladau ee ystafelloedd yn cael eu creu mewn ffatri neu warws. Mae’r dull hwn yn ddefnyddiol iawn pan fydd angen ailadrodd dyluniad, er enghraifft mewn blociau o fflatiau neu lety myfyrwyr.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BFE110D-09EE-F8F6-A2FB-514FB900B73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1920" y="1672953"/>
            <a:ext cx="4754880" cy="26746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Elfennau allweddol – economi gylchol a chynaliadwyedd</a:t>
            </a:r>
          </a:p>
        </p:txBody>
      </p:sp>
      <p:sp>
        <p:nvSpPr>
          <p:cNvPr id="101" name="Google Shape;101;p13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 b="1"/>
              <a:t>Economi gylchol </a:t>
            </a:r>
            <a:r>
              <a:rPr lang="cy-GB" sz="1800"/>
              <a:t>– system economaidd sy’n seiliedig ar ailddefnyddio ac adfywio deunyddiau neu gynnyrch, yn enwedig fel ffordd o barhau i gynhyrchu mewn ffordd gynaliadwy neu amgylcheddol gyfeillgar.</a:t>
            </a:r>
            <a:r>
              <a:rPr lang="cy-GB" sz="180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Er enghraifft, plannu coed i gymryd lle’r hyn rydym yn ei ddefnyddio neu ailgylchu deunyddiau.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 b="1"/>
              <a:t>Dylunio cynaliadwy </a:t>
            </a:r>
            <a:r>
              <a:rPr lang="cy-GB" sz="1800"/>
              <a:t>– dylunio adeiladau gyda’r bwriad o leihau’r effeithiau ar yr amgylchedd ac ar iechyd a llesiant defnyddwyr yr adeilad. Mae deunyddiau a thechnegau modern yn creu adeiladau sy’n effeithlon mewn sawl ffordd ee mae angen cyn lleied o ynni â phosibl i’w gwresogi. Mae’r dulliau a ddefnyddir yn cynnwys rheoli lleithder, awyru a chynhyrchion fel inswleiddiad. Mae hyn yn ein galluogi i reoli gweithrediad yr adeilad mewn ffordd llawer gwell a sicrhau ei fod yn parhau i berfformio yn ôl yr angen yn y dyfodol. </a:t>
            </a:r>
          </a:p>
          <a:p>
            <a:pPr marL="0" lvl="2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Elfennau allweddol – ôl-osod</a:t>
            </a:r>
          </a:p>
        </p:txBody>
      </p:sp>
      <p:sp>
        <p:nvSpPr>
          <p:cNvPr id="101" name="Google Shape;101;p13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363272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1800" b="1"/>
              <a:t>Ôl-osod</a:t>
            </a:r>
            <a:r>
              <a:rPr lang="cy-GB" sz="1800"/>
              <a:t> – mae ôl-osod yn golygu newid yr adeilad ar ôl ei gwblhau. Gan fod technoleg a dulliau adeiladu yn datblygu drwy’r amser, mae’n anochel y bydd hyn yn digwydd. Dyma enghreifftiau:</a:t>
            </a:r>
          </a:p>
          <a:p>
            <a:pPr marL="268288" lvl="2" indent="-223838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gosod ffenestri UPVC i ddisodli ffenestri ffrâm bren </a:t>
            </a:r>
          </a:p>
          <a:p>
            <a:pPr marL="268288" lvl="2" indent="-223838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gosod deunydd inswleiddio waliau mewnol ac allanol (EWI ac IWI). </a:t>
            </a:r>
          </a:p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1800"/>
              <a:t>Gall y ddwy enghraifft hyn o ychwanegiadau i adeiladau wella eu heffeithlonrwydd thermol yn sylweddol. Fodd bynnag, os ydynt yn cael eu defnyddio ar adeilad anaddas neu’n cael eu gosod yn anghywir, maent yn achosi mwy o broblemau na’r hyn maent yn ei drwsio. </a:t>
            </a:r>
          </a:p>
          <a:p>
            <a:pPr marL="0" lvl="2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  <p:extLst>
      <p:ext uri="{BB962C8B-B14F-4D97-AF65-F5344CB8AC3E}">
        <p14:creationId xmlns:p14="http://schemas.microsoft.com/office/powerpoint/2010/main" val="452723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Deunyddiau</a:t>
            </a:r>
          </a:p>
        </p:txBody>
      </p:sp>
      <p:sp>
        <p:nvSpPr>
          <p:cNvPr id="2" name="Google Shape;107;p14">
            <a:extLst>
              <a:ext uri="{FF2B5EF4-FFF2-40B4-BE49-F238E27FC236}">
                <a16:creationId xmlns:a16="http://schemas.microsoft.com/office/drawing/2014/main" id="{1952F609-5243-7612-F383-E5810E75E7A2}"/>
              </a:ext>
            </a:extLst>
          </p:cNvPr>
          <p:cNvSpPr txBox="1">
            <a:spLocks/>
          </p:cNvSpPr>
          <p:nvPr/>
        </p:nvSpPr>
        <p:spPr>
          <a:xfrm>
            <a:off x="457200" y="1390588"/>
            <a:ext cx="5660796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E30613"/>
              </a:buClr>
              <a:buSzPts val="18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2" indent="0">
              <a:lnSpc>
                <a:spcPct val="125000"/>
              </a:lnSpc>
            </a:pPr>
            <a:r>
              <a:rPr lang="cy-GB" sz="1800"/>
              <a:t>Mae’r diwydiant adeiladu wedi datblygu technegau i gynhyrchu amrywiaeth eang o ddeunyddiau cyfansawdd ac wedi’u haddasu, fel:</a:t>
            </a:r>
          </a:p>
          <a:p>
            <a:pPr marL="268288" lvl="2" indent="-223838">
              <a:lnSpc>
                <a:spcPct val="125000"/>
              </a:lnSpc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pren cyfansawdd </a:t>
            </a:r>
          </a:p>
          <a:p>
            <a:pPr marL="268288" lvl="2" indent="-223838">
              <a:lnSpc>
                <a:spcPct val="125000"/>
              </a:lnSpc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pren asetyledig</a:t>
            </a:r>
          </a:p>
          <a:p>
            <a:pPr marL="268288" lvl="2" indent="-223838">
              <a:lnSpc>
                <a:spcPct val="125000"/>
              </a:lnSpc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concrid cyfnerthig.</a:t>
            </a:r>
          </a:p>
          <a:p>
            <a:pPr marL="0" lvl="2" indent="0">
              <a:lnSpc>
                <a:spcPct val="125000"/>
              </a:lnSpc>
            </a:pPr>
            <a:r>
              <a:rPr lang="cy-GB" sz="1800"/>
              <a:t>Mae cynnyrch a wneir o’r deunyddiau hyn yn gwella ansawdd, perfformiad ac estheteg. Dyma enghreifftiau:</a:t>
            </a:r>
          </a:p>
          <a:p>
            <a:pPr marL="268288" lvl="2" indent="-223838">
              <a:lnSpc>
                <a:spcPct val="125000"/>
              </a:lnSpc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1800"/>
              <a:t>cladin </a:t>
            </a:r>
          </a:p>
          <a:p>
            <a:pPr marL="268288" lvl="2" indent="-223838">
              <a:lnSpc>
                <a:spcPct val="125000"/>
              </a:lnSpc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1800"/>
              <a:t>drysau</a:t>
            </a:r>
          </a:p>
          <a:p>
            <a:pPr marL="268288" lvl="2" indent="-223838">
              <a:lnSpc>
                <a:spcPct val="125000"/>
              </a:lnSpc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1800"/>
              <a:t>decin.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662FA2-29C6-81AE-C043-C59685C70052}"/>
              </a:ext>
            </a:extLst>
          </p:cNvPr>
          <p:cNvSpPr txBox="1"/>
          <p:nvPr/>
        </p:nvSpPr>
        <p:spPr>
          <a:xfrm>
            <a:off x="6238528" y="2822515"/>
            <a:ext cx="228600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>
                <a:hlinkClick r:id="rId3"/>
              </a:rPr>
              <a:t>Enghraifft o gladin waliau pren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547E23-2587-78E3-B310-3FA6243F482B}"/>
              </a:ext>
            </a:extLst>
          </p:cNvPr>
          <p:cNvSpPr txBox="1"/>
          <p:nvPr/>
        </p:nvSpPr>
        <p:spPr>
          <a:xfrm>
            <a:off x="5985865" y="4839218"/>
            <a:ext cx="279132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>
                <a:hlinkClick r:id="rId4"/>
              </a:rPr>
              <a:t>Enghraifft o bren accoya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Offer pŵer</a:t>
            </a:r>
          </a:p>
        </p:txBody>
      </p:sp>
      <p:sp>
        <p:nvSpPr>
          <p:cNvPr id="101" name="Google Shape;101;p13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2997200" cy="3912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2000"/>
              <a:t>Gyda thechnoleg batri’n datblygu’n barhaus, mae'r gallu i ddefnyddio offer pŵer di-wifr wedi cynyddu’n sylweddol. Erbyn hyn, mae ystod eang iawn o offer di-wifr sy’n fwy diogel, yn haws ac yn ysgafnach i’w defnyddio nag erioed o’r blaen. </a:t>
            </a:r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4D4B72E4-E4F2-DE14-3819-6E67484B6F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162" y="1850665"/>
            <a:ext cx="4732638" cy="315667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Bod yn ymwybodol o’r datblygiadau diweddaraf</a:t>
            </a:r>
          </a:p>
        </p:txBody>
      </p:sp>
      <p:sp>
        <p:nvSpPr>
          <p:cNvPr id="108" name="Google Shape;108;p14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43528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2000"/>
              <a:t>Mae sefydliadau crefft fel Build UK, FENSA, NHBC, y Structural Timber Association, Timber Development UK a Ffederasiwn y Meistr Adeiladwyr i gyd yn darparu gwybodaeth am adeiladu a’i dechnegau a’i flaenoriaethau sy’n newid o hyd. Gall ymuno â’r sefydliadau hyn eich helpu i gynnal eich gwybodaeth a rhoi cyfleoedd datblygiad proffesiynol parhaus i chi. </a:t>
            </a:r>
          </a:p>
          <a:p>
            <a:pPr marL="0" lvl="2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cy-GB" sz="2000"/>
              <a:t>Mae gweithgynhyrchwyr cynnyrch hefyd yn darparu gwybodaeth hanfodol; mae hyn yn rhoi’r cyngor diweddaraf ar osod, defnyddio, gofalu a chynnal a chadw cynnyrch. </a:t>
            </a:r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Google Shape;109;p14">
            <a:extLst>
              <a:ext uri="{FF2B5EF4-FFF2-40B4-BE49-F238E27FC236}">
                <a16:creationId xmlns:a16="http://schemas.microsoft.com/office/drawing/2014/main" id="{E259E369-AB05-D742-5ABE-BDFA5B6EA01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21748" y="4882704"/>
            <a:ext cx="3570732" cy="9924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>
            <a:spLocks noGrp="1"/>
          </p:cNvSpPr>
          <p:nvPr>
            <p:ph type="body" idx="4294967295"/>
          </p:nvPr>
        </p:nvSpPr>
        <p:spPr>
          <a:xfrm>
            <a:off x="457200" y="179648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 dirty="0">
              <a:solidFill>
                <a:srgbClr val="E30613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 sz="4500">
                <a:solidFill>
                  <a:srgbClr val="0077E3"/>
                </a:solidFill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55784-C6C9-79EB-DFF6-6A2C5C1C3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6" y="1008000"/>
            <a:ext cx="8463517" cy="382588"/>
          </a:xfrm>
        </p:spPr>
        <p:txBody>
          <a:bodyPr/>
          <a:lstStyle/>
          <a:p>
            <a:r>
              <a:rPr lang="cy-GB"/>
              <a:t>NOD: Archwilio’r newidiadau mewn dulliau adeiladu dros amser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58965B-8E17-729B-016A-3229F40EEC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5425" indent="-222250"/>
            <a:r>
              <a:rPr lang="cy-GB" sz="2000"/>
              <a:t>Amcanion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2000"/>
              <a:t>Disgrifio technegau a thechnolegau adeiladu yn yr 21ain ganrif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Disgrifio egwyddorion yr economi gylchol, dylunio cynaliadwy ac ôl-osod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Esbonio technegau inswleiddio ac awyru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Nodi technegau newydd a rhai sy’n dod i’r amlwg ym maes adeiladu</a:t>
            </a:r>
          </a:p>
        </p:txBody>
      </p:sp>
    </p:spTree>
    <p:extLst>
      <p:ext uri="{BB962C8B-B14F-4D97-AF65-F5344CB8AC3E}">
        <p14:creationId xmlns:p14="http://schemas.microsoft.com/office/powerpoint/2010/main" val="99536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Tirfesur</a:t>
            </a:r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1"/>
          </p:nvPr>
        </p:nvSpPr>
        <p:spPr>
          <a:xfrm>
            <a:off x="457200" y="1402351"/>
            <a:ext cx="8223634" cy="2009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0"/>
              </a:spcAft>
              <a:buNone/>
            </a:pPr>
            <a:r>
              <a:rPr lang="cy-GB" sz="1800"/>
              <a:t>Mae dulliau tirfesur wedi newid yn sylweddol wrth ddefnyddio technoleg newydd. Roedd y broses draddodiadol o dirfesur yn cynnwys defnyddio offer fel cadwyni, lefelau a theodolitau (offerynnau optegol) i bennu’r tir a lleoli elfennau presennol o dir neu adeiladau. </a:t>
            </a:r>
          </a:p>
          <a:p>
            <a:pPr marL="0" lvl="2" indent="0" algn="l" rtl="0">
              <a:lnSpc>
                <a:spcPct val="125000"/>
              </a:lnSpc>
              <a:spcAft>
                <a:spcPts val="0"/>
              </a:spcAft>
              <a:buNone/>
            </a:pPr>
            <a:r>
              <a:rPr lang="cy-GB" sz="1800"/>
              <a:t>Mae dulliau modern yn cynnwys defnyddio dronau, sganwyr laser a dyfeisiau mesur eraill.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68BF24-F685-8FAA-E2F8-3B147C6D9E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03" y="3718188"/>
            <a:ext cx="1533985" cy="20453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89C8EA4-AA2D-9316-7AA3-1515A27597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39771" y="4157799"/>
            <a:ext cx="2266627" cy="11660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680E382-E717-B3B4-155F-B9BF4100809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1716" y="3570989"/>
            <a:ext cx="1441457" cy="22035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9BD4A9-4BCD-22B1-5C6B-FF97C0AA84A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7361" y="3819594"/>
            <a:ext cx="3033473" cy="170632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Dylunio – newidiadau mewn technoleg</a:t>
            </a:r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435280" cy="2857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2000" dirty="0"/>
              <a:t>Mae technoleg wedi chwyldroi’r broses ddylunio ym maes adeiladu.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2000" dirty="0"/>
              <a:t>Yn draddodiadol, byddai penseiri’n llunio ac yn diwygio cynlluniau adeiladau â llaw, proses sy’n cymryd llawer o amser.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2000" dirty="0"/>
              <a:t>Yn yr 21ain ganrif, mae adeiladau yn cael eu dylunio ar gyfrifiaduron. Maent yn ein galluogi i weld sut bydd adeiladau’n edrych ac i ragweld unrhyw gymhlethdodau a allai godi yn ystod y broses adeiladu.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Dylunio – CAD, modelu 3D, efelychu AR/VR, BIM</a:t>
            </a:r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125730" y="1512000"/>
            <a:ext cx="8766750" cy="2857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dirty="0"/>
              <a:t>Mae timau dylunio ac adeiladu yn defnyddio meddalwedd dylunio gyda chymorth cyfrifiadur (CAD), modelu 3D ac efelychu realiti rhithwir neu realiti estynedig (VR/AR). Mae’r prosesau hyn yn helpu’r timau hynny’n uniongyrchol ac maent yn galluogi’r cleient i weld y dyluniad a delweddu’r cynnyrch terfynol mewn llawer mwy o fanylder nag erioed o’r blaen.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dirty="0"/>
              <a:t>Mae modelu gwybodaeth adeiladu (BIM) yn dod ag allbynnau’r prosesau hyn at ei gilydd ac yn helpu i leihau costau ac amser ar brosiectau adeiladu.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F871AA2-1952-281F-4180-601FD62B1B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6968" y="3954077"/>
            <a:ext cx="3770063" cy="212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79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adeiladu’r 21ain ganrif</a:t>
            </a:r>
          </a:p>
        </p:txBody>
      </p:sp>
      <p:sp>
        <p:nvSpPr>
          <p:cNvPr id="52" name="Google Shape;52;p6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4762872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1800"/>
              <a:t>Yn ein hoes bresennol, mae adeiladu wedi symud yn sylweddol o’i wreiddiau, yn enwedig yn ystod y 100 mlynedd diwethaf. Erbyn hyn, mae nifer fawr o reoliadau a safonau y mae’n rhaid i ni eu dilyn. Mae rhai dulliau’n gwbl newydd, ond mewn llawer o achosion, mae’r dulliau wedi cael eu haddasu. Er enghraifft, mae waliau gwaith maen â cheudod yn dal i gael eu defnyddio’n eang; ond mae lloriau a waliau bellach yn cynnwys safonau inswleiddio ac atal lleithder modern.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8D7D64-B3C9-E498-26EE-10ABBC62EF98}"/>
              </a:ext>
            </a:extLst>
          </p:cNvPr>
          <p:cNvSpPr txBox="1"/>
          <p:nvPr/>
        </p:nvSpPr>
        <p:spPr>
          <a:xfrm>
            <a:off x="6009701" y="2762521"/>
            <a:ext cx="2120747" cy="108236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u="sng">
                <a:solidFill>
                  <a:schemeClr val="hlink"/>
                </a:solidFill>
                <a:hlinkClick r:id="rId3"/>
              </a:rPr>
              <a:t>Edrychwch ar ddiagram bras sy’n dangos inswleiddiad llawr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adeiladu’r 21ain ganrif</a:t>
            </a:r>
          </a:p>
        </p:txBody>
      </p:sp>
      <p:sp>
        <p:nvSpPr>
          <p:cNvPr id="59" name="Google Shape;59;p7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0"/>
              </a:spcAft>
              <a:buNone/>
            </a:pPr>
            <a:r>
              <a:rPr lang="cy-GB" sz="2000"/>
              <a:t>Mae technoleg yn datblygu drwy’r amser, felly mae’n gwneud synnwyr bod y diwydiant adeiladu’n gwneud yr un fath. Mae dulliau adeiladu modern yn cynnwys:</a:t>
            </a:r>
          </a:p>
          <a:p>
            <a:pPr marL="268288" lvl="2" indent="-223838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2000"/>
              <a:t>adeiladwaith parod</a:t>
            </a:r>
          </a:p>
          <a:p>
            <a:pPr marL="268288" lvl="2" indent="-223838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2000"/>
              <a:t>cyfeintiol</a:t>
            </a:r>
          </a:p>
          <a:p>
            <a:pPr marL="268288" lvl="2" indent="-223838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2000"/>
              <a:t>paneledig</a:t>
            </a:r>
          </a:p>
          <a:p>
            <a:pPr marL="268288" lvl="2" indent="-223838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2000"/>
              <a:t>ffrâm bren</a:t>
            </a:r>
          </a:p>
          <a:p>
            <a:pPr marL="268288" lvl="2" indent="-223838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2000"/>
              <a:t>modiwlaidd.</a:t>
            </a:r>
          </a:p>
          <a:p>
            <a:pPr marL="285750" lvl="2" indent="-18415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dirty="0"/>
          </a:p>
          <a:p>
            <a:pPr marL="0" lvl="2" indent="0" algn="l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– adeiladwaith parod</a:t>
            </a:r>
          </a:p>
        </p:txBody>
      </p:sp>
      <p:sp>
        <p:nvSpPr>
          <p:cNvPr id="65" name="Google Shape;65;p8"/>
          <p:cNvSpPr txBox="1">
            <a:spLocks noGrp="1"/>
          </p:cNvSpPr>
          <p:nvPr>
            <p:ph type="body" idx="1"/>
          </p:nvPr>
        </p:nvSpPr>
        <p:spPr>
          <a:xfrm>
            <a:off x="457200" y="1466280"/>
            <a:ext cx="4213654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 dirty="0"/>
              <a:t>Mae adeiladwaith parod neu ‘</a:t>
            </a:r>
            <a:r>
              <a:rPr lang="cy-GB" sz="1800" dirty="0" err="1"/>
              <a:t>prefab</a:t>
            </a:r>
            <a:r>
              <a:rPr lang="cy-GB" sz="1800" dirty="0"/>
              <a:t>’ yn broses adeiladu sy’n golygu bod rhannau o adeilad yn cael eu creu oddi ar y safle, i’w cydosod yn ddiweddarach ar y safle. Mae deunyddiau a ddefnyddir mewn adeiladwaith parod yn cynnwys pren, concrid a deunydd.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 dirty="0"/>
              <a:t>Er enghraifft, mae fframiau pren modern yn aml yn cael eu hadeiladu oddi ar y safle, yna’n cael eu cludo i’r safle adeiladu a’u cydosod yno.</a:t>
            </a:r>
          </a:p>
          <a:p>
            <a:pPr marL="0" lvl="2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cy-GB" sz="1800" dirty="0"/>
              <a:t> </a:t>
            </a:r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786777-24CC-DC67-6F56-74D994CFEC98}"/>
              </a:ext>
            </a:extLst>
          </p:cNvPr>
          <p:cNvSpPr txBox="1"/>
          <p:nvPr/>
        </p:nvSpPr>
        <p:spPr>
          <a:xfrm>
            <a:off x="5459721" y="4883283"/>
            <a:ext cx="2484304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u="sng">
                <a:solidFill>
                  <a:schemeClr val="hlink"/>
                </a:solidFill>
                <a:hlinkClick r:id="rId3"/>
              </a:rPr>
              <a:t>Edrychwch ar enghraifft o leoliad oddi ar y safle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9D263B-B11A-AF85-3DF4-795D91F2E0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8232" y="2122108"/>
            <a:ext cx="3595282" cy="243344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Adeiladau parod</a:t>
            </a:r>
          </a:p>
        </p:txBody>
      </p:sp>
      <p:sp>
        <p:nvSpPr>
          <p:cNvPr id="80" name="Google Shape;80;p10"/>
          <p:cNvSpPr txBox="1">
            <a:spLocks noGrp="1"/>
          </p:cNvSpPr>
          <p:nvPr>
            <p:ph type="body" idx="1"/>
          </p:nvPr>
        </p:nvSpPr>
        <p:spPr>
          <a:xfrm>
            <a:off x="457199" y="1512000"/>
            <a:ext cx="8033657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2000"/>
              <a:t>Mae adeiladau parod fel arfer yn cyrraedd y safle fel cit neu mewn casetiau. Yna, maent yn cael eu gosod gan arbenigwyr fframiau pren neu seiri coed i greu’r adeilad. </a:t>
            </a:r>
          </a:p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2000"/>
              <a:t>Mae’r dull hwn yn cyflymu’r broses adeiladu wrth i’r waliau gael eu gosod yn gyflym ac mae’n caniatáu i grefftau eraill ddechrau/parhau â’u gwaith yn gynt na’r arfer. Ni fyddai hyn yn bosibl ar adeilad brics traddodiadol gan y byddai angen i’r briciwr adeiladu wal allanol yr adeilad cyn i grefftwyr eraill ddechrau.</a:t>
            </a:r>
          </a:p>
        </p:txBody>
      </p:sp>
    </p:spTree>
    <p:extLst>
      <p:ext uri="{BB962C8B-B14F-4D97-AF65-F5344CB8AC3E}">
        <p14:creationId xmlns:p14="http://schemas.microsoft.com/office/powerpoint/2010/main" val="364170701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1423</Words>
  <Application>Microsoft Office PowerPoint</Application>
  <PresentationFormat>On-screen Show (4:3)</PresentationFormat>
  <Paragraphs>172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arial</vt:lpstr>
      <vt:lpstr>Times New Roman</vt:lpstr>
      <vt:lpstr>Default Design</vt:lpstr>
      <vt:lpstr>PowerPoint 3: Dulliau adeiladu’r 21ain ganrif</vt:lpstr>
      <vt:lpstr>NOD: Archwilio’r newidiadau mewn dulliau adeiladu dros amser</vt:lpstr>
      <vt:lpstr>Tirfesur</vt:lpstr>
      <vt:lpstr>Dylunio – newidiadau mewn technoleg</vt:lpstr>
      <vt:lpstr>Dylunio – CAD, modelu 3D, efelychu AR/VR, BIM</vt:lpstr>
      <vt:lpstr>Dulliau adeiladu’r 21ain ganrif</vt:lpstr>
      <vt:lpstr>Dulliau adeiladu’r 21ain ganrif</vt:lpstr>
      <vt:lpstr>Dulliau – adeiladwaith parod</vt:lpstr>
      <vt:lpstr>Adeiladau parod</vt:lpstr>
      <vt:lpstr>Dulliau – cyfeintiol</vt:lpstr>
      <vt:lpstr>Dulliau – panelu</vt:lpstr>
      <vt:lpstr>Dulliau – fframiau pren</vt:lpstr>
      <vt:lpstr>Dulliau – modiwlaidd</vt:lpstr>
      <vt:lpstr>Elfennau allweddol – economi gylchol a chynaliadwyedd</vt:lpstr>
      <vt:lpstr>Elfennau allweddol – ôl-osod</vt:lpstr>
      <vt:lpstr>Deunyddiau</vt:lpstr>
      <vt:lpstr>Offer pŵer</vt:lpstr>
      <vt:lpstr>Bod yn ymwybodol o’r datblygiadau diweddaraf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21st Century Construction</dc:title>
  <dc:creator>Fix it up</dc:creator>
  <cp:lastModifiedBy>Claire Brooks</cp:lastModifiedBy>
  <cp:revision>12</cp:revision>
  <dcterms:modified xsi:type="dcterms:W3CDTF">2023-10-02T16:40:42Z</dcterms:modified>
</cp:coreProperties>
</file>