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0"/>
  </p:notesMasterIdLst>
  <p:sldIdLst>
    <p:sldId id="256" r:id="rId2"/>
    <p:sldId id="277" r:id="rId3"/>
    <p:sldId id="257" r:id="rId4"/>
    <p:sldId id="278" r:id="rId5"/>
    <p:sldId id="272" r:id="rId6"/>
    <p:sldId id="259" r:id="rId7"/>
    <p:sldId id="260" r:id="rId8"/>
    <p:sldId id="261" r:id="rId9"/>
    <p:sldId id="274" r:id="rId10"/>
    <p:sldId id="275" r:id="rId11"/>
    <p:sldId id="262" r:id="rId12"/>
    <p:sldId id="263" r:id="rId13"/>
    <p:sldId id="279" r:id="rId14"/>
    <p:sldId id="276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EDF413-3233-B019-CDFE-260405737A53}" name="Mark Van Ek" initials="MVE" userId="S::Mark.VanEk@coleggwent.ac.uk::e746b0d1-a953-44e7-b6aa-459681ea68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F1BCF4-A295-4EFA-9B95-E6627BA78C0F}" v="1" dt="2023-10-02T16:33:30.8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/>
    <p:restoredTop sz="91595" autoAdjust="0"/>
  </p:normalViewPr>
  <p:slideViewPr>
    <p:cSldViewPr snapToGrid="0">
      <p:cViewPr varScale="1">
        <p:scale>
          <a:sx n="61" d="100"/>
          <a:sy n="61" d="100"/>
        </p:scale>
        <p:origin x="164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5EF1BCF4-A295-4EFA-9B95-E6627BA78C0F}"/>
    <pc:docChg chg="modMainMaster">
      <pc:chgData name="Claire Brooks" userId="045b5ce1-bb15-4c22-aa7e-c7b600949989" providerId="ADAL" clId="{5EF1BCF4-A295-4EFA-9B95-E6627BA78C0F}" dt="2023-10-02T09:40:17.477" v="2"/>
      <pc:docMkLst>
        <pc:docMk/>
      </pc:docMkLst>
      <pc:sldMasterChg chg="modSp mod">
        <pc:chgData name="Claire Brooks" userId="045b5ce1-bb15-4c22-aa7e-c7b600949989" providerId="ADAL" clId="{5EF1BCF4-A295-4EFA-9B95-E6627BA78C0F}" dt="2023-10-02T09:40:17.477" v="2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5EF1BCF4-A295-4EFA-9B95-E6627BA78C0F}" dt="2023-10-02T09:39:49.606" v="0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5EF1BCF4-A295-4EFA-9B95-E6627BA78C0F}" dt="2023-10-02T09:39:52.678" v="1" actId="6549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5EF1BCF4-A295-4EFA-9B95-E6627BA78C0F}" dt="2023-10-02T09:40:17.477" v="2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  <pc:docChgLst>
    <pc:chgData name="Aidan Gill" userId="4c4c45df-46bd-4f72-99d7-b75b1ee2b5e7" providerId="ADAL" clId="{40CE8C10-8D98-5C41-B9D7-7145B8A21217}"/>
    <pc:docChg chg="undo custSel addSld delSld modSld modMainMaster">
      <pc:chgData name="Aidan Gill" userId="4c4c45df-46bd-4f72-99d7-b75b1ee2b5e7" providerId="ADAL" clId="{40CE8C10-8D98-5C41-B9D7-7145B8A21217}" dt="2023-09-11T11:43:00.471" v="1104" actId="20577"/>
      <pc:docMkLst>
        <pc:docMk/>
      </pc:docMkLst>
      <pc:sldChg chg="modSp mod">
        <pc:chgData name="Aidan Gill" userId="4c4c45df-46bd-4f72-99d7-b75b1ee2b5e7" providerId="ADAL" clId="{40CE8C10-8D98-5C41-B9D7-7145B8A21217}" dt="2023-09-11T11:43:00.471" v="1104" actId="20577"/>
        <pc:sldMkLst>
          <pc:docMk/>
          <pc:sldMk cId="0" sldId="256"/>
        </pc:sldMkLst>
        <pc:spChg chg="mod">
          <ac:chgData name="Aidan Gill" userId="4c4c45df-46bd-4f72-99d7-b75b1ee2b5e7" providerId="ADAL" clId="{40CE8C10-8D98-5C41-B9D7-7145B8A21217}" dt="2023-09-07T18:16:58.001" v="8" actId="20577"/>
          <ac:spMkLst>
            <pc:docMk/>
            <pc:sldMk cId="0" sldId="256"/>
            <ac:spMk id="27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11T11:43:00.471" v="1104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">
        <pc:chgData name="Aidan Gill" userId="4c4c45df-46bd-4f72-99d7-b75b1ee2b5e7" providerId="ADAL" clId="{40CE8C10-8D98-5C41-B9D7-7145B8A21217}" dt="2023-09-07T18:20:16.034" v="149" actId="1076"/>
        <pc:sldMkLst>
          <pc:docMk/>
          <pc:sldMk cId="0" sldId="257"/>
        </pc:sldMkLst>
        <pc:spChg chg="mod">
          <ac:chgData name="Aidan Gill" userId="4c4c45df-46bd-4f72-99d7-b75b1ee2b5e7" providerId="ADAL" clId="{40CE8C10-8D98-5C41-B9D7-7145B8A21217}" dt="2023-09-07T18:18:27.539" v="59" actId="20577"/>
          <ac:spMkLst>
            <pc:docMk/>
            <pc:sldMk cId="0" sldId="257"/>
            <ac:spMk id="33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20:16.034" v="149" actId="1076"/>
          <ac:spMkLst>
            <pc:docMk/>
            <pc:sldMk cId="0" sldId="257"/>
            <ac:spMk id="34" creationId="{00000000-0000-0000-0000-000000000000}"/>
          </ac:spMkLst>
        </pc:spChg>
      </pc:sldChg>
      <pc:sldChg chg="del">
        <pc:chgData name="Aidan Gill" userId="4c4c45df-46bd-4f72-99d7-b75b1ee2b5e7" providerId="ADAL" clId="{40CE8C10-8D98-5C41-B9D7-7145B8A21217}" dt="2023-09-07T18:23:26.116" v="151" actId="2696"/>
        <pc:sldMkLst>
          <pc:docMk/>
          <pc:sldMk cId="0" sldId="258"/>
        </pc:sldMkLst>
      </pc:sldChg>
      <pc:sldChg chg="modSp mod modNotesTx">
        <pc:chgData name="Aidan Gill" userId="4c4c45df-46bd-4f72-99d7-b75b1ee2b5e7" providerId="ADAL" clId="{40CE8C10-8D98-5C41-B9D7-7145B8A21217}" dt="2023-09-08T11:31:33.716" v="1086"/>
        <pc:sldMkLst>
          <pc:docMk/>
          <pc:sldMk cId="0" sldId="259"/>
        </pc:sldMkLst>
        <pc:spChg chg="mod">
          <ac:chgData name="Aidan Gill" userId="4c4c45df-46bd-4f72-99d7-b75b1ee2b5e7" providerId="ADAL" clId="{40CE8C10-8D98-5C41-B9D7-7145B8A21217}" dt="2023-09-07T18:29:47.782" v="317" actId="20577"/>
          <ac:spMkLst>
            <pc:docMk/>
            <pc:sldMk cId="0" sldId="259"/>
            <ac:spMk id="51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11:31:30.557" v="1085" actId="21"/>
          <ac:spMkLst>
            <pc:docMk/>
            <pc:sldMk cId="0" sldId="259"/>
            <ac:spMk id="52" creationId="{00000000-0000-0000-0000-000000000000}"/>
          </ac:spMkLst>
        </pc:spChg>
      </pc:sldChg>
      <pc:sldChg chg="modSp mod modCm">
        <pc:chgData name="Aidan Gill" userId="4c4c45df-46bd-4f72-99d7-b75b1ee2b5e7" providerId="ADAL" clId="{40CE8C10-8D98-5C41-B9D7-7145B8A21217}" dt="2023-09-08T10:24:11.191" v="1076" actId="12"/>
        <pc:sldMkLst>
          <pc:docMk/>
          <pc:sldMk cId="0" sldId="260"/>
        </pc:sldMkLst>
        <pc:spChg chg="mod">
          <ac:chgData name="Aidan Gill" userId="4c4c45df-46bd-4f72-99d7-b75b1ee2b5e7" providerId="ADAL" clId="{40CE8C10-8D98-5C41-B9D7-7145B8A21217}" dt="2023-09-07T18:30:45.819" v="332" actId="20577"/>
          <ac:spMkLst>
            <pc:docMk/>
            <pc:sldMk cId="0" sldId="260"/>
            <ac:spMk id="58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10:24:11.191" v="1076" actId="12"/>
          <ac:spMkLst>
            <pc:docMk/>
            <pc:sldMk cId="0" sldId="260"/>
            <ac:spMk id="59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idan Gill" userId="4c4c45df-46bd-4f72-99d7-b75b1ee2b5e7" providerId="ADAL" clId="{40CE8C10-8D98-5C41-B9D7-7145B8A21217}" dt="2023-09-08T10:02:19.690" v="1069" actId="20577"/>
              <pc2:cmMkLst xmlns:pc2="http://schemas.microsoft.com/office/powerpoint/2019/9/main/command">
                <pc:docMk/>
                <pc:sldMk cId="0" sldId="260"/>
                <pc2:cmMk id="{AA576DEE-4618-45C5-9871-FDB6590C97E8}"/>
              </pc2:cmMkLst>
            </pc226:cmChg>
          </p:ext>
        </pc:extLst>
      </pc:sldChg>
      <pc:sldChg chg="modSp mod">
        <pc:chgData name="Aidan Gill" userId="4c4c45df-46bd-4f72-99d7-b75b1ee2b5e7" providerId="ADAL" clId="{40CE8C10-8D98-5C41-B9D7-7145B8A21217}" dt="2023-09-07T18:39:11.416" v="621" actId="1076"/>
        <pc:sldMkLst>
          <pc:docMk/>
          <pc:sldMk cId="0" sldId="261"/>
        </pc:sldMkLst>
        <pc:spChg chg="mod">
          <ac:chgData name="Aidan Gill" userId="4c4c45df-46bd-4f72-99d7-b75b1ee2b5e7" providerId="ADAL" clId="{40CE8C10-8D98-5C41-B9D7-7145B8A21217}" dt="2023-09-07T18:35:58.787" v="425" actId="20577"/>
          <ac:spMkLst>
            <pc:docMk/>
            <pc:sldMk cId="0" sldId="261"/>
            <ac:spMk id="64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38:55.592" v="619" actId="1076"/>
          <ac:spMkLst>
            <pc:docMk/>
            <pc:sldMk cId="0" sldId="261"/>
            <ac:spMk id="65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39:11.416" v="621" actId="1076"/>
          <ac:picMkLst>
            <pc:docMk/>
            <pc:sldMk cId="0" sldId="261"/>
            <ac:picMk id="3" creationId="{1CBF7682-CC67-E37E-EAEF-452332C085F0}"/>
          </ac:picMkLst>
        </pc:picChg>
        <pc:picChg chg="mod">
          <ac:chgData name="Aidan Gill" userId="4c4c45df-46bd-4f72-99d7-b75b1ee2b5e7" providerId="ADAL" clId="{40CE8C10-8D98-5C41-B9D7-7145B8A21217}" dt="2023-09-07T18:38:58.645" v="620" actId="1076"/>
          <ac:picMkLst>
            <pc:docMk/>
            <pc:sldMk cId="0" sldId="261"/>
            <ac:picMk id="67" creationId="{00000000-0000-0000-0000-000000000000}"/>
          </ac:picMkLst>
        </pc:picChg>
      </pc:sldChg>
      <pc:sldChg chg="modSp mod">
        <pc:chgData name="Aidan Gill" userId="4c4c45df-46bd-4f72-99d7-b75b1ee2b5e7" providerId="ADAL" clId="{40CE8C10-8D98-5C41-B9D7-7145B8A21217}" dt="2023-09-07T18:42:04.116" v="797" actId="1076"/>
        <pc:sldMkLst>
          <pc:docMk/>
          <pc:sldMk cId="0" sldId="262"/>
        </pc:sldMkLst>
        <pc:spChg chg="mod">
          <ac:chgData name="Aidan Gill" userId="4c4c45df-46bd-4f72-99d7-b75b1ee2b5e7" providerId="ADAL" clId="{40CE8C10-8D98-5C41-B9D7-7145B8A21217}" dt="2023-09-07T18:39:42.833" v="653" actId="20577"/>
          <ac:spMkLst>
            <pc:docMk/>
            <pc:sldMk cId="0" sldId="262"/>
            <ac:spMk id="72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41:54.183" v="796" actId="948"/>
          <ac:spMkLst>
            <pc:docMk/>
            <pc:sldMk cId="0" sldId="262"/>
            <ac:spMk id="73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2:04.116" v="797" actId="1076"/>
          <ac:picMkLst>
            <pc:docMk/>
            <pc:sldMk cId="0" sldId="262"/>
            <ac:picMk id="3" creationId="{3473C18B-528F-D405-00EB-149E467D9C30}"/>
          </ac:picMkLst>
        </pc:picChg>
      </pc:sldChg>
      <pc:sldChg chg="modSp mod">
        <pc:chgData name="Aidan Gill" userId="4c4c45df-46bd-4f72-99d7-b75b1ee2b5e7" providerId="ADAL" clId="{40CE8C10-8D98-5C41-B9D7-7145B8A21217}" dt="2023-09-07T18:44:04.462" v="830" actId="1076"/>
        <pc:sldMkLst>
          <pc:docMk/>
          <pc:sldMk cId="0" sldId="263"/>
        </pc:sldMkLst>
        <pc:spChg chg="mod">
          <ac:chgData name="Aidan Gill" userId="4c4c45df-46bd-4f72-99d7-b75b1ee2b5e7" providerId="ADAL" clId="{40CE8C10-8D98-5C41-B9D7-7145B8A21217}" dt="2023-09-07T18:42:30.632" v="815" actId="20577"/>
          <ac:spMkLst>
            <pc:docMk/>
            <pc:sldMk cId="0" sldId="263"/>
            <ac:spMk id="79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43:55.237" v="829" actId="1076"/>
          <ac:spMkLst>
            <pc:docMk/>
            <pc:sldMk cId="0" sldId="263"/>
            <ac:spMk id="80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4:04.462" v="830" actId="1076"/>
          <ac:picMkLst>
            <pc:docMk/>
            <pc:sldMk cId="0" sldId="263"/>
            <ac:picMk id="3" creationId="{40DFE083-EDA3-28F1-3CA9-1DE25BAE460C}"/>
          </ac:picMkLst>
        </pc:picChg>
      </pc:sldChg>
      <pc:sldChg chg="del">
        <pc:chgData name="Aidan Gill" userId="4c4c45df-46bd-4f72-99d7-b75b1ee2b5e7" providerId="ADAL" clId="{40CE8C10-8D98-5C41-B9D7-7145B8A21217}" dt="2023-09-07T18:45:05.073" v="832" actId="2696"/>
        <pc:sldMkLst>
          <pc:docMk/>
          <pc:sldMk cId="0" sldId="264"/>
        </pc:sldMkLst>
      </pc:sldChg>
      <pc:sldChg chg="addSp delSp modSp mod">
        <pc:chgData name="Aidan Gill" userId="4c4c45df-46bd-4f72-99d7-b75b1ee2b5e7" providerId="ADAL" clId="{40CE8C10-8D98-5C41-B9D7-7145B8A21217}" dt="2023-09-08T10:24:58.948" v="1084" actId="179"/>
        <pc:sldMkLst>
          <pc:docMk/>
          <pc:sldMk cId="0" sldId="265"/>
        </pc:sldMkLst>
        <pc:spChg chg="add mod">
          <ac:chgData name="Aidan Gill" userId="4c4c45df-46bd-4f72-99d7-b75b1ee2b5e7" providerId="ADAL" clId="{40CE8C10-8D98-5C41-B9D7-7145B8A21217}" dt="2023-09-08T10:24:58.948" v="1084" actId="179"/>
          <ac:spMkLst>
            <pc:docMk/>
            <pc:sldMk cId="0" sldId="265"/>
            <ac:spMk id="2" creationId="{1952F609-5243-7612-F383-E5810E75E7A2}"/>
          </ac:spMkLst>
        </pc:spChg>
        <pc:spChg chg="add del mod">
          <ac:chgData name="Aidan Gill" userId="4c4c45df-46bd-4f72-99d7-b75b1ee2b5e7" providerId="ADAL" clId="{40CE8C10-8D98-5C41-B9D7-7145B8A21217}" dt="2023-09-07T18:47:49.254" v="851" actId="478"/>
          <ac:spMkLst>
            <pc:docMk/>
            <pc:sldMk cId="0" sldId="265"/>
            <ac:spMk id="4" creationId="{D92B9E50-4BFF-2FF2-F2C4-5C846173DE3A}"/>
          </ac:spMkLst>
        </pc:spChg>
        <pc:spChg chg="mod">
          <ac:chgData name="Aidan Gill" userId="4c4c45df-46bd-4f72-99d7-b75b1ee2b5e7" providerId="ADAL" clId="{40CE8C10-8D98-5C41-B9D7-7145B8A21217}" dt="2023-09-07T18:46:52.905" v="844" actId="20577"/>
          <ac:spMkLst>
            <pc:docMk/>
            <pc:sldMk cId="0" sldId="265"/>
            <ac:spMk id="92" creationId="{00000000-0000-0000-0000-000000000000}"/>
          </ac:spMkLst>
        </pc:spChg>
        <pc:spChg chg="del mod">
          <ac:chgData name="Aidan Gill" userId="4c4c45df-46bd-4f72-99d7-b75b1ee2b5e7" providerId="ADAL" clId="{40CE8C10-8D98-5C41-B9D7-7145B8A21217}" dt="2023-09-07T18:47:46.165" v="850" actId="478"/>
          <ac:spMkLst>
            <pc:docMk/>
            <pc:sldMk cId="0" sldId="265"/>
            <ac:spMk id="93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8:27.972" v="854" actId="1076"/>
          <ac:picMkLst>
            <pc:docMk/>
            <pc:sldMk cId="0" sldId="265"/>
            <ac:picMk id="94" creationId="{00000000-0000-0000-0000-000000000000}"/>
          </ac:picMkLst>
        </pc:picChg>
      </pc:sldChg>
      <pc:sldChg chg="modSp mod">
        <pc:chgData name="Aidan Gill" userId="4c4c45df-46bd-4f72-99d7-b75b1ee2b5e7" providerId="ADAL" clId="{40CE8C10-8D98-5C41-B9D7-7145B8A21217}" dt="2023-09-08T09:54:32.850" v="913" actId="1076"/>
        <pc:sldMkLst>
          <pc:docMk/>
          <pc:sldMk cId="0" sldId="266"/>
        </pc:sldMkLst>
        <pc:spChg chg="mod">
          <ac:chgData name="Aidan Gill" userId="4c4c45df-46bd-4f72-99d7-b75b1ee2b5e7" providerId="ADAL" clId="{40CE8C10-8D98-5C41-B9D7-7145B8A21217}" dt="2023-09-07T18:49:05.872" v="865" actId="20577"/>
          <ac:spMkLst>
            <pc:docMk/>
            <pc:sldMk cId="0" sldId="266"/>
            <ac:spMk id="100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09:54:22.325" v="912" actId="14100"/>
          <ac:spMkLst>
            <pc:docMk/>
            <pc:sldMk cId="0" sldId="266"/>
            <ac:spMk id="101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8T09:54:32.850" v="913" actId="1076"/>
          <ac:picMkLst>
            <pc:docMk/>
            <pc:sldMk cId="0" sldId="266"/>
            <ac:picMk id="3" creationId="{925D6092-17BF-C139-7401-03CE08EA3CBA}"/>
          </ac:picMkLst>
        </pc:picChg>
      </pc:sldChg>
      <pc:sldChg chg="modSp mod">
        <pc:chgData name="Aidan Gill" userId="4c4c45df-46bd-4f72-99d7-b75b1ee2b5e7" providerId="ADAL" clId="{40CE8C10-8D98-5C41-B9D7-7145B8A21217}" dt="2023-09-08T09:59:43.868" v="1029" actId="255"/>
        <pc:sldMkLst>
          <pc:docMk/>
          <pc:sldMk cId="0" sldId="267"/>
        </pc:sldMkLst>
        <pc:spChg chg="mod">
          <ac:chgData name="Aidan Gill" userId="4c4c45df-46bd-4f72-99d7-b75b1ee2b5e7" providerId="ADAL" clId="{40CE8C10-8D98-5C41-B9D7-7145B8A21217}" dt="2023-09-08T09:57:08.461" v="931" actId="20577"/>
          <ac:spMkLst>
            <pc:docMk/>
            <pc:sldMk cId="0" sldId="267"/>
            <ac:spMk id="107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09:59:43.868" v="1029" actId="255"/>
          <ac:spMkLst>
            <pc:docMk/>
            <pc:sldMk cId="0" sldId="267"/>
            <ac:spMk id="108" creationId="{00000000-0000-0000-0000-000000000000}"/>
          </ac:spMkLst>
        </pc:spChg>
      </pc:sldChg>
      <pc:sldChg chg="modSp mod">
        <pc:chgData name="Aidan Gill" userId="4c4c45df-46bd-4f72-99d7-b75b1ee2b5e7" providerId="ADAL" clId="{40CE8C10-8D98-5C41-B9D7-7145B8A21217}" dt="2023-09-07T18:16:02.355" v="2" actId="1076"/>
        <pc:sldMkLst>
          <pc:docMk/>
          <pc:sldMk cId="0" sldId="268"/>
        </pc:sldMkLst>
        <pc:spChg chg="mod">
          <ac:chgData name="Aidan Gill" userId="4c4c45df-46bd-4f72-99d7-b75b1ee2b5e7" providerId="ADAL" clId="{40CE8C10-8D98-5C41-B9D7-7145B8A21217}" dt="2023-09-07T18:16:02.355" v="2" actId="1076"/>
          <ac:spMkLst>
            <pc:docMk/>
            <pc:sldMk cId="0" sldId="268"/>
            <ac:spMk id="114" creationId="{00000000-0000-0000-0000-000000000000}"/>
          </ac:spMkLst>
        </pc:spChg>
      </pc:sldChg>
      <pc:sldChg chg="add">
        <pc:chgData name="Aidan Gill" userId="4c4c45df-46bd-4f72-99d7-b75b1ee2b5e7" providerId="ADAL" clId="{40CE8C10-8D98-5C41-B9D7-7145B8A21217}" dt="2023-09-07T18:22:01.272" v="150"/>
        <pc:sldMkLst>
          <pc:docMk/>
          <pc:sldMk cId="287379737" sldId="272"/>
        </pc:sldMkLst>
      </pc:sldChg>
      <pc:sldChg chg="modSp add mod modNotesTx">
        <pc:chgData name="Aidan Gill" userId="4c4c45df-46bd-4f72-99d7-b75b1ee2b5e7" providerId="ADAL" clId="{40CE8C10-8D98-5C41-B9D7-7145B8A21217}" dt="2023-09-08T11:33:15.172" v="1088"/>
        <pc:sldMkLst>
          <pc:docMk/>
          <pc:sldMk cId="1120535955" sldId="274"/>
        </pc:sldMkLst>
        <pc:spChg chg="mod">
          <ac:chgData name="Aidan Gill" userId="4c4c45df-46bd-4f72-99d7-b75b1ee2b5e7" providerId="ADAL" clId="{40CE8C10-8D98-5C41-B9D7-7145B8A21217}" dt="2023-09-08T11:33:13.720" v="1087" actId="21"/>
          <ac:spMkLst>
            <pc:docMk/>
            <pc:sldMk cId="1120535955" sldId="274"/>
            <ac:spMk id="79" creationId="{00000000-0000-0000-0000-000000000000}"/>
          </ac:spMkLst>
        </pc:spChg>
      </pc:sldChg>
      <pc:sldChg chg="modSp add mod modNotesTx">
        <pc:chgData name="Aidan Gill" userId="4c4c45df-46bd-4f72-99d7-b75b1ee2b5e7" providerId="ADAL" clId="{40CE8C10-8D98-5C41-B9D7-7145B8A21217}" dt="2023-09-08T11:34:08.415" v="1096" actId="20577"/>
        <pc:sldMkLst>
          <pc:docMk/>
          <pc:sldMk cId="1378066826" sldId="275"/>
        </pc:sldMkLst>
        <pc:spChg chg="mod">
          <ac:chgData name="Aidan Gill" userId="4c4c45df-46bd-4f72-99d7-b75b1ee2b5e7" providerId="ADAL" clId="{40CE8C10-8D98-5C41-B9D7-7145B8A21217}" dt="2023-09-08T11:34:08.415" v="1096" actId="20577"/>
          <ac:spMkLst>
            <pc:docMk/>
            <pc:sldMk cId="1378066826" sldId="275"/>
            <ac:spMk id="79" creationId="{00000000-0000-0000-0000-000000000000}"/>
          </ac:spMkLst>
        </pc:spChg>
      </pc:sldChg>
      <pc:sldChg chg="modSp add mod">
        <pc:chgData name="Aidan Gill" userId="4c4c45df-46bd-4f72-99d7-b75b1ee2b5e7" providerId="ADAL" clId="{40CE8C10-8D98-5C41-B9D7-7145B8A21217}" dt="2023-09-08T10:24:39.395" v="1080" actId="179"/>
        <pc:sldMkLst>
          <pc:docMk/>
          <pc:sldMk cId="452723147" sldId="276"/>
        </pc:sldMkLst>
        <pc:spChg chg="mod">
          <ac:chgData name="Aidan Gill" userId="4c4c45df-46bd-4f72-99d7-b75b1ee2b5e7" providerId="ADAL" clId="{40CE8C10-8D98-5C41-B9D7-7145B8A21217}" dt="2023-09-08T10:24:39.395" v="1080" actId="179"/>
          <ac:spMkLst>
            <pc:docMk/>
            <pc:sldMk cId="452723147" sldId="276"/>
            <ac:spMk id="101" creationId="{00000000-0000-0000-0000-000000000000}"/>
          </ac:spMkLst>
        </pc:spChg>
      </pc:sldChg>
      <pc:sldChg chg="add">
        <pc:chgData name="Aidan Gill" userId="4c4c45df-46bd-4f72-99d7-b75b1ee2b5e7" providerId="ADAL" clId="{40CE8C10-8D98-5C41-B9D7-7145B8A21217}" dt="2023-09-07T18:17:29.815" v="23"/>
        <pc:sldMkLst>
          <pc:docMk/>
          <pc:sldMk cId="99536882" sldId="277"/>
        </pc:sldMkLst>
      </pc:sldChg>
      <pc:sldChg chg="add">
        <pc:chgData name="Aidan Gill" userId="4c4c45df-46bd-4f72-99d7-b75b1ee2b5e7" providerId="ADAL" clId="{40CE8C10-8D98-5C41-B9D7-7145B8A21217}" dt="2023-09-07T18:22:01.272" v="150"/>
        <pc:sldMkLst>
          <pc:docMk/>
          <pc:sldMk cId="0" sldId="278"/>
        </pc:sldMkLst>
      </pc:sldChg>
      <pc:sldChg chg="add">
        <pc:chgData name="Aidan Gill" userId="4c4c45df-46bd-4f72-99d7-b75b1ee2b5e7" providerId="ADAL" clId="{40CE8C10-8D98-5C41-B9D7-7145B8A21217}" dt="2023-09-07T18:45:00.999" v="831"/>
        <pc:sldMkLst>
          <pc:docMk/>
          <pc:sldMk cId="0" sldId="279"/>
        </pc:sldMkLst>
      </pc:sldChg>
      <pc:sldMasterChg chg="addSp delSp modSp mod">
        <pc:chgData name="Aidan Gill" userId="4c4c45df-46bd-4f72-99d7-b75b1ee2b5e7" providerId="ADAL" clId="{40CE8C10-8D98-5C41-B9D7-7145B8A21217}" dt="2023-09-08T10:13:52.917" v="1073" actId="20577"/>
        <pc:sldMasterMkLst>
          <pc:docMk/>
          <pc:sldMasterMk cId="0" sldId="2147483649"/>
        </pc:sldMasterMkLst>
        <pc:spChg chg="mod">
          <ac:chgData name="Aidan Gill" userId="4c4c45df-46bd-4f72-99d7-b75b1ee2b5e7" providerId="ADAL" clId="{40CE8C10-8D98-5C41-B9D7-7145B8A21217}" dt="2023-09-07T18:16:26.513" v="3"/>
          <ac:spMkLst>
            <pc:docMk/>
            <pc:sldMasterMk cId="0" sldId="2147483649"/>
            <ac:spMk id="11" creationId="{00000000-0000-0000-0000-000000000000}"/>
          </ac:spMkLst>
        </pc:spChg>
        <pc:spChg chg="add del mod">
          <ac:chgData name="Aidan Gill" userId="4c4c45df-46bd-4f72-99d7-b75b1ee2b5e7" providerId="ADAL" clId="{40CE8C10-8D98-5C41-B9D7-7145B8A21217}" dt="2023-09-08T10:13:52.917" v="1073" actId="20577"/>
          <ac:spMkLst>
            <pc:docMk/>
            <pc:sldMasterMk cId="0" sldId="2147483649"/>
            <ac:spMk id="12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334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1869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9" name="Google Shape;4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https://www.stocorp.com/panelization-us/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159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1386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 txBox="1"/>
          <p:nvPr userDrawn="1"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18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dcodecking.co.uk/woodgrain-wallcladding?child_id=704#93=9&amp;gclid=CjwKCAjw-b-kBhB-EiwA4fvKrHos5LtITi01F2tuqz0kWyLCS4zwfV8IvOJezdRxBcUDKwoGWoa8bBoCs6MQAvD_Bw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electbuildingproducts.com/accoya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ulationexpress.co.uk/floor-insulation/solid-floor-insul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phbuildingsystems.co.uk/volumetric-construction/#:~:text=Volumetric%20construction%20is%20used%20in,to%20form%20a%20complete%20build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3: Dulliau adeiladu’r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panelu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602000"/>
            <a:ext cx="3034145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Bef>
                <a:spcPts val="1500"/>
              </a:spcBef>
            </a:pPr>
            <a:r>
              <a:rPr lang="cy-GB"/>
              <a:t>Mae unedau panel yn cael eu cynhyrchu oddi ar y safle mewn ffatri o dan broses rheoli ansawdd. Yna, maent yn cael eu cydosod ar y safle i gynhyrchu strwythur tri dimensiwn. Gall y paneli gynnwys unedau waliau, lloriau neu doeau, a elwir weithiau’n ‘casetiau’.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49C0D16C-3FCE-51DC-3CF7-935F9B6085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747" y="2140026"/>
            <a:ext cx="3866920" cy="257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66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fframiau pren</a:t>
            </a:r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457200" y="1390588"/>
            <a:ext cx="353709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Efallai eich bod yn meddwl nad yw fframiau pren yn ddim byd newydd. Mae hyn yn wir, ond mae’r dulliau wedi newid ac wedi dod yn llawer mwy effeithlon o ran eu dyluniad a’u hadeiladwaith.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Mae adeiladau ffrâm bren yn aml yn cael eu creu oddi ar y safle mewn ffatrïoedd neu warysau. Mae’r broses hon yn helpu i leihau gwastraff ac yn effeithio llai ar yr amgylchedd. Mae hefyd yn lleihau’r effaith mae ffactorau allanol fel y tywydd yn ei chael ar y broses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36ED330-A402-C240-1440-17595348B0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512" y="2220712"/>
            <a:ext cx="4246288" cy="28305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modiwlaidd</a:t>
            </a:r>
          </a:p>
        </p:txBody>
      </p:sp>
      <p:sp>
        <p:nvSpPr>
          <p:cNvPr id="80" name="Google Shape;80;p10"/>
          <p:cNvSpPr txBox="1">
            <a:spLocks noGrp="1"/>
          </p:cNvSpPr>
          <p:nvPr>
            <p:ph type="body" idx="1"/>
          </p:nvPr>
        </p:nvSpPr>
        <p:spPr>
          <a:xfrm>
            <a:off x="457200" y="1445960"/>
            <a:ext cx="2931161" cy="3628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Math arall o adeilad parod. Adeiladau modiwlaidd yw pan fydd rhannau cyfan o adeiladau ee ystafelloedd yn cael eu creu mewn ffatri neu warws. Mae’r dull hwn yn ddefnyddiol iawn pan fydd angen ailadrodd dyluniad, er enghraifft mewn blociau o fflatiau neu lety myfyrwyr.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E3232C2-2162-C5EA-35D4-B3B2684EC4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1920" y="1672953"/>
            <a:ext cx="4754880" cy="26746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economi gylchol a chynaliadwyedd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Economi gylchol </a:t>
            </a:r>
            <a:r>
              <a:rPr lang="cy-GB" sz="1800"/>
              <a:t>– system economaidd sy’n seiliedig ar ailddefnyddio ac adfywio deunyddiau neu gynnyrch, yn enwedig fel ffordd o barhau i gynhyrchu mewn ffordd gynaliadwy neu amgylcheddol gyfeillgar.</a:t>
            </a:r>
            <a:r>
              <a:rPr lang="cy-GB" sz="18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Er enghraifft, plannu coed i gymryd lle’r hyn rydym yn ei ddefnyddio neu ailgylchu deunyddiau.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Dylunio cynaliadwy </a:t>
            </a:r>
            <a:r>
              <a:rPr lang="cy-GB" sz="1800"/>
              <a:t>– dylunio adeiladau gyda’r bwriad o leihau’r effeithiau ar yr amgylchedd ac ar iechyd a llesiant defnyddwyr yr adeilad. Mae deunyddiau a thechnegau modern yn creu adeiladau sy’n effeithlon mewn sawl ffordd ee mae angen cyn lleied o ynni â phosibl i’w gwresogi. Mae’r dulliau a ddefnyddir yn cynnwys rheoli lleithder, awyru a chynhyrchion fel inswleiddiad. Mae hyn yn ein galluogi i reoli gweithrediad yr adeilad mewn ffordd llawer gwell a sicrhau ei fod yn parhau i berfformio yn ôl yr angen yn y dyfodol.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ôl-osod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3632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 b="1"/>
              <a:t>Ôl-osod</a:t>
            </a:r>
            <a:r>
              <a:rPr lang="cy-GB" sz="1800"/>
              <a:t> – mae ôl-osod yn golygu newid yr adeilad ar ôl ei gwblhau. Gan fod technoleg a dulliau adeiladu yn datblygu drwy’r amser, mae’n anochel y bydd hyn yn digwydd. Dyma enghreifftiau:</a:t>
            </a:r>
          </a:p>
          <a:p>
            <a:pPr marL="268288" lvl="2" indent="-223838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ffenestri UPVC i ddisodli ffenestri ffrâm bren </a:t>
            </a:r>
          </a:p>
          <a:p>
            <a:pPr marL="268288" lvl="2" indent="-223838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deunydd inswleiddio waliau mewnol ac allanol (EWI ac IWI). 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Gall y ddwy enghraifft hyn o ychwanegiadau i adeiladau wella eu heffeithlonrwydd thermol yn sylweddol. Fodd bynnag, os ydynt yn cael eu defnyddio ar adeilad anaddas neu’n cael eu gosod yn anghywir, maent yn achosi mwy o broblemau na’r hyn maent yn ei drwsio.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452723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</a:t>
            </a:r>
          </a:p>
        </p:txBody>
      </p:sp>
      <p:sp>
        <p:nvSpPr>
          <p:cNvPr id="2" name="Google Shape;107;p14">
            <a:extLst>
              <a:ext uri="{FF2B5EF4-FFF2-40B4-BE49-F238E27FC236}">
                <a16:creationId xmlns:a16="http://schemas.microsoft.com/office/drawing/2014/main" id="{1952F609-5243-7612-F383-E5810E75E7A2}"/>
              </a:ext>
            </a:extLst>
          </p:cNvPr>
          <p:cNvSpPr txBox="1">
            <a:spLocks/>
          </p:cNvSpPr>
          <p:nvPr/>
        </p:nvSpPr>
        <p:spPr>
          <a:xfrm>
            <a:off x="457200" y="1390588"/>
            <a:ext cx="5660796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E30613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indent="0">
              <a:lnSpc>
                <a:spcPct val="125000"/>
              </a:lnSpc>
            </a:pPr>
            <a:r>
              <a:rPr lang="cy-GB" sz="1800"/>
              <a:t>Mae’r diwydiant adeiladu wedi datblygu technegau i gynhyrchu amrywiaeth eang o ddeunyddiau cyfansawdd ac wedi’u haddasu, fel: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cyfansawdd 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asetyledig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concrid cyfnerthig.</a:t>
            </a:r>
          </a:p>
          <a:p>
            <a:pPr marL="0" lvl="2" indent="0">
              <a:lnSpc>
                <a:spcPct val="125000"/>
              </a:lnSpc>
            </a:pPr>
            <a:r>
              <a:rPr lang="cy-GB" sz="1800"/>
              <a:t>Mae cynnyrch a wneir o’r deunyddiau hyn yn gwella ansawdd, perfformiad ac estheteg. Dyma enghreifftiau: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cladin 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drysau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decin.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3A0B36-C0D1-C1A1-FF5A-8059121F018D}"/>
              </a:ext>
            </a:extLst>
          </p:cNvPr>
          <p:cNvSpPr txBox="1"/>
          <p:nvPr/>
        </p:nvSpPr>
        <p:spPr>
          <a:xfrm>
            <a:off x="6238528" y="2822515"/>
            <a:ext cx="22860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Enghraifft o gladin waliau pren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3692BC-5EF0-6355-5FB9-193DACB89473}"/>
              </a:ext>
            </a:extLst>
          </p:cNvPr>
          <p:cNvSpPr txBox="1"/>
          <p:nvPr/>
        </p:nvSpPr>
        <p:spPr>
          <a:xfrm>
            <a:off x="5985865" y="4839218"/>
            <a:ext cx="27913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4"/>
              </a:rPr>
              <a:t>Enghraifft o bren accoya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Offer pŵer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2997200" cy="3912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Gyda thechnoleg batri’n datblygu’n barhaus, mae'r gallu i ddefnyddio offer pŵer di-wifr wedi cynyddu’n sylweddol. Erbyn hyn, mae ystod eang iawn o offer di-wifr sy’n fwy diogel, yn haws ac yn ysgafnach i’w defnyddio nag erioed o’r blaen.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CC43E11-9B3D-D828-5F91-99C15D4F2E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162" y="1850665"/>
            <a:ext cx="4732638" cy="31566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Bod yn ymwybodol o’r datblygiadau diweddaraf</a:t>
            </a:r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 dirty="0"/>
              <a:t>Mae sefydliadau crefft fel </a:t>
            </a:r>
            <a:r>
              <a:rPr lang="cy-GB" sz="2000" dirty="0" err="1"/>
              <a:t>Build</a:t>
            </a:r>
            <a:r>
              <a:rPr lang="cy-GB" sz="2000" dirty="0"/>
              <a:t> UK, FENSA, NHBC a Ffederasiwn y Meistr Adeiladwyr i gyd yn darparu gwybodaeth am adeiladu, a’i dechnegau a’i flaenoriaethau sy’n newid o hyd. Gall ymuno â’r sefydliadau hyn eich helpu i gynnal eich gwybodaeth a rhoi cyfleoedd datblygiad proffesiynol parhaus i chi.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2000" dirty="0"/>
              <a:t>Mae gweithgynhyrchwyr cynnyrch hefyd yn darparu gwybodaeth hanfodol; mae hyn yn rhoi’r cyngor diweddaraf ar osod, defnyddio, gofalu a chynnal a chadw cynnyrch.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109;p14">
            <a:extLst>
              <a:ext uri="{FF2B5EF4-FFF2-40B4-BE49-F238E27FC236}">
                <a16:creationId xmlns:a16="http://schemas.microsoft.com/office/drawing/2014/main" id="{C1A49275-0943-ACF5-16E8-F5D23332771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1748" y="4882704"/>
            <a:ext cx="3570732" cy="992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body" idx="4294967295"/>
          </p:nvPr>
        </p:nvSpPr>
        <p:spPr>
          <a:xfrm>
            <a:off x="457200" y="179648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5784-C6C9-79EB-DFF6-6A2C5C1C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6" y="1008000"/>
            <a:ext cx="8463517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8965B-8E17-729B-016A-3229F40EE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5425" indent="-222250"/>
            <a:r>
              <a:rPr lang="cy-GB" sz="20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2000"/>
              <a:t>Disgrifio technegau a thechnolegau adeiladu yn yr 21ain ganrif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Disgrifio egwyddorion yr economi gylchol, dylunio cynaliadwy ac ôl-osod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Esbonio technegau inswleiddio ac awyru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Nodi technegau newydd a rhai sy’n dod i’r amlwg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9953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Tirfesur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7200" y="1402351"/>
            <a:ext cx="8223634" cy="2009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1800"/>
              <a:t>Mae dulliau tirfesur wedi newid yn sylweddol wrth ddefnyddio technoleg newydd. Roedd y broses draddodiadol o dirfesur yn cynnwys defnyddio offer fel cadwyni, lefelau a theodolitau (offerynnau optegol) i bennu’r tir a lleoli elfennau presennol o dir neu adeiladau. </a:t>
            </a:r>
          </a:p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1800"/>
              <a:t>Mae dulliau modern yn cynnwys defnyddio dronau, sganwyr laser a dyfeisiau mesur eraill.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F2F126-44F6-9367-E43E-07E716996E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03" y="3718188"/>
            <a:ext cx="1533985" cy="2045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997AE3-3CF9-BA78-34CC-F7DAD3A1DF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9771" y="4157799"/>
            <a:ext cx="2266627" cy="11660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26EB3E-6EAE-3EAD-33C2-C947706928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16" y="3570989"/>
            <a:ext cx="1441457" cy="22035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7AA5D7-D616-A111-AE72-4D2B229C05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361" y="3819594"/>
            <a:ext cx="3033473" cy="17063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newidiadau mewn technoleg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Mae technoleg wedi chwyldroi’r broses ddylunio ym maes adeiladu.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draddodiadol, byddai penseiri’n llunio ac yn diwygio cynlluniau adeiladau â llaw, proses sy’n cymryd llawer o amser.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yr 21ain ganrif, mae adeiladau yn cael eu dylunio ar gyfrifiaduron. Maent yn ein galluogi i weld sut bydd adeiladau’n edrych ac i ragweld unrhyw gymhlethdodau a allai godi yn ystod y broses adeiladu.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CAD, modelu 3D, efelychu AR/VR, BIM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timau dylunio ac adeiladu yn defnyddio meddalwedd dylunio gyda chymorth cyfrifiadur (CAD), modelu 3D ac efelychu realiti rhithwir neu realiti estynedig (VR/AR). Mae’r prosesau hyn yn helpu’r timau hynny’n uniongyrchol ac maent yn galluogi’r cleient i weld y dyluniad a delweddu’r cynnyrch terfynol mewn llawer mwy o fanylder nag erioed o’r blaen.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modelu gwybodaeth adeiladu (BIM) yn dod ag allbynnau’r prosesau hyn at ei gilydd ac yn helpu i leihau costau ac amser ar brosiectau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D0E86E5-A8CB-72CC-23FB-9D1F0E0988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879" y="4275323"/>
            <a:ext cx="3328242" cy="187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Yn ein hoes bresennol, mae adeiladu wedi symud yn sylweddol o’i wreiddiau, yn enwedig yn ystod y 100 mlynedd diwethaf. Erbyn hyn, mae nifer fawr o reoliadau a safonau y mae’n rhaid i ni eu dilyn. Mae rhai dulliau’n gwbl newydd, ond mewn llawer o achosion, mae’r dulliau wedi cael eu haddasu. Er enghraifft, mae waliau gwaith maen â cheudod yn dal i gael eu defnyddio’n eang; ond mae lloriau a waliau bellach yn cynnwys safonau inswleiddio ac atal lleithder modern.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4C85B6-D17C-9D99-3632-AA4334054C3A}"/>
              </a:ext>
            </a:extLst>
          </p:cNvPr>
          <p:cNvSpPr txBox="1"/>
          <p:nvPr/>
        </p:nvSpPr>
        <p:spPr>
          <a:xfrm>
            <a:off x="6009701" y="2762521"/>
            <a:ext cx="2120747" cy="108236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Edrychwch ar ddiagram bras sy’n dangos inswleiddiad llawr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2000"/>
              <a:t>Mae technoleg yn datblygu drwy’r amser, felly mae’n gwneud synnwyr bod y diwydiant adeiladu’n gwneud yr un fath. Mae dulliau adeiladu modern yn cynnwys: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adeiladwaith parod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cyfeintiol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paneledig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ffrâm bren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modiwlaidd.</a:t>
            </a:r>
          </a:p>
          <a:p>
            <a:pPr marL="285750" lvl="2" indent="-1841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0" lvl="2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adeiladwaith parod</a:t>
            </a:r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457200" y="1466280"/>
            <a:ext cx="399361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Mae adeiladwaith parod neu ‘</a:t>
            </a:r>
            <a:r>
              <a:rPr lang="cy-GB" sz="1800" dirty="0" err="1"/>
              <a:t>prefab</a:t>
            </a:r>
            <a:r>
              <a:rPr lang="cy-GB" sz="1800" dirty="0"/>
              <a:t>’ yn broses adeiladu sy’n golygu bod rhannau o adeilad yn cael eu creu oddi ar y safle, i’w cydosod yn ddiweddarach ar y safle. Mae deunyddiau a ddefnyddir mewn adeiladwaith parod yn cynnwys pren, concrid a deunydd.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Er enghraifft, mae fframiau pren modern yn aml yn cael eu hadeiladu oddi ar y safle, yna’n cael eu cludo i’r safle adeiladu a’u cydosod yno.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dirty="0"/>
              <a:t>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3C462F-16F4-51BA-7A8E-E4278DD01B93}"/>
              </a:ext>
            </a:extLst>
          </p:cNvPr>
          <p:cNvSpPr txBox="1"/>
          <p:nvPr/>
        </p:nvSpPr>
        <p:spPr>
          <a:xfrm>
            <a:off x="5459721" y="4883283"/>
            <a:ext cx="2484304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Edrychwch ar enghraifft o leoliad oddi ar y safle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B6DBDA1-43AE-50C2-6509-C4CC513781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232" y="1993578"/>
            <a:ext cx="3595282" cy="24334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cyfeintiol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199" y="1466280"/>
            <a:ext cx="8091889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Aft>
                <a:spcPts val="500"/>
              </a:spcAft>
            </a:pPr>
            <a:r>
              <a:rPr lang="cy-GB" sz="1800" dirty="0">
                <a:latin typeface="+mn-lt"/>
              </a:rPr>
              <a:t>Mae adeiladwaith cyfeintiol yn cael ei ddefnyddio i greu adeiladau modiwlaidd. Mae’n cynnwys gwneud modiwlau sydd wedi’u gorffen mewn ffatri oddi ar y safle a’u pentyrru, eu huno a’u cydosod ar y safle i ffurfio adeilad cyflawn.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E74C38-FF3C-BA9F-092D-6F7586D05EEE}"/>
              </a:ext>
            </a:extLst>
          </p:cNvPr>
          <p:cNvSpPr txBox="1"/>
          <p:nvPr/>
        </p:nvSpPr>
        <p:spPr>
          <a:xfrm>
            <a:off x="3173186" y="3659517"/>
            <a:ext cx="294186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Cliciwch yma i weld llun enghreifftiol o ddyluniad a ailadroddir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112053595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1245</Words>
  <Application>Microsoft Office PowerPoint</Application>
  <PresentationFormat>On-screen Show (4:3)</PresentationFormat>
  <Paragraphs>164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arial</vt:lpstr>
      <vt:lpstr>Times New Roman</vt:lpstr>
      <vt:lpstr>Default Design</vt:lpstr>
      <vt:lpstr>PowerPoint 3: Dulliau adeiladu’r 21ain ganrif</vt:lpstr>
      <vt:lpstr>NOD: Archwilio’r newidiadau mewn dulliau adeiladu dros amser</vt:lpstr>
      <vt:lpstr>Tirfesur</vt:lpstr>
      <vt:lpstr>Dylunio – newidiadau mewn technoleg</vt:lpstr>
      <vt:lpstr>Dylunio – CAD, modelu 3D, efelychu AR/VR, BIM</vt:lpstr>
      <vt:lpstr>Dulliau adeiladu’r 21ain ganrif</vt:lpstr>
      <vt:lpstr>Dulliau adeiladu’r 21ain ganrif</vt:lpstr>
      <vt:lpstr>Dulliau – adeiladwaith parod</vt:lpstr>
      <vt:lpstr>Dulliau – cyfeintiol</vt:lpstr>
      <vt:lpstr>Dulliau – panelu</vt:lpstr>
      <vt:lpstr>Dulliau – fframiau pren</vt:lpstr>
      <vt:lpstr>Dulliau – modiwlaidd</vt:lpstr>
      <vt:lpstr>Elfennau allweddol – economi gylchol a chynaliadwyedd</vt:lpstr>
      <vt:lpstr>Elfennau allweddol – ôl-osod</vt:lpstr>
      <vt:lpstr>Deunyddiau</vt:lpstr>
      <vt:lpstr>Offer pŵer</vt:lpstr>
      <vt:lpstr>Bod yn ymwybodol o’r datblygiadau diweddaraf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Construction</dc:title>
  <dc:creator>Fix it up</dc:creator>
  <cp:lastModifiedBy>Claire Brooks</cp:lastModifiedBy>
  <cp:revision>10</cp:revision>
  <dcterms:modified xsi:type="dcterms:W3CDTF">2023-10-02T16:33:30Z</dcterms:modified>
</cp:coreProperties>
</file>