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4"/>
  </p:notesMasterIdLst>
  <p:handoutMasterIdLst>
    <p:handoutMasterId r:id="rId25"/>
  </p:handoutMasterIdLst>
  <p:sldIdLst>
    <p:sldId id="256" r:id="rId5"/>
    <p:sldId id="331" r:id="rId6"/>
    <p:sldId id="332" r:id="rId7"/>
    <p:sldId id="347" r:id="rId8"/>
    <p:sldId id="333" r:id="rId9"/>
    <p:sldId id="334" r:id="rId10"/>
    <p:sldId id="338" r:id="rId11"/>
    <p:sldId id="335" r:id="rId12"/>
    <p:sldId id="339" r:id="rId13"/>
    <p:sldId id="336" r:id="rId14"/>
    <p:sldId id="337" r:id="rId15"/>
    <p:sldId id="340" r:id="rId16"/>
    <p:sldId id="341" r:id="rId17"/>
    <p:sldId id="344" r:id="rId18"/>
    <p:sldId id="345" r:id="rId19"/>
    <p:sldId id="342" r:id="rId20"/>
    <p:sldId id="343" r:id="rId21"/>
    <p:sldId id="348" r:id="rId22"/>
    <p:sldId id="267" r:id="rId23"/>
  </p:sldIdLst>
  <p:sldSz cx="9144000" cy="6858000" type="screen4x3"/>
  <p:notesSz cx="6858000" cy="9144000"/>
  <p:custDataLst>
    <p:tags r:id="rId2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D4F676F-9237-31D1-1F80-28CDD2F1CF07}" name="Chris Messenger" initials="CM" userId="S::chris.messenger@optimumskills.co.uk::f771cc53-d58b-4cee-9389-b603b2ea9924" providerId="AD"/>
  <p188:author id="{B41380CC-9255-9A78-E5CE-E4863B1B06D2}" name="P.M." initials="PM" userId="P.M." providerId="None"/>
  <p188:author id="{FD6BB0D1-9278-F6CC-5A69-1199D24409B3}" name="Laura Glover" initials="LG" userId="Laura Glover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2CEB13-7EC3-4330-A950-713CBD948360}" v="1" dt="2023-09-27T10:52:41.1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37" autoAdjust="0"/>
    <p:restoredTop sz="92165" autoAdjust="0"/>
  </p:normalViewPr>
  <p:slideViewPr>
    <p:cSldViewPr showGuides="1">
      <p:cViewPr varScale="1">
        <p:scale>
          <a:sx n="64" d="100"/>
          <a:sy n="64" d="100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4" d="100"/>
          <a:sy n="84" d="100"/>
        </p:scale>
        <p:origin x="3912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ke Jones" userId="9ad1ed2f9d6d7e5f" providerId="LiveId" clId="{ABB0117F-1253-44DD-9326-F618D86F588F}"/>
    <pc:docChg chg="undo custSel addSld delSld modSld">
      <pc:chgData name="Mike Jones" userId="9ad1ed2f9d6d7e5f" providerId="LiveId" clId="{ABB0117F-1253-44DD-9326-F618D86F588F}" dt="2023-05-18T13:19:39.012" v="5592" actId="20577"/>
      <pc:docMkLst>
        <pc:docMk/>
      </pc:docMkLst>
      <pc:sldChg chg="modSp mod">
        <pc:chgData name="Mike Jones" userId="9ad1ed2f9d6d7e5f" providerId="LiveId" clId="{ABB0117F-1253-44DD-9326-F618D86F588F}" dt="2023-05-18T13:12:00" v="5423" actId="20577"/>
        <pc:sldMkLst>
          <pc:docMk/>
          <pc:sldMk cId="0" sldId="256"/>
        </pc:sldMkLst>
        <pc:spChg chg="mod">
          <ac:chgData name="Mike Jones" userId="9ad1ed2f9d6d7e5f" providerId="LiveId" clId="{ABB0117F-1253-44DD-9326-F618D86F588F}" dt="2023-05-18T13:12:00" v="5423" actId="20577"/>
          <ac:spMkLst>
            <pc:docMk/>
            <pc:sldMk cId="0" sldId="256"/>
            <ac:spMk id="2053" creationId="{00000000-0000-0000-0000-000000000000}"/>
          </ac:spMkLst>
        </pc:spChg>
        <pc:spChg chg="mod">
          <ac:chgData name="Mike Jones" userId="9ad1ed2f9d6d7e5f" providerId="LiveId" clId="{ABB0117F-1253-44DD-9326-F618D86F588F}" dt="2023-05-08T15:48:20.067" v="21" actId="1076"/>
          <ac:spMkLst>
            <pc:docMk/>
            <pc:sldMk cId="0" sldId="256"/>
            <ac:spMk id="2054" creationId="{00000000-0000-0000-0000-000000000000}"/>
          </ac:spMkLst>
        </pc:spChg>
      </pc:sldChg>
      <pc:sldChg chg="add del">
        <pc:chgData name="Mike Jones" userId="9ad1ed2f9d6d7e5f" providerId="LiveId" clId="{ABB0117F-1253-44DD-9326-F618D86F588F}" dt="2023-05-08T15:48:20.634" v="22" actId="2890"/>
        <pc:sldMkLst>
          <pc:docMk/>
          <pc:sldMk cId="1574623273" sldId="268"/>
        </pc:sldMkLst>
      </pc:sldChg>
      <pc:sldChg chg="modSp add del mod">
        <pc:chgData name="Mike Jones" userId="9ad1ed2f9d6d7e5f" providerId="LiveId" clId="{ABB0117F-1253-44DD-9326-F618D86F588F}" dt="2023-05-08T15:47:49.073" v="18" actId="2890"/>
        <pc:sldMkLst>
          <pc:docMk/>
          <pc:sldMk cId="2081534792" sldId="268"/>
        </pc:sldMkLst>
        <pc:spChg chg="mod">
          <ac:chgData name="Mike Jones" userId="9ad1ed2f9d6d7e5f" providerId="LiveId" clId="{ABB0117F-1253-44DD-9326-F618D86F588F}" dt="2023-05-08T15:47:48.598" v="17" actId="14100"/>
          <ac:spMkLst>
            <pc:docMk/>
            <pc:sldMk cId="2081534792" sldId="268"/>
            <ac:spMk id="2050" creationId="{00000000-0000-0000-0000-000000000000}"/>
          </ac:spMkLst>
        </pc:spChg>
        <pc:spChg chg="mod">
          <ac:chgData name="Mike Jones" userId="9ad1ed2f9d6d7e5f" providerId="LiveId" clId="{ABB0117F-1253-44DD-9326-F618D86F588F}" dt="2023-05-08T15:47:48.122" v="16" actId="14100"/>
          <ac:spMkLst>
            <pc:docMk/>
            <pc:sldMk cId="2081534792" sldId="268"/>
            <ac:spMk id="2053" creationId="{00000000-0000-0000-0000-000000000000}"/>
          </ac:spMkLst>
        </pc:spChg>
      </pc:sldChg>
      <pc:sldChg chg="modSp del mod">
        <pc:chgData name="Mike Jones" userId="9ad1ed2f9d6d7e5f" providerId="LiveId" clId="{ABB0117F-1253-44DD-9326-F618D86F588F}" dt="2023-05-18T11:41:09.651" v="4418" actId="1076"/>
        <pc:sldMkLst>
          <pc:docMk/>
          <pc:sldMk cId="0" sldId="331"/>
        </pc:sldMkLst>
        <pc:spChg chg="mod">
          <ac:chgData name="Mike Jones" userId="9ad1ed2f9d6d7e5f" providerId="LiveId" clId="{ABB0117F-1253-44DD-9326-F618D86F588F}" dt="2023-05-08T15:52:10.727" v="108" actId="20577"/>
          <ac:spMkLst>
            <pc:docMk/>
            <pc:sldMk cId="0" sldId="331"/>
            <ac:spMk id="2" creationId="{00000000-0000-0000-0000-000000000000}"/>
          </ac:spMkLst>
        </pc:spChg>
        <pc:spChg chg="mod">
          <ac:chgData name="Mike Jones" userId="9ad1ed2f9d6d7e5f" providerId="LiveId" clId="{ABB0117F-1253-44DD-9326-F618D86F588F}" dt="2023-05-18T11:41:09.651" v="4418" actId="1076"/>
          <ac:spMkLst>
            <pc:docMk/>
            <pc:sldMk cId="0" sldId="331"/>
            <ac:spMk id="3" creationId="{00000000-0000-0000-0000-000000000000}"/>
          </ac:spMkLst>
        </pc:spChg>
      </pc:sldChg>
      <pc:sldChg chg="addSp delSp modSp add mod">
        <pc:chgData name="Mike Jones" userId="9ad1ed2f9d6d7e5f" providerId="LiveId" clId="{ABB0117F-1253-44DD-9326-F618D86F588F}" dt="2023-05-18T10:33:45.316" v="3309" actId="1076"/>
        <pc:sldMkLst>
          <pc:docMk/>
          <pc:sldMk cId="1811085173" sldId="332"/>
        </pc:sldMkLst>
        <pc:spChg chg="mod">
          <ac:chgData name="Mike Jones" userId="9ad1ed2f9d6d7e5f" providerId="LiveId" clId="{ABB0117F-1253-44DD-9326-F618D86F588F}" dt="2023-05-08T15:53:27.556" v="168" actId="20577"/>
          <ac:spMkLst>
            <pc:docMk/>
            <pc:sldMk cId="1811085173" sldId="332"/>
            <ac:spMk id="2" creationId="{00000000-0000-0000-0000-000000000000}"/>
          </ac:spMkLst>
        </pc:spChg>
        <pc:spChg chg="del">
          <ac:chgData name="Mike Jones" userId="9ad1ed2f9d6d7e5f" providerId="LiveId" clId="{ABB0117F-1253-44DD-9326-F618D86F588F}" dt="2023-05-08T15:53:34.849" v="169" actId="478"/>
          <ac:spMkLst>
            <pc:docMk/>
            <pc:sldMk cId="1811085173" sldId="332"/>
            <ac:spMk id="3" creationId="{00000000-0000-0000-0000-000000000000}"/>
          </ac:spMkLst>
        </pc:spChg>
        <pc:spChg chg="add del mod">
          <ac:chgData name="Mike Jones" userId="9ad1ed2f9d6d7e5f" providerId="LiveId" clId="{ABB0117F-1253-44DD-9326-F618D86F588F}" dt="2023-05-08T15:53:37.542" v="170" actId="478"/>
          <ac:spMkLst>
            <pc:docMk/>
            <pc:sldMk cId="1811085173" sldId="332"/>
            <ac:spMk id="5" creationId="{0E10B483-17E4-C4D0-D3D0-C955D6136488}"/>
          </ac:spMkLst>
        </pc:spChg>
        <pc:spChg chg="add del mod">
          <ac:chgData name="Mike Jones" userId="9ad1ed2f9d6d7e5f" providerId="LiveId" clId="{ABB0117F-1253-44DD-9326-F618D86F588F}" dt="2023-05-08T16:00:25.259" v="173"/>
          <ac:spMkLst>
            <pc:docMk/>
            <pc:sldMk cId="1811085173" sldId="332"/>
            <ac:spMk id="6" creationId="{1E5FB098-3790-30AC-11C9-38D7811FCD55}"/>
          </ac:spMkLst>
        </pc:spChg>
        <pc:spChg chg="add mod">
          <ac:chgData name="Mike Jones" userId="9ad1ed2f9d6d7e5f" providerId="LiveId" clId="{ABB0117F-1253-44DD-9326-F618D86F588F}" dt="2023-05-18T08:39:33.825" v="1426" actId="20577"/>
          <ac:spMkLst>
            <pc:docMk/>
            <pc:sldMk cId="1811085173" sldId="332"/>
            <ac:spMk id="7" creationId="{73C99334-60A5-94D9-43DD-0EFD639A20F8}"/>
          </ac:spMkLst>
        </pc:spChg>
        <pc:spChg chg="add mod">
          <ac:chgData name="Mike Jones" userId="9ad1ed2f9d6d7e5f" providerId="LiveId" clId="{ABB0117F-1253-44DD-9326-F618D86F588F}" dt="2023-05-08T16:30:10.495" v="627" actId="1076"/>
          <ac:spMkLst>
            <pc:docMk/>
            <pc:sldMk cId="1811085173" sldId="332"/>
            <ac:spMk id="8" creationId="{BB954D92-E511-D0E7-22AD-DC805F22F7F1}"/>
          </ac:spMkLst>
        </pc:spChg>
        <pc:spChg chg="add mod">
          <ac:chgData name="Mike Jones" userId="9ad1ed2f9d6d7e5f" providerId="LiveId" clId="{ABB0117F-1253-44DD-9326-F618D86F588F}" dt="2023-05-08T16:30:46.989" v="632" actId="14100"/>
          <ac:spMkLst>
            <pc:docMk/>
            <pc:sldMk cId="1811085173" sldId="332"/>
            <ac:spMk id="9" creationId="{53F09A60-C517-5093-65CA-61F04F49A0A5}"/>
          </ac:spMkLst>
        </pc:spChg>
        <pc:spChg chg="add mod">
          <ac:chgData name="Mike Jones" userId="9ad1ed2f9d6d7e5f" providerId="LiveId" clId="{ABB0117F-1253-44DD-9326-F618D86F588F}" dt="2023-05-08T16:30:30.389" v="630" actId="1076"/>
          <ac:spMkLst>
            <pc:docMk/>
            <pc:sldMk cId="1811085173" sldId="332"/>
            <ac:spMk id="12" creationId="{E11296AA-6AAC-CAE9-D7C4-421FDCC49AC3}"/>
          </ac:spMkLst>
        </pc:spChg>
        <pc:spChg chg="add mod">
          <ac:chgData name="Mike Jones" userId="9ad1ed2f9d6d7e5f" providerId="LiveId" clId="{ABB0117F-1253-44DD-9326-F618D86F588F}" dt="2023-05-08T16:29:03.103" v="612" actId="114"/>
          <ac:spMkLst>
            <pc:docMk/>
            <pc:sldMk cId="1811085173" sldId="332"/>
            <ac:spMk id="13" creationId="{40E6CF66-CC3F-886A-9885-72B24D0300ED}"/>
          </ac:spMkLst>
        </pc:spChg>
        <pc:picChg chg="add mod">
          <ac:chgData name="Mike Jones" userId="9ad1ed2f9d6d7e5f" providerId="LiveId" clId="{ABB0117F-1253-44DD-9326-F618D86F588F}" dt="2023-05-18T10:33:45.316" v="3309" actId="1076"/>
          <ac:picMkLst>
            <pc:docMk/>
            <pc:sldMk cId="1811085173" sldId="332"/>
            <ac:picMk id="4" creationId="{07906FB1-E112-7201-D9DC-3F3F4635C0FE}"/>
          </ac:picMkLst>
        </pc:picChg>
        <pc:picChg chg="add del mod">
          <ac:chgData name="Mike Jones" userId="9ad1ed2f9d6d7e5f" providerId="LiveId" clId="{ABB0117F-1253-44DD-9326-F618D86F588F}" dt="2023-05-15T16:06:46.072" v="1409" actId="478"/>
          <ac:picMkLst>
            <pc:docMk/>
            <pc:sldMk cId="1811085173" sldId="332"/>
            <ac:picMk id="11" creationId="{2457C848-FA52-0E03-62B0-2448C0363E8B}"/>
          </ac:picMkLst>
        </pc:picChg>
      </pc:sldChg>
      <pc:sldChg chg="addSp delSp modSp add mod">
        <pc:chgData name="Mike Jones" userId="9ad1ed2f9d6d7e5f" providerId="LiveId" clId="{ABB0117F-1253-44DD-9326-F618D86F588F}" dt="2023-05-08T17:07:00.518" v="1198" actId="1076"/>
        <pc:sldMkLst>
          <pc:docMk/>
          <pc:sldMk cId="3059739656" sldId="333"/>
        </pc:sldMkLst>
        <pc:spChg chg="add mod">
          <ac:chgData name="Mike Jones" userId="9ad1ed2f9d6d7e5f" providerId="LiveId" clId="{ABB0117F-1253-44DD-9326-F618D86F588F}" dt="2023-05-08T17:07:00.518" v="1198" actId="1076"/>
          <ac:spMkLst>
            <pc:docMk/>
            <pc:sldMk cId="3059739656" sldId="333"/>
            <ac:spMk id="5" creationId="{875683FD-8E28-E892-5B8D-20BF383D20A0}"/>
          </ac:spMkLst>
        </pc:spChg>
        <pc:spChg chg="add mod">
          <ac:chgData name="Mike Jones" userId="9ad1ed2f9d6d7e5f" providerId="LiveId" clId="{ABB0117F-1253-44DD-9326-F618D86F588F}" dt="2023-05-08T17:06:16.671" v="1192" actId="1076"/>
          <ac:spMkLst>
            <pc:docMk/>
            <pc:sldMk cId="3059739656" sldId="333"/>
            <ac:spMk id="6" creationId="{6E806F27-34A6-E442-9955-B2604FEC249E}"/>
          </ac:spMkLst>
        </pc:spChg>
        <pc:spChg chg="del">
          <ac:chgData name="Mike Jones" userId="9ad1ed2f9d6d7e5f" providerId="LiveId" clId="{ABB0117F-1253-44DD-9326-F618D86F588F}" dt="2023-05-08T16:31:49.505" v="634" actId="478"/>
          <ac:spMkLst>
            <pc:docMk/>
            <pc:sldMk cId="3059739656" sldId="333"/>
            <ac:spMk id="7" creationId="{73C99334-60A5-94D9-43DD-0EFD639A20F8}"/>
          </ac:spMkLst>
        </pc:spChg>
        <pc:spChg chg="mod">
          <ac:chgData name="Mike Jones" userId="9ad1ed2f9d6d7e5f" providerId="LiveId" clId="{ABB0117F-1253-44DD-9326-F618D86F588F}" dt="2023-05-08T16:31:54.732" v="635" actId="1076"/>
          <ac:spMkLst>
            <pc:docMk/>
            <pc:sldMk cId="3059739656" sldId="333"/>
            <ac:spMk id="8" creationId="{BB954D92-E511-D0E7-22AD-DC805F22F7F1}"/>
          </ac:spMkLst>
        </pc:spChg>
        <pc:spChg chg="mod">
          <ac:chgData name="Mike Jones" userId="9ad1ed2f9d6d7e5f" providerId="LiveId" clId="{ABB0117F-1253-44DD-9326-F618D86F588F}" dt="2023-05-08T16:41:23.331" v="969" actId="1076"/>
          <ac:spMkLst>
            <pc:docMk/>
            <pc:sldMk cId="3059739656" sldId="333"/>
            <ac:spMk id="9" creationId="{53F09A60-C517-5093-65CA-61F04F49A0A5}"/>
          </ac:spMkLst>
        </pc:spChg>
        <pc:spChg chg="del">
          <ac:chgData name="Mike Jones" userId="9ad1ed2f9d6d7e5f" providerId="LiveId" clId="{ABB0117F-1253-44DD-9326-F618D86F588F}" dt="2023-05-08T16:32:28.251" v="640" actId="478"/>
          <ac:spMkLst>
            <pc:docMk/>
            <pc:sldMk cId="3059739656" sldId="333"/>
            <ac:spMk id="12" creationId="{E11296AA-6AAC-CAE9-D7C4-421FDCC49AC3}"/>
          </ac:spMkLst>
        </pc:spChg>
        <pc:spChg chg="del">
          <ac:chgData name="Mike Jones" userId="9ad1ed2f9d6d7e5f" providerId="LiveId" clId="{ABB0117F-1253-44DD-9326-F618D86F588F}" dt="2023-05-08T16:32:26.274" v="639" actId="478"/>
          <ac:spMkLst>
            <pc:docMk/>
            <pc:sldMk cId="3059739656" sldId="333"/>
            <ac:spMk id="13" creationId="{40E6CF66-CC3F-886A-9885-72B24D0300ED}"/>
          </ac:spMkLst>
        </pc:spChg>
        <pc:picChg chg="add del mod">
          <ac:chgData name="Mike Jones" userId="9ad1ed2f9d6d7e5f" providerId="LiveId" clId="{ABB0117F-1253-44DD-9326-F618D86F588F}" dt="2023-05-08T16:39:33.141" v="927" actId="478"/>
          <ac:picMkLst>
            <pc:docMk/>
            <pc:sldMk cId="3059739656" sldId="333"/>
            <ac:picMk id="3" creationId="{D136F2F5-5B16-DFA5-29F0-F63C3B158CBB}"/>
          </ac:picMkLst>
        </pc:picChg>
        <pc:picChg chg="add del mod">
          <ac:chgData name="Mike Jones" userId="9ad1ed2f9d6d7e5f" providerId="LiveId" clId="{ABB0117F-1253-44DD-9326-F618D86F588F}" dt="2023-05-08T16:39:47.656" v="930" actId="478"/>
          <ac:picMkLst>
            <pc:docMk/>
            <pc:sldMk cId="3059739656" sldId="333"/>
            <ac:picMk id="4" creationId="{5BE25E61-EA3A-4C86-D45A-0E9CDC394C43}"/>
          </ac:picMkLst>
        </pc:picChg>
        <pc:picChg chg="del">
          <ac:chgData name="Mike Jones" userId="9ad1ed2f9d6d7e5f" providerId="LiveId" clId="{ABB0117F-1253-44DD-9326-F618D86F588F}" dt="2023-05-08T16:31:58.690" v="636" actId="478"/>
          <ac:picMkLst>
            <pc:docMk/>
            <pc:sldMk cId="3059739656" sldId="333"/>
            <ac:picMk id="11" creationId="{2457C848-FA52-0E03-62B0-2448C0363E8B}"/>
          </ac:picMkLst>
        </pc:picChg>
      </pc:sldChg>
      <pc:sldChg chg="addSp delSp modSp add del mod">
        <pc:chgData name="Mike Jones" userId="9ad1ed2f9d6d7e5f" providerId="LiveId" clId="{ABB0117F-1253-44DD-9326-F618D86F588F}" dt="2023-05-18T10:33:57.078" v="3311" actId="1076"/>
        <pc:sldMkLst>
          <pc:docMk/>
          <pc:sldMk cId="1909312041" sldId="334"/>
        </pc:sldMkLst>
        <pc:spChg chg="del">
          <ac:chgData name="Mike Jones" userId="9ad1ed2f9d6d7e5f" providerId="LiveId" clId="{ABB0117F-1253-44DD-9326-F618D86F588F}" dt="2023-05-08T17:06:30.677" v="1194" actId="478"/>
          <ac:spMkLst>
            <pc:docMk/>
            <pc:sldMk cId="1909312041" sldId="334"/>
            <ac:spMk id="5" creationId="{875683FD-8E28-E892-5B8D-20BF383D20A0}"/>
          </ac:spMkLst>
        </pc:spChg>
        <pc:spChg chg="del">
          <ac:chgData name="Mike Jones" userId="9ad1ed2f9d6d7e5f" providerId="LiveId" clId="{ABB0117F-1253-44DD-9326-F618D86F588F}" dt="2023-05-08T17:06:42.980" v="1195" actId="478"/>
          <ac:spMkLst>
            <pc:docMk/>
            <pc:sldMk cId="1909312041" sldId="334"/>
            <ac:spMk id="6" creationId="{6E806F27-34A6-E442-9955-B2604FEC249E}"/>
          </ac:spMkLst>
        </pc:spChg>
        <pc:spChg chg="add mod">
          <ac:chgData name="Mike Jones" userId="9ad1ed2f9d6d7e5f" providerId="LiveId" clId="{ABB0117F-1253-44DD-9326-F618D86F588F}" dt="2023-05-09T14:56:53.266" v="1407" actId="1076"/>
          <ac:spMkLst>
            <pc:docMk/>
            <pc:sldMk cId="1909312041" sldId="334"/>
            <ac:spMk id="7" creationId="{82A3C4D1-2406-50E8-54A6-F403B2C16C57}"/>
          </ac:spMkLst>
        </pc:spChg>
        <pc:spChg chg="mod">
          <ac:chgData name="Mike Jones" userId="9ad1ed2f9d6d7e5f" providerId="LiveId" clId="{ABB0117F-1253-44DD-9326-F618D86F588F}" dt="2023-05-18T09:52:52.617" v="2907" actId="1076"/>
          <ac:spMkLst>
            <pc:docMk/>
            <pc:sldMk cId="1909312041" sldId="334"/>
            <ac:spMk id="9" creationId="{53F09A60-C517-5093-65CA-61F04F49A0A5}"/>
          </ac:spMkLst>
        </pc:spChg>
        <pc:picChg chg="add mod">
          <ac:chgData name="Mike Jones" userId="9ad1ed2f9d6d7e5f" providerId="LiveId" clId="{ABB0117F-1253-44DD-9326-F618D86F588F}" dt="2023-05-18T10:33:57.078" v="3311" actId="1076"/>
          <ac:picMkLst>
            <pc:docMk/>
            <pc:sldMk cId="1909312041" sldId="334"/>
            <ac:picMk id="3" creationId="{54CAC6A6-8972-334E-E346-262F7CCB21FF}"/>
          </ac:picMkLst>
        </pc:picChg>
        <pc:picChg chg="add mod">
          <ac:chgData name="Mike Jones" userId="9ad1ed2f9d6d7e5f" providerId="LiveId" clId="{ABB0117F-1253-44DD-9326-F618D86F588F}" dt="2023-05-08T17:20:42.622" v="1281" actId="1076"/>
          <ac:picMkLst>
            <pc:docMk/>
            <pc:sldMk cId="1909312041" sldId="334"/>
            <ac:picMk id="4" creationId="{6A055690-7522-173F-F32B-5942220094DF}"/>
          </ac:picMkLst>
        </pc:picChg>
        <pc:cxnChg chg="add mod">
          <ac:chgData name="Mike Jones" userId="9ad1ed2f9d6d7e5f" providerId="LiveId" clId="{ABB0117F-1253-44DD-9326-F618D86F588F}" dt="2023-05-09T14:56:56.380" v="1408" actId="14100"/>
          <ac:cxnSpMkLst>
            <pc:docMk/>
            <pc:sldMk cId="1909312041" sldId="334"/>
            <ac:cxnSpMk id="11" creationId="{7760A218-57A0-507E-AE5C-4469CC033BE5}"/>
          </ac:cxnSpMkLst>
        </pc:cxnChg>
      </pc:sldChg>
      <pc:sldChg chg="addSp delSp modSp add del mod">
        <pc:chgData name="Mike Jones" userId="9ad1ed2f9d6d7e5f" providerId="LiveId" clId="{ABB0117F-1253-44DD-9326-F618D86F588F}" dt="2023-05-18T10:34:06.612" v="3313" actId="1076"/>
        <pc:sldMkLst>
          <pc:docMk/>
          <pc:sldMk cId="2093152546" sldId="335"/>
        </pc:sldMkLst>
        <pc:spChg chg="mod">
          <ac:chgData name="Mike Jones" userId="9ad1ed2f9d6d7e5f" providerId="LiveId" clId="{ABB0117F-1253-44DD-9326-F618D86F588F}" dt="2023-05-18T08:53:44.870" v="1483" actId="6549"/>
          <ac:spMkLst>
            <pc:docMk/>
            <pc:sldMk cId="2093152546" sldId="335"/>
            <ac:spMk id="7" creationId="{82A3C4D1-2406-50E8-54A6-F403B2C16C57}"/>
          </ac:spMkLst>
        </pc:spChg>
        <pc:spChg chg="mod">
          <ac:chgData name="Mike Jones" userId="9ad1ed2f9d6d7e5f" providerId="LiveId" clId="{ABB0117F-1253-44DD-9326-F618D86F588F}" dt="2023-05-18T09:53:06.784" v="2910" actId="1076"/>
          <ac:spMkLst>
            <pc:docMk/>
            <pc:sldMk cId="2093152546" sldId="335"/>
            <ac:spMk id="9" creationId="{53F09A60-C517-5093-65CA-61F04F49A0A5}"/>
          </ac:spMkLst>
        </pc:spChg>
        <pc:picChg chg="del">
          <ac:chgData name="Mike Jones" userId="9ad1ed2f9d6d7e5f" providerId="LiveId" clId="{ABB0117F-1253-44DD-9326-F618D86F588F}" dt="2023-05-18T08:40:14.674" v="1428" actId="478"/>
          <ac:picMkLst>
            <pc:docMk/>
            <pc:sldMk cId="2093152546" sldId="335"/>
            <ac:picMk id="4" creationId="{6A055690-7522-173F-F32B-5942220094DF}"/>
          </ac:picMkLst>
        </pc:picChg>
        <pc:picChg chg="add mod ord">
          <ac:chgData name="Mike Jones" userId="9ad1ed2f9d6d7e5f" providerId="LiveId" clId="{ABB0117F-1253-44DD-9326-F618D86F588F}" dt="2023-05-18T08:53:38.310" v="1482" actId="1076"/>
          <ac:picMkLst>
            <pc:docMk/>
            <pc:sldMk cId="2093152546" sldId="335"/>
            <ac:picMk id="5" creationId="{A3E374A4-46F3-C318-CB0F-01F79D4602AE}"/>
          </ac:picMkLst>
        </pc:picChg>
        <pc:picChg chg="add mod">
          <ac:chgData name="Mike Jones" userId="9ad1ed2f9d6d7e5f" providerId="LiveId" clId="{ABB0117F-1253-44DD-9326-F618D86F588F}" dt="2023-05-18T10:34:06.612" v="3313" actId="1076"/>
          <ac:picMkLst>
            <pc:docMk/>
            <pc:sldMk cId="2093152546" sldId="335"/>
            <ac:picMk id="6" creationId="{477AEB77-A181-70C5-5903-646EF12CD491}"/>
          </ac:picMkLst>
        </pc:picChg>
        <pc:cxnChg chg="mod">
          <ac:chgData name="Mike Jones" userId="9ad1ed2f9d6d7e5f" providerId="LiveId" clId="{ABB0117F-1253-44DD-9326-F618D86F588F}" dt="2023-05-18T08:53:34.284" v="1481" actId="1076"/>
          <ac:cxnSpMkLst>
            <pc:docMk/>
            <pc:sldMk cId="2093152546" sldId="335"/>
            <ac:cxnSpMk id="11" creationId="{7760A218-57A0-507E-AE5C-4469CC033BE5}"/>
          </ac:cxnSpMkLst>
        </pc:cxnChg>
      </pc:sldChg>
      <pc:sldChg chg="addSp delSp modSp add del mod">
        <pc:chgData name="Mike Jones" userId="9ad1ed2f9d6d7e5f" providerId="LiveId" clId="{ABB0117F-1253-44DD-9326-F618D86F588F}" dt="2023-05-18T09:24:04.422" v="2218" actId="1076"/>
        <pc:sldMkLst>
          <pc:docMk/>
          <pc:sldMk cId="3201026614" sldId="336"/>
        </pc:sldMkLst>
        <pc:spChg chg="add mod">
          <ac:chgData name="Mike Jones" userId="9ad1ed2f9d6d7e5f" providerId="LiveId" clId="{ABB0117F-1253-44DD-9326-F618D86F588F}" dt="2023-05-18T09:22:49.549" v="2204" actId="1076"/>
          <ac:spMkLst>
            <pc:docMk/>
            <pc:sldMk cId="3201026614" sldId="336"/>
            <ac:spMk id="3" creationId="{67F19517-4349-05E0-C52D-0B1D67557E93}"/>
          </ac:spMkLst>
        </pc:spChg>
        <pc:spChg chg="del">
          <ac:chgData name="Mike Jones" userId="9ad1ed2f9d6d7e5f" providerId="LiveId" clId="{ABB0117F-1253-44DD-9326-F618D86F588F}" dt="2023-05-18T08:59:18.122" v="1491" actId="478"/>
          <ac:spMkLst>
            <pc:docMk/>
            <pc:sldMk cId="3201026614" sldId="336"/>
            <ac:spMk id="7" creationId="{82A3C4D1-2406-50E8-54A6-F403B2C16C57}"/>
          </ac:spMkLst>
        </pc:spChg>
        <pc:spChg chg="mod">
          <ac:chgData name="Mike Jones" userId="9ad1ed2f9d6d7e5f" providerId="LiveId" clId="{ABB0117F-1253-44DD-9326-F618D86F588F}" dt="2023-05-18T08:54:38.634" v="1490" actId="20577"/>
          <ac:spMkLst>
            <pc:docMk/>
            <pc:sldMk cId="3201026614" sldId="336"/>
            <ac:spMk id="8" creationId="{BB954D92-E511-D0E7-22AD-DC805F22F7F1}"/>
          </ac:spMkLst>
        </pc:spChg>
        <pc:spChg chg="mod">
          <ac:chgData name="Mike Jones" userId="9ad1ed2f9d6d7e5f" providerId="LiveId" clId="{ABB0117F-1253-44DD-9326-F618D86F588F}" dt="2023-05-18T09:22:42.923" v="2203" actId="1076"/>
          <ac:spMkLst>
            <pc:docMk/>
            <pc:sldMk cId="3201026614" sldId="336"/>
            <ac:spMk id="9" creationId="{53F09A60-C517-5093-65CA-61F04F49A0A5}"/>
          </ac:spMkLst>
        </pc:spChg>
        <pc:spChg chg="add mod">
          <ac:chgData name="Mike Jones" userId="9ad1ed2f9d6d7e5f" providerId="LiveId" clId="{ABB0117F-1253-44DD-9326-F618D86F588F}" dt="2023-05-18T09:22:56.242" v="2205" actId="1076"/>
          <ac:spMkLst>
            <pc:docMk/>
            <pc:sldMk cId="3201026614" sldId="336"/>
            <ac:spMk id="13" creationId="{11C2762F-9147-694D-A5FE-26F98180D9F3}"/>
          </ac:spMkLst>
        </pc:spChg>
        <pc:spChg chg="add mod">
          <ac:chgData name="Mike Jones" userId="9ad1ed2f9d6d7e5f" providerId="LiveId" clId="{ABB0117F-1253-44DD-9326-F618D86F588F}" dt="2023-05-18T09:22:26.686" v="2200" actId="1076"/>
          <ac:spMkLst>
            <pc:docMk/>
            <pc:sldMk cId="3201026614" sldId="336"/>
            <ac:spMk id="15" creationId="{FFCDC36C-FAFF-3ECD-6659-314B743BA825}"/>
          </ac:spMkLst>
        </pc:spChg>
        <pc:spChg chg="add mod">
          <ac:chgData name="Mike Jones" userId="9ad1ed2f9d6d7e5f" providerId="LiveId" clId="{ABB0117F-1253-44DD-9326-F618D86F588F}" dt="2023-05-18T09:24:04.422" v="2218" actId="1076"/>
          <ac:spMkLst>
            <pc:docMk/>
            <pc:sldMk cId="3201026614" sldId="336"/>
            <ac:spMk id="19" creationId="{EA3D9A17-3411-5F4F-AF0C-B97C3AB53E2F}"/>
          </ac:spMkLst>
        </pc:spChg>
        <pc:picChg chg="del">
          <ac:chgData name="Mike Jones" userId="9ad1ed2f9d6d7e5f" providerId="LiveId" clId="{ABB0117F-1253-44DD-9326-F618D86F588F}" dt="2023-05-18T08:54:30.805" v="1485" actId="478"/>
          <ac:picMkLst>
            <pc:docMk/>
            <pc:sldMk cId="3201026614" sldId="336"/>
            <ac:picMk id="5" creationId="{A3E374A4-46F3-C318-CB0F-01F79D4602AE}"/>
          </ac:picMkLst>
        </pc:picChg>
        <pc:picChg chg="add del">
          <ac:chgData name="Mike Jones" userId="9ad1ed2f9d6d7e5f" providerId="LiveId" clId="{ABB0117F-1253-44DD-9326-F618D86F588F}" dt="2023-05-18T09:15:08.300" v="2158" actId="478"/>
          <ac:picMkLst>
            <pc:docMk/>
            <pc:sldMk cId="3201026614" sldId="336"/>
            <ac:picMk id="6" creationId="{39DE10DF-55A7-DC88-06E7-914BDD1FB26C}"/>
          </ac:picMkLst>
        </pc:picChg>
        <pc:picChg chg="add mod">
          <ac:chgData name="Mike Jones" userId="9ad1ed2f9d6d7e5f" providerId="LiveId" clId="{ABB0117F-1253-44DD-9326-F618D86F588F}" dt="2023-05-18T09:15:04.413" v="2157" actId="1076"/>
          <ac:picMkLst>
            <pc:docMk/>
            <pc:sldMk cId="3201026614" sldId="336"/>
            <ac:picMk id="12" creationId="{87591E60-1B13-13D5-C33F-C67818761E6C}"/>
          </ac:picMkLst>
        </pc:picChg>
        <pc:picChg chg="add mod">
          <ac:chgData name="Mike Jones" userId="9ad1ed2f9d6d7e5f" providerId="LiveId" clId="{ABB0117F-1253-44DD-9326-F618D86F588F}" dt="2023-05-18T09:23:14.613" v="2207" actId="1076"/>
          <ac:picMkLst>
            <pc:docMk/>
            <pc:sldMk cId="3201026614" sldId="336"/>
            <ac:picMk id="17" creationId="{540DAE37-1B4F-A6B5-4F38-C8451FFD4E24}"/>
          </ac:picMkLst>
        </pc:picChg>
        <pc:cxnChg chg="del">
          <ac:chgData name="Mike Jones" userId="9ad1ed2f9d6d7e5f" providerId="LiveId" clId="{ABB0117F-1253-44DD-9326-F618D86F588F}" dt="2023-05-18T08:59:19.570" v="1492" actId="478"/>
          <ac:cxnSpMkLst>
            <pc:docMk/>
            <pc:sldMk cId="3201026614" sldId="336"/>
            <ac:cxnSpMk id="11" creationId="{7760A218-57A0-507E-AE5C-4469CC033BE5}"/>
          </ac:cxnSpMkLst>
        </pc:cxnChg>
      </pc:sldChg>
      <pc:sldChg chg="addSp delSp modSp add del mod">
        <pc:chgData name="Mike Jones" userId="9ad1ed2f9d6d7e5f" providerId="LiveId" clId="{ABB0117F-1253-44DD-9326-F618D86F588F}" dt="2023-05-18T09:54:29.864" v="2913" actId="14100"/>
        <pc:sldMkLst>
          <pc:docMk/>
          <pc:sldMk cId="904483867" sldId="337"/>
        </pc:sldMkLst>
        <pc:spChg chg="del mod">
          <ac:chgData name="Mike Jones" userId="9ad1ed2f9d6d7e5f" providerId="LiveId" clId="{ABB0117F-1253-44DD-9326-F618D86F588F}" dt="2023-05-18T09:27:57.895" v="2303" actId="478"/>
          <ac:spMkLst>
            <pc:docMk/>
            <pc:sldMk cId="904483867" sldId="337"/>
            <ac:spMk id="3" creationId="{67F19517-4349-05E0-C52D-0B1D67557E93}"/>
          </ac:spMkLst>
        </pc:spChg>
        <pc:spChg chg="mod">
          <ac:chgData name="Mike Jones" userId="9ad1ed2f9d6d7e5f" providerId="LiveId" clId="{ABB0117F-1253-44DD-9326-F618D86F588F}" dt="2023-05-18T09:53:17.831" v="2911" actId="1076"/>
          <ac:spMkLst>
            <pc:docMk/>
            <pc:sldMk cId="904483867" sldId="337"/>
            <ac:spMk id="9" creationId="{53F09A60-C517-5093-65CA-61F04F49A0A5}"/>
          </ac:spMkLst>
        </pc:spChg>
        <pc:spChg chg="add mod">
          <ac:chgData name="Mike Jones" userId="9ad1ed2f9d6d7e5f" providerId="LiveId" clId="{ABB0117F-1253-44DD-9326-F618D86F588F}" dt="2023-05-18T09:54:26.241" v="2912" actId="1076"/>
          <ac:spMkLst>
            <pc:docMk/>
            <pc:sldMk cId="904483867" sldId="337"/>
            <ac:spMk id="10" creationId="{865D1011-17A0-AD76-F97B-52FA9C2A20C0}"/>
          </ac:spMkLst>
        </pc:spChg>
        <pc:spChg chg="del">
          <ac:chgData name="Mike Jones" userId="9ad1ed2f9d6d7e5f" providerId="LiveId" clId="{ABB0117F-1253-44DD-9326-F618D86F588F}" dt="2023-05-18T09:24:25.338" v="2224" actId="478"/>
          <ac:spMkLst>
            <pc:docMk/>
            <pc:sldMk cId="904483867" sldId="337"/>
            <ac:spMk id="13" creationId="{11C2762F-9147-694D-A5FE-26F98180D9F3}"/>
          </ac:spMkLst>
        </pc:spChg>
        <pc:spChg chg="del">
          <ac:chgData name="Mike Jones" userId="9ad1ed2f9d6d7e5f" providerId="LiveId" clId="{ABB0117F-1253-44DD-9326-F618D86F588F}" dt="2023-05-18T09:24:20.582" v="2221" actId="478"/>
          <ac:spMkLst>
            <pc:docMk/>
            <pc:sldMk cId="904483867" sldId="337"/>
            <ac:spMk id="15" creationId="{FFCDC36C-FAFF-3ECD-6659-314B743BA825}"/>
          </ac:spMkLst>
        </pc:spChg>
        <pc:spChg chg="del">
          <ac:chgData name="Mike Jones" userId="9ad1ed2f9d6d7e5f" providerId="LiveId" clId="{ABB0117F-1253-44DD-9326-F618D86F588F}" dt="2023-05-18T09:24:23.162" v="2223" actId="478"/>
          <ac:spMkLst>
            <pc:docMk/>
            <pc:sldMk cId="904483867" sldId="337"/>
            <ac:spMk id="19" creationId="{EA3D9A17-3411-5F4F-AF0C-B97C3AB53E2F}"/>
          </ac:spMkLst>
        </pc:spChg>
        <pc:spChg chg="add mod">
          <ac:chgData name="Mike Jones" userId="9ad1ed2f9d6d7e5f" providerId="LiveId" clId="{ABB0117F-1253-44DD-9326-F618D86F588F}" dt="2023-05-18T09:31:42.266" v="2470" actId="1076"/>
          <ac:spMkLst>
            <pc:docMk/>
            <pc:sldMk cId="904483867" sldId="337"/>
            <ac:spMk id="21" creationId="{6D0FAD2B-A2F9-BC45-3682-C11290193FA2}"/>
          </ac:spMkLst>
        </pc:spChg>
        <pc:picChg chg="add del">
          <ac:chgData name="Mike Jones" userId="9ad1ed2f9d6d7e5f" providerId="LiveId" clId="{ABB0117F-1253-44DD-9326-F618D86F588F}" dt="2023-05-18T09:27:43.661" v="2297" actId="478"/>
          <ac:picMkLst>
            <pc:docMk/>
            <pc:sldMk cId="904483867" sldId="337"/>
            <ac:picMk id="5" creationId="{0C83B7C6-19F5-3D94-29DC-1B374C719DD6}"/>
          </ac:picMkLst>
        </pc:picChg>
        <pc:picChg chg="add mod">
          <ac:chgData name="Mike Jones" userId="9ad1ed2f9d6d7e5f" providerId="LiveId" clId="{ABB0117F-1253-44DD-9326-F618D86F588F}" dt="2023-05-18T09:28:20.759" v="2307" actId="1076"/>
          <ac:picMkLst>
            <pc:docMk/>
            <pc:sldMk cId="904483867" sldId="337"/>
            <ac:picMk id="7" creationId="{70B94B25-C73C-0C84-06FB-7311836F2D32}"/>
          </ac:picMkLst>
        </pc:picChg>
        <pc:picChg chg="add del mod">
          <ac:chgData name="Mike Jones" userId="9ad1ed2f9d6d7e5f" providerId="LiveId" clId="{ABB0117F-1253-44DD-9326-F618D86F588F}" dt="2023-05-18T09:30:01.342" v="2417" actId="478"/>
          <ac:picMkLst>
            <pc:docMk/>
            <pc:sldMk cId="904483867" sldId="337"/>
            <ac:picMk id="11" creationId="{7DD07F06-CBCF-BC4B-D4C7-DC1CC483FC2E}"/>
          </ac:picMkLst>
        </pc:picChg>
        <pc:picChg chg="del">
          <ac:chgData name="Mike Jones" userId="9ad1ed2f9d6d7e5f" providerId="LiveId" clId="{ABB0117F-1253-44DD-9326-F618D86F588F}" dt="2023-05-18T09:24:19.058" v="2220" actId="478"/>
          <ac:picMkLst>
            <pc:docMk/>
            <pc:sldMk cId="904483867" sldId="337"/>
            <ac:picMk id="12" creationId="{87591E60-1B13-13D5-C33F-C67818761E6C}"/>
          </ac:picMkLst>
        </pc:picChg>
        <pc:picChg chg="del">
          <ac:chgData name="Mike Jones" userId="9ad1ed2f9d6d7e5f" providerId="LiveId" clId="{ABB0117F-1253-44DD-9326-F618D86F588F}" dt="2023-05-18T09:24:21.317" v="2222" actId="478"/>
          <ac:picMkLst>
            <pc:docMk/>
            <pc:sldMk cId="904483867" sldId="337"/>
            <ac:picMk id="17" creationId="{540DAE37-1B4F-A6B5-4F38-C8451FFD4E24}"/>
          </ac:picMkLst>
        </pc:picChg>
        <pc:cxnChg chg="add mod">
          <ac:chgData name="Mike Jones" userId="9ad1ed2f9d6d7e5f" providerId="LiveId" clId="{ABB0117F-1253-44DD-9326-F618D86F588F}" dt="2023-05-18T09:54:29.864" v="2913" actId="14100"/>
          <ac:cxnSpMkLst>
            <pc:docMk/>
            <pc:sldMk cId="904483867" sldId="337"/>
            <ac:cxnSpMk id="14" creationId="{40BA439E-1ACE-0B1F-3C66-C7C71D43AC56}"/>
          </ac:cxnSpMkLst>
        </pc:cxnChg>
      </pc:sldChg>
      <pc:sldChg chg="addSp delSp modSp add del mod">
        <pc:chgData name="Mike Jones" userId="9ad1ed2f9d6d7e5f" providerId="LiveId" clId="{ABB0117F-1253-44DD-9326-F618D86F588F}" dt="2023-05-18T13:15:32.794" v="5527" actId="20577"/>
        <pc:sldMkLst>
          <pc:docMk/>
          <pc:sldMk cId="1118687915" sldId="338"/>
        </pc:sldMkLst>
        <pc:spChg chg="add mod">
          <ac:chgData name="Mike Jones" userId="9ad1ed2f9d6d7e5f" providerId="LiveId" clId="{ABB0117F-1253-44DD-9326-F618D86F588F}" dt="2023-05-18T13:15:32.794" v="5527" actId="20577"/>
          <ac:spMkLst>
            <pc:docMk/>
            <pc:sldMk cId="1118687915" sldId="338"/>
            <ac:spMk id="3" creationId="{6E1D15F6-DF09-A367-BAAF-17C5126D50A2}"/>
          </ac:spMkLst>
        </pc:spChg>
        <pc:spChg chg="mod">
          <ac:chgData name="Mike Jones" userId="9ad1ed2f9d6d7e5f" providerId="LiveId" clId="{ABB0117F-1253-44DD-9326-F618D86F588F}" dt="2023-05-18T13:13:54.298" v="5487" actId="1076"/>
          <ac:spMkLst>
            <pc:docMk/>
            <pc:sldMk cId="1118687915" sldId="338"/>
            <ac:spMk id="9" creationId="{53F09A60-C517-5093-65CA-61F04F49A0A5}"/>
          </ac:spMkLst>
        </pc:spChg>
        <pc:spChg chg="del">
          <ac:chgData name="Mike Jones" userId="9ad1ed2f9d6d7e5f" providerId="LiveId" clId="{ABB0117F-1253-44DD-9326-F618D86F588F}" dt="2023-05-18T09:32:40.512" v="2557" actId="478"/>
          <ac:spMkLst>
            <pc:docMk/>
            <pc:sldMk cId="1118687915" sldId="338"/>
            <ac:spMk id="10" creationId="{865D1011-17A0-AD76-F97B-52FA9C2A20C0}"/>
          </ac:spMkLst>
        </pc:spChg>
        <pc:spChg chg="add mod">
          <ac:chgData name="Mike Jones" userId="9ad1ed2f9d6d7e5f" providerId="LiveId" clId="{ABB0117F-1253-44DD-9326-F618D86F588F}" dt="2023-05-18T13:14:33.614" v="5501" actId="20577"/>
          <ac:spMkLst>
            <pc:docMk/>
            <pc:sldMk cId="1118687915" sldId="338"/>
            <ac:spMk id="11" creationId="{01C40791-32FB-9A3C-2781-2DFBC1BCA5DD}"/>
          </ac:spMkLst>
        </pc:spChg>
        <pc:spChg chg="add mod">
          <ac:chgData name="Mike Jones" userId="9ad1ed2f9d6d7e5f" providerId="LiveId" clId="{ABB0117F-1253-44DD-9326-F618D86F588F}" dt="2023-05-18T10:37:16.554" v="3352" actId="1076"/>
          <ac:spMkLst>
            <pc:docMk/>
            <pc:sldMk cId="1118687915" sldId="338"/>
            <ac:spMk id="13" creationId="{44FB2754-B6CF-45C4-9886-E22295C84BE6}"/>
          </ac:spMkLst>
        </pc:spChg>
        <pc:picChg chg="add del">
          <ac:chgData name="Mike Jones" userId="9ad1ed2f9d6d7e5f" providerId="LiveId" clId="{ABB0117F-1253-44DD-9326-F618D86F588F}" dt="2023-05-18T09:33:22.719" v="2560" actId="478"/>
          <ac:picMkLst>
            <pc:docMk/>
            <pc:sldMk cId="1118687915" sldId="338"/>
            <ac:picMk id="4" creationId="{7EE33BB2-9450-C925-6E43-9E9D6752DF60}"/>
          </ac:picMkLst>
        </pc:picChg>
        <pc:picChg chg="add mod">
          <ac:chgData name="Mike Jones" userId="9ad1ed2f9d6d7e5f" providerId="LiveId" clId="{ABB0117F-1253-44DD-9326-F618D86F588F}" dt="2023-05-18T09:54:47.256" v="2914" actId="1076"/>
          <ac:picMkLst>
            <pc:docMk/>
            <pc:sldMk cId="1118687915" sldId="338"/>
            <ac:picMk id="6" creationId="{D04341AD-A2C1-AA57-18AE-C9D73FCDF644}"/>
          </ac:picMkLst>
        </pc:picChg>
        <pc:picChg chg="del">
          <ac:chgData name="Mike Jones" userId="9ad1ed2f9d6d7e5f" providerId="LiveId" clId="{ABB0117F-1253-44DD-9326-F618D86F588F}" dt="2023-05-18T09:31:05.472" v="2459" actId="478"/>
          <ac:picMkLst>
            <pc:docMk/>
            <pc:sldMk cId="1118687915" sldId="338"/>
            <ac:picMk id="7" creationId="{70B94B25-C73C-0C84-06FB-7311836F2D32}"/>
          </ac:picMkLst>
        </pc:picChg>
        <pc:cxnChg chg="del">
          <ac:chgData name="Mike Jones" userId="9ad1ed2f9d6d7e5f" providerId="LiveId" clId="{ABB0117F-1253-44DD-9326-F618D86F588F}" dt="2023-05-18T09:32:41.305" v="2558" actId="478"/>
          <ac:cxnSpMkLst>
            <pc:docMk/>
            <pc:sldMk cId="1118687915" sldId="338"/>
            <ac:cxnSpMk id="14" creationId="{40BA439E-1ACE-0B1F-3C66-C7C71D43AC56}"/>
          </ac:cxnSpMkLst>
        </pc:cxnChg>
      </pc:sldChg>
      <pc:sldChg chg="addSp delSp modSp add mod">
        <pc:chgData name="Mike Jones" userId="9ad1ed2f9d6d7e5f" providerId="LiveId" clId="{ABB0117F-1253-44DD-9326-F618D86F588F}" dt="2023-05-18T13:16:22.243" v="5548" actId="20577"/>
        <pc:sldMkLst>
          <pc:docMk/>
          <pc:sldMk cId="2565946288" sldId="339"/>
        </pc:sldMkLst>
        <pc:spChg chg="add mod">
          <ac:chgData name="Mike Jones" userId="9ad1ed2f9d6d7e5f" providerId="LiveId" clId="{ABB0117F-1253-44DD-9326-F618D86F588F}" dt="2023-05-18T13:16:22.243" v="5548" actId="20577"/>
          <ac:spMkLst>
            <pc:docMk/>
            <pc:sldMk cId="2565946288" sldId="339"/>
            <ac:spMk id="7" creationId="{A47428A2-01FF-1FE4-B371-7782F20A2DED}"/>
          </ac:spMkLst>
        </pc:spChg>
        <pc:spChg chg="del">
          <ac:chgData name="Mike Jones" userId="9ad1ed2f9d6d7e5f" providerId="LiveId" clId="{ABB0117F-1253-44DD-9326-F618D86F588F}" dt="2023-05-18T09:35:54.415" v="2684" actId="478"/>
          <ac:spMkLst>
            <pc:docMk/>
            <pc:sldMk cId="2565946288" sldId="339"/>
            <ac:spMk id="9" creationId="{53F09A60-C517-5093-65CA-61F04F49A0A5}"/>
          </ac:spMkLst>
        </pc:spChg>
        <pc:spChg chg="del">
          <ac:chgData name="Mike Jones" userId="9ad1ed2f9d6d7e5f" providerId="LiveId" clId="{ABB0117F-1253-44DD-9326-F618D86F588F}" dt="2023-05-18T09:35:55.577" v="2685" actId="478"/>
          <ac:spMkLst>
            <pc:docMk/>
            <pc:sldMk cId="2565946288" sldId="339"/>
            <ac:spMk id="11" creationId="{01C40791-32FB-9A3C-2781-2DFBC1BCA5DD}"/>
          </ac:spMkLst>
        </pc:spChg>
        <pc:spChg chg="add mod">
          <ac:chgData name="Mike Jones" userId="9ad1ed2f9d6d7e5f" providerId="LiveId" clId="{ABB0117F-1253-44DD-9326-F618D86F588F}" dt="2023-05-18T10:36:07.280" v="3341" actId="1076"/>
          <ac:spMkLst>
            <pc:docMk/>
            <pc:sldMk cId="2565946288" sldId="339"/>
            <ac:spMk id="12" creationId="{421ED34E-5E49-3FE3-4903-06EF1FFA0907}"/>
          </ac:spMkLst>
        </pc:spChg>
        <pc:picChg chg="add mod">
          <ac:chgData name="Mike Jones" userId="9ad1ed2f9d6d7e5f" providerId="LiveId" clId="{ABB0117F-1253-44DD-9326-F618D86F588F}" dt="2023-05-18T09:51:47.711" v="2906" actId="1076"/>
          <ac:picMkLst>
            <pc:docMk/>
            <pc:sldMk cId="2565946288" sldId="339"/>
            <ac:picMk id="4" creationId="{75A10733-BA54-7512-2353-C262CEC8D270}"/>
          </ac:picMkLst>
        </pc:picChg>
        <pc:picChg chg="add del mod">
          <ac:chgData name="Mike Jones" userId="9ad1ed2f9d6d7e5f" providerId="LiveId" clId="{ABB0117F-1253-44DD-9326-F618D86F588F}" dt="2023-05-18T09:38:33.737" v="2697" actId="478"/>
          <ac:picMkLst>
            <pc:docMk/>
            <pc:sldMk cId="2565946288" sldId="339"/>
            <ac:picMk id="5" creationId="{13CFD489-52CA-BDA3-CD8D-4256EC2DFD70}"/>
          </ac:picMkLst>
        </pc:picChg>
        <pc:picChg chg="del">
          <ac:chgData name="Mike Jones" userId="9ad1ed2f9d6d7e5f" providerId="LiveId" clId="{ABB0117F-1253-44DD-9326-F618D86F588F}" dt="2023-05-18T09:35:52.949" v="2683" actId="478"/>
          <ac:picMkLst>
            <pc:docMk/>
            <pc:sldMk cId="2565946288" sldId="339"/>
            <ac:picMk id="6" creationId="{D04341AD-A2C1-AA57-18AE-C9D73FCDF644}"/>
          </ac:picMkLst>
        </pc:picChg>
      </pc:sldChg>
      <pc:sldChg chg="addSp delSp modSp add mod">
        <pc:chgData name="Mike Jones" userId="9ad1ed2f9d6d7e5f" providerId="LiveId" clId="{ABB0117F-1253-44DD-9326-F618D86F588F}" dt="2023-05-18T10:35:18.382" v="3330" actId="1076"/>
        <pc:sldMkLst>
          <pc:docMk/>
          <pc:sldMk cId="2617866548" sldId="340"/>
        </pc:sldMkLst>
        <pc:spChg chg="add mod">
          <ac:chgData name="Mike Jones" userId="9ad1ed2f9d6d7e5f" providerId="LiveId" clId="{ABB0117F-1253-44DD-9326-F618D86F588F}" dt="2023-05-18T10:34:48.859" v="3319"/>
          <ac:spMkLst>
            <pc:docMk/>
            <pc:sldMk cId="2617866548" sldId="340"/>
            <ac:spMk id="6" creationId="{D533BD9C-B558-0F7E-20AE-26AD7B6211BE}"/>
          </ac:spMkLst>
        </pc:spChg>
        <pc:spChg chg="mod">
          <ac:chgData name="Mike Jones" userId="9ad1ed2f9d6d7e5f" providerId="LiveId" clId="{ABB0117F-1253-44DD-9326-F618D86F588F}" dt="2023-05-18T10:01:03.234" v="3150" actId="20577"/>
          <ac:spMkLst>
            <pc:docMk/>
            <pc:sldMk cId="2617866548" sldId="340"/>
            <ac:spMk id="7" creationId="{A47428A2-01FF-1FE4-B371-7782F20A2DED}"/>
          </ac:spMkLst>
        </pc:spChg>
        <pc:spChg chg="mod">
          <ac:chgData name="Mike Jones" userId="9ad1ed2f9d6d7e5f" providerId="LiveId" clId="{ABB0117F-1253-44DD-9326-F618D86F588F}" dt="2023-05-18T09:55:23.999" v="2922" actId="20577"/>
          <ac:spMkLst>
            <pc:docMk/>
            <pc:sldMk cId="2617866548" sldId="340"/>
            <ac:spMk id="8" creationId="{BB954D92-E511-D0E7-22AD-DC805F22F7F1}"/>
          </ac:spMkLst>
        </pc:spChg>
        <pc:spChg chg="add mod">
          <ac:chgData name="Mike Jones" userId="9ad1ed2f9d6d7e5f" providerId="LiveId" clId="{ABB0117F-1253-44DD-9326-F618D86F588F}" dt="2023-05-18T10:35:18.382" v="3330" actId="1076"/>
          <ac:spMkLst>
            <pc:docMk/>
            <pc:sldMk cId="2617866548" sldId="340"/>
            <ac:spMk id="10" creationId="{9E4D4C0B-A557-B1E3-9352-26AC6437067F}"/>
          </ac:spMkLst>
        </pc:spChg>
        <pc:picChg chg="del">
          <ac:chgData name="Mike Jones" userId="9ad1ed2f9d6d7e5f" providerId="LiveId" clId="{ABB0117F-1253-44DD-9326-F618D86F588F}" dt="2023-05-18T09:55:17.883" v="2916" actId="478"/>
          <ac:picMkLst>
            <pc:docMk/>
            <pc:sldMk cId="2617866548" sldId="340"/>
            <ac:picMk id="4" creationId="{75A10733-BA54-7512-2353-C262CEC8D270}"/>
          </ac:picMkLst>
        </pc:picChg>
        <pc:picChg chg="add mod">
          <ac:chgData name="Mike Jones" userId="9ad1ed2f9d6d7e5f" providerId="LiveId" clId="{ABB0117F-1253-44DD-9326-F618D86F588F}" dt="2023-05-18T10:00:01.552" v="3071" actId="1076"/>
          <ac:picMkLst>
            <pc:docMk/>
            <pc:sldMk cId="2617866548" sldId="340"/>
            <ac:picMk id="5" creationId="{35C82667-C1B9-8B7F-5390-085788DF6E36}"/>
          </ac:picMkLst>
        </pc:picChg>
      </pc:sldChg>
      <pc:sldChg chg="addSp delSp modSp add mod">
        <pc:chgData name="Mike Jones" userId="9ad1ed2f9d6d7e5f" providerId="LiveId" clId="{ABB0117F-1253-44DD-9326-F618D86F588F}" dt="2023-05-18T12:32:39.278" v="5409" actId="20577"/>
        <pc:sldMkLst>
          <pc:docMk/>
          <pc:sldMk cId="2915863473" sldId="341"/>
        </pc:sldMkLst>
        <pc:spChg chg="mod">
          <ac:chgData name="Mike Jones" userId="9ad1ed2f9d6d7e5f" providerId="LiveId" clId="{ABB0117F-1253-44DD-9326-F618D86F588F}" dt="2023-05-18T12:32:39.278" v="5409" actId="20577"/>
          <ac:spMkLst>
            <pc:docMk/>
            <pc:sldMk cId="2915863473" sldId="341"/>
            <ac:spMk id="2" creationId="{00000000-0000-0000-0000-000000000000}"/>
          </ac:spMkLst>
        </pc:spChg>
        <pc:spChg chg="del">
          <ac:chgData name="Mike Jones" userId="9ad1ed2f9d6d7e5f" providerId="LiveId" clId="{ABB0117F-1253-44DD-9326-F618D86F588F}" dt="2023-05-18T10:03:26.450" v="3299" actId="478"/>
          <ac:spMkLst>
            <pc:docMk/>
            <pc:sldMk cId="2915863473" sldId="341"/>
            <ac:spMk id="6" creationId="{D533BD9C-B558-0F7E-20AE-26AD7B6211BE}"/>
          </ac:spMkLst>
        </pc:spChg>
        <pc:spChg chg="mod">
          <ac:chgData name="Mike Jones" userId="9ad1ed2f9d6d7e5f" providerId="LiveId" clId="{ABB0117F-1253-44DD-9326-F618D86F588F}" dt="2023-05-18T10:50:22.265" v="3776" actId="20577"/>
          <ac:spMkLst>
            <pc:docMk/>
            <pc:sldMk cId="2915863473" sldId="341"/>
            <ac:spMk id="7" creationId="{A47428A2-01FF-1FE4-B371-7782F20A2DED}"/>
          </ac:spMkLst>
        </pc:spChg>
        <pc:spChg chg="del mod">
          <ac:chgData name="Mike Jones" userId="9ad1ed2f9d6d7e5f" providerId="LiveId" clId="{ABB0117F-1253-44DD-9326-F618D86F588F}" dt="2023-05-18T10:49:58.854" v="3746" actId="478"/>
          <ac:spMkLst>
            <pc:docMk/>
            <pc:sldMk cId="2915863473" sldId="341"/>
            <ac:spMk id="8" creationId="{BB954D92-E511-D0E7-22AD-DC805F22F7F1}"/>
          </ac:spMkLst>
        </pc:spChg>
        <pc:spChg chg="add mod">
          <ac:chgData name="Mike Jones" userId="9ad1ed2f9d6d7e5f" providerId="LiveId" clId="{ABB0117F-1253-44DD-9326-F618D86F588F}" dt="2023-05-18T10:53:39.628" v="3920" actId="1076"/>
          <ac:spMkLst>
            <pc:docMk/>
            <pc:sldMk cId="2915863473" sldId="341"/>
            <ac:spMk id="11" creationId="{889B2803-3065-8FF4-AF09-F28DFE2999AD}"/>
          </ac:spMkLst>
        </pc:spChg>
        <pc:spChg chg="add mod">
          <ac:chgData name="Mike Jones" userId="9ad1ed2f9d6d7e5f" providerId="LiveId" clId="{ABB0117F-1253-44DD-9326-F618D86F588F}" dt="2023-05-18T10:48:51.306" v="3733" actId="20577"/>
          <ac:spMkLst>
            <pc:docMk/>
            <pc:sldMk cId="2915863473" sldId="341"/>
            <ac:spMk id="17" creationId="{9EC16FC2-9CB5-D15F-1475-C3E34AEE136D}"/>
          </ac:spMkLst>
        </pc:spChg>
        <pc:spChg chg="add mod">
          <ac:chgData name="Mike Jones" userId="9ad1ed2f9d6d7e5f" providerId="LiveId" clId="{ABB0117F-1253-44DD-9326-F618D86F588F}" dt="2023-05-18T10:53:47.790" v="3921" actId="1076"/>
          <ac:spMkLst>
            <pc:docMk/>
            <pc:sldMk cId="2915863473" sldId="341"/>
            <ac:spMk id="18" creationId="{BDB3BB9F-5A94-01B1-74C6-721CBB1C2CF2}"/>
          </ac:spMkLst>
        </pc:spChg>
        <pc:picChg chg="add del mod">
          <ac:chgData name="Mike Jones" userId="9ad1ed2f9d6d7e5f" providerId="LiveId" clId="{ABB0117F-1253-44DD-9326-F618D86F588F}" dt="2023-05-18T10:31:41.938" v="3302" actId="478"/>
          <ac:picMkLst>
            <pc:docMk/>
            <pc:sldMk cId="2915863473" sldId="341"/>
            <ac:picMk id="3" creationId="{7C9F3BAF-4E60-CE1D-FD53-C468A88BE76B}"/>
          </ac:picMkLst>
        </pc:picChg>
        <pc:picChg chg="del">
          <ac:chgData name="Mike Jones" userId="9ad1ed2f9d6d7e5f" providerId="LiveId" clId="{ABB0117F-1253-44DD-9326-F618D86F588F}" dt="2023-05-18T10:03:20.980" v="3298" actId="478"/>
          <ac:picMkLst>
            <pc:docMk/>
            <pc:sldMk cId="2915863473" sldId="341"/>
            <ac:picMk id="5" creationId="{35C82667-C1B9-8B7F-5390-085788DF6E36}"/>
          </ac:picMkLst>
        </pc:picChg>
        <pc:picChg chg="add del mod">
          <ac:chgData name="Mike Jones" userId="9ad1ed2f9d6d7e5f" providerId="LiveId" clId="{ABB0117F-1253-44DD-9326-F618D86F588F}" dt="2023-05-18T10:39:02.245" v="3496" actId="478"/>
          <ac:picMkLst>
            <pc:docMk/>
            <pc:sldMk cId="2915863473" sldId="341"/>
            <ac:picMk id="9" creationId="{E27FF7A8-4719-DE6D-7D33-AA53B0C82AD9}"/>
          </ac:picMkLst>
        </pc:picChg>
        <pc:picChg chg="add del mod">
          <ac:chgData name="Mike Jones" userId="9ad1ed2f9d6d7e5f" providerId="LiveId" clId="{ABB0117F-1253-44DD-9326-F618D86F588F}" dt="2023-05-18T10:46:21.584" v="3675" actId="478"/>
          <ac:picMkLst>
            <pc:docMk/>
            <pc:sldMk cId="2915863473" sldId="341"/>
            <ac:picMk id="10" creationId="{B746CF97-D8BB-9EA9-9E8E-ED899ACF4FD7}"/>
          </ac:picMkLst>
        </pc:picChg>
        <pc:picChg chg="add mod">
          <ac:chgData name="Mike Jones" userId="9ad1ed2f9d6d7e5f" providerId="LiveId" clId="{ABB0117F-1253-44DD-9326-F618D86F588F}" dt="2023-05-18T10:46:18.165" v="3674" actId="1076"/>
          <ac:picMkLst>
            <pc:docMk/>
            <pc:sldMk cId="2915863473" sldId="341"/>
            <ac:picMk id="13" creationId="{48985B3B-9657-C7C6-15ED-6C73EF270584}"/>
          </ac:picMkLst>
        </pc:picChg>
        <pc:picChg chg="add del mod">
          <ac:chgData name="Mike Jones" userId="9ad1ed2f9d6d7e5f" providerId="LiveId" clId="{ABB0117F-1253-44DD-9326-F618D86F588F}" dt="2023-05-18T10:47:05.944" v="3680" actId="478"/>
          <ac:picMkLst>
            <pc:docMk/>
            <pc:sldMk cId="2915863473" sldId="341"/>
            <ac:picMk id="14" creationId="{954BED51-9ABB-9988-15F2-32A18DAE17F8}"/>
          </ac:picMkLst>
        </pc:picChg>
        <pc:picChg chg="add del mod">
          <ac:chgData name="Mike Jones" userId="9ad1ed2f9d6d7e5f" providerId="LiveId" clId="{ABB0117F-1253-44DD-9326-F618D86F588F}" dt="2023-05-18T10:47:26.637" v="3682"/>
          <ac:picMkLst>
            <pc:docMk/>
            <pc:sldMk cId="2915863473" sldId="341"/>
            <ac:picMk id="15" creationId="{02B11332-C958-9053-D404-6F019A759C26}"/>
          </ac:picMkLst>
        </pc:picChg>
        <pc:picChg chg="add del mod">
          <ac:chgData name="Mike Jones" userId="9ad1ed2f9d6d7e5f" providerId="LiveId" clId="{ABB0117F-1253-44DD-9326-F618D86F588F}" dt="2023-05-18T10:47:34.082" v="3686" actId="478"/>
          <ac:picMkLst>
            <pc:docMk/>
            <pc:sldMk cId="2915863473" sldId="341"/>
            <ac:picMk id="16" creationId="{BDF0C5B0-16F0-55B9-FD86-468098F4D067}"/>
          </ac:picMkLst>
        </pc:picChg>
      </pc:sldChg>
      <pc:sldChg chg="addSp delSp modSp add mod">
        <pc:chgData name="Mike Jones" userId="9ad1ed2f9d6d7e5f" providerId="LiveId" clId="{ABB0117F-1253-44DD-9326-F618D86F588F}" dt="2023-05-18T13:19:39.012" v="5592" actId="20577"/>
        <pc:sldMkLst>
          <pc:docMk/>
          <pc:sldMk cId="3067074801" sldId="342"/>
        </pc:sldMkLst>
        <pc:spChg chg="del">
          <ac:chgData name="Mike Jones" userId="9ad1ed2f9d6d7e5f" providerId="LiveId" clId="{ABB0117F-1253-44DD-9326-F618D86F588F}" dt="2023-05-18T10:52:16.284" v="3878" actId="478"/>
          <ac:spMkLst>
            <pc:docMk/>
            <pc:sldMk cId="3067074801" sldId="342"/>
            <ac:spMk id="2" creationId="{00000000-0000-0000-0000-000000000000}"/>
          </ac:spMkLst>
        </pc:spChg>
        <pc:spChg chg="add del mod">
          <ac:chgData name="Mike Jones" userId="9ad1ed2f9d6d7e5f" providerId="LiveId" clId="{ABB0117F-1253-44DD-9326-F618D86F588F}" dt="2023-05-18T12:32:47.271" v="5410" actId="478"/>
          <ac:spMkLst>
            <pc:docMk/>
            <pc:sldMk cId="3067074801" sldId="342"/>
            <ac:spMk id="3" creationId="{0C6D5BC2-37C0-099C-F1F1-C8A9CCDDD782}"/>
          </ac:spMkLst>
        </pc:spChg>
        <pc:spChg chg="add del mod">
          <ac:chgData name="Mike Jones" userId="9ad1ed2f9d6d7e5f" providerId="LiveId" clId="{ABB0117F-1253-44DD-9326-F618D86F588F}" dt="2023-05-18T10:52:22.870" v="3879" actId="478"/>
          <ac:spMkLst>
            <pc:docMk/>
            <pc:sldMk cId="3067074801" sldId="342"/>
            <ac:spMk id="5" creationId="{1A4757A1-8CF7-CEB6-32AD-B00F96205074}"/>
          </ac:spMkLst>
        </pc:spChg>
        <pc:spChg chg="add mod">
          <ac:chgData name="Mike Jones" userId="9ad1ed2f9d6d7e5f" providerId="LiveId" clId="{ABB0117F-1253-44DD-9326-F618D86F588F}" dt="2023-05-18T12:32:49.697" v="5411"/>
          <ac:spMkLst>
            <pc:docMk/>
            <pc:sldMk cId="3067074801" sldId="342"/>
            <ac:spMk id="6" creationId="{DC234AA6-E55B-3AD2-BB1A-B127C280829B}"/>
          </ac:spMkLst>
        </pc:spChg>
        <pc:spChg chg="mod">
          <ac:chgData name="Mike Jones" userId="9ad1ed2f9d6d7e5f" providerId="LiveId" clId="{ABB0117F-1253-44DD-9326-F618D86F588F}" dt="2023-05-18T13:19:39.012" v="5592" actId="20577"/>
          <ac:spMkLst>
            <pc:docMk/>
            <pc:sldMk cId="3067074801" sldId="342"/>
            <ac:spMk id="7" creationId="{A47428A2-01FF-1FE4-B371-7782F20A2DED}"/>
          </ac:spMkLst>
        </pc:spChg>
        <pc:spChg chg="del">
          <ac:chgData name="Mike Jones" userId="9ad1ed2f9d6d7e5f" providerId="LiveId" clId="{ABB0117F-1253-44DD-9326-F618D86F588F}" dt="2023-05-18T10:52:03.685" v="3876" actId="478"/>
          <ac:spMkLst>
            <pc:docMk/>
            <pc:sldMk cId="3067074801" sldId="342"/>
            <ac:spMk id="8" creationId="{BB954D92-E511-D0E7-22AD-DC805F22F7F1}"/>
          </ac:spMkLst>
        </pc:spChg>
        <pc:picChg chg="mod ord">
          <ac:chgData name="Mike Jones" userId="9ad1ed2f9d6d7e5f" providerId="LiveId" clId="{ABB0117F-1253-44DD-9326-F618D86F588F}" dt="2023-05-18T13:19:11.076" v="5564" actId="1076"/>
          <ac:picMkLst>
            <pc:docMk/>
            <pc:sldMk cId="3067074801" sldId="342"/>
            <ac:picMk id="9" creationId="{E27FF7A8-4719-DE6D-7D33-AA53B0C82AD9}"/>
          </ac:picMkLst>
        </pc:picChg>
      </pc:sldChg>
      <pc:sldChg chg="new del">
        <pc:chgData name="Mike Jones" userId="9ad1ed2f9d6d7e5f" providerId="LiveId" clId="{ABB0117F-1253-44DD-9326-F618D86F588F}" dt="2023-05-18T10:57:38.738" v="4218" actId="47"/>
        <pc:sldMkLst>
          <pc:docMk/>
          <pc:sldMk cId="2214311918" sldId="343"/>
        </pc:sldMkLst>
      </pc:sldChg>
      <pc:sldChg chg="addSp delSp modSp add mod">
        <pc:chgData name="Mike Jones" userId="9ad1ed2f9d6d7e5f" providerId="LiveId" clId="{ABB0117F-1253-44DD-9326-F618D86F588F}" dt="2023-05-18T12:09:12.866" v="4747" actId="1076"/>
        <pc:sldMkLst>
          <pc:docMk/>
          <pc:sldMk cId="3818245957" sldId="343"/>
        </pc:sldMkLst>
        <pc:spChg chg="mod">
          <ac:chgData name="Mike Jones" userId="9ad1ed2f9d6d7e5f" providerId="LiveId" clId="{ABB0117F-1253-44DD-9326-F618D86F588F}" dt="2023-05-18T10:57:49.738" v="4224" actId="20577"/>
          <ac:spMkLst>
            <pc:docMk/>
            <pc:sldMk cId="3818245957" sldId="343"/>
            <ac:spMk id="2" creationId="{00000000-0000-0000-0000-000000000000}"/>
          </ac:spMkLst>
        </pc:spChg>
        <pc:spChg chg="add mod">
          <ac:chgData name="Mike Jones" userId="9ad1ed2f9d6d7e5f" providerId="LiveId" clId="{ABB0117F-1253-44DD-9326-F618D86F588F}" dt="2023-05-18T11:55:06.896" v="4696" actId="1076"/>
          <ac:spMkLst>
            <pc:docMk/>
            <pc:sldMk cId="3818245957" sldId="343"/>
            <ac:spMk id="3" creationId="{E838BB86-D311-4CA3-9E5A-7E6B174466A0}"/>
          </ac:spMkLst>
        </pc:spChg>
        <pc:spChg chg="del">
          <ac:chgData name="Mike Jones" userId="9ad1ed2f9d6d7e5f" providerId="LiveId" clId="{ABB0117F-1253-44DD-9326-F618D86F588F}" dt="2023-05-18T10:57:56.949" v="4227" actId="478"/>
          <ac:spMkLst>
            <pc:docMk/>
            <pc:sldMk cId="3818245957" sldId="343"/>
            <ac:spMk id="6" creationId="{D533BD9C-B558-0F7E-20AE-26AD7B6211BE}"/>
          </ac:spMkLst>
        </pc:spChg>
        <pc:spChg chg="mod">
          <ac:chgData name="Mike Jones" userId="9ad1ed2f9d6d7e5f" providerId="LiveId" clId="{ABB0117F-1253-44DD-9326-F618D86F588F}" dt="2023-05-18T11:44:50.515" v="4560" actId="20577"/>
          <ac:spMkLst>
            <pc:docMk/>
            <pc:sldMk cId="3818245957" sldId="343"/>
            <ac:spMk id="7" creationId="{A47428A2-01FF-1FE4-B371-7782F20A2DED}"/>
          </ac:spMkLst>
        </pc:spChg>
        <pc:spChg chg="del mod">
          <ac:chgData name="Mike Jones" userId="9ad1ed2f9d6d7e5f" providerId="LiveId" clId="{ABB0117F-1253-44DD-9326-F618D86F588F}" dt="2023-05-18T10:58:02.306" v="4229" actId="478"/>
          <ac:spMkLst>
            <pc:docMk/>
            <pc:sldMk cId="3818245957" sldId="343"/>
            <ac:spMk id="8" creationId="{BB954D92-E511-D0E7-22AD-DC805F22F7F1}"/>
          </ac:spMkLst>
        </pc:spChg>
        <pc:spChg chg="del">
          <ac:chgData name="Mike Jones" userId="9ad1ed2f9d6d7e5f" providerId="LiveId" clId="{ABB0117F-1253-44DD-9326-F618D86F588F}" dt="2023-05-18T10:57:54.053" v="4226" actId="478"/>
          <ac:spMkLst>
            <pc:docMk/>
            <pc:sldMk cId="3818245957" sldId="343"/>
            <ac:spMk id="10" creationId="{9E4D4C0B-A557-B1E3-9352-26AC6437067F}"/>
          </ac:spMkLst>
        </pc:spChg>
        <pc:spChg chg="add del mod">
          <ac:chgData name="Mike Jones" userId="9ad1ed2f9d6d7e5f" providerId="LiveId" clId="{ABB0117F-1253-44DD-9326-F618D86F588F}" dt="2023-05-18T11:59:50.027" v="4704" actId="478"/>
          <ac:spMkLst>
            <pc:docMk/>
            <pc:sldMk cId="3818245957" sldId="343"/>
            <ac:spMk id="11" creationId="{324F6A82-C718-A8DF-819E-4A4ABDB900EA}"/>
          </ac:spMkLst>
        </pc:spChg>
        <pc:spChg chg="add mod">
          <ac:chgData name="Mike Jones" userId="9ad1ed2f9d6d7e5f" providerId="LiveId" clId="{ABB0117F-1253-44DD-9326-F618D86F588F}" dt="2023-05-18T12:01:29.299" v="4723" actId="1076"/>
          <ac:spMkLst>
            <pc:docMk/>
            <pc:sldMk cId="3818245957" sldId="343"/>
            <ac:spMk id="15" creationId="{5D4476A5-1DF4-A7C8-FAE8-6938EFB7F4B0}"/>
          </ac:spMkLst>
        </pc:spChg>
        <pc:spChg chg="add mod">
          <ac:chgData name="Mike Jones" userId="9ad1ed2f9d6d7e5f" providerId="LiveId" clId="{ABB0117F-1253-44DD-9326-F618D86F588F}" dt="2023-05-18T12:09:12.866" v="4747" actId="1076"/>
          <ac:spMkLst>
            <pc:docMk/>
            <pc:sldMk cId="3818245957" sldId="343"/>
            <ac:spMk id="21" creationId="{35531F41-8E38-5A7E-1288-9FED97538A4C}"/>
          </ac:spMkLst>
        </pc:spChg>
        <pc:picChg chg="add del mod">
          <ac:chgData name="Mike Jones" userId="9ad1ed2f9d6d7e5f" providerId="LiveId" clId="{ABB0117F-1253-44DD-9326-F618D86F588F}" dt="2023-05-18T11:59:46.799" v="4703" actId="478"/>
          <ac:picMkLst>
            <pc:docMk/>
            <pc:sldMk cId="3818245957" sldId="343"/>
            <ac:picMk id="4" creationId="{461CD7BF-85A9-65B7-A852-413BC78DB961}"/>
          </ac:picMkLst>
        </pc:picChg>
        <pc:picChg chg="del">
          <ac:chgData name="Mike Jones" userId="9ad1ed2f9d6d7e5f" providerId="LiveId" clId="{ABB0117F-1253-44DD-9326-F618D86F588F}" dt="2023-05-18T10:57:52.570" v="4225" actId="478"/>
          <ac:picMkLst>
            <pc:docMk/>
            <pc:sldMk cId="3818245957" sldId="343"/>
            <ac:picMk id="5" creationId="{35C82667-C1B9-8B7F-5390-085788DF6E36}"/>
          </ac:picMkLst>
        </pc:picChg>
        <pc:picChg chg="add mod ord">
          <ac:chgData name="Mike Jones" userId="9ad1ed2f9d6d7e5f" providerId="LiveId" clId="{ABB0117F-1253-44DD-9326-F618D86F588F}" dt="2023-05-18T12:08:26.377" v="4735" actId="688"/>
          <ac:picMkLst>
            <pc:docMk/>
            <pc:sldMk cId="3818245957" sldId="343"/>
            <ac:picMk id="13" creationId="{AA1D3D41-7044-5023-1446-90B7FF53919F}"/>
          </ac:picMkLst>
        </pc:picChg>
        <pc:picChg chg="add del mod ord">
          <ac:chgData name="Mike Jones" userId="9ad1ed2f9d6d7e5f" providerId="LiveId" clId="{ABB0117F-1253-44DD-9326-F618D86F588F}" dt="2023-05-18T12:08:05.501" v="4731" actId="478"/>
          <ac:picMkLst>
            <pc:docMk/>
            <pc:sldMk cId="3818245957" sldId="343"/>
            <ac:picMk id="17" creationId="{8622994D-9C95-4B92-ADFF-89F61D6845F0}"/>
          </ac:picMkLst>
        </pc:picChg>
        <pc:picChg chg="add mod">
          <ac:chgData name="Mike Jones" userId="9ad1ed2f9d6d7e5f" providerId="LiveId" clId="{ABB0117F-1253-44DD-9326-F618D86F588F}" dt="2023-05-18T12:08:33.601" v="4736" actId="688"/>
          <ac:picMkLst>
            <pc:docMk/>
            <pc:sldMk cId="3818245957" sldId="343"/>
            <ac:picMk id="19" creationId="{D4EFBB24-6358-09C8-D23D-BBAA7B03E5D6}"/>
          </ac:picMkLst>
        </pc:picChg>
      </pc:sldChg>
      <pc:sldChg chg="addSp delSp modSp add mod">
        <pc:chgData name="Mike Jones" userId="9ad1ed2f9d6d7e5f" providerId="LiveId" clId="{ABB0117F-1253-44DD-9326-F618D86F588F}" dt="2023-05-18T12:18:47.229" v="4891" actId="20577"/>
        <pc:sldMkLst>
          <pc:docMk/>
          <pc:sldMk cId="4248312438" sldId="344"/>
        </pc:sldMkLst>
        <pc:spChg chg="del">
          <ac:chgData name="Mike Jones" userId="9ad1ed2f9d6d7e5f" providerId="LiveId" clId="{ABB0117F-1253-44DD-9326-F618D86F588F}" dt="2023-05-18T12:09:41.368" v="4753" actId="478"/>
          <ac:spMkLst>
            <pc:docMk/>
            <pc:sldMk cId="4248312438" sldId="344"/>
            <ac:spMk id="3" creationId="{E838BB86-D311-4CA3-9E5A-7E6B174466A0}"/>
          </ac:spMkLst>
        </pc:spChg>
        <pc:spChg chg="mod">
          <ac:chgData name="Mike Jones" userId="9ad1ed2f9d6d7e5f" providerId="LiveId" clId="{ABB0117F-1253-44DD-9326-F618D86F588F}" dt="2023-05-18T12:10:48.403" v="4877" actId="20577"/>
          <ac:spMkLst>
            <pc:docMk/>
            <pc:sldMk cId="4248312438" sldId="344"/>
            <ac:spMk id="7" creationId="{A47428A2-01FF-1FE4-B371-7782F20A2DED}"/>
          </ac:spMkLst>
        </pc:spChg>
        <pc:spChg chg="add mod">
          <ac:chgData name="Mike Jones" userId="9ad1ed2f9d6d7e5f" providerId="LiveId" clId="{ABB0117F-1253-44DD-9326-F618D86F588F}" dt="2023-05-18T12:18:47.229" v="4891" actId="20577"/>
          <ac:spMkLst>
            <pc:docMk/>
            <pc:sldMk cId="4248312438" sldId="344"/>
            <ac:spMk id="8" creationId="{7B05D39D-79AB-8396-1459-9078D2F860DB}"/>
          </ac:spMkLst>
        </pc:spChg>
        <pc:spChg chg="del">
          <ac:chgData name="Mike Jones" userId="9ad1ed2f9d6d7e5f" providerId="LiveId" clId="{ABB0117F-1253-44DD-9326-F618D86F588F}" dt="2023-05-18T12:09:33.883" v="4752" actId="478"/>
          <ac:spMkLst>
            <pc:docMk/>
            <pc:sldMk cId="4248312438" sldId="344"/>
            <ac:spMk id="15" creationId="{5D4476A5-1DF4-A7C8-FAE8-6938EFB7F4B0}"/>
          </ac:spMkLst>
        </pc:spChg>
        <pc:spChg chg="del">
          <ac:chgData name="Mike Jones" userId="9ad1ed2f9d6d7e5f" providerId="LiveId" clId="{ABB0117F-1253-44DD-9326-F618D86F588F}" dt="2023-05-18T12:09:32.803" v="4751" actId="478"/>
          <ac:spMkLst>
            <pc:docMk/>
            <pc:sldMk cId="4248312438" sldId="344"/>
            <ac:spMk id="21" creationId="{35531F41-8E38-5A7E-1288-9FED97538A4C}"/>
          </ac:spMkLst>
        </pc:spChg>
        <pc:picChg chg="add mod">
          <ac:chgData name="Mike Jones" userId="9ad1ed2f9d6d7e5f" providerId="LiveId" clId="{ABB0117F-1253-44DD-9326-F618D86F588F}" dt="2023-05-18T12:17:22.533" v="4880" actId="1076"/>
          <ac:picMkLst>
            <pc:docMk/>
            <pc:sldMk cId="4248312438" sldId="344"/>
            <ac:picMk id="5" creationId="{4F8E0E1A-D34C-99A4-6204-F21A5F38C786}"/>
          </ac:picMkLst>
        </pc:picChg>
        <pc:picChg chg="del">
          <ac:chgData name="Mike Jones" userId="9ad1ed2f9d6d7e5f" providerId="LiveId" clId="{ABB0117F-1253-44DD-9326-F618D86F588F}" dt="2023-05-18T12:09:30.786" v="4749" actId="478"/>
          <ac:picMkLst>
            <pc:docMk/>
            <pc:sldMk cId="4248312438" sldId="344"/>
            <ac:picMk id="13" creationId="{AA1D3D41-7044-5023-1446-90B7FF53919F}"/>
          </ac:picMkLst>
        </pc:picChg>
        <pc:picChg chg="del">
          <ac:chgData name="Mike Jones" userId="9ad1ed2f9d6d7e5f" providerId="LiveId" clId="{ABB0117F-1253-44DD-9326-F618D86F588F}" dt="2023-05-18T12:09:31.567" v="4750" actId="478"/>
          <ac:picMkLst>
            <pc:docMk/>
            <pc:sldMk cId="4248312438" sldId="344"/>
            <ac:picMk id="19" creationId="{D4EFBB24-6358-09C8-D23D-BBAA7B03E5D6}"/>
          </ac:picMkLst>
        </pc:picChg>
      </pc:sldChg>
      <pc:sldChg chg="add del">
        <pc:chgData name="Mike Jones" userId="9ad1ed2f9d6d7e5f" providerId="LiveId" clId="{ABB0117F-1253-44DD-9326-F618D86F588F}" dt="2023-05-18T12:19:37.313" v="4893" actId="47"/>
        <pc:sldMkLst>
          <pc:docMk/>
          <pc:sldMk cId="1131178329" sldId="345"/>
        </pc:sldMkLst>
      </pc:sldChg>
      <pc:sldChg chg="addSp delSp modSp add mod">
        <pc:chgData name="Mike Jones" userId="9ad1ed2f9d6d7e5f" providerId="LiveId" clId="{ABB0117F-1253-44DD-9326-F618D86F588F}" dt="2023-05-18T12:31:56.941" v="5372" actId="20577"/>
        <pc:sldMkLst>
          <pc:docMk/>
          <pc:sldMk cId="3880671878" sldId="345"/>
        </pc:sldMkLst>
        <pc:spChg chg="mod">
          <ac:chgData name="Mike Jones" userId="9ad1ed2f9d6d7e5f" providerId="LiveId" clId="{ABB0117F-1253-44DD-9326-F618D86F588F}" dt="2023-05-18T12:26:40.758" v="4906" actId="20577"/>
          <ac:spMkLst>
            <pc:docMk/>
            <pc:sldMk cId="3880671878" sldId="345"/>
            <ac:spMk id="2" creationId="{00000000-0000-0000-0000-000000000000}"/>
          </ac:spMkLst>
        </pc:spChg>
        <pc:spChg chg="add mod">
          <ac:chgData name="Mike Jones" userId="9ad1ed2f9d6d7e5f" providerId="LiveId" clId="{ABB0117F-1253-44DD-9326-F618D86F588F}" dt="2023-05-18T12:31:56.941" v="5372" actId="20577"/>
          <ac:spMkLst>
            <pc:docMk/>
            <pc:sldMk cId="3880671878" sldId="345"/>
            <ac:spMk id="3" creationId="{DA14A12D-5DA9-AB18-E15F-228F1FF67C4D}"/>
          </ac:spMkLst>
        </pc:spChg>
        <pc:spChg chg="mod">
          <ac:chgData name="Mike Jones" userId="9ad1ed2f9d6d7e5f" providerId="LiveId" clId="{ABB0117F-1253-44DD-9326-F618D86F588F}" dt="2023-05-18T12:28:28.552" v="5115" actId="20577"/>
          <ac:spMkLst>
            <pc:docMk/>
            <pc:sldMk cId="3880671878" sldId="345"/>
            <ac:spMk id="7" creationId="{A47428A2-01FF-1FE4-B371-7782F20A2DED}"/>
          </ac:spMkLst>
        </pc:spChg>
        <pc:spChg chg="del">
          <ac:chgData name="Mike Jones" userId="9ad1ed2f9d6d7e5f" providerId="LiveId" clId="{ABB0117F-1253-44DD-9326-F618D86F588F}" dt="2023-05-18T12:19:44.673" v="4896" actId="478"/>
          <ac:spMkLst>
            <pc:docMk/>
            <pc:sldMk cId="3880671878" sldId="345"/>
            <ac:spMk id="8" creationId="{7B05D39D-79AB-8396-1459-9078D2F860DB}"/>
          </ac:spMkLst>
        </pc:spChg>
        <pc:picChg chg="del">
          <ac:chgData name="Mike Jones" userId="9ad1ed2f9d6d7e5f" providerId="LiveId" clId="{ABB0117F-1253-44DD-9326-F618D86F588F}" dt="2023-05-18T12:19:42.432" v="4895" actId="478"/>
          <ac:picMkLst>
            <pc:docMk/>
            <pc:sldMk cId="3880671878" sldId="345"/>
            <ac:picMk id="5" creationId="{4F8E0E1A-D34C-99A4-6204-F21A5F38C786}"/>
          </ac:picMkLst>
        </pc:picChg>
      </pc:sldChg>
      <pc:sldChg chg="del">
        <pc:chgData name="Mike Jones" userId="9ad1ed2f9d6d7e5f" providerId="LiveId" clId="{ABB0117F-1253-44DD-9326-F618D86F588F}" dt="2023-05-08T15:44:02.531" v="6" actId="47"/>
        <pc:sldMkLst>
          <pc:docMk/>
          <pc:sldMk cId="3936275447" sldId="348"/>
        </pc:sldMkLst>
      </pc:sldChg>
      <pc:sldChg chg="del">
        <pc:chgData name="Mike Jones" userId="9ad1ed2f9d6d7e5f" providerId="LiveId" clId="{ABB0117F-1253-44DD-9326-F618D86F588F}" dt="2023-05-08T15:44:03.431" v="7" actId="47"/>
        <pc:sldMkLst>
          <pc:docMk/>
          <pc:sldMk cId="1874883699" sldId="350"/>
        </pc:sldMkLst>
      </pc:sldChg>
      <pc:sldChg chg="del">
        <pc:chgData name="Mike Jones" userId="9ad1ed2f9d6d7e5f" providerId="LiveId" clId="{ABB0117F-1253-44DD-9326-F618D86F588F}" dt="2023-05-08T15:44:04.562" v="8" actId="47"/>
        <pc:sldMkLst>
          <pc:docMk/>
          <pc:sldMk cId="1066620125" sldId="351"/>
        </pc:sldMkLst>
      </pc:sldChg>
    </pc:docChg>
  </pc:docChgLst>
  <pc:docChgLst>
    <pc:chgData name="Laura Glover" userId="0654c38050dc99c9" providerId="LiveId" clId="{3C3311C7-8403-460A-80CC-7DCF6CA2D209}"/>
    <pc:docChg chg="custSel modSld">
      <pc:chgData name="Laura Glover" userId="0654c38050dc99c9" providerId="LiveId" clId="{3C3311C7-8403-460A-80CC-7DCF6CA2D209}" dt="2023-09-13T23:21:21.080" v="503"/>
      <pc:docMkLst>
        <pc:docMk/>
      </pc:docMkLst>
      <pc:sldChg chg="addCm">
        <pc:chgData name="Laura Glover" userId="0654c38050dc99c9" providerId="LiveId" clId="{3C3311C7-8403-460A-80CC-7DCF6CA2D209}" dt="2023-09-13T23:21:21.080" v="503"/>
        <pc:sldMkLst>
          <pc:docMk/>
          <pc:sldMk cId="0" sldId="25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ura Glover" userId="0654c38050dc99c9" providerId="LiveId" clId="{3C3311C7-8403-460A-80CC-7DCF6CA2D209}" dt="2023-09-13T23:21:21.080" v="503"/>
              <pc2:cmMkLst xmlns:pc2="http://schemas.microsoft.com/office/powerpoint/2019/9/main/command">
                <pc:docMk/>
                <pc:sldMk cId="0" sldId="256"/>
                <pc2:cmMk id="{4DA8EA68-15D8-4A37-8976-A1B18880A397}"/>
              </pc2:cmMkLst>
            </pc226:cmChg>
          </p:ext>
        </pc:extLst>
      </pc:sldChg>
      <pc:sldChg chg="modSp mod addCm">
        <pc:chgData name="Laura Glover" userId="0654c38050dc99c9" providerId="LiveId" clId="{3C3311C7-8403-460A-80CC-7DCF6CA2D209}" dt="2023-09-13T22:59:05.557" v="14"/>
        <pc:sldMkLst>
          <pc:docMk/>
          <pc:sldMk cId="1811085173" sldId="332"/>
        </pc:sldMkLst>
        <pc:spChg chg="mod">
          <ac:chgData name="Laura Glover" userId="0654c38050dc99c9" providerId="LiveId" clId="{3C3311C7-8403-460A-80CC-7DCF6CA2D209}" dt="2023-09-13T22:56:33.623" v="8" actId="20577"/>
          <ac:spMkLst>
            <pc:docMk/>
            <pc:sldMk cId="1811085173" sldId="332"/>
            <ac:spMk id="7" creationId="{73C99334-60A5-94D9-43DD-0EFD639A20F8}"/>
          </ac:spMkLst>
        </pc:spChg>
        <pc:spChg chg="mod">
          <ac:chgData name="Laura Glover" userId="0654c38050dc99c9" providerId="LiveId" clId="{3C3311C7-8403-460A-80CC-7DCF6CA2D209}" dt="2023-09-13T22:57:25.071" v="13" actId="14100"/>
          <ac:spMkLst>
            <pc:docMk/>
            <pc:sldMk cId="1811085173" sldId="332"/>
            <ac:spMk id="11" creationId="{BD2DC8EE-75FD-F889-36D1-9ECFC28E056E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ura Glover" userId="0654c38050dc99c9" providerId="LiveId" clId="{3C3311C7-8403-460A-80CC-7DCF6CA2D209}" dt="2023-09-13T22:59:05.557" v="14"/>
              <pc2:cmMkLst xmlns:pc2="http://schemas.microsoft.com/office/powerpoint/2019/9/main/command">
                <pc:docMk/>
                <pc:sldMk cId="1811085173" sldId="332"/>
                <pc2:cmMk id="{3869BA43-5906-47C3-80CF-A6EAF1593253}"/>
              </pc2:cmMkLst>
            </pc226:cmChg>
          </p:ext>
        </pc:extLst>
      </pc:sldChg>
      <pc:sldChg chg="modSp mod">
        <pc:chgData name="Laura Glover" userId="0654c38050dc99c9" providerId="LiveId" clId="{3C3311C7-8403-460A-80CC-7DCF6CA2D209}" dt="2023-09-13T23:02:18.968" v="73" actId="20577"/>
        <pc:sldMkLst>
          <pc:docMk/>
          <pc:sldMk cId="4173203849" sldId="334"/>
        </pc:sldMkLst>
        <pc:spChg chg="mod">
          <ac:chgData name="Laura Glover" userId="0654c38050dc99c9" providerId="LiveId" clId="{3C3311C7-8403-460A-80CC-7DCF6CA2D209}" dt="2023-09-13T23:02:18.968" v="73" actId="20577"/>
          <ac:spMkLst>
            <pc:docMk/>
            <pc:sldMk cId="4173203849" sldId="334"/>
            <ac:spMk id="4" creationId="{03884AA7-DF2E-D40C-8D85-2018B2D38900}"/>
          </ac:spMkLst>
        </pc:spChg>
        <pc:spChg chg="mod">
          <ac:chgData name="Laura Glover" userId="0654c38050dc99c9" providerId="LiveId" clId="{3C3311C7-8403-460A-80CC-7DCF6CA2D209}" dt="2023-09-13T23:00:40.695" v="18" actId="20577"/>
          <ac:spMkLst>
            <pc:docMk/>
            <pc:sldMk cId="4173203849" sldId="334"/>
            <ac:spMk id="8" creationId="{BB954D92-E511-D0E7-22AD-DC805F22F7F1}"/>
          </ac:spMkLst>
        </pc:spChg>
      </pc:sldChg>
      <pc:sldChg chg="modSp mod">
        <pc:chgData name="Laura Glover" userId="0654c38050dc99c9" providerId="LiveId" clId="{3C3311C7-8403-460A-80CC-7DCF6CA2D209}" dt="2023-09-13T23:06:33.070" v="172" actId="20577"/>
        <pc:sldMkLst>
          <pc:docMk/>
          <pc:sldMk cId="260266928" sldId="335"/>
        </pc:sldMkLst>
        <pc:spChg chg="mod">
          <ac:chgData name="Laura Glover" userId="0654c38050dc99c9" providerId="LiveId" clId="{3C3311C7-8403-460A-80CC-7DCF6CA2D209}" dt="2023-09-13T23:06:33.070" v="172" actId="20577"/>
          <ac:spMkLst>
            <pc:docMk/>
            <pc:sldMk cId="260266928" sldId="335"/>
            <ac:spMk id="3" creationId="{871D7642-774B-7F5E-4B23-9B5DC170B14B}"/>
          </ac:spMkLst>
        </pc:spChg>
        <pc:spChg chg="mod">
          <ac:chgData name="Laura Glover" userId="0654c38050dc99c9" providerId="LiveId" clId="{3C3311C7-8403-460A-80CC-7DCF6CA2D209}" dt="2023-09-13T23:05:10.602" v="121" actId="20577"/>
          <ac:spMkLst>
            <pc:docMk/>
            <pc:sldMk cId="260266928" sldId="335"/>
            <ac:spMk id="6" creationId="{B788A0BA-41C1-7DFE-561A-1C0D6D5BD6A8}"/>
          </ac:spMkLst>
        </pc:spChg>
        <pc:spChg chg="mod">
          <ac:chgData name="Laura Glover" userId="0654c38050dc99c9" providerId="LiveId" clId="{3C3311C7-8403-460A-80CC-7DCF6CA2D209}" dt="2023-09-13T23:04:14.832" v="93" actId="20577"/>
          <ac:spMkLst>
            <pc:docMk/>
            <pc:sldMk cId="260266928" sldId="335"/>
            <ac:spMk id="8" creationId="{BB954D92-E511-D0E7-22AD-DC805F22F7F1}"/>
          </ac:spMkLst>
        </pc:spChg>
        <pc:spChg chg="mod">
          <ac:chgData name="Laura Glover" userId="0654c38050dc99c9" providerId="LiveId" clId="{3C3311C7-8403-460A-80CC-7DCF6CA2D209}" dt="2023-09-13T23:06:27.079" v="167" actId="1076"/>
          <ac:spMkLst>
            <pc:docMk/>
            <pc:sldMk cId="260266928" sldId="335"/>
            <ac:spMk id="12" creationId="{D2A0EAD8-6F8C-FFB6-0E79-2D0BB56599C8}"/>
          </ac:spMkLst>
        </pc:spChg>
      </pc:sldChg>
      <pc:sldChg chg="modSp mod">
        <pc:chgData name="Laura Glover" userId="0654c38050dc99c9" providerId="LiveId" clId="{3C3311C7-8403-460A-80CC-7DCF6CA2D209}" dt="2023-09-13T23:11:00.423" v="221" actId="20577"/>
        <pc:sldMkLst>
          <pc:docMk/>
          <pc:sldMk cId="3496891273" sldId="336"/>
        </pc:sldMkLst>
        <pc:spChg chg="mod">
          <ac:chgData name="Laura Glover" userId="0654c38050dc99c9" providerId="LiveId" clId="{3C3311C7-8403-460A-80CC-7DCF6CA2D209}" dt="2023-09-13T23:11:00.423" v="221" actId="20577"/>
          <ac:spMkLst>
            <pc:docMk/>
            <pc:sldMk cId="3496891273" sldId="336"/>
            <ac:spMk id="5" creationId="{7DF26AAC-326A-77DB-E8DD-52C376704604}"/>
          </ac:spMkLst>
        </pc:spChg>
        <pc:spChg chg="mod">
          <ac:chgData name="Laura Glover" userId="0654c38050dc99c9" providerId="LiveId" clId="{3C3311C7-8403-460A-80CC-7DCF6CA2D209}" dt="2023-09-13T23:08:30.845" v="207" actId="20577"/>
          <ac:spMkLst>
            <pc:docMk/>
            <pc:sldMk cId="3496891273" sldId="336"/>
            <ac:spMk id="8" creationId="{BB954D92-E511-D0E7-22AD-DC805F22F7F1}"/>
          </ac:spMkLst>
        </pc:spChg>
      </pc:sldChg>
      <pc:sldChg chg="modSp mod">
        <pc:chgData name="Laura Glover" userId="0654c38050dc99c9" providerId="LiveId" clId="{3C3311C7-8403-460A-80CC-7DCF6CA2D209}" dt="2023-09-13T23:11:54.685" v="224" actId="20577"/>
        <pc:sldMkLst>
          <pc:docMk/>
          <pc:sldMk cId="2014740702" sldId="337"/>
        </pc:sldMkLst>
        <pc:spChg chg="mod">
          <ac:chgData name="Laura Glover" userId="0654c38050dc99c9" providerId="LiveId" clId="{3C3311C7-8403-460A-80CC-7DCF6CA2D209}" dt="2023-09-13T23:11:54.685" v="224" actId="20577"/>
          <ac:spMkLst>
            <pc:docMk/>
            <pc:sldMk cId="2014740702" sldId="337"/>
            <ac:spMk id="6" creationId="{E574A028-503E-5801-7D3A-D95D631EA7B5}"/>
          </ac:spMkLst>
        </pc:spChg>
        <pc:spChg chg="mod">
          <ac:chgData name="Laura Glover" userId="0654c38050dc99c9" providerId="LiveId" clId="{3C3311C7-8403-460A-80CC-7DCF6CA2D209}" dt="2023-09-13T23:11:27.942" v="223" actId="20577"/>
          <ac:spMkLst>
            <pc:docMk/>
            <pc:sldMk cId="2014740702" sldId="337"/>
            <ac:spMk id="8" creationId="{BB954D92-E511-D0E7-22AD-DC805F22F7F1}"/>
          </ac:spMkLst>
        </pc:spChg>
      </pc:sldChg>
      <pc:sldChg chg="modSp mod">
        <pc:chgData name="Laura Glover" userId="0654c38050dc99c9" providerId="LiveId" clId="{3C3311C7-8403-460A-80CC-7DCF6CA2D209}" dt="2023-09-13T23:03:52.216" v="89" actId="20577"/>
        <pc:sldMkLst>
          <pc:docMk/>
          <pc:sldMk cId="3253070988" sldId="338"/>
        </pc:sldMkLst>
        <pc:spChg chg="mod">
          <ac:chgData name="Laura Glover" userId="0654c38050dc99c9" providerId="LiveId" clId="{3C3311C7-8403-460A-80CC-7DCF6CA2D209}" dt="2023-09-13T23:03:09.105" v="88" actId="20577"/>
          <ac:spMkLst>
            <pc:docMk/>
            <pc:sldMk cId="3253070988" sldId="338"/>
            <ac:spMk id="2" creationId="{3374D136-6171-49A0-897F-575ACC873905}"/>
          </ac:spMkLst>
        </pc:spChg>
        <pc:spChg chg="mod">
          <ac:chgData name="Laura Glover" userId="0654c38050dc99c9" providerId="LiveId" clId="{3C3311C7-8403-460A-80CC-7DCF6CA2D209}" dt="2023-09-13T23:03:52.216" v="89" actId="20577"/>
          <ac:spMkLst>
            <pc:docMk/>
            <pc:sldMk cId="3253070988" sldId="338"/>
            <ac:spMk id="8" creationId="{BB954D92-E511-D0E7-22AD-DC805F22F7F1}"/>
          </ac:spMkLst>
        </pc:spChg>
      </pc:sldChg>
      <pc:sldChg chg="modSp mod">
        <pc:chgData name="Laura Glover" userId="0654c38050dc99c9" providerId="LiveId" clId="{3C3311C7-8403-460A-80CC-7DCF6CA2D209}" dt="2023-09-13T23:08:08.550" v="199" actId="20577"/>
        <pc:sldMkLst>
          <pc:docMk/>
          <pc:sldMk cId="405825614" sldId="339"/>
        </pc:sldMkLst>
        <pc:spChg chg="mod">
          <ac:chgData name="Laura Glover" userId="0654c38050dc99c9" providerId="LiveId" clId="{3C3311C7-8403-460A-80CC-7DCF6CA2D209}" dt="2023-09-13T23:08:08.550" v="199" actId="20577"/>
          <ac:spMkLst>
            <pc:docMk/>
            <pc:sldMk cId="405825614" sldId="339"/>
            <ac:spMk id="2" creationId="{1AA67B05-73F5-5BFB-A4A7-0C67C39898AB}"/>
          </ac:spMkLst>
        </pc:spChg>
        <pc:spChg chg="mod">
          <ac:chgData name="Laura Glover" userId="0654c38050dc99c9" providerId="LiveId" clId="{3C3311C7-8403-460A-80CC-7DCF6CA2D209}" dt="2023-09-13T23:07:25.465" v="182" actId="20577"/>
          <ac:spMkLst>
            <pc:docMk/>
            <pc:sldMk cId="405825614" sldId="339"/>
            <ac:spMk id="8" creationId="{BB954D92-E511-D0E7-22AD-DC805F22F7F1}"/>
          </ac:spMkLst>
        </pc:spChg>
      </pc:sldChg>
      <pc:sldChg chg="modSp mod">
        <pc:chgData name="Laura Glover" userId="0654c38050dc99c9" providerId="LiveId" clId="{3C3311C7-8403-460A-80CC-7DCF6CA2D209}" dt="2023-09-13T23:12:07.637" v="225" actId="20577"/>
        <pc:sldMkLst>
          <pc:docMk/>
          <pc:sldMk cId="123248517" sldId="340"/>
        </pc:sldMkLst>
        <pc:spChg chg="mod">
          <ac:chgData name="Laura Glover" userId="0654c38050dc99c9" providerId="LiveId" clId="{3C3311C7-8403-460A-80CC-7DCF6CA2D209}" dt="2023-09-13T23:12:07.637" v="225" actId="20577"/>
          <ac:spMkLst>
            <pc:docMk/>
            <pc:sldMk cId="123248517" sldId="340"/>
            <ac:spMk id="2" creationId="{C7D03B17-FC28-48EE-253B-3FB150B69AAF}"/>
          </ac:spMkLst>
        </pc:spChg>
      </pc:sldChg>
      <pc:sldChg chg="modSp mod">
        <pc:chgData name="Laura Glover" userId="0654c38050dc99c9" providerId="LiveId" clId="{3C3311C7-8403-460A-80CC-7DCF6CA2D209}" dt="2023-09-13T23:12:35.670" v="237" actId="20577"/>
        <pc:sldMkLst>
          <pc:docMk/>
          <pc:sldMk cId="856926215" sldId="341"/>
        </pc:sldMkLst>
        <pc:spChg chg="mod">
          <ac:chgData name="Laura Glover" userId="0654c38050dc99c9" providerId="LiveId" clId="{3C3311C7-8403-460A-80CC-7DCF6CA2D209}" dt="2023-09-13T23:12:35.670" v="237" actId="20577"/>
          <ac:spMkLst>
            <pc:docMk/>
            <pc:sldMk cId="856926215" sldId="341"/>
            <ac:spMk id="5" creationId="{1E29B907-4691-E114-B317-A2B516B601F4}"/>
          </ac:spMkLst>
        </pc:spChg>
      </pc:sldChg>
      <pc:sldChg chg="modSp mod">
        <pc:chgData name="Laura Glover" userId="0654c38050dc99c9" providerId="LiveId" clId="{3C3311C7-8403-460A-80CC-7DCF6CA2D209}" dt="2023-09-13T23:16:18.710" v="402" actId="20577"/>
        <pc:sldMkLst>
          <pc:docMk/>
          <pc:sldMk cId="2952686089" sldId="342"/>
        </pc:sldMkLst>
        <pc:spChg chg="mod">
          <ac:chgData name="Laura Glover" userId="0654c38050dc99c9" providerId="LiveId" clId="{3C3311C7-8403-460A-80CC-7DCF6CA2D209}" dt="2023-09-13T23:15:31.813" v="369" actId="20577"/>
          <ac:spMkLst>
            <pc:docMk/>
            <pc:sldMk cId="2952686089" sldId="342"/>
            <ac:spMk id="2" creationId="{0A66CBFF-5960-5ECC-10E9-C56198D275EE}"/>
          </ac:spMkLst>
        </pc:spChg>
        <pc:spChg chg="mod">
          <ac:chgData name="Laura Glover" userId="0654c38050dc99c9" providerId="LiveId" clId="{3C3311C7-8403-460A-80CC-7DCF6CA2D209}" dt="2023-09-13T23:16:18.710" v="402" actId="20577"/>
          <ac:spMkLst>
            <pc:docMk/>
            <pc:sldMk cId="2952686089" sldId="342"/>
            <ac:spMk id="5" creationId="{FE72DACD-B675-DF41-85D5-C0F9D512443E}"/>
          </ac:spMkLst>
        </pc:spChg>
      </pc:sldChg>
      <pc:sldChg chg="modSp mod">
        <pc:chgData name="Laura Glover" userId="0654c38050dc99c9" providerId="LiveId" clId="{3C3311C7-8403-460A-80CC-7DCF6CA2D209}" dt="2023-09-13T23:17:25.307" v="463" actId="20577"/>
        <pc:sldMkLst>
          <pc:docMk/>
          <pc:sldMk cId="3174353441" sldId="343"/>
        </pc:sldMkLst>
        <pc:spChg chg="mod">
          <ac:chgData name="Laura Glover" userId="0654c38050dc99c9" providerId="LiveId" clId="{3C3311C7-8403-460A-80CC-7DCF6CA2D209}" dt="2023-09-13T23:16:29.068" v="403" actId="14100"/>
          <ac:spMkLst>
            <pc:docMk/>
            <pc:sldMk cId="3174353441" sldId="343"/>
            <ac:spMk id="2" creationId="{DC01A0F9-7AB2-752D-E1E7-CD30E48910C8}"/>
          </ac:spMkLst>
        </pc:spChg>
        <pc:spChg chg="mod">
          <ac:chgData name="Laura Glover" userId="0654c38050dc99c9" providerId="LiveId" clId="{3C3311C7-8403-460A-80CC-7DCF6CA2D209}" dt="2023-09-13T23:17:25.307" v="463" actId="20577"/>
          <ac:spMkLst>
            <pc:docMk/>
            <pc:sldMk cId="3174353441" sldId="343"/>
            <ac:spMk id="4" creationId="{85BB7585-DA0A-FA0E-CDFB-89E561D39C43}"/>
          </ac:spMkLst>
        </pc:spChg>
      </pc:sldChg>
      <pc:sldChg chg="modSp mod addCm">
        <pc:chgData name="Laura Glover" userId="0654c38050dc99c9" providerId="LiveId" clId="{3C3311C7-8403-460A-80CC-7DCF6CA2D209}" dt="2023-09-13T23:18:52.424" v="496"/>
        <pc:sldMkLst>
          <pc:docMk/>
          <pc:sldMk cId="3462027315" sldId="344"/>
        </pc:sldMkLst>
        <pc:spChg chg="mod">
          <ac:chgData name="Laura Glover" userId="0654c38050dc99c9" providerId="LiveId" clId="{3C3311C7-8403-460A-80CC-7DCF6CA2D209}" dt="2023-09-13T23:12:48.583" v="241" actId="20577"/>
          <ac:spMkLst>
            <pc:docMk/>
            <pc:sldMk cId="3462027315" sldId="344"/>
            <ac:spMk id="2" creationId="{828BC31C-4B8D-21ED-A91F-201F12B131AC}"/>
          </ac:spMkLst>
        </pc:spChg>
        <pc:spChg chg="mod">
          <ac:chgData name="Laura Glover" userId="0654c38050dc99c9" providerId="LiveId" clId="{3C3311C7-8403-460A-80CC-7DCF6CA2D209}" dt="2023-09-13T23:18:23.246" v="495" actId="1076"/>
          <ac:spMkLst>
            <pc:docMk/>
            <pc:sldMk cId="3462027315" sldId="344"/>
            <ac:spMk id="10" creationId="{2B584B24-B0DF-076D-7CEB-12AA71959391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ura Glover" userId="0654c38050dc99c9" providerId="LiveId" clId="{3C3311C7-8403-460A-80CC-7DCF6CA2D209}" dt="2023-09-13T23:18:52.424" v="496"/>
              <pc2:cmMkLst xmlns:pc2="http://schemas.microsoft.com/office/powerpoint/2019/9/main/command">
                <pc:docMk/>
                <pc:sldMk cId="3462027315" sldId="344"/>
                <pc2:cmMk id="{45FE7B3B-85EE-47B0-968D-275833BA6A64}"/>
              </pc2:cmMkLst>
            </pc226:cmChg>
          </p:ext>
        </pc:extLst>
      </pc:sldChg>
      <pc:sldChg chg="modSp mod">
        <pc:chgData name="Laura Glover" userId="0654c38050dc99c9" providerId="LiveId" clId="{3C3311C7-8403-460A-80CC-7DCF6CA2D209}" dt="2023-09-13T23:15:25.876" v="367" actId="20577"/>
        <pc:sldMkLst>
          <pc:docMk/>
          <pc:sldMk cId="601994156" sldId="345"/>
        </pc:sldMkLst>
        <pc:spChg chg="mod">
          <ac:chgData name="Laura Glover" userId="0654c38050dc99c9" providerId="LiveId" clId="{3C3311C7-8403-460A-80CC-7DCF6CA2D209}" dt="2023-09-13T23:14:00.453" v="338" actId="20577"/>
          <ac:spMkLst>
            <pc:docMk/>
            <pc:sldMk cId="601994156" sldId="345"/>
            <ac:spMk id="2" creationId="{E545D0C9-B429-B565-2FE4-E8F3C5C487E0}"/>
          </ac:spMkLst>
        </pc:spChg>
        <pc:spChg chg="mod">
          <ac:chgData name="Laura Glover" userId="0654c38050dc99c9" providerId="LiveId" clId="{3C3311C7-8403-460A-80CC-7DCF6CA2D209}" dt="2023-09-13T23:14:35.684" v="344" actId="1076"/>
          <ac:spMkLst>
            <pc:docMk/>
            <pc:sldMk cId="601994156" sldId="345"/>
            <ac:spMk id="3" creationId="{782288B6-9866-9DA9-D205-8809804F3680}"/>
          </ac:spMkLst>
        </pc:spChg>
        <pc:spChg chg="mod">
          <ac:chgData name="Laura Glover" userId="0654c38050dc99c9" providerId="LiveId" clId="{3C3311C7-8403-460A-80CC-7DCF6CA2D209}" dt="2023-09-13T23:15:25.876" v="367" actId="20577"/>
          <ac:spMkLst>
            <pc:docMk/>
            <pc:sldMk cId="601994156" sldId="345"/>
            <ac:spMk id="8" creationId="{1F00E76C-0868-044C-2FBD-A7DADA7E913D}"/>
          </ac:spMkLst>
        </pc:spChg>
        <pc:spChg chg="mod">
          <ac:chgData name="Laura Glover" userId="0654c38050dc99c9" providerId="LiveId" clId="{3C3311C7-8403-460A-80CC-7DCF6CA2D209}" dt="2023-09-13T23:15:12.330" v="364" actId="20577"/>
          <ac:spMkLst>
            <pc:docMk/>
            <pc:sldMk cId="601994156" sldId="345"/>
            <ac:spMk id="17" creationId="{90AB8401-7395-9B3B-48C8-2DF47341E76C}"/>
          </ac:spMkLst>
        </pc:spChg>
        <pc:spChg chg="mod">
          <ac:chgData name="Laura Glover" userId="0654c38050dc99c9" providerId="LiveId" clId="{3C3311C7-8403-460A-80CC-7DCF6CA2D209}" dt="2023-09-13T23:14:41.929" v="346" actId="1076"/>
          <ac:spMkLst>
            <pc:docMk/>
            <pc:sldMk cId="601994156" sldId="345"/>
            <ac:spMk id="20" creationId="{E11CC5C3-E863-BEF0-F08F-7EFA89C7302E}"/>
          </ac:spMkLst>
        </pc:spChg>
        <pc:spChg chg="mod">
          <ac:chgData name="Laura Glover" userId="0654c38050dc99c9" providerId="LiveId" clId="{3C3311C7-8403-460A-80CC-7DCF6CA2D209}" dt="2023-09-13T23:14:10.843" v="340" actId="1076"/>
          <ac:spMkLst>
            <pc:docMk/>
            <pc:sldMk cId="601994156" sldId="345"/>
            <ac:spMk id="23" creationId="{2CD1254A-4AEE-EB6E-CA5C-13B445BB10C7}"/>
          </ac:spMkLst>
        </pc:spChg>
        <pc:picChg chg="mod">
          <ac:chgData name="Laura Glover" userId="0654c38050dc99c9" providerId="LiveId" clId="{3C3311C7-8403-460A-80CC-7DCF6CA2D209}" dt="2023-09-13T23:14:21.685" v="342" actId="14100"/>
          <ac:picMkLst>
            <pc:docMk/>
            <pc:sldMk cId="601994156" sldId="345"/>
            <ac:picMk id="5" creationId="{32644775-E117-9BF3-8F42-0A1D8B825DB2}"/>
          </ac:picMkLst>
        </pc:picChg>
        <pc:picChg chg="mod">
          <ac:chgData name="Laura Glover" userId="0654c38050dc99c9" providerId="LiveId" clId="{3C3311C7-8403-460A-80CC-7DCF6CA2D209}" dt="2023-09-13T23:14:05.180" v="339" actId="14100"/>
          <ac:picMkLst>
            <pc:docMk/>
            <pc:sldMk cId="601994156" sldId="345"/>
            <ac:picMk id="12" creationId="{133D0AE6-0B63-C1AD-1DB2-4A2E56B6CEBE}"/>
          </ac:picMkLst>
        </pc:picChg>
        <pc:picChg chg="mod">
          <ac:chgData name="Laura Glover" userId="0654c38050dc99c9" providerId="LiveId" clId="{3C3311C7-8403-460A-80CC-7DCF6CA2D209}" dt="2023-09-13T23:14:44.157" v="347" actId="1076"/>
          <ac:picMkLst>
            <pc:docMk/>
            <pc:sldMk cId="601994156" sldId="345"/>
            <ac:picMk id="14" creationId="{02E15CF2-2FD2-62BA-D040-00ED7E91121D}"/>
          </ac:picMkLst>
        </pc:picChg>
        <pc:picChg chg="mod">
          <ac:chgData name="Laura Glover" userId="0654c38050dc99c9" providerId="LiveId" clId="{3C3311C7-8403-460A-80CC-7DCF6CA2D209}" dt="2023-09-13T23:14:38.796" v="345" actId="1076"/>
          <ac:picMkLst>
            <pc:docMk/>
            <pc:sldMk cId="601994156" sldId="345"/>
            <ac:picMk id="16" creationId="{B4347537-B29B-BDEC-BD75-458E025702AE}"/>
          </ac:picMkLst>
        </pc:picChg>
      </pc:sldChg>
      <pc:sldChg chg="modSp mod addCm modCm">
        <pc:chgData name="Laura Glover" userId="0654c38050dc99c9" providerId="LiveId" clId="{3C3311C7-8403-460A-80CC-7DCF6CA2D209}" dt="2023-09-13T23:19:42.377" v="502" actId="20577"/>
        <pc:sldMkLst>
          <pc:docMk/>
          <pc:sldMk cId="99740395" sldId="346"/>
        </pc:sldMkLst>
        <pc:spChg chg="mod">
          <ac:chgData name="Laura Glover" userId="0654c38050dc99c9" providerId="LiveId" clId="{3C3311C7-8403-460A-80CC-7DCF6CA2D209}" dt="2023-09-13T23:18:03.700" v="494" actId="20577"/>
          <ac:spMkLst>
            <pc:docMk/>
            <pc:sldMk cId="99740395" sldId="346"/>
            <ac:spMk id="2" creationId="{1C9A7915-4D83-9376-01B9-E1965A30AD76}"/>
          </ac:spMkLst>
        </pc:spChg>
        <pc:spChg chg="mod">
          <ac:chgData name="Laura Glover" userId="0654c38050dc99c9" providerId="LiveId" clId="{3C3311C7-8403-460A-80CC-7DCF6CA2D209}" dt="2023-09-13T23:19:42.377" v="502" actId="20577"/>
          <ac:spMkLst>
            <pc:docMk/>
            <pc:sldMk cId="99740395" sldId="346"/>
            <ac:spMk id="3" creationId="{9EA9A31C-DADD-82B0-5914-6F66103979B2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mod">
              <pc226:chgData name="Laura Glover" userId="0654c38050dc99c9" providerId="LiveId" clId="{3C3311C7-8403-460A-80CC-7DCF6CA2D209}" dt="2023-09-13T23:19:42.377" v="502" actId="20577"/>
              <pc2:cmMkLst xmlns:pc2="http://schemas.microsoft.com/office/powerpoint/2019/9/main/command">
                <pc:docMk/>
                <pc:sldMk cId="99740395" sldId="346"/>
                <pc2:cmMk id="{8EDAA6E2-A892-431F-8420-FC171AE4B1AA}"/>
              </pc2:cmMkLst>
            </pc226:cmChg>
          </p:ext>
        </pc:extLst>
      </pc:sldChg>
    </pc:docChg>
  </pc:docChgLst>
  <pc:docChgLst>
    <pc:chgData name="Mike Jones" userId="9ad1ed2f9d6d7e5f" providerId="LiveId" clId="{8279004B-0DA7-4023-ACC2-4585DA4C11E7}"/>
    <pc:docChg chg="undo custSel addSld delSld modSld">
      <pc:chgData name="Mike Jones" userId="9ad1ed2f9d6d7e5f" providerId="LiveId" clId="{8279004B-0DA7-4023-ACC2-4585DA4C11E7}" dt="2023-05-20T14:42:51.950" v="4817" actId="1076"/>
      <pc:docMkLst>
        <pc:docMk/>
      </pc:docMkLst>
      <pc:sldChg chg="modSp mod">
        <pc:chgData name="Mike Jones" userId="9ad1ed2f9d6d7e5f" providerId="LiveId" clId="{8279004B-0DA7-4023-ACC2-4585DA4C11E7}" dt="2023-05-18T13:22:32.739" v="2" actId="20577"/>
        <pc:sldMkLst>
          <pc:docMk/>
          <pc:sldMk cId="0" sldId="256"/>
        </pc:sldMkLst>
        <pc:spChg chg="mod">
          <ac:chgData name="Mike Jones" userId="9ad1ed2f9d6d7e5f" providerId="LiveId" clId="{8279004B-0DA7-4023-ACC2-4585DA4C11E7}" dt="2023-05-18T13:22:32.739" v="2" actId="20577"/>
          <ac:spMkLst>
            <pc:docMk/>
            <pc:sldMk cId="0" sldId="256"/>
            <ac:spMk id="2053" creationId="{00000000-0000-0000-0000-000000000000}"/>
          </ac:spMkLst>
        </pc:spChg>
      </pc:sldChg>
      <pc:sldChg chg="add del">
        <pc:chgData name="Mike Jones" userId="9ad1ed2f9d6d7e5f" providerId="LiveId" clId="{8279004B-0DA7-4023-ACC2-4585DA4C11E7}" dt="2023-05-18T13:38:57.377" v="396" actId="47"/>
        <pc:sldMkLst>
          <pc:docMk/>
          <pc:sldMk cId="0" sldId="267"/>
        </pc:sldMkLst>
      </pc:sldChg>
      <pc:sldChg chg="addSp delSp modSp mod">
        <pc:chgData name="Mike Jones" userId="9ad1ed2f9d6d7e5f" providerId="LiveId" clId="{8279004B-0DA7-4023-ACC2-4585DA4C11E7}" dt="2023-05-20T13:58:25.698" v="3835" actId="20577"/>
        <pc:sldMkLst>
          <pc:docMk/>
          <pc:sldMk cId="0" sldId="331"/>
        </pc:sldMkLst>
        <pc:spChg chg="mod">
          <ac:chgData name="Mike Jones" userId="9ad1ed2f9d6d7e5f" providerId="LiveId" clId="{8279004B-0DA7-4023-ACC2-4585DA4C11E7}" dt="2023-05-18T13:22:40.820" v="6" actId="20577"/>
          <ac:spMkLst>
            <pc:docMk/>
            <pc:sldMk cId="0" sldId="331"/>
            <ac:spMk id="2" creationId="{00000000-0000-0000-0000-000000000000}"/>
          </ac:spMkLst>
        </pc:spChg>
        <pc:spChg chg="del mod">
          <ac:chgData name="Mike Jones" userId="9ad1ed2f9d6d7e5f" providerId="LiveId" clId="{8279004B-0DA7-4023-ACC2-4585DA4C11E7}" dt="2023-05-18T13:25:22.620" v="8" actId="478"/>
          <ac:spMkLst>
            <pc:docMk/>
            <pc:sldMk cId="0" sldId="331"/>
            <ac:spMk id="3" creationId="{00000000-0000-0000-0000-000000000000}"/>
          </ac:spMkLst>
        </pc:spChg>
        <pc:spChg chg="add del mod">
          <ac:chgData name="Mike Jones" userId="9ad1ed2f9d6d7e5f" providerId="LiveId" clId="{8279004B-0DA7-4023-ACC2-4585DA4C11E7}" dt="2023-05-18T13:25:25.110" v="9" actId="478"/>
          <ac:spMkLst>
            <pc:docMk/>
            <pc:sldMk cId="0" sldId="331"/>
            <ac:spMk id="5" creationId="{97A9E9B5-0608-382E-7814-F274F41648F0}"/>
          </ac:spMkLst>
        </pc:spChg>
        <pc:spChg chg="add mod">
          <ac:chgData name="Mike Jones" userId="9ad1ed2f9d6d7e5f" providerId="LiveId" clId="{8279004B-0DA7-4023-ACC2-4585DA4C11E7}" dt="2023-05-20T13:58:25.698" v="3835" actId="20577"/>
          <ac:spMkLst>
            <pc:docMk/>
            <pc:sldMk cId="0" sldId="331"/>
            <ac:spMk id="6" creationId="{0C0452D0-6375-A477-DAC1-B372D2046AE4}"/>
          </ac:spMkLst>
        </pc:spChg>
      </pc:sldChg>
      <pc:sldChg chg="addSp delSp modSp add del mod">
        <pc:chgData name="Mike Jones" userId="9ad1ed2f9d6d7e5f" providerId="LiveId" clId="{8279004B-0DA7-4023-ACC2-4585DA4C11E7}" dt="2023-05-20T12:49:55.313" v="2648" actId="20577"/>
        <pc:sldMkLst>
          <pc:docMk/>
          <pc:sldMk cId="1811085173" sldId="332"/>
        </pc:sldMkLst>
        <pc:spChg chg="add mod">
          <ac:chgData name="Mike Jones" userId="9ad1ed2f9d6d7e5f" providerId="LiveId" clId="{8279004B-0DA7-4023-ACC2-4585DA4C11E7}" dt="2023-05-18T13:59:48.801" v="1261" actId="1076"/>
          <ac:spMkLst>
            <pc:docMk/>
            <pc:sldMk cId="1811085173" sldId="332"/>
            <ac:spMk id="3" creationId="{55C4835B-61A1-BB95-53D7-BF7F6904F532}"/>
          </ac:spMkLst>
        </pc:spChg>
        <pc:spChg chg="add del mod">
          <ac:chgData name="Mike Jones" userId="9ad1ed2f9d6d7e5f" providerId="LiveId" clId="{8279004B-0DA7-4023-ACC2-4585DA4C11E7}" dt="2023-05-18T13:34:54.181" v="135" actId="478"/>
          <ac:spMkLst>
            <pc:docMk/>
            <pc:sldMk cId="1811085173" sldId="332"/>
            <ac:spMk id="5" creationId="{88271404-61C0-4186-B080-C7F2D48896A5}"/>
          </ac:spMkLst>
        </pc:spChg>
        <pc:spChg chg="add mod">
          <ac:chgData name="Mike Jones" userId="9ad1ed2f9d6d7e5f" providerId="LiveId" clId="{8279004B-0DA7-4023-ACC2-4585DA4C11E7}" dt="2023-05-18T14:00:04.628" v="1274" actId="14100"/>
          <ac:spMkLst>
            <pc:docMk/>
            <pc:sldMk cId="1811085173" sldId="332"/>
            <ac:spMk id="6" creationId="{B788A0BA-41C1-7DFE-561A-1C0D6D5BD6A8}"/>
          </ac:spMkLst>
        </pc:spChg>
        <pc:spChg chg="mod">
          <ac:chgData name="Mike Jones" userId="9ad1ed2f9d6d7e5f" providerId="LiveId" clId="{8279004B-0DA7-4023-ACC2-4585DA4C11E7}" dt="2023-05-20T12:49:55.313" v="2648" actId="20577"/>
          <ac:spMkLst>
            <pc:docMk/>
            <pc:sldMk cId="1811085173" sldId="332"/>
            <ac:spMk id="7" creationId="{73C99334-60A5-94D9-43DD-0EFD639A20F8}"/>
          </ac:spMkLst>
        </pc:spChg>
        <pc:spChg chg="mod">
          <ac:chgData name="Mike Jones" userId="9ad1ed2f9d6d7e5f" providerId="LiveId" clId="{8279004B-0DA7-4023-ACC2-4585DA4C11E7}" dt="2023-05-18T13:58:52.993" v="1247" actId="1076"/>
          <ac:spMkLst>
            <pc:docMk/>
            <pc:sldMk cId="1811085173" sldId="332"/>
            <ac:spMk id="8" creationId="{BB954D92-E511-D0E7-22AD-DC805F22F7F1}"/>
          </ac:spMkLst>
        </pc:spChg>
        <pc:spChg chg="del">
          <ac:chgData name="Mike Jones" userId="9ad1ed2f9d6d7e5f" providerId="LiveId" clId="{8279004B-0DA7-4023-ACC2-4585DA4C11E7}" dt="2023-05-18T13:27:05.154" v="89" actId="478"/>
          <ac:spMkLst>
            <pc:docMk/>
            <pc:sldMk cId="1811085173" sldId="332"/>
            <ac:spMk id="9" creationId="{53F09A60-C517-5093-65CA-61F04F49A0A5}"/>
          </ac:spMkLst>
        </pc:spChg>
        <pc:spChg chg="add mod">
          <ac:chgData name="Mike Jones" userId="9ad1ed2f9d6d7e5f" providerId="LiveId" clId="{8279004B-0DA7-4023-ACC2-4585DA4C11E7}" dt="2023-05-18T14:00:07.328" v="1275" actId="14100"/>
          <ac:spMkLst>
            <pc:docMk/>
            <pc:sldMk cId="1811085173" sldId="332"/>
            <ac:spMk id="10" creationId="{8E2119D5-61D2-571B-AB48-7D4132A39B42}"/>
          </ac:spMkLst>
        </pc:spChg>
        <pc:spChg chg="add mod">
          <ac:chgData name="Mike Jones" userId="9ad1ed2f9d6d7e5f" providerId="LiveId" clId="{8279004B-0DA7-4023-ACC2-4585DA4C11E7}" dt="2023-05-18T14:00:10.688" v="1276" actId="14100"/>
          <ac:spMkLst>
            <pc:docMk/>
            <pc:sldMk cId="1811085173" sldId="332"/>
            <ac:spMk id="11" creationId="{BD2DC8EE-75FD-F889-36D1-9ECFC28E056E}"/>
          </ac:spMkLst>
        </pc:spChg>
        <pc:spChg chg="del">
          <ac:chgData name="Mike Jones" userId="9ad1ed2f9d6d7e5f" providerId="LiveId" clId="{8279004B-0DA7-4023-ACC2-4585DA4C11E7}" dt="2023-05-18T13:27:12.912" v="92" actId="478"/>
          <ac:spMkLst>
            <pc:docMk/>
            <pc:sldMk cId="1811085173" sldId="332"/>
            <ac:spMk id="12" creationId="{E11296AA-6AAC-CAE9-D7C4-421FDCC49AC3}"/>
          </ac:spMkLst>
        </pc:spChg>
        <pc:spChg chg="del">
          <ac:chgData name="Mike Jones" userId="9ad1ed2f9d6d7e5f" providerId="LiveId" clId="{8279004B-0DA7-4023-ACC2-4585DA4C11E7}" dt="2023-05-18T13:27:14.976" v="93" actId="478"/>
          <ac:spMkLst>
            <pc:docMk/>
            <pc:sldMk cId="1811085173" sldId="332"/>
            <ac:spMk id="13" creationId="{40E6CF66-CC3F-886A-9885-72B24D0300ED}"/>
          </ac:spMkLst>
        </pc:spChg>
        <pc:picChg chg="del">
          <ac:chgData name="Mike Jones" userId="9ad1ed2f9d6d7e5f" providerId="LiveId" clId="{8279004B-0DA7-4023-ACC2-4585DA4C11E7}" dt="2023-05-18T13:27:10.114" v="91" actId="478"/>
          <ac:picMkLst>
            <pc:docMk/>
            <pc:sldMk cId="1811085173" sldId="332"/>
            <ac:picMk id="4" creationId="{07906FB1-E112-7201-D9DC-3F3F4635C0FE}"/>
          </ac:picMkLst>
        </pc:picChg>
        <pc:picChg chg="add mod">
          <ac:chgData name="Mike Jones" userId="9ad1ed2f9d6d7e5f" providerId="LiveId" clId="{8279004B-0DA7-4023-ACC2-4585DA4C11E7}" dt="2023-05-18T13:59:48.801" v="1261" actId="1076"/>
          <ac:picMkLst>
            <pc:docMk/>
            <pc:sldMk cId="1811085173" sldId="332"/>
            <ac:picMk id="1026" creationId="{2F78BE6F-A6BA-A46C-A7B1-87348FDBB44F}"/>
          </ac:picMkLst>
        </pc:picChg>
      </pc:sldChg>
      <pc:sldChg chg="add del">
        <pc:chgData name="Mike Jones" userId="9ad1ed2f9d6d7e5f" providerId="LiveId" clId="{8279004B-0DA7-4023-ACC2-4585DA4C11E7}" dt="2023-05-18T13:39:11.325" v="408" actId="47"/>
        <pc:sldMkLst>
          <pc:docMk/>
          <pc:sldMk cId="3059739656" sldId="333"/>
        </pc:sldMkLst>
      </pc:sldChg>
      <pc:sldChg chg="addSp delSp modSp add mod">
        <pc:chgData name="Mike Jones" userId="9ad1ed2f9d6d7e5f" providerId="LiveId" clId="{8279004B-0DA7-4023-ACC2-4585DA4C11E7}" dt="2023-05-20T14:35:36.986" v="4634" actId="1076"/>
        <pc:sldMkLst>
          <pc:docMk/>
          <pc:sldMk cId="3229710778" sldId="333"/>
        </pc:sldMkLst>
        <pc:spChg chg="del">
          <ac:chgData name="Mike Jones" userId="9ad1ed2f9d6d7e5f" providerId="LiveId" clId="{8279004B-0DA7-4023-ACC2-4585DA4C11E7}" dt="2023-05-18T13:39:45.321" v="423" actId="478"/>
          <ac:spMkLst>
            <pc:docMk/>
            <pc:sldMk cId="3229710778" sldId="333"/>
            <ac:spMk id="3" creationId="{55C4835B-61A1-BB95-53D7-BF7F6904F532}"/>
          </ac:spMkLst>
        </pc:spChg>
        <pc:spChg chg="add mod">
          <ac:chgData name="Mike Jones" userId="9ad1ed2f9d6d7e5f" providerId="LiveId" clId="{8279004B-0DA7-4023-ACC2-4585DA4C11E7}" dt="2023-05-20T14:35:34.599" v="4633" actId="1076"/>
          <ac:spMkLst>
            <pc:docMk/>
            <pc:sldMk cId="3229710778" sldId="333"/>
            <ac:spMk id="4" creationId="{C62FCB1C-6FF7-A235-7C98-62A588639D58}"/>
          </ac:spMkLst>
        </pc:spChg>
        <pc:spChg chg="add mod">
          <ac:chgData name="Mike Jones" userId="9ad1ed2f9d6d7e5f" providerId="LiveId" clId="{8279004B-0DA7-4023-ACC2-4585DA4C11E7}" dt="2023-05-18T14:12:30.567" v="1684" actId="20577"/>
          <ac:spMkLst>
            <pc:docMk/>
            <pc:sldMk cId="3229710778" sldId="333"/>
            <ac:spMk id="5" creationId="{E1F54564-991D-D488-F0FB-B8BCFCC9C37F}"/>
          </ac:spMkLst>
        </pc:spChg>
        <pc:spChg chg="mod">
          <ac:chgData name="Mike Jones" userId="9ad1ed2f9d6d7e5f" providerId="LiveId" clId="{8279004B-0DA7-4023-ACC2-4585DA4C11E7}" dt="2023-05-20T14:35:02" v="4630" actId="20577"/>
          <ac:spMkLst>
            <pc:docMk/>
            <pc:sldMk cId="3229710778" sldId="333"/>
            <ac:spMk id="6" creationId="{B788A0BA-41C1-7DFE-561A-1C0D6D5BD6A8}"/>
          </ac:spMkLst>
        </pc:spChg>
        <pc:spChg chg="del">
          <ac:chgData name="Mike Jones" userId="9ad1ed2f9d6d7e5f" providerId="LiveId" clId="{8279004B-0DA7-4023-ACC2-4585DA4C11E7}" dt="2023-05-18T13:39:26.934" v="412" actId="478"/>
          <ac:spMkLst>
            <pc:docMk/>
            <pc:sldMk cId="3229710778" sldId="333"/>
            <ac:spMk id="7" creationId="{73C99334-60A5-94D9-43DD-0EFD639A20F8}"/>
          </ac:spMkLst>
        </pc:spChg>
        <pc:spChg chg="mod">
          <ac:chgData name="Mike Jones" userId="9ad1ed2f9d6d7e5f" providerId="LiveId" clId="{8279004B-0DA7-4023-ACC2-4585DA4C11E7}" dt="2023-05-18T14:05:08.210" v="1568" actId="1076"/>
          <ac:spMkLst>
            <pc:docMk/>
            <pc:sldMk cId="3229710778" sldId="333"/>
            <ac:spMk id="8" creationId="{BB954D92-E511-D0E7-22AD-DC805F22F7F1}"/>
          </ac:spMkLst>
        </pc:spChg>
        <pc:spChg chg="del mod">
          <ac:chgData name="Mike Jones" userId="9ad1ed2f9d6d7e5f" providerId="LiveId" clId="{8279004B-0DA7-4023-ACC2-4585DA4C11E7}" dt="2023-05-18T13:44:30.302" v="580" actId="478"/>
          <ac:spMkLst>
            <pc:docMk/>
            <pc:sldMk cId="3229710778" sldId="333"/>
            <ac:spMk id="10" creationId="{8E2119D5-61D2-571B-AB48-7D4132A39B42}"/>
          </ac:spMkLst>
        </pc:spChg>
        <pc:spChg chg="mod">
          <ac:chgData name="Mike Jones" userId="9ad1ed2f9d6d7e5f" providerId="LiveId" clId="{8279004B-0DA7-4023-ACC2-4585DA4C11E7}" dt="2023-05-20T14:35:36.986" v="4634" actId="1076"/>
          <ac:spMkLst>
            <pc:docMk/>
            <pc:sldMk cId="3229710778" sldId="333"/>
            <ac:spMk id="11" creationId="{BD2DC8EE-75FD-F889-36D1-9ECFC28E056E}"/>
          </ac:spMkLst>
        </pc:spChg>
        <pc:picChg chg="del mod">
          <ac:chgData name="Mike Jones" userId="9ad1ed2f9d6d7e5f" providerId="LiveId" clId="{8279004B-0DA7-4023-ACC2-4585DA4C11E7}" dt="2023-05-18T13:39:42.376" v="422" actId="478"/>
          <ac:picMkLst>
            <pc:docMk/>
            <pc:sldMk cId="3229710778" sldId="333"/>
            <ac:picMk id="1026" creationId="{2F78BE6F-A6BA-A46C-A7B1-87348FDBB44F}"/>
          </ac:picMkLst>
        </pc:picChg>
        <pc:picChg chg="add mod">
          <ac:chgData name="Mike Jones" userId="9ad1ed2f9d6d7e5f" providerId="LiveId" clId="{8279004B-0DA7-4023-ACC2-4585DA4C11E7}" dt="2023-05-18T13:46:59.346" v="728" actId="1076"/>
          <ac:picMkLst>
            <pc:docMk/>
            <pc:sldMk cId="3229710778" sldId="333"/>
            <ac:picMk id="2050" creationId="{2D25C87E-0D8A-8D46-B146-0B247DBD4389}"/>
          </ac:picMkLst>
        </pc:picChg>
        <pc:picChg chg="add mod">
          <ac:chgData name="Mike Jones" userId="9ad1ed2f9d6d7e5f" providerId="LiveId" clId="{8279004B-0DA7-4023-ACC2-4585DA4C11E7}" dt="2023-05-18T15:55:59.614" v="2318" actId="1076"/>
          <ac:picMkLst>
            <pc:docMk/>
            <pc:sldMk cId="3229710778" sldId="333"/>
            <ac:picMk id="2052" creationId="{4F4E121A-65B1-1793-5E87-BFFBCA93CCE7}"/>
          </ac:picMkLst>
        </pc:picChg>
      </pc:sldChg>
      <pc:sldChg chg="add del">
        <pc:chgData name="Mike Jones" userId="9ad1ed2f9d6d7e5f" providerId="LiveId" clId="{8279004B-0DA7-4023-ACC2-4585DA4C11E7}" dt="2023-05-18T13:39:10.291" v="407" actId="47"/>
        <pc:sldMkLst>
          <pc:docMk/>
          <pc:sldMk cId="1909312041" sldId="334"/>
        </pc:sldMkLst>
      </pc:sldChg>
      <pc:sldChg chg="addSp delSp modSp add mod">
        <pc:chgData name="Mike Jones" userId="9ad1ed2f9d6d7e5f" providerId="LiveId" clId="{8279004B-0DA7-4023-ACC2-4585DA4C11E7}" dt="2023-05-20T14:36:33.423" v="4644" actId="14100"/>
        <pc:sldMkLst>
          <pc:docMk/>
          <pc:sldMk cId="4173203849" sldId="334"/>
        </pc:sldMkLst>
        <pc:spChg chg="del">
          <ac:chgData name="Mike Jones" userId="9ad1ed2f9d6d7e5f" providerId="LiveId" clId="{8279004B-0DA7-4023-ACC2-4585DA4C11E7}" dt="2023-05-18T15:53:26.848" v="2226" actId="478"/>
          <ac:spMkLst>
            <pc:docMk/>
            <pc:sldMk cId="4173203849" sldId="334"/>
            <ac:spMk id="2" creationId="{00000000-0000-0000-0000-000000000000}"/>
          </ac:spMkLst>
        </pc:spChg>
        <pc:spChg chg="add del mod">
          <ac:chgData name="Mike Jones" userId="9ad1ed2f9d6d7e5f" providerId="LiveId" clId="{8279004B-0DA7-4023-ACC2-4585DA4C11E7}" dt="2023-05-20T14:36:09.607" v="4635" actId="478"/>
          <ac:spMkLst>
            <pc:docMk/>
            <pc:sldMk cId="4173203849" sldId="334"/>
            <ac:spMk id="3" creationId="{871D7642-774B-7F5E-4B23-9B5DC170B14B}"/>
          </ac:spMkLst>
        </pc:spChg>
        <pc:spChg chg="del mod">
          <ac:chgData name="Mike Jones" userId="9ad1ed2f9d6d7e5f" providerId="LiveId" clId="{8279004B-0DA7-4023-ACC2-4585DA4C11E7}" dt="2023-05-18T13:52:02.499" v="860" actId="478"/>
          <ac:spMkLst>
            <pc:docMk/>
            <pc:sldMk cId="4173203849" sldId="334"/>
            <ac:spMk id="4" creationId="{C62FCB1C-6FF7-A235-7C98-62A588639D58}"/>
          </ac:spMkLst>
        </pc:spChg>
        <pc:spChg chg="add mod">
          <ac:chgData name="Mike Jones" userId="9ad1ed2f9d6d7e5f" providerId="LiveId" clId="{8279004B-0DA7-4023-ACC2-4585DA4C11E7}" dt="2023-05-20T14:36:21.969" v="4643" actId="20577"/>
          <ac:spMkLst>
            <pc:docMk/>
            <pc:sldMk cId="4173203849" sldId="334"/>
            <ac:spMk id="5" creationId="{7DF26AAC-326A-77DB-E8DD-52C376704604}"/>
          </ac:spMkLst>
        </pc:spChg>
        <pc:spChg chg="mod">
          <ac:chgData name="Mike Jones" userId="9ad1ed2f9d6d7e5f" providerId="LiveId" clId="{8279004B-0DA7-4023-ACC2-4585DA4C11E7}" dt="2023-05-18T15:53:43.653" v="2232" actId="1076"/>
          <ac:spMkLst>
            <pc:docMk/>
            <pc:sldMk cId="4173203849" sldId="334"/>
            <ac:spMk id="6" creationId="{B788A0BA-41C1-7DFE-561A-1C0D6D5BD6A8}"/>
          </ac:spMkLst>
        </pc:spChg>
        <pc:spChg chg="mod">
          <ac:chgData name="Mike Jones" userId="9ad1ed2f9d6d7e5f" providerId="LiveId" clId="{8279004B-0DA7-4023-ACC2-4585DA4C11E7}" dt="2023-05-18T15:53:35.587" v="2229" actId="255"/>
          <ac:spMkLst>
            <pc:docMk/>
            <pc:sldMk cId="4173203849" sldId="334"/>
            <ac:spMk id="8" creationId="{BB954D92-E511-D0E7-22AD-DC805F22F7F1}"/>
          </ac:spMkLst>
        </pc:spChg>
        <pc:spChg chg="mod">
          <ac:chgData name="Mike Jones" userId="9ad1ed2f9d6d7e5f" providerId="LiveId" clId="{8279004B-0DA7-4023-ACC2-4585DA4C11E7}" dt="2023-05-18T15:53:48.971" v="2233" actId="1076"/>
          <ac:spMkLst>
            <pc:docMk/>
            <pc:sldMk cId="4173203849" sldId="334"/>
            <ac:spMk id="11" creationId="{BD2DC8EE-75FD-F889-36D1-9ECFC28E056E}"/>
          </ac:spMkLst>
        </pc:spChg>
        <pc:spChg chg="add del mod">
          <ac:chgData name="Mike Jones" userId="9ad1ed2f9d6d7e5f" providerId="LiveId" clId="{8279004B-0DA7-4023-ACC2-4585DA4C11E7}" dt="2023-05-18T15:53:28.460" v="2227" actId="478"/>
          <ac:spMkLst>
            <pc:docMk/>
            <pc:sldMk cId="4173203849" sldId="334"/>
            <ac:spMk id="13" creationId="{F2100540-87E7-254B-AA8A-54790E6DED4F}"/>
          </ac:spMkLst>
        </pc:spChg>
        <pc:picChg chg="add mod ord">
          <ac:chgData name="Mike Jones" userId="9ad1ed2f9d6d7e5f" providerId="LiveId" clId="{8279004B-0DA7-4023-ACC2-4585DA4C11E7}" dt="2023-05-20T14:36:33.423" v="4644" actId="14100"/>
          <ac:picMkLst>
            <pc:docMk/>
            <pc:sldMk cId="4173203849" sldId="334"/>
            <ac:picMk id="9" creationId="{B62F96A5-62E0-79A5-4080-EDBF243FF59C}"/>
          </ac:picMkLst>
        </pc:picChg>
        <pc:picChg chg="add mod">
          <ac:chgData name="Mike Jones" userId="9ad1ed2f9d6d7e5f" providerId="LiveId" clId="{8279004B-0DA7-4023-ACC2-4585DA4C11E7}" dt="2023-05-18T14:13:18.080" v="1687" actId="1076"/>
          <ac:picMkLst>
            <pc:docMk/>
            <pc:sldMk cId="4173203849" sldId="334"/>
            <ac:picMk id="10" creationId="{4925FDA4-839C-BBFC-76A9-A9A431F3397B}"/>
          </ac:picMkLst>
        </pc:picChg>
        <pc:picChg chg="del">
          <ac:chgData name="Mike Jones" userId="9ad1ed2f9d6d7e5f" providerId="LiveId" clId="{8279004B-0DA7-4023-ACC2-4585DA4C11E7}" dt="2023-05-18T13:47:48.253" v="731" actId="478"/>
          <ac:picMkLst>
            <pc:docMk/>
            <pc:sldMk cId="4173203849" sldId="334"/>
            <ac:picMk id="2050" creationId="{2D25C87E-0D8A-8D46-B146-0B247DBD4389}"/>
          </ac:picMkLst>
        </pc:picChg>
        <pc:picChg chg="del">
          <ac:chgData name="Mike Jones" userId="9ad1ed2f9d6d7e5f" providerId="LiveId" clId="{8279004B-0DA7-4023-ACC2-4585DA4C11E7}" dt="2023-05-18T13:47:48.959" v="732" actId="478"/>
          <ac:picMkLst>
            <pc:docMk/>
            <pc:sldMk cId="4173203849" sldId="334"/>
            <ac:picMk id="2052" creationId="{4F4E121A-65B1-1793-5E87-BFFBCA93CCE7}"/>
          </ac:picMkLst>
        </pc:picChg>
      </pc:sldChg>
      <pc:sldChg chg="addSp delSp modSp add mod">
        <pc:chgData name="Mike Jones" userId="9ad1ed2f9d6d7e5f" providerId="LiveId" clId="{8279004B-0DA7-4023-ACC2-4585DA4C11E7}" dt="2023-05-20T12:56:49.686" v="2895" actId="1076"/>
        <pc:sldMkLst>
          <pc:docMk/>
          <pc:sldMk cId="260266928" sldId="335"/>
        </pc:sldMkLst>
        <pc:spChg chg="del mod">
          <ac:chgData name="Mike Jones" userId="9ad1ed2f9d6d7e5f" providerId="LiveId" clId="{8279004B-0DA7-4023-ACC2-4585DA4C11E7}" dt="2023-05-18T15:48:17.377" v="2202" actId="478"/>
          <ac:spMkLst>
            <pc:docMk/>
            <pc:sldMk cId="260266928" sldId="335"/>
            <ac:spMk id="2" creationId="{00000000-0000-0000-0000-000000000000}"/>
          </ac:spMkLst>
        </pc:spChg>
        <pc:spChg chg="mod">
          <ac:chgData name="Mike Jones" userId="9ad1ed2f9d6d7e5f" providerId="LiveId" clId="{8279004B-0DA7-4023-ACC2-4585DA4C11E7}" dt="2023-05-18T15:48:34.253" v="2206" actId="1076"/>
          <ac:spMkLst>
            <pc:docMk/>
            <pc:sldMk cId="260266928" sldId="335"/>
            <ac:spMk id="3" creationId="{871D7642-774B-7F5E-4B23-9B5DC170B14B}"/>
          </ac:spMkLst>
        </pc:spChg>
        <pc:spChg chg="mod">
          <ac:chgData name="Mike Jones" userId="9ad1ed2f9d6d7e5f" providerId="LiveId" clId="{8279004B-0DA7-4023-ACC2-4585DA4C11E7}" dt="2023-05-20T12:56:05.168" v="2862" actId="20577"/>
          <ac:spMkLst>
            <pc:docMk/>
            <pc:sldMk cId="260266928" sldId="335"/>
            <ac:spMk id="5" creationId="{7DF26AAC-326A-77DB-E8DD-52C376704604}"/>
          </ac:spMkLst>
        </pc:spChg>
        <pc:spChg chg="mod">
          <ac:chgData name="Mike Jones" userId="9ad1ed2f9d6d7e5f" providerId="LiveId" clId="{8279004B-0DA7-4023-ACC2-4585DA4C11E7}" dt="2023-05-18T15:48:29.902" v="2205" actId="1076"/>
          <ac:spMkLst>
            <pc:docMk/>
            <pc:sldMk cId="260266928" sldId="335"/>
            <ac:spMk id="6" creationId="{B788A0BA-41C1-7DFE-561A-1C0D6D5BD6A8}"/>
          </ac:spMkLst>
        </pc:spChg>
        <pc:spChg chg="mod">
          <ac:chgData name="Mike Jones" userId="9ad1ed2f9d6d7e5f" providerId="LiveId" clId="{8279004B-0DA7-4023-ACC2-4585DA4C11E7}" dt="2023-05-18T15:48:26.367" v="2204" actId="255"/>
          <ac:spMkLst>
            <pc:docMk/>
            <pc:sldMk cId="260266928" sldId="335"/>
            <ac:spMk id="8" creationId="{BB954D92-E511-D0E7-22AD-DC805F22F7F1}"/>
          </ac:spMkLst>
        </pc:spChg>
        <pc:spChg chg="del">
          <ac:chgData name="Mike Jones" userId="9ad1ed2f9d6d7e5f" providerId="LiveId" clId="{8279004B-0DA7-4023-ACC2-4585DA4C11E7}" dt="2023-05-18T14:15:55.637" v="1790" actId="478"/>
          <ac:spMkLst>
            <pc:docMk/>
            <pc:sldMk cId="260266928" sldId="335"/>
            <ac:spMk id="11" creationId="{BD2DC8EE-75FD-F889-36D1-9ECFC28E056E}"/>
          </ac:spMkLst>
        </pc:spChg>
        <pc:spChg chg="add mod">
          <ac:chgData name="Mike Jones" userId="9ad1ed2f9d6d7e5f" providerId="LiveId" clId="{8279004B-0DA7-4023-ACC2-4585DA4C11E7}" dt="2023-05-20T12:56:44.188" v="2894" actId="20577"/>
          <ac:spMkLst>
            <pc:docMk/>
            <pc:sldMk cId="260266928" sldId="335"/>
            <ac:spMk id="12" creationId="{D2A0EAD8-6F8C-FFB6-0E79-2D0BB56599C8}"/>
          </ac:spMkLst>
        </pc:spChg>
        <pc:picChg chg="add del mod">
          <ac:chgData name="Mike Jones" userId="9ad1ed2f9d6d7e5f" providerId="LiveId" clId="{8279004B-0DA7-4023-ACC2-4585DA4C11E7}" dt="2023-05-18T15:52:31.324" v="2214" actId="478"/>
          <ac:picMkLst>
            <pc:docMk/>
            <pc:sldMk cId="260266928" sldId="335"/>
            <ac:picMk id="7" creationId="{7A319847-4019-4FBE-9E52-1FA603C9426B}"/>
          </ac:picMkLst>
        </pc:picChg>
        <pc:picChg chg="del">
          <ac:chgData name="Mike Jones" userId="9ad1ed2f9d6d7e5f" providerId="LiveId" clId="{8279004B-0DA7-4023-ACC2-4585DA4C11E7}" dt="2023-05-18T14:13:42.887" v="1696" actId="478"/>
          <ac:picMkLst>
            <pc:docMk/>
            <pc:sldMk cId="260266928" sldId="335"/>
            <ac:picMk id="9" creationId="{B62F96A5-62E0-79A5-4080-EDBF243FF59C}"/>
          </ac:picMkLst>
        </pc:picChg>
        <pc:picChg chg="mod">
          <ac:chgData name="Mike Jones" userId="9ad1ed2f9d6d7e5f" providerId="LiveId" clId="{8279004B-0DA7-4023-ACC2-4585DA4C11E7}" dt="2023-05-20T12:56:49.686" v="2895" actId="1076"/>
          <ac:picMkLst>
            <pc:docMk/>
            <pc:sldMk cId="260266928" sldId="335"/>
            <ac:picMk id="10" creationId="{4925FDA4-839C-BBFC-76A9-A9A431F3397B}"/>
          </ac:picMkLst>
        </pc:picChg>
        <pc:picChg chg="add mod ord">
          <ac:chgData name="Mike Jones" userId="9ad1ed2f9d6d7e5f" providerId="LiveId" clId="{8279004B-0DA7-4023-ACC2-4585DA4C11E7}" dt="2023-05-20T12:55:59.662" v="2860" actId="1076"/>
          <ac:picMkLst>
            <pc:docMk/>
            <pc:sldMk cId="260266928" sldId="335"/>
            <ac:picMk id="14" creationId="{74FA5211-7F04-42E3-B6F9-676348CEB0C0}"/>
          </ac:picMkLst>
        </pc:picChg>
      </pc:sldChg>
      <pc:sldChg chg="add del">
        <pc:chgData name="Mike Jones" userId="9ad1ed2f9d6d7e5f" providerId="LiveId" clId="{8279004B-0DA7-4023-ACC2-4585DA4C11E7}" dt="2023-05-18T13:39:09.269" v="406" actId="47"/>
        <pc:sldMkLst>
          <pc:docMk/>
          <pc:sldMk cId="2093152546" sldId="335"/>
        </pc:sldMkLst>
      </pc:sldChg>
      <pc:sldChg chg="add del">
        <pc:chgData name="Mike Jones" userId="9ad1ed2f9d6d7e5f" providerId="LiveId" clId="{8279004B-0DA7-4023-ACC2-4585DA4C11E7}" dt="2023-05-18T13:39:08.478" v="405" actId="47"/>
        <pc:sldMkLst>
          <pc:docMk/>
          <pc:sldMk cId="3201026614" sldId="336"/>
        </pc:sldMkLst>
      </pc:sldChg>
      <pc:sldChg chg="addSp delSp modSp add mod">
        <pc:chgData name="Mike Jones" userId="9ad1ed2f9d6d7e5f" providerId="LiveId" clId="{8279004B-0DA7-4023-ACC2-4585DA4C11E7}" dt="2023-05-18T16:23:08.077" v="2637" actId="1076"/>
        <pc:sldMkLst>
          <pc:docMk/>
          <pc:sldMk cId="3496891273" sldId="336"/>
        </pc:sldMkLst>
        <pc:spChg chg="mod">
          <ac:chgData name="Mike Jones" userId="9ad1ed2f9d6d7e5f" providerId="LiveId" clId="{8279004B-0DA7-4023-ACC2-4585DA4C11E7}" dt="2023-05-18T16:22:34.867" v="2632" actId="1076"/>
          <ac:spMkLst>
            <pc:docMk/>
            <pc:sldMk cId="3496891273" sldId="336"/>
            <ac:spMk id="3" creationId="{871D7642-774B-7F5E-4B23-9B5DC170B14B}"/>
          </ac:spMkLst>
        </pc:spChg>
        <pc:spChg chg="mod">
          <ac:chgData name="Mike Jones" userId="9ad1ed2f9d6d7e5f" providerId="LiveId" clId="{8279004B-0DA7-4023-ACC2-4585DA4C11E7}" dt="2023-05-18T16:23:08.077" v="2637" actId="1076"/>
          <ac:spMkLst>
            <pc:docMk/>
            <pc:sldMk cId="3496891273" sldId="336"/>
            <ac:spMk id="5" creationId="{7DF26AAC-326A-77DB-E8DD-52C376704604}"/>
          </ac:spMkLst>
        </pc:spChg>
        <pc:spChg chg="del">
          <ac:chgData name="Mike Jones" userId="9ad1ed2f9d6d7e5f" providerId="LiveId" clId="{8279004B-0DA7-4023-ACC2-4585DA4C11E7}" dt="2023-05-18T15:56:56.025" v="2344" actId="478"/>
          <ac:spMkLst>
            <pc:docMk/>
            <pc:sldMk cId="3496891273" sldId="336"/>
            <ac:spMk id="6" creationId="{B788A0BA-41C1-7DFE-561A-1C0D6D5BD6A8}"/>
          </ac:spMkLst>
        </pc:spChg>
        <pc:spChg chg="mod">
          <ac:chgData name="Mike Jones" userId="9ad1ed2f9d6d7e5f" providerId="LiveId" clId="{8279004B-0DA7-4023-ACC2-4585DA4C11E7}" dt="2023-05-18T15:56:49.822" v="2343" actId="14100"/>
          <ac:spMkLst>
            <pc:docMk/>
            <pc:sldMk cId="3496891273" sldId="336"/>
            <ac:spMk id="8" creationId="{BB954D92-E511-D0E7-22AD-DC805F22F7F1}"/>
          </ac:spMkLst>
        </pc:spChg>
        <pc:spChg chg="del">
          <ac:chgData name="Mike Jones" userId="9ad1ed2f9d6d7e5f" providerId="LiveId" clId="{8279004B-0DA7-4023-ACC2-4585DA4C11E7}" dt="2023-05-18T15:59:03.112" v="2586" actId="478"/>
          <ac:spMkLst>
            <pc:docMk/>
            <pc:sldMk cId="3496891273" sldId="336"/>
            <ac:spMk id="12" creationId="{D2A0EAD8-6F8C-FFB6-0E79-2D0BB56599C8}"/>
          </ac:spMkLst>
        </pc:spChg>
        <pc:picChg chg="add del mod">
          <ac:chgData name="Mike Jones" userId="9ad1ed2f9d6d7e5f" providerId="LiveId" clId="{8279004B-0DA7-4023-ACC2-4585DA4C11E7}" dt="2023-05-18T16:21:12.231" v="2616" actId="478"/>
          <ac:picMkLst>
            <pc:docMk/>
            <pc:sldMk cId="3496891273" sldId="336"/>
            <ac:picMk id="4" creationId="{81502428-185C-28AF-32C3-B5B3566239EC}"/>
          </ac:picMkLst>
        </pc:picChg>
        <pc:picChg chg="add mod">
          <ac:chgData name="Mike Jones" userId="9ad1ed2f9d6d7e5f" providerId="LiveId" clId="{8279004B-0DA7-4023-ACC2-4585DA4C11E7}" dt="2023-05-18T16:22:01.721" v="2627" actId="1076"/>
          <ac:picMkLst>
            <pc:docMk/>
            <pc:sldMk cId="3496891273" sldId="336"/>
            <ac:picMk id="9" creationId="{12FD2ACC-AA0D-4409-768D-902BDBFDC783}"/>
          </ac:picMkLst>
        </pc:picChg>
        <pc:picChg chg="mod">
          <ac:chgData name="Mike Jones" userId="9ad1ed2f9d6d7e5f" providerId="LiveId" clId="{8279004B-0DA7-4023-ACC2-4585DA4C11E7}" dt="2023-05-18T16:21:50.751" v="2623" actId="1076"/>
          <ac:picMkLst>
            <pc:docMk/>
            <pc:sldMk cId="3496891273" sldId="336"/>
            <ac:picMk id="10" creationId="{4925FDA4-839C-BBFC-76A9-A9A431F3397B}"/>
          </ac:picMkLst>
        </pc:picChg>
        <pc:picChg chg="del">
          <ac:chgData name="Mike Jones" userId="9ad1ed2f9d6d7e5f" providerId="LiveId" clId="{8279004B-0DA7-4023-ACC2-4585DA4C11E7}" dt="2023-05-18T15:53:11.172" v="2225" actId="478"/>
          <ac:picMkLst>
            <pc:docMk/>
            <pc:sldMk cId="3496891273" sldId="336"/>
            <ac:picMk id="14" creationId="{74FA5211-7F04-42E3-B6F9-676348CEB0C0}"/>
          </ac:picMkLst>
        </pc:picChg>
      </pc:sldChg>
      <pc:sldChg chg="add del">
        <pc:chgData name="Mike Jones" userId="9ad1ed2f9d6d7e5f" providerId="LiveId" clId="{8279004B-0DA7-4023-ACC2-4585DA4C11E7}" dt="2023-05-18T13:39:07.648" v="404" actId="47"/>
        <pc:sldMkLst>
          <pc:docMk/>
          <pc:sldMk cId="904483867" sldId="337"/>
        </pc:sldMkLst>
      </pc:sldChg>
      <pc:sldChg chg="addSp delSp modSp add mod">
        <pc:chgData name="Mike Jones" userId="9ad1ed2f9d6d7e5f" providerId="LiveId" clId="{8279004B-0DA7-4023-ACC2-4585DA4C11E7}" dt="2023-05-20T13:52:12.456" v="3574" actId="1076"/>
        <pc:sldMkLst>
          <pc:docMk/>
          <pc:sldMk cId="2014740702" sldId="337"/>
        </pc:sldMkLst>
        <pc:spChg chg="mod">
          <ac:chgData name="Mike Jones" userId="9ad1ed2f9d6d7e5f" providerId="LiveId" clId="{8279004B-0DA7-4023-ACC2-4585DA4C11E7}" dt="2023-05-20T13:48:00.179" v="3327" actId="20577"/>
          <ac:spMkLst>
            <pc:docMk/>
            <pc:sldMk cId="2014740702" sldId="337"/>
            <ac:spMk id="3" creationId="{871D7642-774B-7F5E-4B23-9B5DC170B14B}"/>
          </ac:spMkLst>
        </pc:spChg>
        <pc:spChg chg="del mod">
          <ac:chgData name="Mike Jones" userId="9ad1ed2f9d6d7e5f" providerId="LiveId" clId="{8279004B-0DA7-4023-ACC2-4585DA4C11E7}" dt="2023-05-18T16:10:52.780" v="2601" actId="478"/>
          <ac:spMkLst>
            <pc:docMk/>
            <pc:sldMk cId="2014740702" sldId="337"/>
            <ac:spMk id="5" creationId="{7DF26AAC-326A-77DB-E8DD-52C376704604}"/>
          </ac:spMkLst>
        </pc:spChg>
        <pc:spChg chg="add mod">
          <ac:chgData name="Mike Jones" userId="9ad1ed2f9d6d7e5f" providerId="LiveId" clId="{8279004B-0DA7-4023-ACC2-4585DA4C11E7}" dt="2023-05-20T13:52:12.456" v="3574" actId="1076"/>
          <ac:spMkLst>
            <pc:docMk/>
            <pc:sldMk cId="2014740702" sldId="337"/>
            <ac:spMk id="6" creationId="{E574A028-503E-5801-7D3A-D95D631EA7B5}"/>
          </ac:spMkLst>
        </pc:spChg>
        <pc:spChg chg="add mod">
          <ac:chgData name="Mike Jones" userId="9ad1ed2f9d6d7e5f" providerId="LiveId" clId="{8279004B-0DA7-4023-ACC2-4585DA4C11E7}" dt="2023-05-20T13:52:09.179" v="3573" actId="1076"/>
          <ac:spMkLst>
            <pc:docMk/>
            <pc:sldMk cId="2014740702" sldId="337"/>
            <ac:spMk id="7" creationId="{D1768295-8098-334E-B50B-7F4939189C84}"/>
          </ac:spMkLst>
        </pc:spChg>
        <pc:spChg chg="mod">
          <ac:chgData name="Mike Jones" userId="9ad1ed2f9d6d7e5f" providerId="LiveId" clId="{8279004B-0DA7-4023-ACC2-4585DA4C11E7}" dt="2023-05-18T16:10:48.674" v="2599" actId="20577"/>
          <ac:spMkLst>
            <pc:docMk/>
            <pc:sldMk cId="2014740702" sldId="337"/>
            <ac:spMk id="8" creationId="{BB954D92-E511-D0E7-22AD-DC805F22F7F1}"/>
          </ac:spMkLst>
        </pc:spChg>
        <pc:picChg chg="add del mod ord">
          <ac:chgData name="Mike Jones" userId="9ad1ed2f9d6d7e5f" providerId="LiveId" clId="{8279004B-0DA7-4023-ACC2-4585DA4C11E7}" dt="2023-05-20T13:45:24.063" v="3198" actId="478"/>
          <ac:picMkLst>
            <pc:docMk/>
            <pc:sldMk cId="2014740702" sldId="337"/>
            <ac:picMk id="4" creationId="{1FFDB926-29FC-5B7B-A1BE-1D1A9F2260A2}"/>
          </ac:picMkLst>
        </pc:picChg>
        <pc:picChg chg="add mod ord">
          <ac:chgData name="Mike Jones" userId="9ad1ed2f9d6d7e5f" providerId="LiveId" clId="{8279004B-0DA7-4023-ACC2-4585DA4C11E7}" dt="2023-05-20T13:47:42.639" v="3326" actId="1076"/>
          <ac:picMkLst>
            <pc:docMk/>
            <pc:sldMk cId="2014740702" sldId="337"/>
            <ac:picMk id="5" creationId="{BCF1236E-DA30-B161-4921-BDB3F78DA1B7}"/>
          </ac:picMkLst>
        </pc:picChg>
      </pc:sldChg>
      <pc:sldChg chg="add del">
        <pc:chgData name="Mike Jones" userId="9ad1ed2f9d6d7e5f" providerId="LiveId" clId="{8279004B-0DA7-4023-ACC2-4585DA4C11E7}" dt="2023-05-18T13:39:06.685" v="403" actId="47"/>
        <pc:sldMkLst>
          <pc:docMk/>
          <pc:sldMk cId="1118687915" sldId="338"/>
        </pc:sldMkLst>
      </pc:sldChg>
      <pc:sldChg chg="addSp delSp modSp add mod">
        <pc:chgData name="Mike Jones" userId="9ad1ed2f9d6d7e5f" providerId="LiveId" clId="{8279004B-0DA7-4023-ACC2-4585DA4C11E7}" dt="2023-05-20T13:55:29.780" v="3725" actId="1076"/>
        <pc:sldMkLst>
          <pc:docMk/>
          <pc:sldMk cId="3253070988" sldId="338"/>
        </pc:sldMkLst>
        <pc:spChg chg="del">
          <ac:chgData name="Mike Jones" userId="9ad1ed2f9d6d7e5f" providerId="LiveId" clId="{8279004B-0DA7-4023-ACC2-4585DA4C11E7}" dt="2023-05-20T12:57:46.532" v="2932" actId="478"/>
          <ac:spMkLst>
            <pc:docMk/>
            <pc:sldMk cId="3253070988" sldId="338"/>
            <ac:spMk id="3" creationId="{871D7642-774B-7F5E-4B23-9B5DC170B14B}"/>
          </ac:spMkLst>
        </pc:spChg>
        <pc:spChg chg="del mod">
          <ac:chgData name="Mike Jones" userId="9ad1ed2f9d6d7e5f" providerId="LiveId" clId="{8279004B-0DA7-4023-ACC2-4585DA4C11E7}" dt="2023-05-20T13:35:33.143" v="3101" actId="478"/>
          <ac:spMkLst>
            <pc:docMk/>
            <pc:sldMk cId="3253070988" sldId="338"/>
            <ac:spMk id="5" creationId="{7DF26AAC-326A-77DB-E8DD-52C376704604}"/>
          </ac:spMkLst>
        </pc:spChg>
        <pc:spChg chg="mod">
          <ac:chgData name="Mike Jones" userId="9ad1ed2f9d6d7e5f" providerId="LiveId" clId="{8279004B-0DA7-4023-ACC2-4585DA4C11E7}" dt="2023-05-20T13:55:03.343" v="3720" actId="20577"/>
          <ac:spMkLst>
            <pc:docMk/>
            <pc:sldMk cId="3253070988" sldId="338"/>
            <ac:spMk id="6" creationId="{B788A0BA-41C1-7DFE-561A-1C0D6D5BD6A8}"/>
          </ac:spMkLst>
        </pc:spChg>
        <pc:spChg chg="mod">
          <ac:chgData name="Mike Jones" userId="9ad1ed2f9d6d7e5f" providerId="LiveId" clId="{8279004B-0DA7-4023-ACC2-4585DA4C11E7}" dt="2023-05-20T12:59:32.368" v="2964" actId="20577"/>
          <ac:spMkLst>
            <pc:docMk/>
            <pc:sldMk cId="3253070988" sldId="338"/>
            <ac:spMk id="8" creationId="{BB954D92-E511-D0E7-22AD-DC805F22F7F1}"/>
          </ac:spMkLst>
        </pc:spChg>
        <pc:spChg chg="del">
          <ac:chgData name="Mike Jones" userId="9ad1ed2f9d6d7e5f" providerId="LiveId" clId="{8279004B-0DA7-4023-ACC2-4585DA4C11E7}" dt="2023-05-20T13:00:34.548" v="3080" actId="478"/>
          <ac:spMkLst>
            <pc:docMk/>
            <pc:sldMk cId="3253070988" sldId="338"/>
            <ac:spMk id="12" creationId="{D2A0EAD8-6F8C-FFB6-0E79-2D0BB56599C8}"/>
          </ac:spMkLst>
        </pc:spChg>
        <pc:picChg chg="add del mod ord">
          <ac:chgData name="Mike Jones" userId="9ad1ed2f9d6d7e5f" providerId="LiveId" clId="{8279004B-0DA7-4023-ACC2-4585DA4C11E7}" dt="2023-05-20T13:34:52.854" v="3089" actId="478"/>
          <ac:picMkLst>
            <pc:docMk/>
            <pc:sldMk cId="3253070988" sldId="338"/>
            <ac:picMk id="4" creationId="{E279643A-5C90-9E81-D941-6C017A5E5713}"/>
          </ac:picMkLst>
        </pc:picChg>
        <pc:picChg chg="add mod ord">
          <ac:chgData name="Mike Jones" userId="9ad1ed2f9d6d7e5f" providerId="LiveId" clId="{8279004B-0DA7-4023-ACC2-4585DA4C11E7}" dt="2023-05-20T13:55:29.780" v="3725" actId="1076"/>
          <ac:picMkLst>
            <pc:docMk/>
            <pc:sldMk cId="3253070988" sldId="338"/>
            <ac:picMk id="9" creationId="{A5B34F48-3A7C-8BE4-DE46-FBD645B0DC15}"/>
          </ac:picMkLst>
        </pc:picChg>
        <pc:picChg chg="add mod ord">
          <ac:chgData name="Mike Jones" userId="9ad1ed2f9d6d7e5f" providerId="LiveId" clId="{8279004B-0DA7-4023-ACC2-4585DA4C11E7}" dt="2023-05-20T13:55:27.403" v="3724" actId="1076"/>
          <ac:picMkLst>
            <pc:docMk/>
            <pc:sldMk cId="3253070988" sldId="338"/>
            <ac:picMk id="13" creationId="{14DA6520-6384-92A4-0E03-9ABDC54BAAE0}"/>
          </ac:picMkLst>
        </pc:picChg>
        <pc:picChg chg="del mod ord">
          <ac:chgData name="Mike Jones" userId="9ad1ed2f9d6d7e5f" providerId="LiveId" clId="{8279004B-0DA7-4023-ACC2-4585DA4C11E7}" dt="2023-05-20T13:00:36.313" v="3081" actId="478"/>
          <ac:picMkLst>
            <pc:docMk/>
            <pc:sldMk cId="3253070988" sldId="338"/>
            <ac:picMk id="14" creationId="{74FA5211-7F04-42E3-B6F9-676348CEB0C0}"/>
          </ac:picMkLst>
        </pc:picChg>
      </pc:sldChg>
      <pc:sldChg chg="addSp delSp modSp add mod">
        <pc:chgData name="Mike Jones" userId="9ad1ed2f9d6d7e5f" providerId="LiveId" clId="{8279004B-0DA7-4023-ACC2-4585DA4C11E7}" dt="2023-05-20T14:40:52.865" v="4785" actId="1076"/>
        <pc:sldMkLst>
          <pc:docMk/>
          <pc:sldMk cId="405825614" sldId="339"/>
        </pc:sldMkLst>
        <pc:spChg chg="add mod">
          <ac:chgData name="Mike Jones" userId="9ad1ed2f9d6d7e5f" providerId="LiveId" clId="{8279004B-0DA7-4023-ACC2-4585DA4C11E7}" dt="2023-05-20T14:40:52.865" v="4785" actId="1076"/>
          <ac:spMkLst>
            <pc:docMk/>
            <pc:sldMk cId="405825614" sldId="339"/>
            <ac:spMk id="4" creationId="{6720240A-1757-E8BF-7FA0-3D1C546AB30F}"/>
          </ac:spMkLst>
        </pc:spChg>
        <pc:spChg chg="mod">
          <ac:chgData name="Mike Jones" userId="9ad1ed2f9d6d7e5f" providerId="LiveId" clId="{8279004B-0DA7-4023-ACC2-4585DA4C11E7}" dt="2023-05-20T14:40:33.592" v="4783" actId="14100"/>
          <ac:spMkLst>
            <pc:docMk/>
            <pc:sldMk cId="405825614" sldId="339"/>
            <ac:spMk id="5" creationId="{7DF26AAC-326A-77DB-E8DD-52C376704604}"/>
          </ac:spMkLst>
        </pc:spChg>
        <pc:spChg chg="del">
          <ac:chgData name="Mike Jones" userId="9ad1ed2f9d6d7e5f" providerId="LiveId" clId="{8279004B-0DA7-4023-ACC2-4585DA4C11E7}" dt="2023-05-20T13:37:02.425" v="3115" actId="478"/>
          <ac:spMkLst>
            <pc:docMk/>
            <pc:sldMk cId="405825614" sldId="339"/>
            <ac:spMk id="6" creationId="{B788A0BA-41C1-7DFE-561A-1C0D6D5BD6A8}"/>
          </ac:spMkLst>
        </pc:spChg>
        <pc:spChg chg="add mod">
          <ac:chgData name="Mike Jones" userId="9ad1ed2f9d6d7e5f" providerId="LiveId" clId="{8279004B-0DA7-4023-ACC2-4585DA4C11E7}" dt="2023-05-20T14:40:38.840" v="4784" actId="1076"/>
          <ac:spMkLst>
            <pc:docMk/>
            <pc:sldMk cId="405825614" sldId="339"/>
            <ac:spMk id="7" creationId="{6E64A0F0-8D27-0E34-7DAE-ECD9C10CC019}"/>
          </ac:spMkLst>
        </pc:spChg>
        <pc:picChg chg="add mod ord">
          <ac:chgData name="Mike Jones" userId="9ad1ed2f9d6d7e5f" providerId="LiveId" clId="{8279004B-0DA7-4023-ACC2-4585DA4C11E7}" dt="2023-05-20T14:39:06.818" v="4728" actId="1076"/>
          <ac:picMkLst>
            <pc:docMk/>
            <pc:sldMk cId="405825614" sldId="339"/>
            <ac:picMk id="3" creationId="{36E99966-943C-8979-6C1D-D55E9A2DCB8A}"/>
          </ac:picMkLst>
        </pc:picChg>
        <pc:picChg chg="del mod">
          <ac:chgData name="Mike Jones" userId="9ad1ed2f9d6d7e5f" providerId="LiveId" clId="{8279004B-0DA7-4023-ACC2-4585DA4C11E7}" dt="2023-05-20T13:37:20.652" v="3134" actId="478"/>
          <ac:picMkLst>
            <pc:docMk/>
            <pc:sldMk cId="405825614" sldId="339"/>
            <ac:picMk id="9" creationId="{A5B34F48-3A7C-8BE4-DE46-FBD645B0DC15}"/>
          </ac:picMkLst>
        </pc:picChg>
      </pc:sldChg>
      <pc:sldChg chg="add del">
        <pc:chgData name="Mike Jones" userId="9ad1ed2f9d6d7e5f" providerId="LiveId" clId="{8279004B-0DA7-4023-ACC2-4585DA4C11E7}" dt="2023-05-18T13:39:05.944" v="402" actId="47"/>
        <pc:sldMkLst>
          <pc:docMk/>
          <pc:sldMk cId="2565946288" sldId="339"/>
        </pc:sldMkLst>
      </pc:sldChg>
      <pc:sldChg chg="addSp delSp modSp add mod">
        <pc:chgData name="Mike Jones" userId="9ad1ed2f9d6d7e5f" providerId="LiveId" clId="{8279004B-0DA7-4023-ACC2-4585DA4C11E7}" dt="2023-05-20T14:22:25.911" v="4195" actId="20577"/>
        <pc:sldMkLst>
          <pc:docMk/>
          <pc:sldMk cId="123248517" sldId="340"/>
        </pc:sldMkLst>
        <pc:spChg chg="add mod">
          <ac:chgData name="Mike Jones" userId="9ad1ed2f9d6d7e5f" providerId="LiveId" clId="{8279004B-0DA7-4023-ACC2-4585DA4C11E7}" dt="2023-05-20T14:06:32.590" v="4164" actId="20577"/>
          <ac:spMkLst>
            <pc:docMk/>
            <pc:sldMk cId="123248517" sldId="340"/>
            <ac:spMk id="2" creationId="{C7D03B17-FC28-48EE-253B-3FB150B69AAF}"/>
          </ac:spMkLst>
        </pc:spChg>
        <pc:spChg chg="del">
          <ac:chgData name="Mike Jones" userId="9ad1ed2f9d6d7e5f" providerId="LiveId" clId="{8279004B-0DA7-4023-ACC2-4585DA4C11E7}" dt="2023-05-20T13:58:00.388" v="3823" actId="478"/>
          <ac:spMkLst>
            <pc:docMk/>
            <pc:sldMk cId="123248517" sldId="340"/>
            <ac:spMk id="3" creationId="{871D7642-774B-7F5E-4B23-9B5DC170B14B}"/>
          </ac:spMkLst>
        </pc:spChg>
        <pc:spChg chg="del">
          <ac:chgData name="Mike Jones" userId="9ad1ed2f9d6d7e5f" providerId="LiveId" clId="{8279004B-0DA7-4023-ACC2-4585DA4C11E7}" dt="2023-05-20T13:58:01.512" v="3824" actId="478"/>
          <ac:spMkLst>
            <pc:docMk/>
            <pc:sldMk cId="123248517" sldId="340"/>
            <ac:spMk id="6" creationId="{E574A028-503E-5801-7D3A-D95D631EA7B5}"/>
          </ac:spMkLst>
        </pc:spChg>
        <pc:spChg chg="mod">
          <ac:chgData name="Mike Jones" userId="9ad1ed2f9d6d7e5f" providerId="LiveId" clId="{8279004B-0DA7-4023-ACC2-4585DA4C11E7}" dt="2023-05-20T14:00:07.708" v="3974" actId="20577"/>
          <ac:spMkLst>
            <pc:docMk/>
            <pc:sldMk cId="123248517" sldId="340"/>
            <ac:spMk id="7" creationId="{D1768295-8098-334E-B50B-7F4939189C84}"/>
          </ac:spMkLst>
        </pc:spChg>
        <pc:spChg chg="mod">
          <ac:chgData name="Mike Jones" userId="9ad1ed2f9d6d7e5f" providerId="LiveId" clId="{8279004B-0DA7-4023-ACC2-4585DA4C11E7}" dt="2023-05-20T13:57:56.083" v="3822" actId="20577"/>
          <ac:spMkLst>
            <pc:docMk/>
            <pc:sldMk cId="123248517" sldId="340"/>
            <ac:spMk id="8" creationId="{BB954D92-E511-D0E7-22AD-DC805F22F7F1}"/>
          </ac:spMkLst>
        </pc:spChg>
        <pc:spChg chg="add mod">
          <ac:chgData name="Mike Jones" userId="9ad1ed2f9d6d7e5f" providerId="LiveId" clId="{8279004B-0DA7-4023-ACC2-4585DA4C11E7}" dt="2023-05-20T14:22:25.911" v="4195" actId="20577"/>
          <ac:spMkLst>
            <pc:docMk/>
            <pc:sldMk cId="123248517" sldId="340"/>
            <ac:spMk id="11" creationId="{805A0569-F315-1882-C96D-6CED16145D5E}"/>
          </ac:spMkLst>
        </pc:spChg>
        <pc:picChg chg="add del mod">
          <ac:chgData name="Mike Jones" userId="9ad1ed2f9d6d7e5f" providerId="LiveId" clId="{8279004B-0DA7-4023-ACC2-4585DA4C11E7}" dt="2023-05-20T14:19:55.245" v="4182"/>
          <ac:picMkLst>
            <pc:docMk/>
            <pc:sldMk cId="123248517" sldId="340"/>
            <ac:picMk id="4" creationId="{DA1D2F72-DA3B-F62C-C93C-5B70F61291BE}"/>
          </ac:picMkLst>
        </pc:picChg>
        <pc:picChg chg="del">
          <ac:chgData name="Mike Jones" userId="9ad1ed2f9d6d7e5f" providerId="LiveId" clId="{8279004B-0DA7-4023-ACC2-4585DA4C11E7}" dt="2023-05-20T13:57:37.871" v="3773" actId="478"/>
          <ac:picMkLst>
            <pc:docMk/>
            <pc:sldMk cId="123248517" sldId="340"/>
            <ac:picMk id="5" creationId="{BCF1236E-DA30-B161-4921-BDB3F78DA1B7}"/>
          </ac:picMkLst>
        </pc:picChg>
        <pc:picChg chg="add del mod">
          <ac:chgData name="Mike Jones" userId="9ad1ed2f9d6d7e5f" providerId="LiveId" clId="{8279004B-0DA7-4023-ACC2-4585DA4C11E7}" dt="2023-05-20T14:22:01.059" v="4185" actId="478"/>
          <ac:picMkLst>
            <pc:docMk/>
            <pc:sldMk cId="123248517" sldId="340"/>
            <ac:picMk id="9" creationId="{42D16598-99D6-1561-7284-78D8845950CD}"/>
          </ac:picMkLst>
        </pc:picChg>
        <pc:picChg chg="del mod">
          <ac:chgData name="Mike Jones" userId="9ad1ed2f9d6d7e5f" providerId="LiveId" clId="{8279004B-0DA7-4023-ACC2-4585DA4C11E7}" dt="2023-05-20T14:19:40.281" v="4180" actId="478"/>
          <ac:picMkLst>
            <pc:docMk/>
            <pc:sldMk cId="123248517" sldId="340"/>
            <ac:picMk id="10" creationId="{4925FDA4-839C-BBFC-76A9-A9A431F3397B}"/>
          </ac:picMkLst>
        </pc:picChg>
        <pc:picChg chg="add mod">
          <ac:chgData name="Mike Jones" userId="9ad1ed2f9d6d7e5f" providerId="LiveId" clId="{8279004B-0DA7-4023-ACC2-4585DA4C11E7}" dt="2023-05-20T14:18:44.370" v="4173" actId="1076"/>
          <ac:picMkLst>
            <pc:docMk/>
            <pc:sldMk cId="123248517" sldId="340"/>
            <ac:picMk id="1026" creationId="{367E7FAE-890F-8BA9-7094-306DF74DAD31}"/>
          </ac:picMkLst>
        </pc:picChg>
        <pc:picChg chg="add mod">
          <ac:chgData name="Mike Jones" userId="9ad1ed2f9d6d7e5f" providerId="LiveId" clId="{8279004B-0DA7-4023-ACC2-4585DA4C11E7}" dt="2023-05-20T14:19:25.635" v="4177" actId="167"/>
          <ac:picMkLst>
            <pc:docMk/>
            <pc:sldMk cId="123248517" sldId="340"/>
            <ac:picMk id="1028" creationId="{0D0369E2-F8C4-4A75-2D14-FBB3F1715E56}"/>
          </ac:picMkLst>
        </pc:picChg>
      </pc:sldChg>
      <pc:sldChg chg="add del">
        <pc:chgData name="Mike Jones" userId="9ad1ed2f9d6d7e5f" providerId="LiveId" clId="{8279004B-0DA7-4023-ACC2-4585DA4C11E7}" dt="2023-05-18T13:39:05.222" v="401" actId="47"/>
        <pc:sldMkLst>
          <pc:docMk/>
          <pc:sldMk cId="2617866548" sldId="340"/>
        </pc:sldMkLst>
      </pc:sldChg>
      <pc:sldChg chg="addSp delSp modSp add mod">
        <pc:chgData name="Mike Jones" userId="9ad1ed2f9d6d7e5f" providerId="LiveId" clId="{8279004B-0DA7-4023-ACC2-4585DA4C11E7}" dt="2023-05-20T14:42:51.950" v="4817" actId="1076"/>
        <pc:sldMkLst>
          <pc:docMk/>
          <pc:sldMk cId="856926215" sldId="341"/>
        </pc:sldMkLst>
        <pc:spChg chg="del">
          <ac:chgData name="Mike Jones" userId="9ad1ed2f9d6d7e5f" providerId="LiveId" clId="{8279004B-0DA7-4023-ACC2-4585DA4C11E7}" dt="2023-05-20T14:29:12.271" v="4233" actId="478"/>
          <ac:spMkLst>
            <pc:docMk/>
            <pc:sldMk cId="856926215" sldId="341"/>
            <ac:spMk id="2" creationId="{C7D03B17-FC28-48EE-253B-3FB150B69AAF}"/>
          </ac:spMkLst>
        </pc:spChg>
        <pc:spChg chg="add mod">
          <ac:chgData name="Mike Jones" userId="9ad1ed2f9d6d7e5f" providerId="LiveId" clId="{8279004B-0DA7-4023-ACC2-4585DA4C11E7}" dt="2023-05-20T14:33:17.385" v="4595" actId="1076"/>
          <ac:spMkLst>
            <pc:docMk/>
            <pc:sldMk cId="856926215" sldId="341"/>
            <ac:spMk id="4" creationId="{9330EE8E-7B3C-C3AE-8DCD-98D7F351DF54}"/>
          </ac:spMkLst>
        </pc:spChg>
        <pc:spChg chg="add mod">
          <ac:chgData name="Mike Jones" userId="9ad1ed2f9d6d7e5f" providerId="LiveId" clId="{8279004B-0DA7-4023-ACC2-4585DA4C11E7}" dt="2023-05-20T14:42:51.950" v="4817" actId="1076"/>
          <ac:spMkLst>
            <pc:docMk/>
            <pc:sldMk cId="856926215" sldId="341"/>
            <ac:spMk id="5" creationId="{1E29B907-4691-E114-B317-A2B516B601F4}"/>
          </ac:spMkLst>
        </pc:spChg>
        <pc:spChg chg="mod">
          <ac:chgData name="Mike Jones" userId="9ad1ed2f9d6d7e5f" providerId="LiveId" clId="{8279004B-0DA7-4023-ACC2-4585DA4C11E7}" dt="2023-05-20T14:31:23.346" v="4482" actId="21"/>
          <ac:spMkLst>
            <pc:docMk/>
            <pc:sldMk cId="856926215" sldId="341"/>
            <ac:spMk id="7" creationId="{D1768295-8098-334E-B50B-7F4939189C84}"/>
          </ac:spMkLst>
        </pc:spChg>
        <pc:spChg chg="mod">
          <ac:chgData name="Mike Jones" userId="9ad1ed2f9d6d7e5f" providerId="LiveId" clId="{8279004B-0DA7-4023-ACC2-4585DA4C11E7}" dt="2023-05-20T14:29:05.294" v="4232" actId="20577"/>
          <ac:spMkLst>
            <pc:docMk/>
            <pc:sldMk cId="856926215" sldId="341"/>
            <ac:spMk id="8" creationId="{BB954D92-E511-D0E7-22AD-DC805F22F7F1}"/>
          </ac:spMkLst>
        </pc:spChg>
        <pc:spChg chg="del">
          <ac:chgData name="Mike Jones" userId="9ad1ed2f9d6d7e5f" providerId="LiveId" clId="{8279004B-0DA7-4023-ACC2-4585DA4C11E7}" dt="2023-05-20T14:23:11.484" v="4199" actId="478"/>
          <ac:spMkLst>
            <pc:docMk/>
            <pc:sldMk cId="856926215" sldId="341"/>
            <ac:spMk id="11" creationId="{805A0569-F315-1882-C96D-6CED16145D5E}"/>
          </ac:spMkLst>
        </pc:spChg>
        <pc:picChg chg="del">
          <ac:chgData name="Mike Jones" userId="9ad1ed2f9d6d7e5f" providerId="LiveId" clId="{8279004B-0DA7-4023-ACC2-4585DA4C11E7}" dt="2023-05-20T14:23:10.012" v="4198" actId="478"/>
          <ac:picMkLst>
            <pc:docMk/>
            <pc:sldMk cId="856926215" sldId="341"/>
            <ac:picMk id="1026" creationId="{367E7FAE-890F-8BA9-7094-306DF74DAD31}"/>
          </ac:picMkLst>
        </pc:picChg>
        <pc:picChg chg="del">
          <ac:chgData name="Mike Jones" userId="9ad1ed2f9d6d7e5f" providerId="LiveId" clId="{8279004B-0DA7-4023-ACC2-4585DA4C11E7}" dt="2023-05-20T14:23:09.334" v="4197" actId="478"/>
          <ac:picMkLst>
            <pc:docMk/>
            <pc:sldMk cId="856926215" sldId="341"/>
            <ac:picMk id="1028" creationId="{0D0369E2-F8C4-4A75-2D14-FBB3F1715E56}"/>
          </ac:picMkLst>
        </pc:picChg>
        <pc:picChg chg="add mod">
          <ac:chgData name="Mike Jones" userId="9ad1ed2f9d6d7e5f" providerId="LiveId" clId="{8279004B-0DA7-4023-ACC2-4585DA4C11E7}" dt="2023-05-20T14:33:30.601" v="4600" actId="167"/>
          <ac:picMkLst>
            <pc:docMk/>
            <pc:sldMk cId="856926215" sldId="341"/>
            <ac:picMk id="2050" creationId="{2061AEFE-68EA-6DE5-B93E-5EF1D7ECC574}"/>
          </ac:picMkLst>
        </pc:picChg>
      </pc:sldChg>
      <pc:sldChg chg="del">
        <pc:chgData name="Mike Jones" userId="9ad1ed2f9d6d7e5f" providerId="LiveId" clId="{8279004B-0DA7-4023-ACC2-4585DA4C11E7}" dt="2023-05-18T13:38:21.308" v="373" actId="47"/>
        <pc:sldMkLst>
          <pc:docMk/>
          <pc:sldMk cId="2915863473" sldId="341"/>
        </pc:sldMkLst>
      </pc:sldChg>
      <pc:sldChg chg="del">
        <pc:chgData name="Mike Jones" userId="9ad1ed2f9d6d7e5f" providerId="LiveId" clId="{8279004B-0DA7-4023-ACC2-4585DA4C11E7}" dt="2023-05-18T13:38:20.485" v="372" actId="47"/>
        <pc:sldMkLst>
          <pc:docMk/>
          <pc:sldMk cId="3067074801" sldId="342"/>
        </pc:sldMkLst>
      </pc:sldChg>
      <pc:sldChg chg="add del">
        <pc:chgData name="Mike Jones" userId="9ad1ed2f9d6d7e5f" providerId="LiveId" clId="{8279004B-0DA7-4023-ACC2-4585DA4C11E7}" dt="2023-05-18T13:39:04.063" v="400" actId="47"/>
        <pc:sldMkLst>
          <pc:docMk/>
          <pc:sldMk cId="3818245957" sldId="343"/>
        </pc:sldMkLst>
      </pc:sldChg>
      <pc:sldChg chg="add del">
        <pc:chgData name="Mike Jones" userId="9ad1ed2f9d6d7e5f" providerId="LiveId" clId="{8279004B-0DA7-4023-ACC2-4585DA4C11E7}" dt="2023-05-18T13:39:02.939" v="399" actId="47"/>
        <pc:sldMkLst>
          <pc:docMk/>
          <pc:sldMk cId="4248312438" sldId="344"/>
        </pc:sldMkLst>
      </pc:sldChg>
      <pc:sldChg chg="add del">
        <pc:chgData name="Mike Jones" userId="9ad1ed2f9d6d7e5f" providerId="LiveId" clId="{8279004B-0DA7-4023-ACC2-4585DA4C11E7}" dt="2023-05-18T13:39:01.132" v="398" actId="47"/>
        <pc:sldMkLst>
          <pc:docMk/>
          <pc:sldMk cId="3880671878" sldId="345"/>
        </pc:sldMkLst>
      </pc:sldChg>
    </pc:docChg>
  </pc:docChgLst>
  <pc:docChgLst>
    <pc:chgData name="Laura Glover" userId="0654c38050dc99c9" providerId="LiveId" clId="{0F36DAE3-F035-4415-880A-212E662F0A73}"/>
    <pc:docChg chg="modSld">
      <pc:chgData name="Laura Glover" userId="0654c38050dc99c9" providerId="LiveId" clId="{0F36DAE3-F035-4415-880A-212E662F0A73}" dt="2023-06-30T12:57:03.231" v="19" actId="20577"/>
      <pc:docMkLst>
        <pc:docMk/>
      </pc:docMkLst>
      <pc:sldChg chg="modSp mod">
        <pc:chgData name="Laura Glover" userId="0654c38050dc99c9" providerId="LiveId" clId="{0F36DAE3-F035-4415-880A-212E662F0A73}" dt="2023-06-30T12:54:12.981" v="6" actId="20577"/>
        <pc:sldMkLst>
          <pc:docMk/>
          <pc:sldMk cId="0" sldId="331"/>
        </pc:sldMkLst>
        <pc:spChg chg="mod">
          <ac:chgData name="Laura Glover" userId="0654c38050dc99c9" providerId="LiveId" clId="{0F36DAE3-F035-4415-880A-212E662F0A73}" dt="2023-06-30T12:54:12.981" v="6" actId="20577"/>
          <ac:spMkLst>
            <pc:docMk/>
            <pc:sldMk cId="0" sldId="331"/>
            <ac:spMk id="6" creationId="{0C0452D0-6375-A477-DAC1-B372D2046AE4}"/>
          </ac:spMkLst>
        </pc:spChg>
      </pc:sldChg>
      <pc:sldChg chg="modSp mod addCm">
        <pc:chgData name="Laura Glover" userId="0654c38050dc99c9" providerId="LiveId" clId="{0F36DAE3-F035-4415-880A-212E662F0A73}" dt="2023-06-30T12:54:49.375" v="9"/>
        <pc:sldMkLst>
          <pc:docMk/>
          <pc:sldMk cId="1811085173" sldId="332"/>
        </pc:sldMkLst>
        <pc:spChg chg="mod">
          <ac:chgData name="Laura Glover" userId="0654c38050dc99c9" providerId="LiveId" clId="{0F36DAE3-F035-4415-880A-212E662F0A73}" dt="2023-06-30T12:54:31.416" v="8" actId="20577"/>
          <ac:spMkLst>
            <pc:docMk/>
            <pc:sldMk cId="1811085173" sldId="332"/>
            <ac:spMk id="11" creationId="{BD2DC8EE-75FD-F889-36D1-9ECFC28E056E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ura Glover" userId="0654c38050dc99c9" providerId="LiveId" clId="{0F36DAE3-F035-4415-880A-212E662F0A73}" dt="2023-06-30T12:54:49.375" v="9"/>
              <pc2:cmMkLst xmlns:pc2="http://schemas.microsoft.com/office/powerpoint/2019/9/main/command">
                <pc:docMk/>
                <pc:sldMk cId="1811085173" sldId="332"/>
                <pc2:cmMk id="{914BC0A2-FC64-4D3C-BDB1-EEBCC5F46831}"/>
              </pc2:cmMkLst>
            </pc226:cmChg>
          </p:ext>
        </pc:extLst>
      </pc:sldChg>
      <pc:sldChg chg="modSp mod">
        <pc:chgData name="Laura Glover" userId="0654c38050dc99c9" providerId="LiveId" clId="{0F36DAE3-F035-4415-880A-212E662F0A73}" dt="2023-06-30T12:55:00.405" v="10" actId="20577"/>
        <pc:sldMkLst>
          <pc:docMk/>
          <pc:sldMk cId="3229710778" sldId="333"/>
        </pc:sldMkLst>
        <pc:spChg chg="mod">
          <ac:chgData name="Laura Glover" userId="0654c38050dc99c9" providerId="LiveId" clId="{0F36DAE3-F035-4415-880A-212E662F0A73}" dt="2023-06-30T12:55:00.405" v="10" actId="20577"/>
          <ac:spMkLst>
            <pc:docMk/>
            <pc:sldMk cId="3229710778" sldId="333"/>
            <ac:spMk id="4" creationId="{C62FCB1C-6FF7-A235-7C98-62A588639D58}"/>
          </ac:spMkLst>
        </pc:spChg>
      </pc:sldChg>
      <pc:sldChg chg="modSp mod">
        <pc:chgData name="Laura Glover" userId="0654c38050dc99c9" providerId="LiveId" clId="{0F36DAE3-F035-4415-880A-212E662F0A73}" dt="2023-06-30T12:55:40.153" v="13" actId="20577"/>
        <pc:sldMkLst>
          <pc:docMk/>
          <pc:sldMk cId="260266928" sldId="335"/>
        </pc:sldMkLst>
        <pc:spChg chg="mod">
          <ac:chgData name="Laura Glover" userId="0654c38050dc99c9" providerId="LiveId" clId="{0F36DAE3-F035-4415-880A-212E662F0A73}" dt="2023-06-30T12:55:40.153" v="13" actId="20577"/>
          <ac:spMkLst>
            <pc:docMk/>
            <pc:sldMk cId="260266928" sldId="335"/>
            <ac:spMk id="3" creationId="{871D7642-774B-7F5E-4B23-9B5DC170B14B}"/>
          </ac:spMkLst>
        </pc:spChg>
        <pc:spChg chg="mod">
          <ac:chgData name="Laura Glover" userId="0654c38050dc99c9" providerId="LiveId" clId="{0F36DAE3-F035-4415-880A-212E662F0A73}" dt="2023-06-30T12:55:30.240" v="12" actId="20577"/>
          <ac:spMkLst>
            <pc:docMk/>
            <pc:sldMk cId="260266928" sldId="335"/>
            <ac:spMk id="6" creationId="{B788A0BA-41C1-7DFE-561A-1C0D6D5BD6A8}"/>
          </ac:spMkLst>
        </pc:spChg>
      </pc:sldChg>
      <pc:sldChg chg="modSp mod">
        <pc:chgData name="Laura Glover" userId="0654c38050dc99c9" providerId="LiveId" clId="{0F36DAE3-F035-4415-880A-212E662F0A73}" dt="2023-06-30T12:56:43.352" v="15" actId="20577"/>
        <pc:sldMkLst>
          <pc:docMk/>
          <pc:sldMk cId="2014740702" sldId="337"/>
        </pc:sldMkLst>
        <pc:spChg chg="mod">
          <ac:chgData name="Laura Glover" userId="0654c38050dc99c9" providerId="LiveId" clId="{0F36DAE3-F035-4415-880A-212E662F0A73}" dt="2023-06-30T12:56:39.030" v="14" actId="20577"/>
          <ac:spMkLst>
            <pc:docMk/>
            <pc:sldMk cId="2014740702" sldId="337"/>
            <ac:spMk id="3" creationId="{871D7642-774B-7F5E-4B23-9B5DC170B14B}"/>
          </ac:spMkLst>
        </pc:spChg>
        <pc:spChg chg="mod">
          <ac:chgData name="Laura Glover" userId="0654c38050dc99c9" providerId="LiveId" clId="{0F36DAE3-F035-4415-880A-212E662F0A73}" dt="2023-06-30T12:56:43.352" v="15" actId="20577"/>
          <ac:spMkLst>
            <pc:docMk/>
            <pc:sldMk cId="2014740702" sldId="337"/>
            <ac:spMk id="7" creationId="{D1768295-8098-334E-B50B-7F4939189C84}"/>
          </ac:spMkLst>
        </pc:spChg>
      </pc:sldChg>
      <pc:sldChg chg="modSp mod">
        <pc:chgData name="Laura Glover" userId="0654c38050dc99c9" providerId="LiveId" clId="{0F36DAE3-F035-4415-880A-212E662F0A73}" dt="2023-06-30T12:57:03.231" v="19" actId="20577"/>
        <pc:sldMkLst>
          <pc:docMk/>
          <pc:sldMk cId="123248517" sldId="340"/>
        </pc:sldMkLst>
        <pc:spChg chg="mod">
          <ac:chgData name="Laura Glover" userId="0654c38050dc99c9" providerId="LiveId" clId="{0F36DAE3-F035-4415-880A-212E662F0A73}" dt="2023-06-30T12:57:03.231" v="19" actId="20577"/>
          <ac:spMkLst>
            <pc:docMk/>
            <pc:sldMk cId="123248517" sldId="340"/>
            <ac:spMk id="2" creationId="{C7D03B17-FC28-48EE-253B-3FB150B69AAF}"/>
          </ac:spMkLst>
        </pc:spChg>
      </pc:sldChg>
    </pc:docChg>
  </pc:docChgLst>
  <pc:docChgLst>
    <pc:chgData name="Mike Jones" userId="9ad1ed2f9d6d7e5f" providerId="LiveId" clId="{1EE84498-F5C3-4B44-A1FA-A2E87015254C}"/>
    <pc:docChg chg="modSld">
      <pc:chgData name="Mike Jones" userId="9ad1ed2f9d6d7e5f" providerId="LiveId" clId="{1EE84498-F5C3-4B44-A1FA-A2E87015254C}" dt="2023-05-20T20:28:02.904" v="41" actId="1076"/>
      <pc:docMkLst>
        <pc:docMk/>
      </pc:docMkLst>
      <pc:sldChg chg="modSp mod">
        <pc:chgData name="Mike Jones" userId="9ad1ed2f9d6d7e5f" providerId="LiveId" clId="{1EE84498-F5C3-4B44-A1FA-A2E87015254C}" dt="2023-05-20T20:24:14.720" v="37" actId="20577"/>
        <pc:sldMkLst>
          <pc:docMk/>
          <pc:sldMk cId="1811085173" sldId="332"/>
        </pc:sldMkLst>
        <pc:spChg chg="mod">
          <ac:chgData name="Mike Jones" userId="9ad1ed2f9d6d7e5f" providerId="LiveId" clId="{1EE84498-F5C3-4B44-A1FA-A2E87015254C}" dt="2023-05-20T20:24:14.720" v="37" actId="20577"/>
          <ac:spMkLst>
            <pc:docMk/>
            <pc:sldMk cId="1811085173" sldId="332"/>
            <ac:spMk id="7" creationId="{73C99334-60A5-94D9-43DD-0EFD639A20F8}"/>
          </ac:spMkLst>
        </pc:spChg>
      </pc:sldChg>
      <pc:sldChg chg="modSp mod">
        <pc:chgData name="Mike Jones" userId="9ad1ed2f9d6d7e5f" providerId="LiveId" clId="{1EE84498-F5C3-4B44-A1FA-A2E87015254C}" dt="2023-05-20T20:28:02.904" v="41" actId="1076"/>
        <pc:sldMkLst>
          <pc:docMk/>
          <pc:sldMk cId="3253070988" sldId="338"/>
        </pc:sldMkLst>
        <pc:picChg chg="mod">
          <ac:chgData name="Mike Jones" userId="9ad1ed2f9d6d7e5f" providerId="LiveId" clId="{1EE84498-F5C3-4B44-A1FA-A2E87015254C}" dt="2023-05-20T20:28:02.904" v="41" actId="1076"/>
          <ac:picMkLst>
            <pc:docMk/>
            <pc:sldMk cId="3253070988" sldId="338"/>
            <ac:picMk id="9" creationId="{A5B34F48-3A7C-8BE4-DE46-FBD645B0DC15}"/>
          </ac:picMkLst>
        </pc:picChg>
        <pc:picChg chg="mod">
          <ac:chgData name="Mike Jones" userId="9ad1ed2f9d6d7e5f" providerId="LiveId" clId="{1EE84498-F5C3-4B44-A1FA-A2E87015254C}" dt="2023-05-20T20:27:59.863" v="40" actId="1076"/>
          <ac:picMkLst>
            <pc:docMk/>
            <pc:sldMk cId="3253070988" sldId="338"/>
            <ac:picMk id="13" creationId="{14DA6520-6384-92A4-0E03-9ABDC54BAAE0}"/>
          </ac:picMkLst>
        </pc:picChg>
      </pc:sldChg>
      <pc:sldChg chg="modSp mod">
        <pc:chgData name="Mike Jones" userId="9ad1ed2f9d6d7e5f" providerId="LiveId" clId="{1EE84498-F5C3-4B44-A1FA-A2E87015254C}" dt="2023-05-20T14:49:26.240" v="27" actId="14100"/>
        <pc:sldMkLst>
          <pc:docMk/>
          <pc:sldMk cId="856926215" sldId="341"/>
        </pc:sldMkLst>
        <pc:spChg chg="mod">
          <ac:chgData name="Mike Jones" userId="9ad1ed2f9d6d7e5f" providerId="LiveId" clId="{1EE84498-F5C3-4B44-A1FA-A2E87015254C}" dt="2023-05-20T14:49:26.240" v="27" actId="14100"/>
          <ac:spMkLst>
            <pc:docMk/>
            <pc:sldMk cId="856926215" sldId="341"/>
            <ac:spMk id="7" creationId="{D1768295-8098-334E-B50B-7F4939189C8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02-Oct-23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oofgiant.com/grp-valley-troughs/hambleside-danelaw-3m-x-380mm-valley-trough-10-per-pack/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Relationship Id="rId4" Type="http://schemas.openxmlformats.org/officeDocument/2006/relationships/hyperlink" Target="pp.smartsheet.com/sheets/283r2jwcR7hgQpg4v7Vp36WH76Wr8JJ5rMg77Cm1" TargetMode="Externa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urtonroofing.co.uk/index.php/slaters-axe-right-hand.html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burtonroofing.co.uk/edma-roofers-slaters-box-set.html" TargetMode="External"/><Relationship Id="rId5" Type="http://schemas.openxmlformats.org/officeDocument/2006/relationships/hyperlink" Target="https://www.roofingsuperstore.co.uk/product/roofers-edma-two-point-break-iron.html" TargetMode="External"/><Relationship Id="rId4" Type="http://schemas.openxmlformats.org/officeDocument/2006/relationships/hyperlink" Target="https://www.roofingsuperstore.co.uk/product/roughneck-slater39s-ripper---one-piece-forged.html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https://manfriday.co.uk/grp-chimneys.php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13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40580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>
                <a:hlinkClick r:id="rId3"/>
              </a:rPr>
              <a:t>https://www.roofgiant.com/grp-valley-troughs/hambleside-danelaw-3m-x-380mm-valley-trough-10-per-pack/</a:t>
            </a:r>
          </a:p>
          <a:p>
            <a:r>
              <a:rPr lang="cy-GB">
                <a:hlinkClick r:id="rId4"/>
              </a:rPr>
              <a:t>pp.smartsheet.com/sheets/283r2jwcR7hgQpg4v7Vp36WH76Wr8JJ5rMg77Cm1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573083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>
                <a:hlinkClick r:id="rId3"/>
              </a:rPr>
              <a:t>https://www.burtonroofing.co.uk/index.php/slaters-axe-right-hand.html</a:t>
            </a:r>
          </a:p>
          <a:p>
            <a:r>
              <a:rPr lang="cy-GB">
                <a:hlinkClick r:id="rId4"/>
              </a:rPr>
              <a:t>https://www.roofingsuperstore.co.uk/product/roughneck-slater39s-ripper---one-piece-forged.html</a:t>
            </a:r>
          </a:p>
          <a:p>
            <a:r>
              <a:rPr lang="cy-GB">
                <a:hlinkClick r:id="rId5"/>
              </a:rPr>
              <a:t>https://www.roofingsuperstore.co.uk/product/roofers-edma-two-point-break-iron.html</a:t>
            </a:r>
          </a:p>
          <a:p>
            <a:r>
              <a:rPr lang="cy-GB" sz="1800" b="0" i="0" u="sng" strike="noStrike">
                <a:solidFill>
                  <a:srgbClr val="0000FF"/>
                </a:solidFill>
                <a:latin typeface="Calibri" panose="020F0502020204030204" pitchFamily="34" charset="0"/>
                <a:hlinkClick r:id="rId6"/>
              </a:rPr>
              <a:t>https://www.burtonroofing.co.uk/edma-roofers-slaters-box-set.html</a:t>
            </a:r>
            <a:r>
              <a:rPr lang="cy-GB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15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889678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Copyright © </a:t>
            </a:r>
            <a:r>
              <a:rPr lang="en-US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2023 City and Guilds of London Institute</a:t>
            </a:r>
            <a:r>
              <a:rPr lang="en-US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All rights reserved. </a:t>
            </a:r>
            <a:endParaRPr lang="en-US" sz="12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19</a:t>
            </a:r>
          </a:p>
          <a:p>
            <a:r>
              <a:rPr lang="en-US" sz="1100" dirty="0">
                <a:ea typeface="Arial" pitchFamily="-105" charset="0"/>
                <a:cs typeface="Arial" pitchFamily="-105" charset="0"/>
              </a:rPr>
              <a:t/>
            </a:r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r>
              <a:rPr lang="en-US" sz="1100" dirty="0">
                <a:ea typeface="Arial" pitchFamily="-105" charset="0"/>
                <a:cs typeface="Arial" pitchFamily="-105" charset="0"/>
              </a:rPr>
              <a:t/>
            </a:r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Progression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(Level 2)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specificationproductupdate.com/2019/02/26/marley-expands-dry-verge-range/" TargetMode="Externa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anfriday.co.uk/grp-chimneys.ph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oofgiant.com/grp-valley-troughs/hambleside-danelaw-3m-x-380mm-valley-trough-10-per-pack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pp.smartsheet.com/sheets/283r2jwcR7hgQpg4v7Vp36WH76Wr8JJ5rMg77Cm1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urtonroofing.co.uk/edma-roofers-slaters-box-set.html" TargetMode="External"/><Relationship Id="rId3" Type="http://schemas.openxmlformats.org/officeDocument/2006/relationships/hyperlink" Target="https://www.burtonroofing.co.uk/index.php/slaters-axe-right-hand.html" TargetMode="External"/><Relationship Id="rId7" Type="http://schemas.openxmlformats.org/officeDocument/2006/relationships/hyperlink" Target="https://www.roofingsuperstore.co.uk/product/roofers-edma-two-point-break-iron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roofingsuperstore.co.uk/product/roughneck-slater39s-ripper---one-piece-forged.html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rewfix.com/p/roughneck-polypropylene-lead-dresser-set-4-piece-set/842kt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s://resources.velux.ie/heritage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202: Arferion yn newid dros amser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160294"/>
            <a:ext cx="8153400" cy="2495273"/>
          </a:xfrm>
        </p:spPr>
        <p:txBody>
          <a:bodyPr anchor="t"/>
          <a:lstStyle/>
          <a:p>
            <a:pPr eaLnBrk="1" hangingPunct="1"/>
            <a:r>
              <a:rPr lang="cy-GB"/>
              <a:t>PowerPoint 2: Dulliau adeiladu ar ôl 1919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59838" y="951111"/>
            <a:ext cx="7740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2400" b="1">
                <a:solidFill>
                  <a:srgbClr val="0077E3"/>
                </a:solidFill>
                <a:latin typeface="Arial"/>
                <a:ea typeface="ＭＳ Ｐゴシック" charset="-128"/>
              </a:rPr>
              <a:t>Gosod ymyl sych/gwlyb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F26AAC-326A-77DB-E8DD-52C376704604}"/>
              </a:ext>
            </a:extLst>
          </p:cNvPr>
          <p:cNvSpPr txBox="1"/>
          <p:nvPr/>
        </p:nvSpPr>
        <p:spPr>
          <a:xfrm>
            <a:off x="359838" y="1412776"/>
            <a:ext cx="3596315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>
                <a:solidFill>
                  <a:srgbClr val="000000"/>
                </a:solidFill>
              </a:rPr>
              <a:t>Mae ymylon sych, sydd fel arfer yn cael eu gwneud o ddeunyddiau plastig cryf, yn gallu cael eu gosod yn gyflym heb waith cynnal a chadw a gellir eu gosod mewn tywydd gwael.</a:t>
            </a:r>
          </a:p>
          <a:p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-105" charset="0"/>
              <a:ea typeface="ＭＳ Ｐゴシック" pitchFamily="-105" charset="-128"/>
            </a:endParaRPr>
          </a:p>
          <a:p>
            <a:r>
              <a:rPr lang="cy-GB" dirty="0">
                <a:solidFill>
                  <a:srgbClr val="000000"/>
                </a:solidFill>
              </a:rPr>
              <a:t>Mae angen gosod yn wlyb ar adeiladau rhestredig o hyd, ond dim ond mewn tywydd da y gallwch chi eu gosod, fel arfer gyda chymhareb tywod a sment o 3–1, oni bai fod rhaid defnyddio </a:t>
            </a:r>
            <a:r>
              <a:rPr lang="cy-GB" dirty="0" err="1">
                <a:solidFill>
                  <a:srgbClr val="000000"/>
                </a:solidFill>
              </a:rPr>
              <a:t>mortar</a:t>
            </a:r>
            <a:r>
              <a:rPr lang="cy-GB" dirty="0">
                <a:solidFill>
                  <a:srgbClr val="000000"/>
                </a:solidFill>
              </a:rPr>
              <a:t> calch.</a:t>
            </a:r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 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8713618-09DA-837D-B72D-7D15FC4863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6584" y="3944191"/>
            <a:ext cx="2915816" cy="21868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EA6C98E-7F57-65E3-9BA5-E05CB5F1981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6153" y="1469571"/>
            <a:ext cx="2475448" cy="20662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75AE640-1569-373F-8EFB-637B26F1CF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5715" y="1618951"/>
            <a:ext cx="2260741" cy="17314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6B9D6C6-3998-E145-1CD5-5DC030A446AF}"/>
              </a:ext>
            </a:extLst>
          </p:cNvPr>
          <p:cNvSpPr txBox="1"/>
          <p:nvPr/>
        </p:nvSpPr>
        <p:spPr>
          <a:xfrm>
            <a:off x="3851920" y="3467976"/>
            <a:ext cx="50405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 sz="1000">
                <a:latin typeface="Calibri" panose="020F0502020204030204" pitchFamily="34" charset="0"/>
                <a:ea typeface="Calibri" panose="020F0502020204030204" pitchFamily="34" charset="0"/>
              </a:rPr>
              <a:t>Trwy garedigrwydd Marley Limited </a:t>
            </a:r>
          </a:p>
          <a:p>
            <a:pPr algn="ctr"/>
            <a:r>
              <a:rPr lang="cy-GB" sz="1000">
                <a:latin typeface="Calibri" panose="020F0502020204030204" pitchFamily="34" charset="0"/>
                <a:ea typeface="Calibri" panose="020F0502020204030204" pitchFamily="34" charset="0"/>
              </a:rPr>
              <a:t>o </a:t>
            </a:r>
            <a:r>
              <a:rPr lang="cy-GB" sz="1000">
                <a:latin typeface="Calibri" panose="020F0502020204030204" pitchFamily="34" charset="0"/>
                <a:ea typeface="Calibri" panose="020F0502020204030204" pitchFamily="34" charset="0"/>
                <a:hlinkClick r:id="rId5"/>
              </a:rPr>
              <a:t>https://specificationproductupdate.com/2019/02/26/marley-expands-dry-verge-range/</a:t>
            </a:r>
            <a:r>
              <a:rPr lang="cy-GB" sz="100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96891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59838" y="951111"/>
            <a:ext cx="5508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2400" b="1">
                <a:solidFill>
                  <a:srgbClr val="0077E3"/>
                </a:solidFill>
                <a:latin typeface="Arial"/>
                <a:ea typeface="ＭＳ Ｐゴシック" charset="-128"/>
              </a:rPr>
              <a:t>Is-haen toeau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1D7642-774B-7F5E-4B23-9B5DC170B14B}"/>
              </a:ext>
            </a:extLst>
          </p:cNvPr>
          <p:cNvSpPr txBox="1"/>
          <p:nvPr/>
        </p:nvSpPr>
        <p:spPr>
          <a:xfrm>
            <a:off x="378414" y="1453714"/>
            <a:ext cx="7505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>
                <a:solidFill>
                  <a:srgbClr val="000000"/>
                </a:solidFill>
              </a:rPr>
              <a:t>Mae gan doeau modern is-haen o dan y teils/llechi sy’n cynnwys rhwystr sy’n aerglos ond sy’n caniatáu i leithder ddianc o’r strwythur.</a:t>
            </a:r>
            <a:r>
              <a:rPr kumimoji="0" lang="cy-GB" sz="2000" b="0" i="0" u="none" strike="noStrike" cap="none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74A028-503E-5801-7D3A-D95D631EA7B5}"/>
              </a:ext>
            </a:extLst>
          </p:cNvPr>
          <p:cNvSpPr txBox="1"/>
          <p:nvPr/>
        </p:nvSpPr>
        <p:spPr>
          <a:xfrm>
            <a:off x="359838" y="2533834"/>
            <a:ext cx="34200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000" b="0" i="0" u="none" strike="noStrike" cap="none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Pilen caniatáu anwedd yw’r enw am hyn (vapour permeable membrane).</a:t>
            </a:r>
          </a:p>
          <a:p>
            <a:r>
              <a:rPr lang="cy-GB">
                <a:solidFill>
                  <a:srgbClr val="000000"/>
                </a:solidFill>
              </a:rPr>
              <a:t>Dylid selio’r is-haen o dan y teils gyda thâp sy’n ludiog ar y ddwy ochr ar bob lap i ddarparu sêl aerglos, sy’n caniatáu aer allan ond sy’n atal unrhyw ddŵr rhag mynd i mewn.</a:t>
            </a:r>
          </a:p>
        </p:txBody>
      </p:sp>
      <p:pic>
        <p:nvPicPr>
          <p:cNvPr id="2" name="Picture 1" descr="To gyda byrddau coch arno  Disgrifiad wedi’i greu’n awtomatig gyda hyder canolig">
            <a:extLst>
              <a:ext uri="{FF2B5EF4-FFF2-40B4-BE49-F238E27FC236}">
                <a16:creationId xmlns:a16="http://schemas.microsoft.com/office/drawing/2014/main" id="{F91A5435-D953-ED1A-665B-1F4D66CB85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4263" y="2276872"/>
            <a:ext cx="3082850" cy="273630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699512F-F674-1549-AD98-3B07569271BC}"/>
              </a:ext>
            </a:extLst>
          </p:cNvPr>
          <p:cNvSpPr txBox="1"/>
          <p:nvPr/>
        </p:nvSpPr>
        <p:spPr>
          <a:xfrm>
            <a:off x="4572000" y="5050377"/>
            <a:ext cx="309511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 sz="1000"/>
              <a:t>Ffotograff gan Chris Messenger</a:t>
            </a:r>
          </a:p>
        </p:txBody>
      </p:sp>
    </p:spTree>
    <p:extLst>
      <p:ext uri="{BB962C8B-B14F-4D97-AF65-F5344CB8AC3E}">
        <p14:creationId xmlns:p14="http://schemas.microsoft.com/office/powerpoint/2010/main" val="2014740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59838" y="951111"/>
            <a:ext cx="5508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400" b="1" i="0" u="none" strike="noStrike" cap="none" normalizeH="0" baseline="0" noProof="0">
                <a:ln>
                  <a:noFill/>
                </a:ln>
                <a:solidFill>
                  <a:srgbClr val="0077E3"/>
                </a:solidFill>
                <a:uLnTx/>
                <a:uFillTx/>
                <a:latin typeface="Arial"/>
                <a:ea typeface="ＭＳ Ｐゴシック" charset="-128"/>
              </a:rPr>
              <a:t>Peiriannau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768295-8098-334E-B50B-7F4939189C84}"/>
              </a:ext>
            </a:extLst>
          </p:cNvPr>
          <p:cNvSpPr txBox="1"/>
          <p:nvPr/>
        </p:nvSpPr>
        <p:spPr>
          <a:xfrm>
            <a:off x="359838" y="1357082"/>
            <a:ext cx="8028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Er bod offer llaw yn dal i gael eu defnyddio'n helaeth, mae offer pŵer a pheiriannau yn cael eu defnyddio fwy a mwy i gynnal effeithlonrwydd, cywirdeb a chynhyrchiant.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D03B17-FC28-48EE-253B-3FB150B69AAF}"/>
              </a:ext>
            </a:extLst>
          </p:cNvPr>
          <p:cNvSpPr txBox="1"/>
          <p:nvPr/>
        </p:nvSpPr>
        <p:spPr>
          <a:xfrm>
            <a:off x="359838" y="2371497"/>
            <a:ext cx="80285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Mae deunyddiau gwaith maen yn cael eu torri â llifiau pŵer pwrpasol. Maen nhw’n gallu bod yn offer llaw neu’n offer mainc, sy’n rhedeg ar drydan neu injan betrol.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68A423-1BF0-580A-F75A-647786F7BA6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263" y="3494970"/>
            <a:ext cx="3383868" cy="22559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0005B9-C9FA-40C5-0E9A-493C9505578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9044" y="3693690"/>
            <a:ext cx="3383868" cy="2255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485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59838" y="951111"/>
            <a:ext cx="5508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400" b="1" i="0" u="none" strike="noStrike" cap="none" normalizeH="0" baseline="0" noProof="0">
                <a:ln>
                  <a:noFill/>
                </a:ln>
                <a:solidFill>
                  <a:srgbClr val="0077E3"/>
                </a:solidFill>
                <a:uLnTx/>
                <a:uFillTx/>
                <a:latin typeface="Arial"/>
                <a:ea typeface="ＭＳ Ｐゴシック" charset="-128"/>
              </a:rPr>
              <a:t>Adnoddau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768295-8098-334E-B50B-7F4939189C84}"/>
              </a:ext>
            </a:extLst>
          </p:cNvPr>
          <p:cNvSpPr txBox="1"/>
          <p:nvPr/>
        </p:nvSpPr>
        <p:spPr>
          <a:xfrm>
            <a:off x="359838" y="1470263"/>
            <a:ext cx="86766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000" b="0" i="0" u="none" strike="noStrike" cap="none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Mae technegau adeiladu arloesol yn cymryd lle’r dulliau a oedd yn cael eu defnyddio cyn 1919, sy’n cyflymu’r gwaith adeiladu ac yn dibynnu llai ar weithwyr medrus.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29B907-4691-E114-B317-A2B516B601F4}"/>
              </a:ext>
            </a:extLst>
          </p:cNvPr>
          <p:cNvSpPr txBox="1"/>
          <p:nvPr/>
        </p:nvSpPr>
        <p:spPr>
          <a:xfrm>
            <a:off x="359838" y="2492896"/>
            <a:ext cx="363609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>
                <a:solidFill>
                  <a:srgbClr val="000000"/>
                </a:solidFill>
              </a:rPr>
              <a:t>Un enghraifft yw unedau dormer GRP a simnai parod, sy’n cynnwys deunydd inswleiddio ac yn cael eu hadeiladu oddi ar y safle.</a:t>
            </a:r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 </a:t>
            </a:r>
          </a:p>
          <a:p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-105" charset="0"/>
              <a:ea typeface="ＭＳ Ｐゴシック" pitchFamily="-105" charset="-128"/>
            </a:endParaRPr>
          </a:p>
          <a:p>
            <a:r>
              <a:rPr kumimoji="0" lang="cy-GB" sz="20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Maen nhw’n gallu cael eu gosod yn gyflym ar y safle i greu edrychiad traddodiadol.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EDF7A7-ED8F-3384-20F5-2C27F7087ACC}"/>
              </a:ext>
            </a:extLst>
          </p:cNvPr>
          <p:cNvSpPr txBox="1"/>
          <p:nvPr/>
        </p:nvSpPr>
        <p:spPr>
          <a:xfrm>
            <a:off x="4716016" y="3284984"/>
            <a:ext cx="355442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800"/>
              <a:t>Edrychwch ar y delweddau o simneiau GRP ar </a:t>
            </a:r>
            <a:r>
              <a:rPr lang="cy-GB" sz="1800">
                <a:hlinkClick r:id="rId3"/>
              </a:rPr>
              <a:t>ManFriday</a:t>
            </a:r>
          </a:p>
        </p:txBody>
      </p:sp>
    </p:spTree>
    <p:extLst>
      <p:ext uri="{BB962C8B-B14F-4D97-AF65-F5344CB8AC3E}">
        <p14:creationId xmlns:p14="http://schemas.microsoft.com/office/powerpoint/2010/main" val="8569262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BC31C-4B8D-21ED-A91F-201F12B13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Cynhyrchion to GRP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584B24-B0DF-076D-7CEB-12AA71959391}"/>
              </a:ext>
            </a:extLst>
          </p:cNvPr>
          <p:cNvSpPr txBox="1"/>
          <p:nvPr/>
        </p:nvSpPr>
        <p:spPr>
          <a:xfrm>
            <a:off x="395536" y="1484784"/>
            <a:ext cx="417646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dirty="0"/>
              <a:t>Mae’r dewisiadau modern ar gyfer cafnau </a:t>
            </a:r>
            <a:r>
              <a:rPr lang="cy-GB" sz="1800" dirty="0" smtClean="0"/>
              <a:t>to yn </a:t>
            </a:r>
            <a:r>
              <a:rPr lang="cy-GB" sz="1800" dirty="0"/>
              <a:t>cynnwys plastig wedi’i atgyfnerthu â gwydr yn hytrach na chafnau plwm traddodiadol.</a:t>
            </a:r>
          </a:p>
          <a:p>
            <a:endParaRPr lang="en-GB" sz="1200" dirty="0"/>
          </a:p>
          <a:p>
            <a:r>
              <a:rPr lang="cy-GB" sz="1800" dirty="0"/>
              <a:t>Dyma rai o fanteision cafnau GRP: arbed costau cynnyrch, gan fod plwm yn ddrytach; mae’n hawdd eu gosod; mae digon ohonynt ar gael. Hyd cafnau GRP yw tri metr ac maent yn gorgyffwrdd am chwe modfedd (150mm), oni bai y nodir yn wahanol.</a:t>
            </a:r>
          </a:p>
          <a:p>
            <a:endParaRPr lang="en-GB" sz="1200" dirty="0"/>
          </a:p>
          <a:p>
            <a:r>
              <a:rPr lang="cy-GB" sz="1800" dirty="0"/>
              <a:t>Mae cyfarwyddiadau gosod y gweithgynhyrchwr ar bob cynnyrch a gyflenwir.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8B96C6-7E83-B160-B676-74CE6E09745B}"/>
              </a:ext>
            </a:extLst>
          </p:cNvPr>
          <p:cNvSpPr txBox="1"/>
          <p:nvPr/>
        </p:nvSpPr>
        <p:spPr>
          <a:xfrm>
            <a:off x="4572000" y="2890391"/>
            <a:ext cx="3610744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1600"/>
              <a:t>Gallwch weld lluniau o gynnyrch to GRP fel </a:t>
            </a:r>
            <a:r>
              <a:rPr lang="cy-GB" sz="1600">
                <a:hlinkClick r:id="rId3"/>
              </a:rPr>
              <a:t>cafnau</a:t>
            </a:r>
            <a:r>
              <a:rPr lang="cy-GB" sz="1600"/>
              <a:t> a </a:t>
            </a:r>
            <a:r>
              <a:rPr lang="cy-GB" sz="1600">
                <a:hlinkClick r:id="rId4" action="ppaction://hlinkfile"/>
              </a:rPr>
              <a:t>chafn sych</a:t>
            </a:r>
            <a:r>
              <a:rPr lang="cy-GB" sz="1600"/>
              <a:t> drwy glicio ar y dolenni priodol.</a:t>
            </a:r>
          </a:p>
        </p:txBody>
      </p:sp>
    </p:spTree>
    <p:extLst>
      <p:ext uri="{BB962C8B-B14F-4D97-AF65-F5344CB8AC3E}">
        <p14:creationId xmlns:p14="http://schemas.microsoft.com/office/powerpoint/2010/main" val="3462027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5D0C9-B429-B565-2FE4-E8F3C5C48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toi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AB8401-7395-9B3B-48C8-2DF47341E76C}"/>
              </a:ext>
            </a:extLst>
          </p:cNvPr>
          <p:cNvSpPr txBox="1"/>
          <p:nvPr/>
        </p:nvSpPr>
        <p:spPr>
          <a:xfrm>
            <a:off x="395536" y="1455413"/>
            <a:ext cx="2836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/>
              <a:t>Dyma ddetholiad bach o offer toi cyffredin a gyrwyr trawiad a ddefnyddir gan y towr modern.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11CC5C3-E863-BEF0-F08F-7EFA89C7302E}"/>
              </a:ext>
            </a:extLst>
          </p:cNvPr>
          <p:cNvSpPr txBox="1"/>
          <p:nvPr/>
        </p:nvSpPr>
        <p:spPr>
          <a:xfrm>
            <a:off x="977517" y="3349137"/>
            <a:ext cx="1469285" cy="4154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1050">
                <a:hlinkClick r:id="rId3"/>
              </a:rPr>
              <a:t>Llun</a:t>
            </a:r>
            <a:r>
              <a:rPr lang="cy-GB" sz="1050"/>
              <a:t> o gyllell lechi a haearn torri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53B862-E170-7409-6DF1-1C17FB69AAF1}"/>
              </a:ext>
            </a:extLst>
          </p:cNvPr>
          <p:cNvSpPr txBox="1"/>
          <p:nvPr/>
        </p:nvSpPr>
        <p:spPr>
          <a:xfrm>
            <a:off x="4332831" y="2893083"/>
            <a:ext cx="22652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200"/>
              <a:t>Llun o lechen</a:t>
            </a:r>
          </a:p>
          <a:p>
            <a:pPr algn="ctr"/>
            <a:r>
              <a:rPr lang="cy-GB" sz="1200"/>
              <a:t>Drwy garedigrwydd Casgliad Amgueddfa Tamaki Paenga Hira Auckland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CD1254A-4AEE-EB6E-CA5C-13B445BB10C7}"/>
              </a:ext>
            </a:extLst>
          </p:cNvPr>
          <p:cNvSpPr txBox="1"/>
          <p:nvPr/>
        </p:nvSpPr>
        <p:spPr>
          <a:xfrm>
            <a:off x="2922490" y="5405588"/>
            <a:ext cx="1843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200"/>
              <a:t>Gyrrwr trawiad ar gyfer gosod cynhyrchion to GRP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586BC94-36AA-069A-CDE0-09CC4D60CB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448" y="1576779"/>
            <a:ext cx="1682427" cy="1261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3121F57-590A-861D-4C57-E7E45EDCE9E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3542081"/>
            <a:ext cx="1841416" cy="18414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000E120-8E6F-5672-DED0-425F5B10DBAE}"/>
              </a:ext>
            </a:extLst>
          </p:cNvPr>
          <p:cNvSpPr txBox="1"/>
          <p:nvPr/>
        </p:nvSpPr>
        <p:spPr>
          <a:xfrm>
            <a:off x="6650831" y="1792191"/>
            <a:ext cx="1797427" cy="4154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1050">
                <a:hlinkClick r:id="rId6"/>
              </a:rPr>
              <a:t>Llun</a:t>
            </a:r>
            <a:r>
              <a:rPr lang="cy-GB" sz="1050"/>
              <a:t> o rwygwr llechi ar gyfer atgyweirio llechi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43F74C-4818-431B-C6CF-BDE8F0743B35}"/>
              </a:ext>
            </a:extLst>
          </p:cNvPr>
          <p:cNvSpPr txBox="1"/>
          <p:nvPr/>
        </p:nvSpPr>
        <p:spPr>
          <a:xfrm>
            <a:off x="977517" y="4477594"/>
            <a:ext cx="1469285" cy="4154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1050">
                <a:hlinkClick r:id="rId7"/>
              </a:rPr>
              <a:t>Llun</a:t>
            </a:r>
            <a:r>
              <a:rPr lang="cy-GB" sz="1050"/>
              <a:t> o fainc lechen a haearn torri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F96EB9-6E90-5862-30F8-1F9BA609CFB4}"/>
              </a:ext>
            </a:extLst>
          </p:cNvPr>
          <p:cNvSpPr txBox="1"/>
          <p:nvPr/>
        </p:nvSpPr>
        <p:spPr>
          <a:xfrm>
            <a:off x="6372200" y="4477594"/>
            <a:ext cx="1797427" cy="4154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1050">
                <a:hlinkClick r:id="rId8"/>
              </a:rPr>
              <a:t>Llun</a:t>
            </a:r>
            <a:r>
              <a:rPr lang="cy-GB" sz="1050"/>
              <a:t> o dorriad llechi a chynnyrch marcio llinellau</a:t>
            </a:r>
          </a:p>
        </p:txBody>
      </p:sp>
    </p:spTree>
    <p:extLst>
      <p:ext uri="{BB962C8B-B14F-4D97-AF65-F5344CB8AC3E}">
        <p14:creationId xmlns:p14="http://schemas.microsoft.com/office/powerpoint/2010/main" val="6019941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6CBFF-5960-5ECC-10E9-C56198D27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Gwaith plwm fel deunydd gwrth-dywydd ar gyfer toeau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72DACD-B675-DF41-85D5-C0F9D512443E}"/>
              </a:ext>
            </a:extLst>
          </p:cNvPr>
          <p:cNvSpPr txBox="1"/>
          <p:nvPr/>
        </p:nvSpPr>
        <p:spPr>
          <a:xfrm>
            <a:off x="395536" y="1484784"/>
            <a:ext cx="368275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 plwm wedi cael ei ffafrio</a:t>
            </a:r>
          </a:p>
          <a:p>
            <a:r>
              <a:rPr lang="cy-GB" dirty="0"/>
              <a:t>fel deunydd gwrth-dywydd ar gyfer toeau </a:t>
            </a:r>
            <a:r>
              <a:rPr lang="cy-GB" dirty="0" smtClean="0"/>
              <a:t> ers </a:t>
            </a:r>
            <a:r>
              <a:rPr lang="cy-GB" dirty="0"/>
              <a:t>nifer o flynyddoedd gan ei fod </a:t>
            </a:r>
            <a:r>
              <a:rPr lang="cy-GB" dirty="0" smtClean="0"/>
              <a:t>yn gynnyrch </a:t>
            </a:r>
            <a:r>
              <a:rPr lang="cy-GB" dirty="0"/>
              <a:t>hydrin a’i fod </a:t>
            </a:r>
            <a:r>
              <a:rPr lang="cy-GB" dirty="0" smtClean="0"/>
              <a:t>yn hawdd </a:t>
            </a:r>
            <a:r>
              <a:rPr lang="cy-GB" dirty="0"/>
              <a:t>i’w siapio.</a:t>
            </a:r>
          </a:p>
          <a:p>
            <a:endParaRPr lang="en-GB" dirty="0"/>
          </a:p>
          <a:p>
            <a:r>
              <a:rPr lang="cy-GB" dirty="0"/>
              <a:t>Gydag offer arbenigol, gellir </a:t>
            </a:r>
          </a:p>
          <a:p>
            <a:r>
              <a:rPr lang="cy-GB" dirty="0"/>
              <a:t>ffurfio plwm yn unol â manylion angenrheidiol y to a gall bara’n hir.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4C99B7-83FD-E305-B053-728AB1C6B0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1776022"/>
            <a:ext cx="3542336" cy="208502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850EAF3-8565-891B-7D08-E5BDBBD3344A}"/>
              </a:ext>
            </a:extLst>
          </p:cNvPr>
          <p:cNvSpPr txBox="1"/>
          <p:nvPr/>
        </p:nvSpPr>
        <p:spPr>
          <a:xfrm>
            <a:off x="5321274" y="3861048"/>
            <a:ext cx="238851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 sz="1000"/>
              <a:t>Ffotograff gan Chris Messenger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1C593A-5651-F519-1EED-294C4271EA42}"/>
              </a:ext>
            </a:extLst>
          </p:cNvPr>
          <p:cNvSpPr txBox="1"/>
          <p:nvPr/>
        </p:nvSpPr>
        <p:spPr>
          <a:xfrm>
            <a:off x="3527918" y="5040317"/>
            <a:ext cx="2088163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1600">
                <a:hlinkClick r:id="rId3"/>
              </a:rPr>
              <a:t>Llun</a:t>
            </a:r>
            <a:r>
              <a:rPr lang="cy-GB" sz="1600"/>
              <a:t> o offeryn toi arbenigol</a:t>
            </a:r>
          </a:p>
        </p:txBody>
      </p:sp>
    </p:spTree>
    <p:extLst>
      <p:ext uri="{BB962C8B-B14F-4D97-AF65-F5344CB8AC3E}">
        <p14:creationId xmlns:p14="http://schemas.microsoft.com/office/powerpoint/2010/main" val="29526860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1A0F9-7AB2-752D-E1E7-CD30E4891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888" y="1008000"/>
            <a:ext cx="8147248" cy="382588"/>
          </a:xfrm>
        </p:spPr>
        <p:txBody>
          <a:bodyPr/>
          <a:lstStyle/>
          <a:p>
            <a:r>
              <a:rPr lang="cy-GB"/>
              <a:t>Ffenestri to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BB7585-DA0A-FA0E-CDFB-89E561D39C43}"/>
              </a:ext>
            </a:extLst>
          </p:cNvPr>
          <p:cNvSpPr txBox="1"/>
          <p:nvPr/>
        </p:nvSpPr>
        <p:spPr>
          <a:xfrm>
            <a:off x="395536" y="1463293"/>
            <a:ext cx="406067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 ffenestri to wedi datblygu dros amser o ddarn o wydr un haen, i ffenestr haearn bwrw sy’n agor ar y top, i ffenestri pren/PVC modern gyda seliau alwminiwm wedi’u ffurfio ymlaen llaw.</a:t>
            </a:r>
          </a:p>
          <a:p>
            <a:endParaRPr lang="en-GB" dirty="0"/>
          </a:p>
          <a:p>
            <a:r>
              <a:rPr lang="cy-GB" dirty="0"/>
              <a:t>Mae ffenestri treftadaeth hefyd ar gael ar gyfer adeiladau rhestredig. Maen nhw’n cael eu cynhyrchu’n helaeth mewn </a:t>
            </a:r>
            <a:r>
              <a:rPr lang="cy-GB" dirty="0" err="1"/>
              <a:t>ffatrioedd</a:t>
            </a:r>
            <a:r>
              <a:rPr lang="cy-GB" dirty="0"/>
              <a:t> felly maen nhw’n opsiwn </a:t>
            </a:r>
            <a:r>
              <a:rPr lang="cy-GB" dirty="0" err="1"/>
              <a:t>costeffeithiol</a:t>
            </a:r>
            <a:r>
              <a:rPr lang="cy-GB" dirty="0"/>
              <a:t> sy’n bosibl eu gosod yn gyflym.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25F4AD-64AC-7C45-FDE2-3141DD4B1046}"/>
              </a:ext>
            </a:extLst>
          </p:cNvPr>
          <p:cNvSpPr txBox="1"/>
          <p:nvPr/>
        </p:nvSpPr>
        <p:spPr>
          <a:xfrm>
            <a:off x="5076056" y="4833446"/>
            <a:ext cx="3293013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y-GB" sz="1600"/>
              <a:t>Edrychwch ar enghreifftiau o ffenestri cadwraeth Treftadaeth </a:t>
            </a:r>
            <a:r>
              <a:rPr lang="cy-GB" sz="1600">
                <a:hlinkClick r:id="rId2"/>
              </a:rPr>
              <a:t>yma</a:t>
            </a:r>
            <a:r>
              <a:rPr lang="cy-GB" sz="1600"/>
              <a:t>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6717CB-7198-D569-61B0-56D2CC70AFB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21710" y="1198357"/>
            <a:ext cx="2437928" cy="3398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3534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A7915-4D83-9376-01B9-E1965A30A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Morter wedi’i addasu â pholymer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9A31C-DADD-82B0-5914-6F66103979B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36635"/>
            <a:ext cx="4258816" cy="3141136"/>
          </a:xfrm>
        </p:spPr>
        <p:txBody>
          <a:bodyPr/>
          <a:lstStyle/>
          <a:p>
            <a:r>
              <a:rPr lang="cy-GB" sz="1800" i="0" dirty="0">
                <a:latin typeface="Arial" panose="020B0604020202020204" pitchFamily="34" charset="0"/>
                <a:cs typeface="Arial" panose="020B0604020202020204" pitchFamily="34" charset="0"/>
              </a:rPr>
              <a:t>Gellir paratoi morter wedi’i addasu â pholymer drwy gymysgu ychwanegion powdr neu hylif i’r cymysgedd morter a’i galedu yn ôl yr arfer ar y to, gan ddarparu uniad llawer cryfach rhwng y teils crib a’r to. </a:t>
            </a:r>
            <a:r>
              <a:rPr lang="cy-GB" sz="1800" dirty="0">
                <a:latin typeface="Arial" panose="020B0604020202020204" pitchFamily="34" charset="0"/>
                <a:cs typeface="Arial" panose="020B0604020202020204" pitchFamily="34" charset="0"/>
              </a:rPr>
              <a:t>Yn syml iawn, mae morter heb ei addasu yn forter wedi’i osod â thrwch o 20mm nad yw’n cynnwys polymer yn y cymysgedd sych ac nad yw mor gryf pan fydd yn caledu.</a:t>
            </a:r>
          </a:p>
          <a:p>
            <a:endParaRPr lang="en-GB" sz="1200" dirty="0">
              <a:solidFill>
                <a:srgbClr val="040C2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200" dirty="0">
              <a:solidFill>
                <a:srgbClr val="4D51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200" i="0" dirty="0">
              <a:solidFill>
                <a:srgbClr val="4D515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 descr="To tŷ  Disgrifiad wedi’i greu’n awtomatig">
            <a:extLst>
              <a:ext uri="{FF2B5EF4-FFF2-40B4-BE49-F238E27FC236}">
                <a16:creationId xmlns:a16="http://schemas.microsoft.com/office/drawing/2014/main" id="{408A6CAE-F129-4630-D8D7-13E2817E0D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1598" y="1537687"/>
            <a:ext cx="2933700" cy="24704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E98ADD3-EDEB-F260-0305-B14412908AD7}"/>
              </a:ext>
            </a:extLst>
          </p:cNvPr>
          <p:cNvSpPr txBox="1"/>
          <p:nvPr/>
        </p:nvSpPr>
        <p:spPr>
          <a:xfrm>
            <a:off x="4951598" y="4032135"/>
            <a:ext cx="29337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 sz="1000"/>
              <a:t>Ffotograff gan Chris Messenger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7816E43-FD08-2364-6F30-AA7FDBF373BB}"/>
              </a:ext>
            </a:extLst>
          </p:cNvPr>
          <p:cNvSpPr txBox="1">
            <a:spLocks/>
          </p:cNvSpPr>
          <p:nvPr/>
        </p:nvSpPr>
        <p:spPr bwMode="auto">
          <a:xfrm>
            <a:off x="457200" y="4601759"/>
            <a:ext cx="7001933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sz="1800" dirty="0">
                <a:latin typeface="Arial" panose="020B0604020202020204" pitchFamily="34" charset="0"/>
                <a:cs typeface="Arial" panose="020B0604020202020204" pitchFamily="34" charset="0"/>
              </a:rPr>
              <a:t>Mae’r morter wedi’i addasu â pholymer yn caledu’n gyflym i sicrhau perfformiad uchel, cryfder a chaledwch y gwaith trwsio gyda gorffeniad llyfn, gan ychwanegu cryfder at y grib a osodwyd yn wlyb a’r morter ymyl ar do.</a:t>
            </a:r>
          </a:p>
          <a:p>
            <a:endParaRPr lang="en-GB" sz="1200" kern="0" dirty="0">
              <a:solidFill>
                <a:srgbClr val="040C2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200" kern="0" dirty="0">
              <a:solidFill>
                <a:srgbClr val="040C2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200" kern="0" dirty="0">
              <a:solidFill>
                <a:srgbClr val="4D51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200" kern="0" dirty="0">
              <a:solidFill>
                <a:srgbClr val="4D51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2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5083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NOD: Nodi dulliau adeiladu ar ôl 1919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C0452D0-6375-A477-DAC1-B372D2046AE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84784"/>
            <a:ext cx="8229600" cy="2808312"/>
          </a:xfrm>
        </p:spPr>
        <p:txBody>
          <a:bodyPr/>
          <a:lstStyle/>
          <a:p>
            <a:r>
              <a:rPr lang="cy-GB"/>
              <a:t>Amcanion</a:t>
            </a:r>
          </a:p>
          <a:p>
            <a:pPr lvl="1"/>
            <a:r>
              <a:rPr lang="cy-GB"/>
              <a:t>Nodi deunyddiau</a:t>
            </a:r>
          </a:p>
          <a:p>
            <a:pPr lvl="1"/>
            <a:r>
              <a:rPr lang="cy-GB"/>
              <a:t>Adnabod offer</a:t>
            </a:r>
          </a:p>
          <a:p>
            <a:pPr lvl="1"/>
            <a:r>
              <a:rPr lang="cy-GB"/>
              <a:t>Nodi’r technegau sy’n berthnasol i waith toi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Deunyddiau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C99334-60A5-94D9-43DD-0EFD639A20F8}"/>
              </a:ext>
            </a:extLst>
          </p:cNvPr>
          <p:cNvSpPr txBox="1"/>
          <p:nvPr/>
        </p:nvSpPr>
        <p:spPr>
          <a:xfrm>
            <a:off x="346950" y="1457489"/>
            <a:ext cx="822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llechi a theils yn dal yn ddeunyddiau cyffredin sy’n cael eu defnyddio i adeiladu toeau. Nid yw llechi Cymreig yn cael eu defnyddio mor aml ar gyfer toeau oherwydd eu cost a’u hargaeledd. Bydd llechi’n cael eu defnyddio oherwydd eu rhinweddau gwydn a gofynion manyleb.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88A0BA-41C1-7DFE-561A-1C0D6D5BD6A8}"/>
              </a:ext>
            </a:extLst>
          </p:cNvPr>
          <p:cNvSpPr txBox="1"/>
          <p:nvPr/>
        </p:nvSpPr>
        <p:spPr>
          <a:xfrm>
            <a:off x="332245" y="2863408"/>
            <a:ext cx="40810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teils ar gael mewn amrywiaeth eang o liwiau a gweadau.</a:t>
            </a:r>
          </a:p>
          <a:p>
            <a:endParaRPr lang="en-GB" dirty="0"/>
          </a:p>
          <a:p>
            <a:r>
              <a:rPr lang="cy-GB"/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DF8FC3-EC94-3D9A-B9F2-B4FC41FA25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0722" y="3041900"/>
            <a:ext cx="3434842" cy="2289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085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B2C989-DFEC-D4ED-98E2-E08356979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Deunyddiau (parhad)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82AA4C-7057-4BF3-A0E3-966767A58762}"/>
              </a:ext>
            </a:extLst>
          </p:cNvPr>
          <p:cNvSpPr txBox="1"/>
          <p:nvPr/>
        </p:nvSpPr>
        <p:spPr>
          <a:xfrm>
            <a:off x="346950" y="1460833"/>
            <a:ext cx="39370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000" b="0" i="0" u="none" strike="noStrike" cap="none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Mae'n bosibl defnyddio gwahanol ddeunyddiau yn ôl yr hyn sy’n addas i amrywiaeth o amodau ac amgylcheddau.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3CAB63-91C9-E2D4-BCAB-094829814DCB}"/>
              </a:ext>
            </a:extLst>
          </p:cNvPr>
          <p:cNvSpPr txBox="1"/>
          <p:nvPr/>
        </p:nvSpPr>
        <p:spPr>
          <a:xfrm>
            <a:off x="346950" y="2852936"/>
            <a:ext cx="35148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>
                <a:solidFill>
                  <a:srgbClr val="000000"/>
                </a:solidFill>
              </a:rPr>
              <a:t>Gellir defnyddio teils siâp arbennig bonet ymyl fain i greu nodweddion pensaernïol.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9E093E-E503-CC66-39DB-D071BF460E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359297"/>
            <a:ext cx="2729864" cy="3639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862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B6F413E-DD55-58FF-4BED-F63B79580D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0611" y="1196752"/>
            <a:ext cx="3678682" cy="24524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Deunyddiau (parhad)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46950" y="1484784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b="1" i="0" u="none" strike="noStrike" cap="none" normalizeH="0" baseline="0" noProof="0">
                <a:ln>
                  <a:noFill/>
                </a:ln>
                <a:solidFill>
                  <a:srgbClr val="0077E3"/>
                </a:solidFill>
                <a:uLnTx/>
                <a:uFillTx/>
                <a:latin typeface="Arial"/>
                <a:ea typeface="ＭＳ Ｐゴシック" charset="-128"/>
              </a:rPr>
              <a:t>Teils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88A0BA-41C1-7DFE-561A-1C0D6D5BD6A8}"/>
              </a:ext>
            </a:extLst>
          </p:cNvPr>
          <p:cNvSpPr txBox="1"/>
          <p:nvPr/>
        </p:nvSpPr>
        <p:spPr>
          <a:xfrm>
            <a:off x="346950" y="1884894"/>
            <a:ext cx="41530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 teils yn cael eu gweithgynhyrchu o amrywiaeth o ddeunyddiau.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2DC8EE-75FD-F889-36D1-9ECFC28E056E}"/>
              </a:ext>
            </a:extLst>
          </p:cNvPr>
          <p:cNvSpPr txBox="1"/>
          <p:nvPr/>
        </p:nvSpPr>
        <p:spPr>
          <a:xfrm>
            <a:off x="346948" y="4386762"/>
            <a:ext cx="45850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>
                <a:solidFill>
                  <a:srgbClr val="000000"/>
                </a:solidFill>
              </a:rPr>
              <a:t>Mae gan </a:t>
            </a:r>
            <a:r>
              <a:rPr lang="cy-GB" b="1" dirty="0">
                <a:solidFill>
                  <a:srgbClr val="000000"/>
                </a:solidFill>
              </a:rPr>
              <a:t>deils clai</a:t>
            </a:r>
            <a:r>
              <a:rPr lang="cy-GB" dirty="0">
                <a:solidFill>
                  <a:srgbClr val="000000"/>
                </a:solidFill>
              </a:rPr>
              <a:t> ystod oes fwy gwydn, gyda’r rhan fwyaf o wneuthurwyr yn gwarantu y byddant yn para 60 mlynedd heb golli eu lliw.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2FCB1C-6FF7-A235-7C98-62A588639D58}"/>
              </a:ext>
            </a:extLst>
          </p:cNvPr>
          <p:cNvSpPr txBox="1"/>
          <p:nvPr/>
        </p:nvSpPr>
        <p:spPr>
          <a:xfrm>
            <a:off x="346949" y="2946043"/>
            <a:ext cx="43690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>
                <a:solidFill>
                  <a:srgbClr val="000000"/>
                </a:solidFill>
              </a:rPr>
              <a:t>Mae </a:t>
            </a:r>
            <a:r>
              <a:rPr lang="cy-GB" b="1" dirty="0">
                <a:solidFill>
                  <a:srgbClr val="000000"/>
                </a:solidFill>
              </a:rPr>
              <a:t>teils concrit</a:t>
            </a:r>
            <a:r>
              <a:rPr lang="cy-GB" dirty="0">
                <a:solidFill>
                  <a:srgbClr val="000000"/>
                </a:solidFill>
              </a:rPr>
              <a:t> ar gael yn rhwydd a dyma’r rhai sy’n cael eu defnyddio fwyaf wrth adeiladu tai newydd lle mae galw mawr.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2B0286-BA37-12F3-A123-692E0287316A}"/>
              </a:ext>
            </a:extLst>
          </p:cNvPr>
          <p:cNvSpPr txBox="1"/>
          <p:nvPr/>
        </p:nvSpPr>
        <p:spPr>
          <a:xfrm>
            <a:off x="6885130" y="5947744"/>
            <a:ext cx="12961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000"/>
              <a:t>Teils clai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BB3407C-890C-52E1-0A4E-39601768FB60}"/>
              </a:ext>
            </a:extLst>
          </p:cNvPr>
          <p:cNvSpPr txBox="1"/>
          <p:nvPr/>
        </p:nvSpPr>
        <p:spPr>
          <a:xfrm>
            <a:off x="5687332" y="3607763"/>
            <a:ext cx="9653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 sz="1000"/>
              <a:t>Teils concrit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685DCA-6556-EAAF-C0F1-BE01B810C7B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4091109"/>
            <a:ext cx="2754052" cy="1836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710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46950" y="951111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2400" b="1">
                <a:solidFill>
                  <a:srgbClr val="0077E3"/>
                </a:solidFill>
                <a:latin typeface="Arial"/>
                <a:ea typeface="ＭＳ Ｐゴシック" charset="-128"/>
              </a:rPr>
              <a:t>Toeau llechi Cymreig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884AA7-DF2E-D40C-8D85-2018B2D38900}"/>
              </a:ext>
            </a:extLst>
          </p:cNvPr>
          <p:cNvSpPr txBox="1"/>
          <p:nvPr/>
        </p:nvSpPr>
        <p:spPr>
          <a:xfrm>
            <a:off x="346950" y="1463293"/>
            <a:ext cx="336095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Oherwydd y gost uchel o’u cynhyrchu a’u hargaeledd, mae toeau llechi’n cael eu gosod yn bennaf ar doeau mawreddog a thoeau a bennir gan bensaer. Gallant bara dros 100 mlynedd pan fyddant wedi’u gosod yn gywir ac yn cael eu graddio/gosod fel rhai tenau, canolig a thrwchus er mwyn sicrhau bod gorffeniad y to’n berffaith.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C9D6ABD-3927-B97B-6769-1828B0C82B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680774"/>
            <a:ext cx="4352089" cy="290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203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59839" y="951111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400" b="1" i="0" u="none" strike="noStrike" cap="none" normalizeH="0" baseline="0" noProof="0">
                <a:ln>
                  <a:noFill/>
                </a:ln>
                <a:solidFill>
                  <a:srgbClr val="0077E3"/>
                </a:solidFill>
                <a:uLnTx/>
                <a:uFillTx/>
                <a:latin typeface="Arial"/>
                <a:ea typeface="ＭＳ Ｐゴシック" charset="-128"/>
              </a:rPr>
              <a:t>Gosod to llechi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74D136-6171-49A0-897F-575ACC873905}"/>
              </a:ext>
            </a:extLst>
          </p:cNvPr>
          <p:cNvSpPr txBox="1"/>
          <p:nvPr/>
        </p:nvSpPr>
        <p:spPr>
          <a:xfrm>
            <a:off x="359839" y="1463293"/>
            <a:ext cx="342007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Mewn gwirionedd, ychydig o newid fu dros y blynyddoedd i’r dull o osod toeau llechi, ac maent yn cael eu gosod gyda dwy hoelen gopr a thair hoelen i bob llechen a hanner. </a:t>
            </a:r>
          </a:p>
          <a:p>
            <a:endParaRPr lang="en-GB" dirty="0"/>
          </a:p>
          <a:p>
            <a:r>
              <a:rPr lang="cy-GB"/>
              <a:t>Gosod llechi â bachau yw’r dull sy’n cael ei ffafrio mewn gwledydd Ewropeaidd ond nid yn y DU, gyda dim ond ychydig o doeau penodol yn cael eu gosod â bachau.</a:t>
            </a:r>
          </a:p>
          <a:p>
            <a:endParaRPr lang="en-GB" dirty="0"/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1B3CD1F3-82EF-08A3-430F-C11BCB05612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A6351A-E09E-49A3-3FCA-63FBB2A2AFD8}"/>
              </a:ext>
            </a:extLst>
          </p:cNvPr>
          <p:cNvSpPr txBox="1"/>
          <p:nvPr/>
        </p:nvSpPr>
        <p:spPr>
          <a:xfrm>
            <a:off x="4805465" y="3733311"/>
            <a:ext cx="8466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/>
              <a:t>Gosod llechi â bachau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2CA3D6-3B28-F263-3531-8013EC66F060}"/>
              </a:ext>
            </a:extLst>
          </p:cNvPr>
          <p:cNvSpPr txBox="1"/>
          <p:nvPr/>
        </p:nvSpPr>
        <p:spPr>
          <a:xfrm>
            <a:off x="7593911" y="1412776"/>
            <a:ext cx="913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/>
              <a:t>Llechi i’w gosod â hoelion copr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3090E0-8AB7-CFA5-6FEC-03454F4C1F0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3733311"/>
            <a:ext cx="3275856" cy="21839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41FAF9-DAC5-688A-4C65-06AC2DDE3BF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2674" y="1397496"/>
            <a:ext cx="3275856" cy="218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070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59838" y="951111"/>
            <a:ext cx="6156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2400" b="1">
                <a:solidFill>
                  <a:srgbClr val="0077E3"/>
                </a:solidFill>
                <a:latin typeface="Arial"/>
                <a:ea typeface="ＭＳ Ｐゴシック" charset="-128"/>
              </a:rPr>
              <a:t>Teils to ac is-haen o ffelt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88A0BA-41C1-7DFE-561A-1C0D6D5BD6A8}"/>
              </a:ext>
            </a:extLst>
          </p:cNvPr>
          <p:cNvSpPr txBox="1"/>
          <p:nvPr/>
        </p:nvSpPr>
        <p:spPr>
          <a:xfrm>
            <a:off x="346950" y="1459801"/>
            <a:ext cx="82209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Ar ôl 1919, ac yn enwedig o’r 1950au ymlaen, wrth i’r galw am dai gynyddu, datblygodd teils to concrit wedi’u cynhyrchu ar raddfa fawr i fod yn ddewis poblogaidd ar gyfer toi.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1D7642-774B-7F5E-4B23-9B5DC170B14B}"/>
              </a:ext>
            </a:extLst>
          </p:cNvPr>
          <p:cNvSpPr txBox="1"/>
          <p:nvPr/>
        </p:nvSpPr>
        <p:spPr>
          <a:xfrm>
            <a:off x="346950" y="2255381"/>
            <a:ext cx="350497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000" b="0" i="0" u="none" strike="noStrike" cap="none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 </a:t>
            </a:r>
          </a:p>
          <a:p>
            <a:r>
              <a:rPr lang="cy-GB">
                <a:solidFill>
                  <a:srgbClr val="000000"/>
                </a:solidFill>
              </a:rPr>
              <a:t>Mae hyn oherwydd eu bod ar gael yn haws, eu bod yn rhatach i’w cynhyrchu a bod modd eu gosod yn gyflymach. Helpodd cyflwyno is-haen ffelt 1F fel amddiffyniad eilaidd i leihau pwysedd aer yn yr atig ac atal teils rhag cael eu chwythu oddi ar y to.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A0EAD8-6F8C-FFB6-0E79-2D0BB56599C8}"/>
              </a:ext>
            </a:extLst>
          </p:cNvPr>
          <p:cNvSpPr txBox="1"/>
          <p:nvPr/>
        </p:nvSpPr>
        <p:spPr>
          <a:xfrm>
            <a:off x="377004" y="4653136"/>
            <a:ext cx="4794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cy-GB" sz="2000" b="0" i="0" u="none" strike="noStrike" cap="none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itchFamily="-105" charset="0"/>
                <a:ea typeface="ＭＳ Ｐゴシック" pitchFamily="-105" charset="-128"/>
              </a:rPr>
              <a:t>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A3B81E0-C372-5544-4EAE-91D1DCB6FA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1430" y="2419856"/>
            <a:ext cx="2581304" cy="193597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D87E79B-0B9D-0DB1-F2FC-1BCA5199DB8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4023170"/>
            <a:ext cx="2627784" cy="197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66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B954D92-E511-D0E7-22AD-DC805F22F7F1}"/>
              </a:ext>
            </a:extLst>
          </p:cNvPr>
          <p:cNvSpPr txBox="1"/>
          <p:nvPr/>
        </p:nvSpPr>
        <p:spPr>
          <a:xfrm>
            <a:off x="359838" y="951111"/>
            <a:ext cx="7740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2400" b="1">
                <a:solidFill>
                  <a:srgbClr val="0077E3"/>
                </a:solidFill>
                <a:latin typeface="Arial"/>
                <a:ea typeface="ＭＳ Ｐゴシック" charset="-128"/>
              </a:rPr>
              <a:t>Gosod crib sych/gwlyb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A67B05-73F5-5BFB-A4A7-0C67C39898AB}"/>
              </a:ext>
            </a:extLst>
          </p:cNvPr>
          <p:cNvSpPr txBox="1"/>
          <p:nvPr/>
        </p:nvSpPr>
        <p:spPr>
          <a:xfrm>
            <a:off x="359838" y="1443548"/>
            <a:ext cx="291601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Mewn gwaith adeiladu toeau modern, cyflwynwyd systemau gosod sych wedi’u ffurfio ymlaen llaw ar gyfer ymylon a chribau, yn hytrach na’u gosod yn wlyb gyda sment morter, oherwydd eu bod yn hawdd i’w cynnal a’u cadw a’u bod yn hawdd i’w gosod gydag offer pŵer, fel gyrrwr trawiad.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4F7DD5-6823-E952-A0EA-448EFBF010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1512702"/>
            <a:ext cx="2494229" cy="383259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02816F2-5CD4-841F-8741-84CBCCBDE554}"/>
              </a:ext>
            </a:extLst>
          </p:cNvPr>
          <p:cNvSpPr txBox="1"/>
          <p:nvPr/>
        </p:nvSpPr>
        <p:spPr>
          <a:xfrm>
            <a:off x="3711535" y="4725144"/>
            <a:ext cx="15769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000"/>
              <a:t>System crib sych</a:t>
            </a:r>
          </a:p>
          <a:p>
            <a:pPr algn="ctr"/>
            <a:r>
              <a:rPr lang="cy-GB" sz="1000"/>
              <a:t>Trwy garedigrwydd Klober Ltd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AC4F1A-C96B-C37B-190C-5A68318B6041}"/>
              </a:ext>
            </a:extLst>
          </p:cNvPr>
          <p:cNvSpPr txBox="1"/>
          <p:nvPr/>
        </p:nvSpPr>
        <p:spPr>
          <a:xfrm>
            <a:off x="6169201" y="5345298"/>
            <a:ext cx="20361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000"/>
              <a:t>System cribau gwlyb</a:t>
            </a:r>
          </a:p>
          <a:p>
            <a:pPr algn="ctr"/>
            <a:r>
              <a:rPr lang="cy-GB" sz="1000"/>
              <a:t>Ffotograff gan Chris Messenger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950B15-36BF-F33D-C20C-7944E95F1B1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5" y="2132856"/>
            <a:ext cx="2592288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2561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5831b9-66da-4f16-a409-834213ecdb8e">
      <Terms xmlns="http://schemas.microsoft.com/office/infopath/2007/PartnerControls"/>
    </lcf76f155ced4ddcb4097134ff3c332f>
    <TaxCatchAll xmlns="418e8c98-519b-4e3e-a77f-7ee33016068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15" ma:contentTypeDescription="Create a new document." ma:contentTypeScope="" ma:versionID="49183941de53607219d2a41e88adfbee">
  <xsd:schema xmlns:xsd="http://www.w3.org/2001/XMLSchema" xmlns:xs="http://www.w3.org/2001/XMLSchema" xmlns:p="http://schemas.microsoft.com/office/2006/metadata/properties" xmlns:ns2="1c5831b9-66da-4f16-a409-834213ecdb8e" xmlns:ns3="7d91badd-8922-4db1-9652-4fbca8a6b7df" xmlns:ns4="418e8c98-519b-4e3e-a77f-7ee33016068f" targetNamespace="http://schemas.microsoft.com/office/2006/metadata/properties" ma:root="true" ma:fieldsID="24b99fe5d6d654b5d04b5bbed10723b8" ns2:_="" ns3:_="" ns4:_="">
    <xsd:import namespace="1c5831b9-66da-4f16-a409-834213ecdb8e"/>
    <xsd:import namespace="7d91badd-8922-4db1-9652-4fbca8a6b7df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46845985-64c5-445d-98c9-446d100d1ab4}" ma:internalName="TaxCatchAll" ma:showField="CatchAllData" ma:web="7d91badd-8922-4db1-9652-4fbca8a6b7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  <ds:schemaRef ds:uri="1c5831b9-66da-4f16-a409-834213ecdb8e"/>
    <ds:schemaRef ds:uri="418e8c98-519b-4e3e-a77f-7ee33016068f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8650BE0-FF67-4CB5-BD5F-AE35C54CB6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418e8c98-519b-4e3e-a77f-7ee3301606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1293</Words>
  <Application>Microsoft Office PowerPoint</Application>
  <PresentationFormat>On-screen Show (4:3)</PresentationFormat>
  <Paragraphs>114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ＭＳ Ｐゴシック</vt:lpstr>
      <vt:lpstr>Arial</vt:lpstr>
      <vt:lpstr>Calibri</vt:lpstr>
      <vt:lpstr>Lucida Grande</vt:lpstr>
      <vt:lpstr>Times New Roman</vt:lpstr>
      <vt:lpstr>Default Design</vt:lpstr>
      <vt:lpstr>PowerPoint 2: Dulliau adeiladu ar ôl 1919</vt:lpstr>
      <vt:lpstr>NOD: Nodi dulliau adeiladu ar ôl 1919</vt:lpstr>
      <vt:lpstr>Deunyddiau</vt:lpstr>
      <vt:lpstr>Deunyddiau (parhad)</vt:lpstr>
      <vt:lpstr>Deunyddiau (parhad)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Cynhyrchion to GRP</vt:lpstr>
      <vt:lpstr>Offer toi</vt:lpstr>
      <vt:lpstr>Gwaith plwm fel deunydd gwrth-dywydd ar gyfer toeau</vt:lpstr>
      <vt:lpstr>Ffenestri to</vt:lpstr>
      <vt:lpstr>Morter wedi’i addasu â pholymer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Iwan Gareth</cp:lastModifiedBy>
  <cp:revision>165</cp:revision>
  <dcterms:created xsi:type="dcterms:W3CDTF">2013-05-28T00:38:54Z</dcterms:created>
  <dcterms:modified xsi:type="dcterms:W3CDTF">2023-10-02T14:56:18Z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