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7"/>
  </p:notesMasterIdLst>
  <p:handoutMasterIdLst>
    <p:handoutMasterId r:id="rId28"/>
  </p:handoutMasterIdLst>
  <p:sldIdLst>
    <p:sldId id="256" r:id="rId5"/>
    <p:sldId id="331" r:id="rId6"/>
    <p:sldId id="332" r:id="rId7"/>
    <p:sldId id="333" r:id="rId8"/>
    <p:sldId id="334" r:id="rId9"/>
    <p:sldId id="335" r:id="rId10"/>
    <p:sldId id="336" r:id="rId11"/>
    <p:sldId id="340" r:id="rId12"/>
    <p:sldId id="338" r:id="rId13"/>
    <p:sldId id="339" r:id="rId14"/>
    <p:sldId id="337" r:id="rId15"/>
    <p:sldId id="343" r:id="rId16"/>
    <p:sldId id="344" r:id="rId17"/>
    <p:sldId id="345" r:id="rId18"/>
    <p:sldId id="341" r:id="rId19"/>
    <p:sldId id="346" r:id="rId20"/>
    <p:sldId id="349" r:id="rId21"/>
    <p:sldId id="350" r:id="rId22"/>
    <p:sldId id="348" r:id="rId23"/>
    <p:sldId id="347" r:id="rId24"/>
    <p:sldId id="342" r:id="rId25"/>
    <p:sldId id="267" r:id="rId26"/>
  </p:sldIdLst>
  <p:sldSz cx="9144000" cy="6858000" type="screen4x3"/>
  <p:notesSz cx="6858000" cy="9144000"/>
  <p:custDataLst>
    <p:tags r:id="rId2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2DC5816-0CCF-99BE-2D10-522BC4ABDC77}" name="Sakshi JC" initials="SA JC" userId="Sakshi JC" providerId="None"/>
  <p188:author id="{B41380CC-9255-9A78-E5CE-E4863B1B06D2}" name="P.M." initials="PM" userId="P.M." providerId="None"/>
  <p188:author id="{FD6BB0D1-9278-F6CC-5A69-1199D24409B3}" name="Laura Glover" initials="LG" userId="Laura Glov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2C3579-A1C8-4E21-91C2-E902F76BC91F}" v="1" dt="2023-09-27T10:50:57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86040" autoAdjust="0"/>
  </p:normalViewPr>
  <p:slideViewPr>
    <p:cSldViewPr showGuides="1">
      <p:cViewPr varScale="1">
        <p:scale>
          <a:sx n="98" d="100"/>
          <a:sy n="98" d="100"/>
        </p:scale>
        <p:origin x="16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Glover" userId="0654c38050dc99c9" providerId="LiveId" clId="{8F83EBFC-06AF-4929-9C83-A0DD99C7AED6}"/>
    <pc:docChg chg="undo custSel modSld sldOrd">
      <pc:chgData name="Laura Glover" userId="0654c38050dc99c9" providerId="LiveId" clId="{8F83EBFC-06AF-4929-9C83-A0DD99C7AED6}" dt="2023-09-13T23:21:52.630" v="836"/>
      <pc:docMkLst>
        <pc:docMk/>
      </pc:docMkLst>
      <pc:sldChg chg="addCm">
        <pc:chgData name="Laura Glover" userId="0654c38050dc99c9" providerId="LiveId" clId="{8F83EBFC-06AF-4929-9C83-A0DD99C7AED6}" dt="2023-09-13T23:21:52.630" v="836"/>
        <pc:sldMkLst>
          <pc:docMk/>
          <pc:sldMk cId="0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23:21:52.630" v="836"/>
              <pc2:cmMkLst xmlns:pc2="http://schemas.microsoft.com/office/powerpoint/2019/9/main/command">
                <pc:docMk/>
                <pc:sldMk cId="0" sldId="256"/>
                <pc2:cmMk id="{153EDDFD-C5DF-4FEC-9815-516A45A6F7AA}"/>
              </pc2:cmMkLst>
            </pc226:cmChg>
          </p:ext>
        </pc:extLst>
      </pc:sldChg>
      <pc:sldChg chg="addSp delSp modSp mod">
        <pc:chgData name="Laura Glover" userId="0654c38050dc99c9" providerId="LiveId" clId="{8F83EBFC-06AF-4929-9C83-A0DD99C7AED6}" dt="2023-09-13T13:10:51.591" v="88" actId="1076"/>
        <pc:sldMkLst>
          <pc:docMk/>
          <pc:sldMk cId="1811085173" sldId="332"/>
        </pc:sldMkLst>
        <pc:spChg chg="mod">
          <ac:chgData name="Laura Glover" userId="0654c38050dc99c9" providerId="LiveId" clId="{8F83EBFC-06AF-4929-9C83-A0DD99C7AED6}" dt="2023-09-13T13:09:41.058" v="77" actId="20577"/>
          <ac:spMkLst>
            <pc:docMk/>
            <pc:sldMk cId="1811085173" sldId="332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10:51.591" v="88" actId="1076"/>
          <ac:spMkLst>
            <pc:docMk/>
            <pc:sldMk cId="1811085173" sldId="332"/>
            <ac:spMk id="6" creationId="{CBE870F6-153B-D010-DD4C-70329D89EAB5}"/>
          </ac:spMkLst>
        </pc:spChg>
        <pc:spChg chg="mod">
          <ac:chgData name="Laura Glover" userId="0654c38050dc99c9" providerId="LiveId" clId="{8F83EBFC-06AF-4929-9C83-A0DD99C7AED6}" dt="2023-09-13T13:10:42.614" v="86" actId="1076"/>
          <ac:spMkLst>
            <pc:docMk/>
            <pc:sldMk cId="1811085173" sldId="332"/>
            <ac:spMk id="7" creationId="{73C99334-60A5-94D9-43DD-0EFD639A20F8}"/>
          </ac:spMkLst>
        </pc:spChg>
        <pc:spChg chg="add del mod">
          <ac:chgData name="Laura Glover" userId="0654c38050dc99c9" providerId="LiveId" clId="{8F83EBFC-06AF-4929-9C83-A0DD99C7AED6}" dt="2023-09-13T13:10:31.581" v="84" actId="478"/>
          <ac:spMkLst>
            <pc:docMk/>
            <pc:sldMk cId="1811085173" sldId="332"/>
            <ac:spMk id="8" creationId="{BB954D92-E511-D0E7-22AD-DC805F22F7F1}"/>
          </ac:spMkLst>
        </pc:spChg>
        <pc:spChg chg="mod">
          <ac:chgData name="Laura Glover" userId="0654c38050dc99c9" providerId="LiveId" clId="{8F83EBFC-06AF-4929-9C83-A0DD99C7AED6}" dt="2023-09-13T13:10:37.192" v="85" actId="1076"/>
          <ac:spMkLst>
            <pc:docMk/>
            <pc:sldMk cId="1811085173" sldId="332"/>
            <ac:spMk id="9" creationId="{53F09A60-C517-5093-65CA-61F04F49A0A5}"/>
          </ac:spMkLst>
        </pc:spChg>
        <pc:picChg chg="add del mod">
          <ac:chgData name="Laura Glover" userId="0654c38050dc99c9" providerId="LiveId" clId="{8F83EBFC-06AF-4929-9C83-A0DD99C7AED6}" dt="2023-09-13T13:10:45.615" v="87" actId="1076"/>
          <ac:picMkLst>
            <pc:docMk/>
            <pc:sldMk cId="1811085173" sldId="332"/>
            <ac:picMk id="5" creationId="{A4BABB09-51D7-84A3-56F1-8718772DEB44}"/>
          </ac:picMkLst>
        </pc:picChg>
      </pc:sldChg>
      <pc:sldChg chg="modSp mod">
        <pc:chgData name="Laura Glover" userId="0654c38050dc99c9" providerId="LiveId" clId="{8F83EBFC-06AF-4929-9C83-A0DD99C7AED6}" dt="2023-09-13T13:19:12.923" v="126" actId="14100"/>
        <pc:sldMkLst>
          <pc:docMk/>
          <pc:sldMk cId="3059739656" sldId="333"/>
        </pc:sldMkLst>
        <pc:spChg chg="mod">
          <ac:chgData name="Laura Glover" userId="0654c38050dc99c9" providerId="LiveId" clId="{8F83EBFC-06AF-4929-9C83-A0DD99C7AED6}" dt="2023-09-13T13:09:23.465" v="55" actId="20577"/>
          <ac:spMkLst>
            <pc:docMk/>
            <pc:sldMk cId="3059739656" sldId="333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09:11.021" v="40" actId="20577"/>
          <ac:spMkLst>
            <pc:docMk/>
            <pc:sldMk cId="3059739656" sldId="333"/>
            <ac:spMk id="6" creationId="{6E806F27-34A6-E442-9955-B2604FEC249E}"/>
          </ac:spMkLst>
        </pc:spChg>
        <pc:spChg chg="mod">
          <ac:chgData name="Laura Glover" userId="0654c38050dc99c9" providerId="LiveId" clId="{8F83EBFC-06AF-4929-9C83-A0DD99C7AED6}" dt="2023-09-13T13:09:01.496" v="37" actId="20577"/>
          <ac:spMkLst>
            <pc:docMk/>
            <pc:sldMk cId="3059739656" sldId="333"/>
            <ac:spMk id="9" creationId="{53F09A60-C517-5093-65CA-61F04F49A0A5}"/>
          </ac:spMkLst>
        </pc:spChg>
        <pc:picChg chg="mod">
          <ac:chgData name="Laura Glover" userId="0654c38050dc99c9" providerId="LiveId" clId="{8F83EBFC-06AF-4929-9C83-A0DD99C7AED6}" dt="2023-09-13T13:19:12.923" v="126" actId="14100"/>
          <ac:picMkLst>
            <pc:docMk/>
            <pc:sldMk cId="3059739656" sldId="333"/>
            <ac:picMk id="3" creationId="{41328B74-B734-9634-C431-CEAC910CEF57}"/>
          </ac:picMkLst>
        </pc:picChg>
      </pc:sldChg>
      <pc:sldChg chg="delSp modSp mod addCm">
        <pc:chgData name="Laura Glover" userId="0654c38050dc99c9" providerId="LiveId" clId="{8F83EBFC-06AF-4929-9C83-A0DD99C7AED6}" dt="2023-09-13T13:11:31.165" v="101"/>
        <pc:sldMkLst>
          <pc:docMk/>
          <pc:sldMk cId="1909312041" sldId="334"/>
        </pc:sldMkLst>
        <pc:spChg chg="mod">
          <ac:chgData name="Laura Glover" userId="0654c38050dc99c9" providerId="LiveId" clId="{8F83EBFC-06AF-4929-9C83-A0DD99C7AED6}" dt="2023-09-13T13:11:02.332" v="98" actId="20577"/>
          <ac:spMkLst>
            <pc:docMk/>
            <pc:sldMk cId="1909312041" sldId="334"/>
            <ac:spMk id="2" creationId="{00000000-0000-0000-0000-000000000000}"/>
          </ac:spMkLst>
        </pc:spChg>
        <pc:spChg chg="del mod">
          <ac:chgData name="Laura Glover" userId="0654c38050dc99c9" providerId="LiveId" clId="{8F83EBFC-06AF-4929-9C83-A0DD99C7AED6}" dt="2023-09-13T13:11:07.934" v="100" actId="478"/>
          <ac:spMkLst>
            <pc:docMk/>
            <pc:sldMk cId="1909312041" sldId="334"/>
            <ac:spMk id="8" creationId="{BB954D92-E511-D0E7-22AD-DC805F22F7F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11:31.165" v="101"/>
              <pc2:cmMkLst xmlns:pc2="http://schemas.microsoft.com/office/powerpoint/2019/9/main/command">
                <pc:docMk/>
                <pc:sldMk cId="1909312041" sldId="334"/>
                <pc2:cmMk id="{392A6FCC-31AB-45E4-B24D-2D95E94DF1F1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3:17:58.650" v="107"/>
        <pc:sldMkLst>
          <pc:docMk/>
          <pc:sldMk cId="2093152546" sldId="335"/>
        </pc:sldMkLst>
        <pc:spChg chg="mod">
          <ac:chgData name="Laura Glover" userId="0654c38050dc99c9" providerId="LiveId" clId="{8F83EBFC-06AF-4929-9C83-A0DD99C7AED6}" dt="2023-09-13T13:11:55.967" v="106" actId="20577"/>
          <ac:spMkLst>
            <pc:docMk/>
            <pc:sldMk cId="2093152546" sldId="335"/>
            <ac:spMk id="9" creationId="{53F09A60-C517-5093-65CA-61F04F49A0A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17:58.650" v="107"/>
              <pc2:cmMkLst xmlns:pc2="http://schemas.microsoft.com/office/powerpoint/2019/9/main/command">
                <pc:docMk/>
                <pc:sldMk cId="2093152546" sldId="335"/>
                <pc2:cmMk id="{7C078616-6FFB-4140-936B-BF98262AD774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3:18:37.554" v="124"/>
        <pc:sldMkLst>
          <pc:docMk/>
          <pc:sldMk cId="3201026614" sldId="336"/>
        </pc:sldMkLst>
        <pc:spChg chg="mod">
          <ac:chgData name="Laura Glover" userId="0654c38050dc99c9" providerId="LiveId" clId="{8F83EBFC-06AF-4929-9C83-A0DD99C7AED6}" dt="2023-09-13T13:18:08.826" v="122" actId="20577"/>
          <ac:spMkLst>
            <pc:docMk/>
            <pc:sldMk cId="3201026614" sldId="336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18:18.729" v="123" actId="20577"/>
          <ac:spMkLst>
            <pc:docMk/>
            <pc:sldMk cId="3201026614" sldId="336"/>
            <ac:spMk id="9" creationId="{53F09A60-C517-5093-65CA-61F04F49A0A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18:37.554" v="124"/>
              <pc2:cmMkLst xmlns:pc2="http://schemas.microsoft.com/office/powerpoint/2019/9/main/command">
                <pc:docMk/>
                <pc:sldMk cId="3201026614" sldId="336"/>
                <pc2:cmMk id="{A2E56D06-6403-4108-B5F2-C8E751D67D4B}"/>
              </pc2:cmMkLst>
            </pc226:cmChg>
          </p:ext>
        </pc:extLst>
      </pc:sldChg>
      <pc:sldChg chg="delSp modSp mod addCm">
        <pc:chgData name="Laura Glover" userId="0654c38050dc99c9" providerId="LiveId" clId="{8F83EBFC-06AF-4929-9C83-A0DD99C7AED6}" dt="2023-09-13T13:32:39.006" v="188" actId="1076"/>
        <pc:sldMkLst>
          <pc:docMk/>
          <pc:sldMk cId="904483867" sldId="337"/>
        </pc:sldMkLst>
        <pc:spChg chg="mod">
          <ac:chgData name="Laura Glover" userId="0654c38050dc99c9" providerId="LiveId" clId="{8F83EBFC-06AF-4929-9C83-A0DD99C7AED6}" dt="2023-09-13T13:19:26.241" v="139" actId="20577"/>
          <ac:spMkLst>
            <pc:docMk/>
            <pc:sldMk cId="904483867" sldId="337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32:39.006" v="188" actId="1076"/>
          <ac:spMkLst>
            <pc:docMk/>
            <pc:sldMk cId="904483867" sldId="337"/>
            <ac:spMk id="6" creationId="{763EE687-5911-7FB2-E7EE-28A38DA5A744}"/>
          </ac:spMkLst>
        </pc:spChg>
        <pc:spChg chg="del">
          <ac:chgData name="Laura Glover" userId="0654c38050dc99c9" providerId="LiveId" clId="{8F83EBFC-06AF-4929-9C83-A0DD99C7AED6}" dt="2023-09-13T13:19:36.843" v="140" actId="478"/>
          <ac:spMkLst>
            <pc:docMk/>
            <pc:sldMk cId="904483867" sldId="337"/>
            <ac:spMk id="8" creationId="{BB954D92-E511-D0E7-22AD-DC805F22F7F1}"/>
          </ac:spMkLst>
        </pc:spChg>
        <pc:spChg chg="mod">
          <ac:chgData name="Laura Glover" userId="0654c38050dc99c9" providerId="LiveId" clId="{8F83EBFC-06AF-4929-9C83-A0DD99C7AED6}" dt="2023-09-13T13:32:20.229" v="187" actId="20577"/>
          <ac:spMkLst>
            <pc:docMk/>
            <pc:sldMk cId="904483867" sldId="337"/>
            <ac:spMk id="9" creationId="{53F09A60-C517-5093-65CA-61F04F49A0A5}"/>
          </ac:spMkLst>
        </pc:spChg>
        <pc:picChg chg="mod">
          <ac:chgData name="Laura Glover" userId="0654c38050dc99c9" providerId="LiveId" clId="{8F83EBFC-06AF-4929-9C83-A0DD99C7AED6}" dt="2023-09-13T13:31:40.494" v="175" actId="1076"/>
          <ac:picMkLst>
            <pc:docMk/>
            <pc:sldMk cId="904483867" sldId="337"/>
            <ac:picMk id="4" creationId="{DBB85ADE-BA51-35DB-0206-71CC371717D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19:02.923" v="125"/>
              <pc2:cmMkLst xmlns:pc2="http://schemas.microsoft.com/office/powerpoint/2019/9/main/command">
                <pc:docMk/>
                <pc:sldMk cId="904483867" sldId="337"/>
                <pc2:cmMk id="{0E1D5C0B-4713-4C30-8D46-F196517E1829}"/>
              </pc2:cmMkLst>
            </pc226:cmChg>
          </p:ext>
        </pc:extLst>
      </pc:sldChg>
      <pc:sldChg chg="delSp modSp mod ord addCm">
        <pc:chgData name="Laura Glover" userId="0654c38050dc99c9" providerId="LiveId" clId="{8F83EBFC-06AF-4929-9C83-A0DD99C7AED6}" dt="2023-09-13T13:37:56.240" v="365"/>
        <pc:sldMkLst>
          <pc:docMk/>
          <pc:sldMk cId="1118687915" sldId="338"/>
        </pc:sldMkLst>
        <pc:spChg chg="mod">
          <ac:chgData name="Laura Glover" userId="0654c38050dc99c9" providerId="LiveId" clId="{8F83EBFC-06AF-4929-9C83-A0DD99C7AED6}" dt="2023-09-13T13:32:49.369" v="207" actId="20577"/>
          <ac:spMkLst>
            <pc:docMk/>
            <pc:sldMk cId="1118687915" sldId="338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33:45.885" v="266" actId="1076"/>
          <ac:spMkLst>
            <pc:docMk/>
            <pc:sldMk cId="1118687915" sldId="338"/>
            <ac:spMk id="5" creationId="{E66FD0CA-6DEE-511C-9391-16E3F9CAF256}"/>
          </ac:spMkLst>
        </pc:spChg>
        <pc:spChg chg="mod">
          <ac:chgData name="Laura Glover" userId="0654c38050dc99c9" providerId="LiveId" clId="{8F83EBFC-06AF-4929-9C83-A0DD99C7AED6}" dt="2023-09-13T13:33:41.859" v="264" actId="1076"/>
          <ac:spMkLst>
            <pc:docMk/>
            <pc:sldMk cId="1118687915" sldId="338"/>
            <ac:spMk id="7" creationId="{0BB2987A-16C5-1634-9F26-FC728F1E5E3C}"/>
          </ac:spMkLst>
        </pc:spChg>
        <pc:spChg chg="del">
          <ac:chgData name="Laura Glover" userId="0654c38050dc99c9" providerId="LiveId" clId="{8F83EBFC-06AF-4929-9C83-A0DD99C7AED6}" dt="2023-09-13T13:32:52.846" v="208" actId="478"/>
          <ac:spMkLst>
            <pc:docMk/>
            <pc:sldMk cId="1118687915" sldId="338"/>
            <ac:spMk id="8" creationId="{BB954D92-E511-D0E7-22AD-DC805F22F7F1}"/>
          </ac:spMkLst>
        </pc:spChg>
        <pc:picChg chg="mod">
          <ac:chgData name="Laura Glover" userId="0654c38050dc99c9" providerId="LiveId" clId="{8F83EBFC-06AF-4929-9C83-A0DD99C7AED6}" dt="2023-09-13T13:33:43.663" v="265" actId="1076"/>
          <ac:picMkLst>
            <pc:docMk/>
            <pc:sldMk cId="1118687915" sldId="338"/>
            <ac:picMk id="4" creationId="{2B6483DF-1EEF-20FF-0991-1C7EFBEA218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34:00.993" v="267"/>
              <pc2:cmMkLst xmlns:pc2="http://schemas.microsoft.com/office/powerpoint/2019/9/main/command">
                <pc:docMk/>
                <pc:sldMk cId="1118687915" sldId="338"/>
                <pc2:cmMk id="{8665B40F-E1B0-4B20-BB28-00AE1BC10F78}"/>
              </pc2:cmMkLst>
            </pc226:cmChg>
          </p:ext>
        </pc:extLst>
      </pc:sldChg>
      <pc:sldChg chg="delSp modSp mod ord addCm">
        <pc:chgData name="Laura Glover" userId="0654c38050dc99c9" providerId="LiveId" clId="{8F83EBFC-06AF-4929-9C83-A0DD99C7AED6}" dt="2023-09-13T13:38:06.264" v="367"/>
        <pc:sldMkLst>
          <pc:docMk/>
          <pc:sldMk cId="2565946288" sldId="339"/>
        </pc:sldMkLst>
        <pc:spChg chg="mod">
          <ac:chgData name="Laura Glover" userId="0654c38050dc99c9" providerId="LiveId" clId="{8F83EBFC-06AF-4929-9C83-A0DD99C7AED6}" dt="2023-09-13T13:34:24.379" v="283" actId="20577"/>
          <ac:spMkLst>
            <pc:docMk/>
            <pc:sldMk cId="2565946288" sldId="339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34:39.599" v="286" actId="1076"/>
          <ac:spMkLst>
            <pc:docMk/>
            <pc:sldMk cId="2565946288" sldId="339"/>
            <ac:spMk id="6" creationId="{55751A30-725C-5C7D-C13C-5AB39CE85E8F}"/>
          </ac:spMkLst>
        </pc:spChg>
        <pc:spChg chg="mod">
          <ac:chgData name="Laura Glover" userId="0654c38050dc99c9" providerId="LiveId" clId="{8F83EBFC-06AF-4929-9C83-A0DD99C7AED6}" dt="2023-09-13T13:34:59.998" v="299" actId="20577"/>
          <ac:spMkLst>
            <pc:docMk/>
            <pc:sldMk cId="2565946288" sldId="339"/>
            <ac:spMk id="7" creationId="{A47428A2-01FF-1FE4-B371-7782F20A2DED}"/>
          </ac:spMkLst>
        </pc:spChg>
        <pc:spChg chg="del">
          <ac:chgData name="Laura Glover" userId="0654c38050dc99c9" providerId="LiveId" clId="{8F83EBFC-06AF-4929-9C83-A0DD99C7AED6}" dt="2023-09-13T13:34:17.864" v="268" actId="478"/>
          <ac:spMkLst>
            <pc:docMk/>
            <pc:sldMk cId="2565946288" sldId="339"/>
            <ac:spMk id="8" creationId="{BB954D92-E511-D0E7-22AD-DC805F22F7F1}"/>
          </ac:spMkLst>
        </pc:spChg>
        <pc:picChg chg="mod">
          <ac:chgData name="Laura Glover" userId="0654c38050dc99c9" providerId="LiveId" clId="{8F83EBFC-06AF-4929-9C83-A0DD99C7AED6}" dt="2023-09-13T13:34:35.524" v="285" actId="1076"/>
          <ac:picMkLst>
            <pc:docMk/>
            <pc:sldMk cId="2565946288" sldId="339"/>
            <ac:picMk id="3" creationId="{8EA30EF7-A49B-BEA6-DDE4-A805304167BC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35:26.699" v="300"/>
              <pc2:cmMkLst xmlns:pc2="http://schemas.microsoft.com/office/powerpoint/2019/9/main/command">
                <pc:docMk/>
                <pc:sldMk cId="2565946288" sldId="339"/>
                <pc2:cmMk id="{24E0EC5C-3025-4128-AF7A-8D5042DF9CC7}"/>
              </pc2:cmMkLst>
            </pc226:cmChg>
          </p:ext>
        </pc:extLst>
      </pc:sldChg>
      <pc:sldChg chg="delSp modSp mod ord">
        <pc:chgData name="Laura Glover" userId="0654c38050dc99c9" providerId="LiveId" clId="{8F83EBFC-06AF-4929-9C83-A0DD99C7AED6}" dt="2023-09-13T13:37:36.073" v="363" actId="20577"/>
        <pc:sldMkLst>
          <pc:docMk/>
          <pc:sldMk cId="2617866548" sldId="340"/>
        </pc:sldMkLst>
        <pc:spChg chg="mod">
          <ac:chgData name="Laura Glover" userId="0654c38050dc99c9" providerId="LiveId" clId="{8F83EBFC-06AF-4929-9C83-A0DD99C7AED6}" dt="2023-09-13T13:37:36.073" v="363" actId="20577"/>
          <ac:spMkLst>
            <pc:docMk/>
            <pc:sldMk cId="2617866548" sldId="340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36:40.929" v="359" actId="20577"/>
          <ac:spMkLst>
            <pc:docMk/>
            <pc:sldMk cId="2617866548" sldId="340"/>
            <ac:spMk id="7" creationId="{A47428A2-01FF-1FE4-B371-7782F20A2DED}"/>
          </ac:spMkLst>
        </pc:spChg>
        <pc:spChg chg="del">
          <ac:chgData name="Laura Glover" userId="0654c38050dc99c9" providerId="LiveId" clId="{8F83EBFC-06AF-4929-9C83-A0DD99C7AED6}" dt="2023-09-13T13:35:42.653" v="315" actId="478"/>
          <ac:spMkLst>
            <pc:docMk/>
            <pc:sldMk cId="2617866548" sldId="340"/>
            <ac:spMk id="8" creationId="{BB954D92-E511-D0E7-22AD-DC805F22F7F1}"/>
          </ac:spMkLst>
        </pc:spChg>
        <pc:picChg chg="mod">
          <ac:chgData name="Laura Glover" userId="0654c38050dc99c9" providerId="LiveId" clId="{8F83EBFC-06AF-4929-9C83-A0DD99C7AED6}" dt="2023-09-13T13:35:40.291" v="314" actId="14100"/>
          <ac:picMkLst>
            <pc:docMk/>
            <pc:sldMk cId="2617866548" sldId="340"/>
            <ac:picMk id="4" creationId="{AFF6E943-1AE0-2112-2007-0E42325F78E6}"/>
          </ac:picMkLst>
        </pc:picChg>
      </pc:sldChg>
      <pc:sldChg chg="modSp mod addCm">
        <pc:chgData name="Laura Glover" userId="0654c38050dc99c9" providerId="LiveId" clId="{8F83EBFC-06AF-4929-9C83-A0DD99C7AED6}" dt="2023-09-13T13:45:37.024" v="476"/>
        <pc:sldMkLst>
          <pc:docMk/>
          <pc:sldMk cId="2915863473" sldId="341"/>
        </pc:sldMkLst>
        <pc:spChg chg="mod">
          <ac:chgData name="Laura Glover" userId="0654c38050dc99c9" providerId="LiveId" clId="{8F83EBFC-06AF-4929-9C83-A0DD99C7AED6}" dt="2023-09-13T13:45:07.504" v="474" actId="20577"/>
          <ac:spMkLst>
            <pc:docMk/>
            <pc:sldMk cId="2915863473" sldId="341"/>
            <ac:spMk id="5" creationId="{3765931A-7BAA-1568-F89A-33C126FA9D61}"/>
          </ac:spMkLst>
        </pc:spChg>
        <pc:spChg chg="mod">
          <ac:chgData name="Laura Glover" userId="0654c38050dc99c9" providerId="LiveId" clId="{8F83EBFC-06AF-4929-9C83-A0DD99C7AED6}" dt="2023-09-13T13:43:54.844" v="444" actId="20577"/>
          <ac:spMkLst>
            <pc:docMk/>
            <pc:sldMk cId="2915863473" sldId="341"/>
            <ac:spMk id="7" creationId="{A47428A2-01FF-1FE4-B371-7782F20A2DED}"/>
          </ac:spMkLst>
        </pc:spChg>
        <pc:picChg chg="mod">
          <ac:chgData name="Laura Glover" userId="0654c38050dc99c9" providerId="LiveId" clId="{8F83EBFC-06AF-4929-9C83-A0DD99C7AED6}" dt="2023-09-13T13:45:22.880" v="475" actId="14100"/>
          <ac:picMkLst>
            <pc:docMk/>
            <pc:sldMk cId="2915863473" sldId="341"/>
            <ac:picMk id="3" creationId="{01260F9E-AF2E-072E-AB1A-43CAD9830C1C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45:37.024" v="476"/>
              <pc2:cmMkLst xmlns:pc2="http://schemas.microsoft.com/office/powerpoint/2019/9/main/command">
                <pc:docMk/>
                <pc:sldMk cId="2915863473" sldId="341"/>
                <pc2:cmMk id="{2224A63F-474E-43B3-8B96-DEB05F42BD4C}"/>
              </pc2:cmMkLst>
            </pc226:cmChg>
          </p:ext>
        </pc:extLst>
      </pc:sldChg>
      <pc:sldChg chg="modSp mod">
        <pc:chgData name="Laura Glover" userId="0654c38050dc99c9" providerId="LiveId" clId="{8F83EBFC-06AF-4929-9C83-A0DD99C7AED6}" dt="2023-09-13T19:46:04.988" v="835" actId="20577"/>
        <pc:sldMkLst>
          <pc:docMk/>
          <pc:sldMk cId="3067074801" sldId="342"/>
        </pc:sldMkLst>
        <pc:spChg chg="mod">
          <ac:chgData name="Laura Glover" userId="0654c38050dc99c9" providerId="LiveId" clId="{8F83EBFC-06AF-4929-9C83-A0DD99C7AED6}" dt="2023-09-13T19:45:27.182" v="800" actId="403"/>
          <ac:spMkLst>
            <pc:docMk/>
            <pc:sldMk cId="3067074801" sldId="342"/>
            <ac:spMk id="6" creationId="{DC234AA6-E55B-3AD2-BB1A-B127C280829B}"/>
          </ac:spMkLst>
        </pc:spChg>
        <pc:spChg chg="mod">
          <ac:chgData name="Laura Glover" userId="0654c38050dc99c9" providerId="LiveId" clId="{8F83EBFC-06AF-4929-9C83-A0DD99C7AED6}" dt="2023-09-13T19:46:04.988" v="835" actId="20577"/>
          <ac:spMkLst>
            <pc:docMk/>
            <pc:sldMk cId="3067074801" sldId="342"/>
            <ac:spMk id="7" creationId="{A47428A2-01FF-1FE4-B371-7782F20A2DED}"/>
          </ac:spMkLst>
        </pc:spChg>
      </pc:sldChg>
      <pc:sldChg chg="modSp mod addCm">
        <pc:chgData name="Laura Glover" userId="0654c38050dc99c9" providerId="LiveId" clId="{8F83EBFC-06AF-4929-9C83-A0DD99C7AED6}" dt="2023-09-13T13:42:03.648" v="420"/>
        <pc:sldMkLst>
          <pc:docMk/>
          <pc:sldMk cId="3818245957" sldId="343"/>
        </pc:sldMkLst>
        <pc:spChg chg="mod">
          <ac:chgData name="Laura Glover" userId="0654c38050dc99c9" providerId="LiveId" clId="{8F83EBFC-06AF-4929-9C83-A0DD99C7AED6}" dt="2023-09-13T13:40:30.585" v="415" actId="20577"/>
          <ac:spMkLst>
            <pc:docMk/>
            <pc:sldMk cId="3818245957" sldId="343"/>
            <ac:spMk id="3" creationId="{E838BB86-D311-4CA3-9E5A-7E6B174466A0}"/>
          </ac:spMkLst>
        </pc:spChg>
        <pc:spChg chg="mod">
          <ac:chgData name="Laura Glover" userId="0654c38050dc99c9" providerId="LiveId" clId="{8F83EBFC-06AF-4929-9C83-A0DD99C7AED6}" dt="2023-09-13T13:40:37.846" v="416" actId="14100"/>
          <ac:spMkLst>
            <pc:docMk/>
            <pc:sldMk cId="3818245957" sldId="343"/>
            <ac:spMk id="4" creationId="{020E3876-F2E7-F5D6-84EB-2475E5D2AA84}"/>
          </ac:spMkLst>
        </pc:spChg>
        <pc:spChg chg="mod">
          <ac:chgData name="Laura Glover" userId="0654c38050dc99c9" providerId="LiveId" clId="{8F83EBFC-06AF-4929-9C83-A0DD99C7AED6}" dt="2023-09-13T13:41:16.430" v="419" actId="1076"/>
          <ac:spMkLst>
            <pc:docMk/>
            <pc:sldMk cId="3818245957" sldId="343"/>
            <ac:spMk id="6" creationId="{CF856D47-F21F-0BDC-3C65-6A48188DD5EA}"/>
          </ac:spMkLst>
        </pc:spChg>
        <pc:spChg chg="mod">
          <ac:chgData name="Laura Glover" userId="0654c38050dc99c9" providerId="LiveId" clId="{8F83EBFC-06AF-4929-9C83-A0DD99C7AED6}" dt="2023-09-13T13:38:27.438" v="369" actId="20577"/>
          <ac:spMkLst>
            <pc:docMk/>
            <pc:sldMk cId="3818245957" sldId="343"/>
            <ac:spMk id="7" creationId="{A47428A2-01FF-1FE4-B371-7782F20A2DED}"/>
          </ac:spMkLst>
        </pc:spChg>
        <pc:picChg chg="mod">
          <ac:chgData name="Laura Glover" userId="0654c38050dc99c9" providerId="LiveId" clId="{8F83EBFC-06AF-4929-9C83-A0DD99C7AED6}" dt="2023-09-13T13:41:12.777" v="418" actId="1076"/>
          <ac:picMkLst>
            <pc:docMk/>
            <pc:sldMk cId="3818245957" sldId="343"/>
            <ac:picMk id="5" creationId="{ADD68A16-6963-7BB8-B266-25E76D7CF91C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42:03.648" v="420"/>
              <pc2:cmMkLst xmlns:pc2="http://schemas.microsoft.com/office/powerpoint/2019/9/main/command">
                <pc:docMk/>
                <pc:sldMk cId="3818245957" sldId="343"/>
                <pc2:cmMk id="{7DF5F42B-E718-45A3-9184-1E7BAF325633}"/>
              </pc2:cmMkLst>
            </pc226:cmChg>
            <pc226:cmChg xmlns:pc226="http://schemas.microsoft.com/office/powerpoint/2022/06/main/command" chg="add">
              <pc226:chgData name="Laura Glover" userId="0654c38050dc99c9" providerId="LiveId" clId="{8F83EBFC-06AF-4929-9C83-A0DD99C7AED6}" dt="2023-09-13T13:41:08.718" v="417"/>
              <pc2:cmMkLst xmlns:pc2="http://schemas.microsoft.com/office/powerpoint/2019/9/main/command">
                <pc:docMk/>
                <pc:sldMk cId="3818245957" sldId="343"/>
                <pc2:cmMk id="{E7B4C85F-6E3E-4F66-BFC2-B9941DA5D3AD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3:43:07.835" v="435"/>
        <pc:sldMkLst>
          <pc:docMk/>
          <pc:sldMk cId="4248312438" sldId="344"/>
        </pc:sldMkLst>
        <pc:spChg chg="mod">
          <ac:chgData name="Laura Glover" userId="0654c38050dc99c9" providerId="LiveId" clId="{8F83EBFC-06AF-4929-9C83-A0DD99C7AED6}" dt="2023-09-13T13:42:14.541" v="422" actId="20577"/>
          <ac:spMkLst>
            <pc:docMk/>
            <pc:sldMk cId="4248312438" sldId="344"/>
            <ac:spMk id="2" creationId="{00000000-0000-0000-0000-000000000000}"/>
          </ac:spMkLst>
        </pc:spChg>
        <pc:spChg chg="mod">
          <ac:chgData name="Laura Glover" userId="0654c38050dc99c9" providerId="LiveId" clId="{8F83EBFC-06AF-4929-9C83-A0DD99C7AED6}" dt="2023-09-13T13:42:55.008" v="434" actId="20577"/>
          <ac:spMkLst>
            <pc:docMk/>
            <pc:sldMk cId="4248312438" sldId="344"/>
            <ac:spMk id="7" creationId="{A47428A2-01FF-1FE4-B371-7782F20A2DED}"/>
          </ac:spMkLst>
        </pc:spChg>
        <pc:picChg chg="mod">
          <ac:chgData name="Laura Glover" userId="0654c38050dc99c9" providerId="LiveId" clId="{8F83EBFC-06AF-4929-9C83-A0DD99C7AED6}" dt="2023-09-13T13:42:20.653" v="424" actId="1076"/>
          <ac:picMkLst>
            <pc:docMk/>
            <pc:sldMk cId="4248312438" sldId="344"/>
            <ac:picMk id="10" creationId="{ACE747A0-7CEF-CDFC-FBF4-A927361B547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43:07.835" v="435"/>
              <pc2:cmMkLst xmlns:pc2="http://schemas.microsoft.com/office/powerpoint/2019/9/main/command">
                <pc:docMk/>
                <pc:sldMk cId="4248312438" sldId="344"/>
                <pc2:cmMk id="{AE9E0D23-E850-4D1C-BE4A-22E95EA5EB6B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3:43:42.925" v="443"/>
        <pc:sldMkLst>
          <pc:docMk/>
          <pc:sldMk cId="3880671878" sldId="345"/>
        </pc:sldMkLst>
        <pc:spChg chg="mod">
          <ac:chgData name="Laura Glover" userId="0654c38050dc99c9" providerId="LiveId" clId="{8F83EBFC-06AF-4929-9C83-A0DD99C7AED6}" dt="2023-09-13T13:43:19.369" v="442" actId="20577"/>
          <ac:spMkLst>
            <pc:docMk/>
            <pc:sldMk cId="3880671878" sldId="345"/>
            <ac:spMk id="7" creationId="{A47428A2-01FF-1FE4-B371-7782F20A2DE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43:42.925" v="443"/>
              <pc2:cmMkLst xmlns:pc2="http://schemas.microsoft.com/office/powerpoint/2019/9/main/command">
                <pc:docMk/>
                <pc:sldMk cId="3880671878" sldId="345"/>
                <pc2:cmMk id="{71B9A7E6-6F5E-446D-AF14-1DA9E98F97CD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3:48:54.890" v="522"/>
        <pc:sldMkLst>
          <pc:docMk/>
          <pc:sldMk cId="3758319664" sldId="346"/>
        </pc:sldMkLst>
        <pc:spChg chg="mod">
          <ac:chgData name="Laura Glover" userId="0654c38050dc99c9" providerId="LiveId" clId="{8F83EBFC-06AF-4929-9C83-A0DD99C7AED6}" dt="2023-09-13T13:45:53.656" v="478" actId="20577"/>
          <ac:spMkLst>
            <pc:docMk/>
            <pc:sldMk cId="3758319664" sldId="346"/>
            <ac:spMk id="2" creationId="{484E930D-3EAA-5EF9-C5A5-721B985D74AA}"/>
          </ac:spMkLst>
        </pc:spChg>
        <pc:spChg chg="mod">
          <ac:chgData name="Laura Glover" userId="0654c38050dc99c9" providerId="LiveId" clId="{8F83EBFC-06AF-4929-9C83-A0DD99C7AED6}" dt="2023-09-13T13:47:13.417" v="517" actId="20577"/>
          <ac:spMkLst>
            <pc:docMk/>
            <pc:sldMk cId="3758319664" sldId="346"/>
            <ac:spMk id="21" creationId="{FC2FA3FD-5FD5-7604-E01C-0ACD92DEDF89}"/>
          </ac:spMkLst>
        </pc:spChg>
        <pc:picChg chg="mod">
          <ac:chgData name="Laura Glover" userId="0654c38050dc99c9" providerId="LiveId" clId="{8F83EBFC-06AF-4929-9C83-A0DD99C7AED6}" dt="2023-09-13T13:48:36.055" v="520" actId="1076"/>
          <ac:picMkLst>
            <pc:docMk/>
            <pc:sldMk cId="3758319664" sldId="346"/>
            <ac:picMk id="8" creationId="{9755A399-E557-8E20-A307-E53AF4E56AB0}"/>
          </ac:picMkLst>
        </pc:picChg>
        <pc:picChg chg="mod">
          <ac:chgData name="Laura Glover" userId="0654c38050dc99c9" providerId="LiveId" clId="{8F83EBFC-06AF-4929-9C83-A0DD99C7AED6}" dt="2023-09-13T13:48:40.665" v="521" actId="14100"/>
          <ac:picMkLst>
            <pc:docMk/>
            <pc:sldMk cId="3758319664" sldId="346"/>
            <ac:picMk id="19" creationId="{BCFD5A44-6D81-D95A-1C18-BC4DA613E68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48:54.890" v="522"/>
              <pc2:cmMkLst xmlns:pc2="http://schemas.microsoft.com/office/powerpoint/2019/9/main/command">
                <pc:docMk/>
                <pc:sldMk cId="3758319664" sldId="346"/>
                <pc2:cmMk id="{6427B1F0-9D37-45C2-B096-6A9B4024AC18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9:44:47.275" v="796" actId="20577"/>
        <pc:sldMkLst>
          <pc:docMk/>
          <pc:sldMk cId="910738875" sldId="347"/>
        </pc:sldMkLst>
        <pc:spChg chg="mod">
          <ac:chgData name="Laura Glover" userId="0654c38050dc99c9" providerId="LiveId" clId="{8F83EBFC-06AF-4929-9C83-A0DD99C7AED6}" dt="2023-09-13T19:41:50.107" v="690" actId="20577"/>
          <ac:spMkLst>
            <pc:docMk/>
            <pc:sldMk cId="910738875" sldId="347"/>
            <ac:spMk id="2" creationId="{6C488651-7FAA-37F0-2859-54DB3BF9FFFD}"/>
          </ac:spMkLst>
        </pc:spChg>
        <pc:spChg chg="mod">
          <ac:chgData name="Laura Glover" userId="0654c38050dc99c9" providerId="LiveId" clId="{8F83EBFC-06AF-4929-9C83-A0DD99C7AED6}" dt="2023-09-13T19:43:37.301" v="779" actId="20577"/>
          <ac:spMkLst>
            <pc:docMk/>
            <pc:sldMk cId="910738875" sldId="347"/>
            <ac:spMk id="8" creationId="{58C5805A-8EAB-F5FB-E433-F763BA17C8A5}"/>
          </ac:spMkLst>
        </pc:spChg>
        <pc:spChg chg="mod">
          <ac:chgData name="Laura Glover" userId="0654c38050dc99c9" providerId="LiveId" clId="{8F83EBFC-06AF-4929-9C83-A0DD99C7AED6}" dt="2023-09-13T19:44:34.510" v="786" actId="20577"/>
          <ac:spMkLst>
            <pc:docMk/>
            <pc:sldMk cId="910738875" sldId="347"/>
            <ac:spMk id="60" creationId="{A1FA69F5-8562-FDDE-0DC2-BD29DF8D016C}"/>
          </ac:spMkLst>
        </pc:spChg>
        <pc:spChg chg="mod">
          <ac:chgData name="Laura Glover" userId="0654c38050dc99c9" providerId="LiveId" clId="{8F83EBFC-06AF-4929-9C83-A0DD99C7AED6}" dt="2023-09-13T19:44:47.275" v="796" actId="20577"/>
          <ac:spMkLst>
            <pc:docMk/>
            <pc:sldMk cId="910738875" sldId="347"/>
            <ac:spMk id="61" creationId="{6E6ADECE-D8CE-A84B-11AD-83202BC3C04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9:44:04.730" v="780"/>
              <pc2:cmMkLst xmlns:pc2="http://schemas.microsoft.com/office/powerpoint/2019/9/main/command">
                <pc:docMk/>
                <pc:sldMk cId="910738875" sldId="347"/>
                <pc2:cmMk id="{66EA9E8B-9981-4581-B216-08716EF71CEC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9:41:38.164" v="688"/>
        <pc:sldMkLst>
          <pc:docMk/>
          <pc:sldMk cId="3270404829" sldId="348"/>
        </pc:sldMkLst>
        <pc:spChg chg="mod">
          <ac:chgData name="Laura Glover" userId="0654c38050dc99c9" providerId="LiveId" clId="{8F83EBFC-06AF-4929-9C83-A0DD99C7AED6}" dt="2023-09-13T19:41:12.428" v="687" actId="313"/>
          <ac:spMkLst>
            <pc:docMk/>
            <pc:sldMk cId="3270404829" sldId="348"/>
            <ac:spMk id="7" creationId="{7E4E59A7-03FB-1A00-40C8-0E9950D40B7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9:41:38.164" v="688"/>
              <pc2:cmMkLst xmlns:pc2="http://schemas.microsoft.com/office/powerpoint/2019/9/main/command">
                <pc:docMk/>
                <pc:sldMk cId="3270404829" sldId="348"/>
                <pc2:cmMk id="{31C5412A-99A7-449E-A5F2-DB733AA856D9}"/>
              </pc2:cmMkLst>
            </pc226:cmChg>
          </p:ext>
        </pc:extLst>
      </pc:sldChg>
      <pc:sldChg chg="modSp mod addCm">
        <pc:chgData name="Laura Glover" userId="0654c38050dc99c9" providerId="LiveId" clId="{8F83EBFC-06AF-4929-9C83-A0DD99C7AED6}" dt="2023-09-13T19:39:39.269" v="629" actId="20577"/>
        <pc:sldMkLst>
          <pc:docMk/>
          <pc:sldMk cId="1111157036" sldId="349"/>
        </pc:sldMkLst>
        <pc:spChg chg="mod">
          <ac:chgData name="Laura Glover" userId="0654c38050dc99c9" providerId="LiveId" clId="{8F83EBFC-06AF-4929-9C83-A0DD99C7AED6}" dt="2023-09-13T19:39:39.269" v="629" actId="20577"/>
          <ac:spMkLst>
            <pc:docMk/>
            <pc:sldMk cId="1111157036" sldId="349"/>
            <ac:spMk id="11" creationId="{CA475F0B-6B30-D085-7F27-CAACF7991D83}"/>
          </ac:spMkLst>
        </pc:spChg>
        <pc:picChg chg="mod">
          <ac:chgData name="Laura Glover" userId="0654c38050dc99c9" providerId="LiveId" clId="{8F83EBFC-06AF-4929-9C83-A0DD99C7AED6}" dt="2023-09-13T13:50:02.167" v="523" actId="14100"/>
          <ac:picMkLst>
            <pc:docMk/>
            <pc:sldMk cId="1111157036" sldId="349"/>
            <ac:picMk id="9" creationId="{D632DFFE-7DF9-A927-422F-DA265082BDE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a Glover" userId="0654c38050dc99c9" providerId="LiveId" clId="{8F83EBFC-06AF-4929-9C83-A0DD99C7AED6}" dt="2023-09-13T13:50:28.454" v="524"/>
              <pc2:cmMkLst xmlns:pc2="http://schemas.microsoft.com/office/powerpoint/2019/9/main/command">
                <pc:docMk/>
                <pc:sldMk cId="1111157036" sldId="349"/>
                <pc2:cmMk id="{673D2C2B-7B4D-4957-8C13-B43DCFE01863}"/>
              </pc2:cmMkLst>
            </pc226:cmChg>
          </p:ext>
        </pc:ext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.uk/pin/307441112052067108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nlewis-masterthatcher.co.uk/thatching-explained.html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https://www.pinterest.co.uk/pin/307441112052067108/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1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>
                <a:hlinkClick r:id="rId3"/>
              </a:rPr>
              <a:t>http://www.alanlewis-masterthatcher.co.uk/thatching-explained.html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363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Dyma’r gwefannau y cyfeirir atynt: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https://www.geocities.ws/xpf51/HVFRAMING/framing_angle_hip.html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https://www.carpentry-pro-framer.com/rafter-cuts.html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https://hammerandhand.com/field-notes/yamhill-vineyard-residence-rafters-set-for-pyramidal-hip-roof/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62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2023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22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Progression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(Level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.uk/pin/30744111205206710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alanlewis-masterthatcher.co.uk/thatching-explained.html" TargetMode="Externa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hammerandhand.com/field-notes/yamhill-vineyard-residence-rafters-set-for-pyramidal-hip-roof/" TargetMode="External"/><Relationship Id="rId7" Type="http://schemas.openxmlformats.org/officeDocument/2006/relationships/hyperlink" Target="http://www.geocities.ws/xpf51/HVFRAMING/framing_angle_hip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arpentry-pro-framer.com/rafter-cuts.html" TargetMode="External"/><Relationship Id="rId5" Type="http://schemas.openxmlformats.org/officeDocument/2006/relationships/image" Target="../media/image26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Penrhyn_Slate_Quarries_(1131579)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 dirty="0"/>
              <a:t>Uned 202: Arferion yn newid dros amser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60294"/>
            <a:ext cx="8153400" cy="2495273"/>
          </a:xfrm>
        </p:spPr>
        <p:txBody>
          <a:bodyPr anchor="t"/>
          <a:lstStyle/>
          <a:p>
            <a:pPr eaLnBrk="1" hangingPunct="1"/>
            <a:r>
              <a:rPr lang="cy-GB"/>
              <a:t>PowerPoint 1: Dulliau adeiladu cyn 1919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Toeau llechi (parhad)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421779" y="1412776"/>
            <a:ext cx="2640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Rydym yn aml yn ei weld yn cael ei ddefnyddio i ddarparu gorchudd gwrth-dywydd ar gyfer toeau ar ôl i’r graig gael ei hollti’n llechi o’r maint sydd eu hangen.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 descr="To adeilad  Disgrifiad wedi’i greu’n awtomatig">
            <a:extLst>
              <a:ext uri="{FF2B5EF4-FFF2-40B4-BE49-F238E27FC236}">
                <a16:creationId xmlns:a16="http://schemas.microsoft.com/office/drawing/2014/main" id="{8EA30EF7-A49B-BEA6-DDE4-A805304167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5562" y="1700808"/>
            <a:ext cx="4752528" cy="30963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751A30-725C-5C7D-C13C-5AB39CE85E8F}"/>
              </a:ext>
            </a:extLst>
          </p:cNvPr>
          <p:cNvSpPr txBox="1"/>
          <p:nvPr/>
        </p:nvSpPr>
        <p:spPr>
          <a:xfrm>
            <a:off x="5273761" y="4829025"/>
            <a:ext cx="2036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</p:spTree>
    <p:extLst>
      <p:ext uri="{BB962C8B-B14F-4D97-AF65-F5344CB8AC3E}">
        <p14:creationId xmlns:p14="http://schemas.microsoft.com/office/powerpoint/2010/main" val="2565946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Toeau llechi (parhad)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95536" y="1466775"/>
            <a:ext cx="561662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Mae llechi’n cael eu naddu o wely’r llechen i ddangos ymyl wedi’i hollti ar wyneb y llechen. Gyda llechi wedi’u meitro, mae’r llechi’n cael eu trin o wyneb y llechen.</a:t>
            </a:r>
          </a:p>
          <a:p>
            <a:endParaRPr lang="en-GB" sz="1200" dirty="0"/>
          </a:p>
          <a:p>
            <a:r>
              <a:rPr lang="cy-GB" sz="1600" dirty="0"/>
              <a:t>Mae’n bosibl gosod llechi wedi’u torri a’u naddu mewn cyrsiau rheolaidd neu gyrsiau gostyngol.</a:t>
            </a:r>
            <a:r>
              <a:rPr lang="cy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latin typeface="Arial" panose="020B0604020202020204" pitchFamily="34" charset="0"/>
                <a:cs typeface="Arial" panose="020B0604020202020204" pitchFamily="34" charset="0"/>
              </a:rPr>
              <a:t>Wrth osod y llechi, mae’n bwysig defnyddio amrywiaeth o ledau a chadw o leiaf 75mm (3 modfedd) o lap ochr (dim llai na’r lap pen a ddefnyddir). </a:t>
            </a:r>
          </a:p>
          <a:p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latin typeface="Arial" panose="020B0604020202020204" pitchFamily="34" charset="0"/>
                <a:cs typeface="Arial" panose="020B0604020202020204" pitchFamily="34" charset="0"/>
              </a:rPr>
              <a:t>Y lap pen yw’r pellter y mae’r llechen yn gorgyffwrdd, nid â’r llechen oddi tanodd ond gyda’r llechen oddi tan honno, er mwyn sicrhau bod y to’n dal dŵr.</a:t>
            </a:r>
          </a:p>
        </p:txBody>
      </p:sp>
      <p:pic>
        <p:nvPicPr>
          <p:cNvPr id="4" name="Picture 8" descr="C:\Users\cmessenger\Desktop\FRB2A WBE\SAM_0866.JPG">
            <a:extLst>
              <a:ext uri="{FF2B5EF4-FFF2-40B4-BE49-F238E27FC236}">
                <a16:creationId xmlns:a16="http://schemas.microsoft.com/office/drawing/2014/main" id="{DBB85ADE-BA51-35DB-0206-71CC37171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2112" y="1772816"/>
            <a:ext cx="2504688" cy="294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3EE687-5911-7FB2-E7EE-28A38DA5A744}"/>
              </a:ext>
            </a:extLst>
          </p:cNvPr>
          <p:cNvSpPr txBox="1"/>
          <p:nvPr/>
        </p:nvSpPr>
        <p:spPr>
          <a:xfrm>
            <a:off x="6416391" y="4722751"/>
            <a:ext cx="2036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2C17AD-A252-A140-AD0A-88A23DE846C3}"/>
              </a:ext>
            </a:extLst>
          </p:cNvPr>
          <p:cNvSpPr txBox="1"/>
          <p:nvPr/>
        </p:nvSpPr>
        <p:spPr>
          <a:xfrm>
            <a:off x="391986" y="4556721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cy-GB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1600" dirty="0">
                <a:latin typeface="Arial" panose="020B0604020202020204" pitchFamily="34" charset="0"/>
                <a:cs typeface="Arial" panose="020B0604020202020204" pitchFamily="34" charset="0"/>
              </a:rPr>
              <a:t>Dylid semio llechi cul, sy’n cael eu galw’n ‘gefnau’, ar y cwrs nesaf uwch eu </a:t>
            </a:r>
            <a:r>
              <a:rPr lang="cy-GB" sz="1600" dirty="0" err="1">
                <a:latin typeface="Arial" panose="020B0604020202020204" pitchFamily="34" charset="0"/>
                <a:cs typeface="Arial" panose="020B0604020202020204" pitchFamily="34" charset="0"/>
              </a:rPr>
              <a:t>penau</a:t>
            </a:r>
            <a:r>
              <a:rPr lang="cy-GB" sz="1600" dirty="0">
                <a:latin typeface="Arial" panose="020B0604020202020204" pitchFamily="34" charset="0"/>
                <a:cs typeface="Arial" panose="020B0604020202020204" pitchFamily="34" charset="0"/>
              </a:rPr>
              <a:t>. Mae’n syniad da gosod y cynffonau ar linell wedi’i marcio â sialc ar y cwrs oddi tano, er mwyn cadw ymyl syth ac unffurf.</a:t>
            </a:r>
          </a:p>
        </p:txBody>
      </p:sp>
    </p:spTree>
    <p:extLst>
      <p:ext uri="{BB962C8B-B14F-4D97-AF65-F5344CB8AC3E}">
        <p14:creationId xmlns:p14="http://schemas.microsoft.com/office/powerpoint/2010/main" val="904483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415153" y="1504696"/>
            <a:ext cx="7829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Doedd yr offer pŵer rydyn ni’n gyfarwydd â nhw heddiw ddim ar gael yn y gorffennol. Defnyddiwyd amrywiaeth o offer llaw.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38BB86-D311-4CA3-9E5A-7E6B174466A0}"/>
              </a:ext>
            </a:extLst>
          </p:cNvPr>
          <p:cNvSpPr txBox="1"/>
          <p:nvPr/>
        </p:nvSpPr>
        <p:spPr>
          <a:xfrm>
            <a:off x="399148" y="2326690"/>
            <a:ext cx="35247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Offer sylfaenol y gweithiwr llechi oedd: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dirty="0"/>
              <a:t>cyllell lechi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dirty="0"/>
              <a:t>haearn torri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/>
              <a:t>sgrifell dyllu</a:t>
            </a:r>
            <a:r>
              <a:rPr lang="cy-GB" dirty="0"/>
              <a:t>. </a:t>
            </a:r>
          </a:p>
          <a:p>
            <a:endParaRPr lang="en-GB" dirty="0"/>
          </a:p>
          <a:p>
            <a:r>
              <a:rPr lang="cy-GB" dirty="0"/>
              <a:t>Ychydig iawn o newid sydd wedi bod yn yr offer hyn dros nifer o flynyddoedd.</a:t>
            </a:r>
          </a:p>
        </p:txBody>
      </p:sp>
      <p:pic>
        <p:nvPicPr>
          <p:cNvPr id="5" name="Picture 4" descr="Grŵp o ddynion mewn oferôls yn dal rhawiau  Disgrifiad wedi’i gynhyrchu’n awtomatig">
            <a:extLst>
              <a:ext uri="{FF2B5EF4-FFF2-40B4-BE49-F238E27FC236}">
                <a16:creationId xmlns:a16="http://schemas.microsoft.com/office/drawing/2014/main" id="{ADD68A16-6963-7BB8-B266-25E76D7CF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3" y="2239808"/>
            <a:ext cx="3960440" cy="26654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D47-F21F-0BDC-3C65-6A48188DD5EA}"/>
              </a:ext>
            </a:extLst>
          </p:cNvPr>
          <p:cNvSpPr txBox="1"/>
          <p:nvPr/>
        </p:nvSpPr>
        <p:spPr>
          <a:xfrm>
            <a:off x="4427983" y="4905265"/>
            <a:ext cx="39604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1000" dirty="0"/>
              <a:t>Drwy garedigrwydd Amgueddfa Cymru</a:t>
            </a:r>
          </a:p>
        </p:txBody>
      </p:sp>
    </p:spTree>
    <p:extLst>
      <p:ext uri="{BB962C8B-B14F-4D97-AF65-F5344CB8AC3E}">
        <p14:creationId xmlns:p14="http://schemas.microsoft.com/office/powerpoint/2010/main" val="381824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4114800" cy="382588"/>
          </a:xfrm>
        </p:spPr>
        <p:txBody>
          <a:bodyPr/>
          <a:lstStyle/>
          <a:p>
            <a:r>
              <a:rPr lang="cy-GB"/>
              <a:t>Prosesau gosod allan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95536" y="1412776"/>
            <a:ext cx="33843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gosod allan y to ar gyfer llechi’n cynnwys ystod ehangach o brosesau mesur a gosod allan i baratoi ar gyfer y to llechi.</a:t>
            </a:r>
          </a:p>
          <a:p>
            <a:endParaRPr lang="en-GB" dirty="0"/>
          </a:p>
          <a:p>
            <a:r>
              <a:rPr lang="cy-GB"/>
              <a:t>Mae angen graddio’r llechi yn rhai trwchus, canolig a thenau i sicrhau bod y to wedi cael ei osod yn dda.</a:t>
            </a:r>
          </a:p>
        </p:txBody>
      </p:sp>
      <p:pic>
        <p:nvPicPr>
          <p:cNvPr id="10" name="Picture 9" descr="Lluniad i ddiagram ar wyneb du  Disgrifiad wedi ei gynhyrchu’n awtomatig">
            <a:extLst>
              <a:ext uri="{FF2B5EF4-FFF2-40B4-BE49-F238E27FC236}">
                <a16:creationId xmlns:a16="http://schemas.microsoft.com/office/drawing/2014/main" id="{ACE747A0-7CEF-CDFC-FBF4-A927361B54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390588"/>
            <a:ext cx="4433107" cy="375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12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Technegau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408614" y="1411878"/>
            <a:ext cx="833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Ychydig iawn o newid sydd wedi bod i’r dulliau a’r technegau ar gyfer paratoi a gosod allan toeau llechi ers 1919.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B4DE7-3553-6084-E7BC-FE25C6369E3D}"/>
              </a:ext>
            </a:extLst>
          </p:cNvPr>
          <p:cNvSpPr txBox="1"/>
          <p:nvPr/>
        </p:nvSpPr>
        <p:spPr>
          <a:xfrm>
            <a:off x="2286000" y="3573016"/>
            <a:ext cx="45720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>
                <a:hlinkClick r:id="rId3"/>
              </a:rPr>
              <a:t>Edrychwch ar ddiagram wedi’i labelu o strwythur to llechi.</a:t>
            </a:r>
          </a:p>
        </p:txBody>
      </p:sp>
    </p:spTree>
    <p:extLst>
      <p:ext uri="{BB962C8B-B14F-4D97-AF65-F5344CB8AC3E}">
        <p14:creationId xmlns:p14="http://schemas.microsoft.com/office/powerpoint/2010/main" val="3880671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adeiledd yr adeilad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408614" y="1412776"/>
            <a:ext cx="7494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toeau llechi wedi darparu deunydd gwrth-dywydd sy’n para’n hir i adeiladau ers blynyddoedd lawer.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65931A-7BAA-1568-F89A-33C126FA9D61}"/>
              </a:ext>
            </a:extLst>
          </p:cNvPr>
          <p:cNvSpPr txBox="1"/>
          <p:nvPr/>
        </p:nvSpPr>
        <p:spPr>
          <a:xfrm>
            <a:off x="408614" y="2204864"/>
            <a:ext cx="38033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>
                <a:solidFill>
                  <a:srgbClr val="000000"/>
                </a:solidFill>
              </a:rPr>
              <a:t>Mae deunydd gwrth-dywydd yn bwysig iawn, yn enwedig mewn adeiladau a godwyd cyn 1919.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>
                <a:solidFill>
                  <a:srgbClr val="000000"/>
                </a:solidFill>
              </a:rPr>
              <a:t>Un mater sydd wedi achosi i doeau llechi fethu yw salwch hoelion, lle mae’r hoelen gopr yn methu a’r llechi wedyn yn llithro o’u lle.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260F9E-AF2E-072E-AB1A-43CAD9830C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120662"/>
            <a:ext cx="2755039" cy="314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63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E930D-3EAA-5EF9-C5A5-721B985D7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Toeau gwellt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2FA3FD-5FD5-7604-E01C-0ACD92DEDF89}"/>
              </a:ext>
            </a:extLst>
          </p:cNvPr>
          <p:cNvSpPr txBox="1"/>
          <p:nvPr/>
        </p:nvSpPr>
        <p:spPr>
          <a:xfrm>
            <a:off x="428862" y="1484784"/>
            <a:ext cx="50072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dirty="0"/>
              <a:t>Mae gan doeau gwellt hanes hir a ddechreuodd gyda llochesi dros dro flynyddoedd lawer yn ôl. Gwellt oedd y gorchudd to mwyaf cyffredin ledled Prydain tan ddiwedd y 19eg ganrif, ac mae’n dal i fod yn orchudd to cynaliadwy a hyfyw ar gyfer toeau gwledig a thoeau a warchodir. Fodd bynnag, mae angen uwchraddio toeau gwellt newydd i fodloni rheoliadau atal tân.</a:t>
            </a:r>
          </a:p>
          <a:p>
            <a:r>
              <a:rPr lang="cy-GB" sz="1800" dirty="0"/>
              <a:t>Mae angen lefel uchel o sgiliau traddodiadol i osod toeau gwellt, yn bennaf gan gwmnïau toi arbenigol.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33EAA0-595A-B4E4-D340-81B0EB2DE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494385"/>
            <a:ext cx="2915816" cy="19782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55A399-E557-8E20-A307-E53AF4E56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5436" y="4196535"/>
            <a:ext cx="2972500" cy="11624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5B5B17-61D0-6857-F228-D552C0EB9F39}"/>
              </a:ext>
            </a:extLst>
          </p:cNvPr>
          <p:cNvSpPr txBox="1"/>
          <p:nvPr/>
        </p:nvSpPr>
        <p:spPr>
          <a:xfrm>
            <a:off x="457200" y="5050050"/>
            <a:ext cx="4572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800">
                <a:hlinkClick r:id="rId5"/>
              </a:rPr>
              <a:t>Cliciwch ar y ddolen hon i gael esboniad diagramatig o sut i osod to gwellt.</a:t>
            </a:r>
          </a:p>
        </p:txBody>
      </p:sp>
    </p:spTree>
    <p:extLst>
      <p:ext uri="{BB962C8B-B14F-4D97-AF65-F5344CB8AC3E}">
        <p14:creationId xmlns:p14="http://schemas.microsoft.com/office/powerpoint/2010/main" val="3758319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1658E-C91E-23C1-6ABD-BBB9C6F05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Toeau llechi cerrig</a:t>
            </a:r>
          </a:p>
        </p:txBody>
      </p:sp>
      <p:pic>
        <p:nvPicPr>
          <p:cNvPr id="5" name="Content Placeholder 4" descr="To gyda ffenestri a ffenestr to  Disgrifiad wedi’i gynhyrchu’n awtomatig">
            <a:extLst>
              <a:ext uri="{FF2B5EF4-FFF2-40B4-BE49-F238E27FC236}">
                <a16:creationId xmlns:a16="http://schemas.microsoft.com/office/drawing/2014/main" id="{50457229-ECF9-D9C7-C110-1531DB95537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3594796"/>
            <a:ext cx="2328044" cy="2133724"/>
          </a:xfrm>
        </p:spPr>
      </p:pic>
      <p:pic>
        <p:nvPicPr>
          <p:cNvPr id="9" name="Picture 8" descr="To gyda ffenestr  Disgrifiad wedi’i greu’n awtomatig">
            <a:extLst>
              <a:ext uri="{FF2B5EF4-FFF2-40B4-BE49-F238E27FC236}">
                <a16:creationId xmlns:a16="http://schemas.microsoft.com/office/drawing/2014/main" id="{D632DFFE-7DF9-A927-422F-DA265082BD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217139"/>
            <a:ext cx="2196481" cy="21337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475F0B-6B30-D085-7F27-CAACF7991D83}"/>
              </a:ext>
            </a:extLst>
          </p:cNvPr>
          <p:cNvSpPr txBox="1"/>
          <p:nvPr/>
        </p:nvSpPr>
        <p:spPr>
          <a:xfrm>
            <a:off x="395537" y="1484784"/>
            <a:ext cx="35160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Mae toeau llechi cerrig yn gynnyrch cerrig naturiol a gynhyrchir o chwareli cerrig lleol. Roeddent yn cael eu hollti a’u naddu â llaw, ac mae’n dal i gael ei wneud fel hynny. Roedd y twll sefydlog yn cael ei greu gyda chŷn pigfain, ac roedd pegiau derw’n diogelu’r llechen drwy’r dull crog ar y turn. Pegiau plastig ac alwminiwm sy’n cael eu defnyddio mewn gwaith gosod modern, ond mae angen pegiau derw ar doeau rhestredig o hyd.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D261B7-215A-2531-D9B1-770BD0E09C6F}"/>
              </a:ext>
            </a:extLst>
          </p:cNvPr>
          <p:cNvSpPr txBox="1"/>
          <p:nvPr/>
        </p:nvSpPr>
        <p:spPr>
          <a:xfrm>
            <a:off x="5647356" y="5849342"/>
            <a:ext cx="2476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</p:spTree>
    <p:extLst>
      <p:ext uri="{BB962C8B-B14F-4D97-AF65-F5344CB8AC3E}">
        <p14:creationId xmlns:p14="http://schemas.microsoft.com/office/powerpoint/2010/main" val="1111157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1658E-C91E-23C1-6ABD-BBB9C6F05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Toeau llechi cerrig</a:t>
            </a:r>
          </a:p>
        </p:txBody>
      </p:sp>
      <p:pic>
        <p:nvPicPr>
          <p:cNvPr id="7" name="Picture 6" descr="Adeilad briciau gyda wal frics  Disgrifiad wedi’i greu’n awtomatig">
            <a:extLst>
              <a:ext uri="{FF2B5EF4-FFF2-40B4-BE49-F238E27FC236}">
                <a16:creationId xmlns:a16="http://schemas.microsoft.com/office/drawing/2014/main" id="{9C7E63F5-B674-78FD-3616-2E1ED8E171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78034" y="1818910"/>
            <a:ext cx="2150470" cy="23463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19CC60-7D0B-5B7D-A4A3-F9360C49E776}"/>
              </a:ext>
            </a:extLst>
          </p:cNvPr>
          <p:cNvSpPr txBox="1"/>
          <p:nvPr/>
        </p:nvSpPr>
        <p:spPr>
          <a:xfrm>
            <a:off x="5514857" y="4067303"/>
            <a:ext cx="24768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475F0B-6B30-D085-7F27-CAACF7991D83}"/>
              </a:ext>
            </a:extLst>
          </p:cNvPr>
          <p:cNvSpPr txBox="1"/>
          <p:nvPr/>
        </p:nvSpPr>
        <p:spPr>
          <a:xfrm>
            <a:off x="395537" y="1484784"/>
            <a:ext cx="45365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dirty="0"/>
              <a:t>Mae toeau cerrig yn cael eu gosod allan fel toeau llechi, gan ddefnyddio’r un fformiwlâu. Mae’r estyllen gyntaf yr un hyd â llechen, tynnu dwy fodfedd </a:t>
            </a:r>
            <a:r>
              <a:rPr lang="cy-GB" sz="1800"/>
              <a:t>a hanner </a:t>
            </a:r>
            <a:r>
              <a:rPr lang="cy-GB" sz="1800" dirty="0"/>
              <a:t>yr estyllen (un fodfedd). Mae trwch yr estyllen yr un hyd â’r lap pen llechen (tair modfedd) wedi’i rannu â dwy fodfedd. Mae cerrig llechi’n dod mewn meintiau sy’n lleihau felly, wrth newid meintiau ar do, rhaid tynnu hanner y gwahaniaeth mewn maint llechi o drwch yr estyllen uchod i gynnal lap pen y to.</a:t>
            </a:r>
          </a:p>
        </p:txBody>
      </p:sp>
    </p:spTree>
    <p:extLst>
      <p:ext uri="{BB962C8B-B14F-4D97-AF65-F5344CB8AC3E}">
        <p14:creationId xmlns:p14="http://schemas.microsoft.com/office/powerpoint/2010/main" val="626945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CE4E-E145-FEB8-260E-5E2D6751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Toeau cypledig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4E59A7-03FB-1A00-40C8-0E9950D40B7A}"/>
              </a:ext>
            </a:extLst>
          </p:cNvPr>
          <p:cNvSpPr txBox="1"/>
          <p:nvPr/>
        </p:nvSpPr>
        <p:spPr>
          <a:xfrm>
            <a:off x="395535" y="1412776"/>
            <a:ext cx="44055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toeau cypledig yn ddull modern o adeiladu toeau. Maen nhw’n cael eu gweithgynhyrchu’n gyflym mewn ffatri o luniadau’r pensaer ac mae’n bosibl eu gosod yn gyflym ar y safle.</a:t>
            </a:r>
          </a:p>
          <a:p>
            <a:r>
              <a:rPr lang="cy-GB" dirty="0"/>
              <a:t>Mae cyplau i’w cael mewn llawer o wahanol siapiau a meintiau, ac mae ‘hoelion </a:t>
            </a:r>
            <a:r>
              <a:rPr lang="cy-GB" dirty="0" err="1"/>
              <a:t>gweddog</a:t>
            </a:r>
            <a:r>
              <a:rPr lang="cy-GB" dirty="0"/>
              <a:t>’ yn eu dal nhw gyda’i gilydd.</a:t>
            </a:r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C1AC246B-A317-0230-4010-212365404F4C}"/>
              </a:ext>
            </a:extLst>
          </p:cNvPr>
          <p:cNvGrpSpPr/>
          <p:nvPr/>
        </p:nvGrpSpPr>
        <p:grpSpPr>
          <a:xfrm>
            <a:off x="5004048" y="1268760"/>
            <a:ext cx="3842090" cy="4537999"/>
            <a:chOff x="5572421" y="1697410"/>
            <a:chExt cx="3482050" cy="365936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51AB999-660E-B9C0-5981-6B5F2A840808}"/>
                </a:ext>
              </a:extLst>
            </p:cNvPr>
            <p:cNvGrpSpPr/>
            <p:nvPr/>
          </p:nvGrpSpPr>
          <p:grpSpPr>
            <a:xfrm>
              <a:off x="5725732" y="1749048"/>
              <a:ext cx="787920" cy="216024"/>
              <a:chOff x="6660232" y="1772816"/>
              <a:chExt cx="1152128" cy="382588"/>
            </a:xfrm>
          </p:grpSpPr>
          <p:sp>
            <p:nvSpPr>
              <p:cNvPr id="3" name="Isosceles Triangle 2">
                <a:extLst>
                  <a:ext uri="{FF2B5EF4-FFF2-40B4-BE49-F238E27FC236}">
                    <a16:creationId xmlns:a16="http://schemas.microsoft.com/office/drawing/2014/main" id="{C76A8F70-C89F-FD8C-990C-2AEEEC09056E}"/>
                  </a:ext>
                </a:extLst>
              </p:cNvPr>
              <p:cNvSpPr/>
              <p:nvPr/>
            </p:nvSpPr>
            <p:spPr>
              <a:xfrm>
                <a:off x="6660232" y="1772816"/>
                <a:ext cx="1152128" cy="382588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C47409BA-BCDF-2E25-541E-8E157DC5FB60}"/>
                  </a:ext>
                </a:extLst>
              </p:cNvPr>
              <p:cNvCxnSpPr>
                <a:stCxn id="3" idx="0"/>
                <a:endCxn id="3" idx="3"/>
              </p:cNvCxnSpPr>
              <p:nvPr/>
            </p:nvCxnSpPr>
            <p:spPr>
              <a:xfrm>
                <a:off x="7236296" y="1772816"/>
                <a:ext cx="0" cy="38258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E923792-ED1B-31DC-5364-1AFD0504F2F7}"/>
                </a:ext>
              </a:extLst>
            </p:cNvPr>
            <p:cNvGrpSpPr/>
            <p:nvPr/>
          </p:nvGrpSpPr>
          <p:grpSpPr>
            <a:xfrm>
              <a:off x="5725732" y="2151294"/>
              <a:ext cx="787920" cy="216024"/>
              <a:chOff x="6011714" y="2132856"/>
              <a:chExt cx="787920" cy="216024"/>
            </a:xfrm>
          </p:grpSpPr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id="{0605AE6D-4EC6-C562-EAA0-727473C62729}"/>
                  </a:ext>
                </a:extLst>
              </p:cNvPr>
              <p:cNvSpPr/>
              <p:nvPr/>
            </p:nvSpPr>
            <p:spPr>
              <a:xfrm>
                <a:off x="6011714" y="2132856"/>
                <a:ext cx="787920" cy="21602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04FD48B-5B83-DFB4-F5B4-8E5C3B857961}"/>
                  </a:ext>
                </a:extLst>
              </p:cNvPr>
              <p:cNvCxnSpPr/>
              <p:nvPr/>
            </p:nvCxnSpPr>
            <p:spPr>
              <a:xfrm>
                <a:off x="6405674" y="2132856"/>
                <a:ext cx="0" cy="21602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54DE0B8-383F-EECC-0F0B-36A71B27007E}"/>
                  </a:ext>
                </a:extLst>
              </p:cNvPr>
              <p:cNvCxnSpPr>
                <a:cxnSpLocks/>
                <a:endCxn id="11" idx="3"/>
              </p:cNvCxnSpPr>
              <p:nvPr/>
            </p:nvCxnSpPr>
            <p:spPr>
              <a:xfrm flipH="1">
                <a:off x="6405674" y="2235175"/>
                <a:ext cx="182550" cy="113705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E3E8CE6D-BBC2-46F9-940B-CAEF66B5B189}"/>
                  </a:ext>
                </a:extLst>
              </p:cNvPr>
              <p:cNvCxnSpPr>
                <a:cxnSpLocks/>
                <a:stCxn id="11" idx="1"/>
                <a:endCxn id="11" idx="3"/>
              </p:cNvCxnSpPr>
              <p:nvPr/>
            </p:nvCxnSpPr>
            <p:spPr>
              <a:xfrm>
                <a:off x="6208694" y="2240868"/>
                <a:ext cx="196980" cy="108012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7188D2C-ED98-98D0-3604-6D34B57562F7}"/>
                </a:ext>
              </a:extLst>
            </p:cNvPr>
            <p:cNvGrpSpPr/>
            <p:nvPr/>
          </p:nvGrpSpPr>
          <p:grpSpPr>
            <a:xfrm>
              <a:off x="5744841" y="2562786"/>
              <a:ext cx="787920" cy="216024"/>
              <a:chOff x="6011714" y="2551088"/>
              <a:chExt cx="787920" cy="216024"/>
            </a:xfrm>
          </p:grpSpPr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25296728-1949-EB3F-FF7A-EEF09A31EF7C}"/>
                  </a:ext>
                </a:extLst>
              </p:cNvPr>
              <p:cNvSpPr/>
              <p:nvPr/>
            </p:nvSpPr>
            <p:spPr>
              <a:xfrm>
                <a:off x="6011714" y="2551088"/>
                <a:ext cx="787920" cy="21602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AB8E63D-B1D9-EBF3-2570-EA41531B47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16216" y="2653407"/>
                <a:ext cx="72008" cy="113705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22690CC-9515-B336-5B79-9B1AAC64F8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8694" y="2653407"/>
                <a:ext cx="77781" cy="113705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08C864E-6B6D-7AAF-50C4-2DA7AC58ABC1}"/>
                  </a:ext>
                </a:extLst>
              </p:cNvPr>
              <p:cNvCxnSpPr>
                <a:cxnSpLocks/>
                <a:endCxn id="14" idx="0"/>
              </p:cNvCxnSpPr>
              <p:nvPr/>
            </p:nvCxnSpPr>
            <p:spPr>
              <a:xfrm flipV="1">
                <a:off x="6275260" y="2551088"/>
                <a:ext cx="130414" cy="20463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DF4B305-19D0-6C66-8798-A2073E942C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97017" y="2552726"/>
                <a:ext cx="120478" cy="198932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A7586E2-23CC-1EB7-9D6D-F362C4F77D92}"/>
                </a:ext>
              </a:extLst>
            </p:cNvPr>
            <p:cNvGrpSpPr/>
            <p:nvPr/>
          </p:nvGrpSpPr>
          <p:grpSpPr>
            <a:xfrm>
              <a:off x="5741203" y="2953927"/>
              <a:ext cx="787920" cy="221717"/>
              <a:chOff x="6011714" y="2983136"/>
              <a:chExt cx="787920" cy="221717"/>
            </a:xfrm>
          </p:grpSpPr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9A91740D-230B-B0D6-980C-073D0A1F1090}"/>
                  </a:ext>
                </a:extLst>
              </p:cNvPr>
              <p:cNvSpPr/>
              <p:nvPr/>
            </p:nvSpPr>
            <p:spPr>
              <a:xfrm>
                <a:off x="6011714" y="2983136"/>
                <a:ext cx="787920" cy="21602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8FB9668D-B18E-FA13-9853-7114C224A365}"/>
                  </a:ext>
                </a:extLst>
              </p:cNvPr>
              <p:cNvCxnSpPr/>
              <p:nvPr/>
            </p:nvCxnSpPr>
            <p:spPr>
              <a:xfrm>
                <a:off x="6405674" y="2983136"/>
                <a:ext cx="0" cy="21602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9E8187F-0866-9215-5FAE-79B969B9E7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05674" y="3091148"/>
                <a:ext cx="182550" cy="113705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E9C9362-2A78-3475-49AA-2A5A8AB435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8694" y="3096841"/>
                <a:ext cx="196980" cy="108012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A99EAEC-7D08-9968-F56F-D4E250448F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8694" y="3093641"/>
                <a:ext cx="0" cy="10551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35FF31D-4A84-8D32-CD84-701159FA46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8224" y="3091148"/>
                <a:ext cx="0" cy="10551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2C3B0876-8E3B-E1CC-113E-74DF7E08A655}"/>
                </a:ext>
              </a:extLst>
            </p:cNvPr>
            <p:cNvGrpSpPr/>
            <p:nvPr/>
          </p:nvGrpSpPr>
          <p:grpSpPr>
            <a:xfrm>
              <a:off x="5730246" y="3415184"/>
              <a:ext cx="787920" cy="216024"/>
              <a:chOff x="6011714" y="3415184"/>
              <a:chExt cx="787920" cy="216024"/>
            </a:xfrm>
          </p:grpSpPr>
          <p:sp>
            <p:nvSpPr>
              <p:cNvPr id="40" name="Isosceles Triangle 39">
                <a:extLst>
                  <a:ext uri="{FF2B5EF4-FFF2-40B4-BE49-F238E27FC236}">
                    <a16:creationId xmlns:a16="http://schemas.microsoft.com/office/drawing/2014/main" id="{96384386-10A7-C2B9-4CAA-D02169AF441F}"/>
                  </a:ext>
                </a:extLst>
              </p:cNvPr>
              <p:cNvSpPr/>
              <p:nvPr/>
            </p:nvSpPr>
            <p:spPr>
              <a:xfrm>
                <a:off x="6011714" y="3415184"/>
                <a:ext cx="787920" cy="21602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4DE952F-3413-80AB-A6AC-745390A127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76512" y="3418763"/>
                <a:ext cx="130414" cy="20463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11D2D08E-BA2A-B4F3-8C8F-0323CCDCDE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0856" y="3432276"/>
                <a:ext cx="120478" cy="198932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11265ED0-8816-E5B3-1185-64E905763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8935" y="3487192"/>
                <a:ext cx="0" cy="14401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AD5A0D5-FA76-1F24-0413-A662814D31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4205" y="3487192"/>
                <a:ext cx="0" cy="14401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A31B3A2D-8173-15BD-55B1-ADB7DF68F8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544205" y="3559926"/>
                <a:ext cx="116027" cy="71282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FCF5F78F-897F-E50F-C863-E44F92AEC1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64144" y="3543452"/>
                <a:ext cx="99497" cy="8775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36EF3EB-A317-A941-30CC-DCD59C2A6DEC}"/>
                </a:ext>
              </a:extLst>
            </p:cNvPr>
            <p:cNvGrpSpPr/>
            <p:nvPr/>
          </p:nvGrpSpPr>
          <p:grpSpPr>
            <a:xfrm>
              <a:off x="5696126" y="3862254"/>
              <a:ext cx="890543" cy="281123"/>
              <a:chOff x="6016327" y="4149080"/>
              <a:chExt cx="1868035" cy="648071"/>
            </a:xfrm>
          </p:grpSpPr>
          <p:sp>
            <p:nvSpPr>
              <p:cNvPr id="62" name="Isosceles Triangle 61">
                <a:extLst>
                  <a:ext uri="{FF2B5EF4-FFF2-40B4-BE49-F238E27FC236}">
                    <a16:creationId xmlns:a16="http://schemas.microsoft.com/office/drawing/2014/main" id="{00122364-D4FF-6DA5-5D41-1109EB971B0B}"/>
                  </a:ext>
                </a:extLst>
              </p:cNvPr>
              <p:cNvSpPr/>
              <p:nvPr/>
            </p:nvSpPr>
            <p:spPr>
              <a:xfrm>
                <a:off x="6016327" y="4149080"/>
                <a:ext cx="1868035" cy="648071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D7382B9D-709E-26EB-FD73-F92FF7E10121}"/>
                  </a:ext>
                </a:extLst>
              </p:cNvPr>
              <p:cNvCxnSpPr>
                <a:cxnSpLocks/>
                <a:endCxn id="62" idx="3"/>
              </p:cNvCxnSpPr>
              <p:nvPr/>
            </p:nvCxnSpPr>
            <p:spPr>
              <a:xfrm>
                <a:off x="6950345" y="4149080"/>
                <a:ext cx="0" cy="64807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7C6A7441-1C58-18F5-AE5B-08F3067813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660232" y="4365104"/>
                <a:ext cx="290113" cy="43204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4BD38E7-F3A6-FB58-D00B-118D47B51F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6949" y="4352974"/>
                <a:ext cx="157998" cy="44417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6A31C2D6-1271-CF7F-DC76-CC7AE8EC1FE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241259" y="4653136"/>
                <a:ext cx="250405" cy="12982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127E9F47-0C2C-249E-C386-04EA9BB5887A}"/>
                  </a:ext>
                </a:extLst>
              </p:cNvPr>
              <p:cNvCxnSpPr>
                <a:cxnSpLocks/>
                <a:stCxn id="62" idx="3"/>
              </p:cNvCxnSpPr>
              <p:nvPr/>
            </p:nvCxnSpPr>
            <p:spPr>
              <a:xfrm flipV="1">
                <a:off x="6950345" y="4350917"/>
                <a:ext cx="290113" cy="44623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65C769F0-8598-317B-9782-76101B683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0458" y="4350917"/>
                <a:ext cx="193277" cy="43204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893B0651-9941-8418-B16E-F1F039C0DB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33735" y="4653136"/>
                <a:ext cx="234609" cy="12982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258B950-EB7E-05D9-7EA1-6639BC0BEDFF}"/>
                </a:ext>
              </a:extLst>
            </p:cNvPr>
            <p:cNvGrpSpPr/>
            <p:nvPr/>
          </p:nvGrpSpPr>
          <p:grpSpPr>
            <a:xfrm>
              <a:off x="6766814" y="2114799"/>
              <a:ext cx="977706" cy="270951"/>
              <a:chOff x="7020271" y="2132855"/>
              <a:chExt cx="1923839" cy="533153"/>
            </a:xfrm>
          </p:grpSpPr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ECA15ED5-2B24-0B8D-5AE1-E076ABF45C76}"/>
                  </a:ext>
                </a:extLst>
              </p:cNvPr>
              <p:cNvSpPr/>
              <p:nvPr/>
            </p:nvSpPr>
            <p:spPr>
              <a:xfrm>
                <a:off x="7020271" y="2132855"/>
                <a:ext cx="1923839" cy="527459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2AA4EFBF-4052-967B-378A-B6BF51075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0312" y="2475563"/>
                <a:ext cx="0" cy="1835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366A2F1-D70F-A107-85C2-EDB1953C28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8344" y="2292027"/>
                <a:ext cx="0" cy="367073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3932FAC8-1904-27E7-55A9-2ACE40781218}"/>
                  </a:ext>
                </a:extLst>
              </p:cNvPr>
              <p:cNvCxnSpPr>
                <a:cxnSpLocks/>
                <a:endCxn id="12" idx="3"/>
              </p:cNvCxnSpPr>
              <p:nvPr/>
            </p:nvCxnSpPr>
            <p:spPr>
              <a:xfrm>
                <a:off x="7982190" y="2135758"/>
                <a:ext cx="1" cy="52455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FD21B5A6-B181-59C8-B547-6EEBEDDC04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04448" y="2466227"/>
                <a:ext cx="0" cy="1835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5692CA4-110F-C9D4-3168-6508E736A6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416" y="2298935"/>
                <a:ext cx="0" cy="367073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0A8C86D-2253-D862-4C81-5BC13B4701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80312" y="2482471"/>
                <a:ext cx="288032" cy="17662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44079290-7D5C-2EC1-E450-D9DC4BD1DAAA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 flipH="1" flipV="1">
                <a:off x="7655251" y="2303973"/>
                <a:ext cx="326940" cy="35634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4420E25-077B-58AF-8B20-51A146656414}"/>
                  </a:ext>
                </a:extLst>
              </p:cNvPr>
              <p:cNvCxnSpPr>
                <a:cxnSpLocks/>
                <a:endCxn id="12" idx="3"/>
              </p:cNvCxnSpPr>
              <p:nvPr/>
            </p:nvCxnSpPr>
            <p:spPr>
              <a:xfrm flipH="1">
                <a:off x="7982191" y="2298935"/>
                <a:ext cx="334225" cy="36137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15796230-028E-2A83-F66D-6521B1CD80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08755" y="2475563"/>
                <a:ext cx="295693" cy="1835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9679B0C4-CB96-274C-FE85-F944BF838BC3}"/>
                </a:ext>
              </a:extLst>
            </p:cNvPr>
            <p:cNvGrpSpPr/>
            <p:nvPr/>
          </p:nvGrpSpPr>
          <p:grpSpPr>
            <a:xfrm>
              <a:off x="7936799" y="2231100"/>
              <a:ext cx="977706" cy="268058"/>
              <a:chOff x="7050151" y="2640651"/>
              <a:chExt cx="2057851" cy="564201"/>
            </a:xfrm>
          </p:grpSpPr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7876362F-EE11-8ED7-A971-9EAF851C1489}"/>
                  </a:ext>
                </a:extLst>
              </p:cNvPr>
              <p:cNvSpPr/>
              <p:nvPr/>
            </p:nvSpPr>
            <p:spPr>
              <a:xfrm>
                <a:off x="7050151" y="2640651"/>
                <a:ext cx="2057851" cy="564201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1D558767-ABB0-8228-B164-8124FD01C045}"/>
                  </a:ext>
                </a:extLst>
              </p:cNvPr>
              <p:cNvCxnSpPr>
                <a:cxnSpLocks/>
                <a:stCxn id="13" idx="0"/>
                <a:endCxn id="13" idx="3"/>
              </p:cNvCxnSpPr>
              <p:nvPr/>
            </p:nvCxnSpPr>
            <p:spPr>
              <a:xfrm>
                <a:off x="8079077" y="2640651"/>
                <a:ext cx="0" cy="56420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CFA9954A-725F-BC2C-B41C-C4569FEF06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8344" y="2879425"/>
                <a:ext cx="0" cy="32542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B2A1B807-5093-FBBD-F2C7-0B442C016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60432" y="2852936"/>
                <a:ext cx="0" cy="35191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38802FF2-94C1-1E82-9954-9FF6775AA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76023" y="3027308"/>
                <a:ext cx="288992" cy="16266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1743ABE2-9B11-D181-84E9-BBEECA0C69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60432" y="3027308"/>
                <a:ext cx="323230" cy="17368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89FFB585-2639-3A62-14B8-BBC47CF2874B}"/>
                  </a:ext>
                </a:extLst>
              </p:cNvPr>
              <p:cNvCxnSpPr>
                <a:cxnSpLocks/>
                <a:stCxn id="13" idx="3"/>
              </p:cNvCxnSpPr>
              <p:nvPr/>
            </p:nvCxnSpPr>
            <p:spPr>
              <a:xfrm flipH="1" flipV="1">
                <a:off x="7668344" y="2877616"/>
                <a:ext cx="410733" cy="32723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001C88ED-4D80-E27F-6F7A-5D825EC9635C}"/>
                  </a:ext>
                </a:extLst>
              </p:cNvPr>
              <p:cNvCxnSpPr>
                <a:cxnSpLocks/>
                <a:endCxn id="13" idx="3"/>
              </p:cNvCxnSpPr>
              <p:nvPr/>
            </p:nvCxnSpPr>
            <p:spPr>
              <a:xfrm flipH="1">
                <a:off x="8079077" y="2852936"/>
                <a:ext cx="381355" cy="35191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F71B67B-38C5-EF64-23AB-51344E2ED5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8344" y="2869920"/>
                <a:ext cx="770773" cy="769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E0122F91-E8BA-D3A5-0741-AE15E29A1A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8344" y="2852936"/>
                <a:ext cx="770773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B933E0A3-CDF7-CC35-289D-FDB43B5C66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40352" y="2852936"/>
                <a:ext cx="698765" cy="1698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A66567A-82D0-D658-D15B-412F306B666B}"/>
                </a:ext>
              </a:extLst>
            </p:cNvPr>
            <p:cNvGrpSpPr/>
            <p:nvPr/>
          </p:nvGrpSpPr>
          <p:grpSpPr>
            <a:xfrm>
              <a:off x="6742764" y="1697410"/>
              <a:ext cx="977706" cy="269083"/>
              <a:chOff x="7045637" y="2860667"/>
              <a:chExt cx="2545589" cy="700594"/>
            </a:xfrm>
          </p:grpSpPr>
          <p:sp>
            <p:nvSpPr>
              <p:cNvPr id="9" name="Isosceles Triangle 8">
                <a:extLst>
                  <a:ext uri="{FF2B5EF4-FFF2-40B4-BE49-F238E27FC236}">
                    <a16:creationId xmlns:a16="http://schemas.microsoft.com/office/drawing/2014/main" id="{66F18861-FE53-BF7D-0997-C7EE13B45365}"/>
                  </a:ext>
                </a:extLst>
              </p:cNvPr>
              <p:cNvSpPr/>
              <p:nvPr/>
            </p:nvSpPr>
            <p:spPr>
              <a:xfrm>
                <a:off x="7045637" y="2862002"/>
                <a:ext cx="2545589" cy="697924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276679E-8673-7713-042F-325747B0FF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5492" y="2860667"/>
                <a:ext cx="306139" cy="682785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13E50868-20B1-C6F7-17D9-2CD5693001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23345" y="2860667"/>
                <a:ext cx="295086" cy="698533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FA9DD9E4-1A3C-77C6-65FB-177F276E1B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41843" y="3104210"/>
                <a:ext cx="181502" cy="455353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78CB1B0-9B1A-CDED-7ACA-622FCBFA05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1631" y="3091148"/>
                <a:ext cx="134468" cy="46348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EDD7AE3-FDFF-D535-95DF-A5D774E238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34491" y="3127542"/>
                <a:ext cx="312632" cy="43371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6DAA3BB3-AF3D-EE6C-9C5A-5616671968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46667" y="3099727"/>
                <a:ext cx="361957" cy="46153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CFD61DE8-4958-0B74-8AD2-A8F3D14CE3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3607" y="3356992"/>
                <a:ext cx="133702" cy="19281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251F4CBD-E19F-6E91-6979-1E3564ADD2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96326" y="3356992"/>
                <a:ext cx="137334" cy="19281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E970198C-4F33-BFBE-4302-054C7FB972DC}"/>
                </a:ext>
              </a:extLst>
            </p:cNvPr>
            <p:cNvGrpSpPr/>
            <p:nvPr/>
          </p:nvGrpSpPr>
          <p:grpSpPr>
            <a:xfrm>
              <a:off x="7915842" y="1887195"/>
              <a:ext cx="1041990" cy="153508"/>
              <a:chOff x="5553125" y="3024974"/>
              <a:chExt cx="3425830" cy="504699"/>
            </a:xfrm>
          </p:grpSpPr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031E3EA-AD6D-9326-C3CB-962D5BF992F8}"/>
                  </a:ext>
                </a:extLst>
              </p:cNvPr>
              <p:cNvGrpSpPr/>
              <p:nvPr/>
            </p:nvGrpSpPr>
            <p:grpSpPr>
              <a:xfrm rot="10147076">
                <a:off x="5553125" y="3139288"/>
                <a:ext cx="3425830" cy="388053"/>
                <a:chOff x="6660232" y="1772816"/>
                <a:chExt cx="1152128" cy="382588"/>
              </a:xfrm>
            </p:grpSpPr>
            <p:sp>
              <p:nvSpPr>
                <p:cNvPr id="90" name="Isosceles Triangle 89">
                  <a:extLst>
                    <a:ext uri="{FF2B5EF4-FFF2-40B4-BE49-F238E27FC236}">
                      <a16:creationId xmlns:a16="http://schemas.microsoft.com/office/drawing/2014/main" id="{B7387864-26E2-39FE-920F-BCF269042179}"/>
                    </a:ext>
                  </a:extLst>
                </p:cNvPr>
                <p:cNvSpPr/>
                <p:nvPr/>
              </p:nvSpPr>
              <p:spPr>
                <a:xfrm>
                  <a:off x="6660232" y="1772816"/>
                  <a:ext cx="1152128" cy="382588"/>
                </a:xfrm>
                <a:prstGeom prst="triangl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9F31EA82-58A8-BF00-776B-42DB3E5BC96D}"/>
                    </a:ext>
                  </a:extLst>
                </p:cNvPr>
                <p:cNvCxnSpPr>
                  <a:cxnSpLocks/>
                  <a:stCxn id="90" idx="0"/>
                </p:cNvCxnSpPr>
                <p:nvPr/>
              </p:nvCxnSpPr>
              <p:spPr>
                <a:xfrm rot="11452924" flipH="1" flipV="1">
                  <a:off x="7226316" y="1844478"/>
                  <a:ext cx="266617" cy="235504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B3FEB7F1-2536-E67E-BE5B-24829978E8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97809" y="3027765"/>
                <a:ext cx="605276" cy="50190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72349A2-D311-69E8-D642-30B88C9011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903085" y="3024974"/>
                <a:ext cx="429326" cy="5560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52EFE043-C99A-BB81-FE1C-0697D278A3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53727" y="3282215"/>
                <a:ext cx="247159" cy="19552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523FE043-BA0F-3E25-A499-AB6E1A90016D}"/>
                </a:ext>
              </a:extLst>
            </p:cNvPr>
            <p:cNvGrpSpPr/>
            <p:nvPr/>
          </p:nvGrpSpPr>
          <p:grpSpPr>
            <a:xfrm>
              <a:off x="6789846" y="2524626"/>
              <a:ext cx="977706" cy="290797"/>
              <a:chOff x="6925379" y="2486412"/>
              <a:chExt cx="977706" cy="290797"/>
            </a:xfrm>
          </p:grpSpPr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D09CACBA-8A36-E10C-BF50-800F075D147A}"/>
                  </a:ext>
                </a:extLst>
              </p:cNvPr>
              <p:cNvGrpSpPr/>
              <p:nvPr/>
            </p:nvGrpSpPr>
            <p:grpSpPr>
              <a:xfrm>
                <a:off x="6925379" y="2509151"/>
                <a:ext cx="977706" cy="268058"/>
                <a:chOff x="7050151" y="2640651"/>
                <a:chExt cx="2057851" cy="564201"/>
              </a:xfrm>
            </p:grpSpPr>
            <p:sp>
              <p:nvSpPr>
                <p:cNvPr id="107" name="Isosceles Triangle 106">
                  <a:extLst>
                    <a:ext uri="{FF2B5EF4-FFF2-40B4-BE49-F238E27FC236}">
                      <a16:creationId xmlns:a16="http://schemas.microsoft.com/office/drawing/2014/main" id="{A60000B8-08F6-0CEB-82B2-75B03432D318}"/>
                    </a:ext>
                  </a:extLst>
                </p:cNvPr>
                <p:cNvSpPr/>
                <p:nvPr/>
              </p:nvSpPr>
              <p:spPr>
                <a:xfrm>
                  <a:off x="7050151" y="2640651"/>
                  <a:ext cx="2057851" cy="564201"/>
                </a:xfrm>
                <a:prstGeom prst="triangl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CCE0E1A1-D3CB-9944-A31F-F412B8E61D60}"/>
                    </a:ext>
                  </a:extLst>
                </p:cNvPr>
                <p:cNvCxnSpPr>
                  <a:cxnSpLocks/>
                  <a:stCxn id="107" idx="0"/>
                  <a:endCxn id="107" idx="3"/>
                </p:cNvCxnSpPr>
                <p:nvPr/>
              </p:nvCxnSpPr>
              <p:spPr>
                <a:xfrm>
                  <a:off x="8079077" y="2640651"/>
                  <a:ext cx="0" cy="564201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4A9F5F5D-21DD-D3D3-5D49-3E60B9F8E2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8344" y="2879425"/>
                  <a:ext cx="0" cy="325427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1C0171C6-5AB1-BB39-C2DE-C0B403B185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60432" y="2852936"/>
                  <a:ext cx="0" cy="35191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942E109E-A640-9609-B91A-0C34C204A0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376023" y="3027308"/>
                  <a:ext cx="288992" cy="162667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62990799-489B-3412-B14B-8BEABB60E3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60432" y="3027308"/>
                  <a:ext cx="323230" cy="173688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260FDD30-6BEA-E4B1-A62E-DEF9E352F96A}"/>
                    </a:ext>
                  </a:extLst>
                </p:cNvPr>
                <p:cNvCxnSpPr>
                  <a:cxnSpLocks/>
                  <a:stCxn id="107" idx="3"/>
                </p:cNvCxnSpPr>
                <p:nvPr/>
              </p:nvCxnSpPr>
              <p:spPr>
                <a:xfrm flipH="1" flipV="1">
                  <a:off x="7668344" y="2877616"/>
                  <a:ext cx="410733" cy="32723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9937D43F-22E5-F03F-C510-78864B8CDE8E}"/>
                    </a:ext>
                  </a:extLst>
                </p:cNvPr>
                <p:cNvCxnSpPr>
                  <a:cxnSpLocks/>
                  <a:endCxn id="107" idx="3"/>
                </p:cNvCxnSpPr>
                <p:nvPr/>
              </p:nvCxnSpPr>
              <p:spPr>
                <a:xfrm flipH="1">
                  <a:off x="8079077" y="2852936"/>
                  <a:ext cx="381355" cy="35191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7524C328-1134-F572-E340-0A49249E71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68344" y="2869920"/>
                  <a:ext cx="770773" cy="769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B0A29D57-ECB6-CC13-AE57-9D653B570D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8344" y="2852936"/>
                  <a:ext cx="770773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88D60350-603E-CC40-6996-5E6EA0D6AF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40352" y="2852936"/>
                  <a:ext cx="698765" cy="16984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C9F4E376-CDB6-28C0-81A2-B8E596FB2F87}"/>
                  </a:ext>
                </a:extLst>
              </p:cNvPr>
              <p:cNvSpPr/>
              <p:nvPr/>
            </p:nvSpPr>
            <p:spPr>
              <a:xfrm>
                <a:off x="7074750" y="2486412"/>
                <a:ext cx="710046" cy="1090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ECD0DC20-F025-D2BF-ADD8-3E7B3F5B7D1D}"/>
                </a:ext>
              </a:extLst>
            </p:cNvPr>
            <p:cNvGrpSpPr/>
            <p:nvPr/>
          </p:nvGrpSpPr>
          <p:grpSpPr>
            <a:xfrm>
              <a:off x="6766814" y="2994444"/>
              <a:ext cx="1051141" cy="515158"/>
              <a:chOff x="7053136" y="3094653"/>
              <a:chExt cx="2117453" cy="1037745"/>
            </a:xfrm>
          </p:grpSpPr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57CECB00-CAEE-A6CD-00D0-3EF79DDD3527}"/>
                  </a:ext>
                </a:extLst>
              </p:cNvPr>
              <p:cNvGrpSpPr/>
              <p:nvPr/>
            </p:nvGrpSpPr>
            <p:grpSpPr>
              <a:xfrm>
                <a:off x="7064431" y="3094653"/>
                <a:ext cx="2090402" cy="573135"/>
                <a:chOff x="7066597" y="3251803"/>
                <a:chExt cx="2090402" cy="573135"/>
              </a:xfrm>
            </p:grpSpPr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80C6EE63-7F77-4526-D25B-C6642A22F196}"/>
                    </a:ext>
                  </a:extLst>
                </p:cNvPr>
                <p:cNvGrpSpPr/>
                <p:nvPr/>
              </p:nvGrpSpPr>
              <p:grpSpPr>
                <a:xfrm>
                  <a:off x="7066597" y="3251803"/>
                  <a:ext cx="2090400" cy="573127"/>
                  <a:chOff x="6660231" y="1844840"/>
                  <a:chExt cx="1152128" cy="382589"/>
                </a:xfrm>
              </p:grpSpPr>
              <p:sp>
                <p:nvSpPr>
                  <p:cNvPr id="132" name="Isosceles Triangle 131">
                    <a:extLst>
                      <a:ext uri="{FF2B5EF4-FFF2-40B4-BE49-F238E27FC236}">
                        <a16:creationId xmlns:a16="http://schemas.microsoft.com/office/drawing/2014/main" id="{2581FC68-1D23-CDA0-95C1-B0E717E6B6A8}"/>
                      </a:ext>
                    </a:extLst>
                  </p:cNvPr>
                  <p:cNvSpPr/>
                  <p:nvPr/>
                </p:nvSpPr>
                <p:spPr>
                  <a:xfrm>
                    <a:off x="6660231" y="1844840"/>
                    <a:ext cx="1152128" cy="382589"/>
                  </a:xfrm>
                  <a:prstGeom prst="triangl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cxnSp>
                <p:nvCxnSpPr>
                  <p:cNvPr id="133" name="Straight Connector 132">
                    <a:extLst>
                      <a:ext uri="{FF2B5EF4-FFF2-40B4-BE49-F238E27FC236}">
                        <a16:creationId xmlns:a16="http://schemas.microsoft.com/office/drawing/2014/main" id="{B5E9B2A8-58B9-F3E8-9167-31B2211E724F}"/>
                      </a:ext>
                    </a:extLst>
                  </p:cNvPr>
                  <p:cNvCxnSpPr>
                    <a:cxnSpLocks/>
                    <a:stCxn id="132" idx="0"/>
                  </p:cNvCxnSpPr>
                  <p:nvPr/>
                </p:nvCxnSpPr>
                <p:spPr>
                  <a:xfrm>
                    <a:off x="7236296" y="1844845"/>
                    <a:ext cx="0" cy="190314"/>
                  </a:xfrm>
                  <a:prstGeom prst="line">
                    <a:avLst/>
                  </a:prstGeom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FD40DB46-AF07-119F-8B3F-89AD6403E4F6}"/>
                    </a:ext>
                  </a:extLst>
                </p:cNvPr>
                <p:cNvCxnSpPr>
                  <a:cxnSpLocks/>
                  <a:stCxn id="132" idx="5"/>
                  <a:endCxn id="132" idx="1"/>
                </p:cNvCxnSpPr>
                <p:nvPr/>
              </p:nvCxnSpPr>
              <p:spPr>
                <a:xfrm flipH="1">
                  <a:off x="7589197" y="3538376"/>
                  <a:ext cx="1045201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897647C5-4213-5784-1393-00869EA60B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72818" y="3536906"/>
                  <a:ext cx="1038980" cy="288032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8804BB01-B125-628E-C755-ABF68CFE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11798" y="3535437"/>
                  <a:ext cx="1045201" cy="288032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0B344244-6AB2-E8E2-0442-8DCA20505E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2308" y="3535437"/>
                  <a:ext cx="0" cy="15980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4FF0748E-C3B2-2ABB-B6BC-453C101216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34398" y="3535437"/>
                  <a:ext cx="0" cy="15980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7" name="Isosceles Triangle 146">
                <a:extLst>
                  <a:ext uri="{FF2B5EF4-FFF2-40B4-BE49-F238E27FC236}">
                    <a16:creationId xmlns:a16="http://schemas.microsoft.com/office/drawing/2014/main" id="{07775455-11CE-1F7D-D16B-1C4B979F75BF}"/>
                  </a:ext>
                </a:extLst>
              </p:cNvPr>
              <p:cNvSpPr/>
              <p:nvPr/>
            </p:nvSpPr>
            <p:spPr>
              <a:xfrm>
                <a:off x="7080206" y="3419379"/>
                <a:ext cx="2090383" cy="260541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96A1D549-2B49-F069-33E8-1BC721BC014B}"/>
                  </a:ext>
                </a:extLst>
              </p:cNvPr>
              <p:cNvSpPr/>
              <p:nvPr/>
            </p:nvSpPr>
            <p:spPr>
              <a:xfrm>
                <a:off x="7053136" y="3699350"/>
                <a:ext cx="2117451" cy="433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6DA950AB-9F53-0F77-7D4B-C7C8EBE2BB61}"/>
                </a:ext>
              </a:extLst>
            </p:cNvPr>
            <p:cNvGrpSpPr/>
            <p:nvPr/>
          </p:nvGrpSpPr>
          <p:grpSpPr>
            <a:xfrm>
              <a:off x="6729981" y="3395300"/>
              <a:ext cx="894943" cy="323495"/>
              <a:chOff x="6615729" y="3205816"/>
              <a:chExt cx="1881556" cy="680125"/>
            </a:xfrm>
          </p:grpSpPr>
          <p:sp>
            <p:nvSpPr>
              <p:cNvPr id="197" name="Right Triangle 196">
                <a:extLst>
                  <a:ext uri="{FF2B5EF4-FFF2-40B4-BE49-F238E27FC236}">
                    <a16:creationId xmlns:a16="http://schemas.microsoft.com/office/drawing/2014/main" id="{D26AA056-A1B4-4755-45B0-BF4453834FC8}"/>
                  </a:ext>
                </a:extLst>
              </p:cNvPr>
              <p:cNvSpPr/>
              <p:nvPr/>
            </p:nvSpPr>
            <p:spPr>
              <a:xfrm flipH="1">
                <a:off x="6615729" y="3205816"/>
                <a:ext cx="1881556" cy="680125"/>
              </a:xfrm>
              <a:prstGeom prst="rtTriangl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635405CC-C4A3-D785-8997-E0C24084D08F}"/>
                  </a:ext>
                </a:extLst>
              </p:cNvPr>
              <p:cNvCxnSpPr/>
              <p:nvPr/>
            </p:nvCxnSpPr>
            <p:spPr>
              <a:xfrm>
                <a:off x="7181544" y="3669917"/>
                <a:ext cx="0" cy="21602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AFAE8615-216D-5AD9-E680-9476A1E243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2779" y="3423730"/>
                <a:ext cx="0" cy="46221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E1EA131D-F772-D1B7-AEB4-8F8A786FA5B9}"/>
                  </a:ext>
                </a:extLst>
              </p:cNvPr>
              <p:cNvCxnSpPr>
                <a:cxnSpLocks/>
                <a:endCxn id="197" idx="2"/>
              </p:cNvCxnSpPr>
              <p:nvPr/>
            </p:nvCxnSpPr>
            <p:spPr>
              <a:xfrm>
                <a:off x="7902779" y="3421876"/>
                <a:ext cx="594506" cy="464065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B508EEB3-4EC8-2213-6D80-7F9C010012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1543" y="3689922"/>
                <a:ext cx="721235" cy="18745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6EF45B2-4267-2D10-31AB-E68904A84C0B}"/>
                </a:ext>
              </a:extLst>
            </p:cNvPr>
            <p:cNvGrpSpPr/>
            <p:nvPr/>
          </p:nvGrpSpPr>
          <p:grpSpPr>
            <a:xfrm>
              <a:off x="6682282" y="3896298"/>
              <a:ext cx="1195715" cy="367483"/>
              <a:chOff x="6726046" y="3954227"/>
              <a:chExt cx="2700682" cy="749856"/>
            </a:xfrm>
          </p:grpSpPr>
          <p:grpSp>
            <p:nvGrpSpPr>
              <p:cNvPr id="209" name="Group 208">
                <a:extLst>
                  <a:ext uri="{FF2B5EF4-FFF2-40B4-BE49-F238E27FC236}">
                    <a16:creationId xmlns:a16="http://schemas.microsoft.com/office/drawing/2014/main" id="{EAC8198A-CBAA-AF3A-00E1-C24AAA7D991D}"/>
                  </a:ext>
                </a:extLst>
              </p:cNvPr>
              <p:cNvGrpSpPr/>
              <p:nvPr/>
            </p:nvGrpSpPr>
            <p:grpSpPr>
              <a:xfrm>
                <a:off x="6925379" y="3954227"/>
                <a:ext cx="2350898" cy="644546"/>
                <a:chOff x="6011714" y="2983136"/>
                <a:chExt cx="787920" cy="216024"/>
              </a:xfrm>
            </p:grpSpPr>
            <p:sp>
              <p:nvSpPr>
                <p:cNvPr id="210" name="Isosceles Triangle 209">
                  <a:extLst>
                    <a:ext uri="{FF2B5EF4-FFF2-40B4-BE49-F238E27FC236}">
                      <a16:creationId xmlns:a16="http://schemas.microsoft.com/office/drawing/2014/main" id="{96CD1883-A357-AD8F-E95A-EF4E217823CF}"/>
                    </a:ext>
                  </a:extLst>
                </p:cNvPr>
                <p:cNvSpPr/>
                <p:nvPr/>
              </p:nvSpPr>
              <p:spPr>
                <a:xfrm>
                  <a:off x="6011714" y="2983136"/>
                  <a:ext cx="787920" cy="216024"/>
                </a:xfrm>
                <a:prstGeom prst="triangl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0736E777-42EA-3123-ACAB-508AEC9A2F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05674" y="2983136"/>
                  <a:ext cx="0" cy="142575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BD77F2F2-9EC1-BF63-E110-890FF06447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05674" y="3047504"/>
                  <a:ext cx="121980" cy="78226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885DF654-E03A-CB28-6F45-EAC5215252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76741" y="3058819"/>
                  <a:ext cx="131205" cy="67617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102FE81-E449-4667-D0C4-4430F941A7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75692" y="3058819"/>
                  <a:ext cx="0" cy="71007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26F4F61D-337A-F06E-513F-78F197B932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27654" y="3051147"/>
                  <a:ext cx="0" cy="7867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2D5B0ED0-AD13-D0E3-753A-5D61A482CF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1155" y="4377750"/>
                <a:ext cx="1534485" cy="198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DEB0F7E8-B0DC-5324-4025-9F726C9DF590}"/>
                  </a:ext>
                </a:extLst>
              </p:cNvPr>
              <p:cNvCxnSpPr>
                <a:cxnSpLocks/>
                <a:endCxn id="210" idx="2"/>
              </p:cNvCxnSpPr>
              <p:nvPr/>
            </p:nvCxnSpPr>
            <p:spPr>
              <a:xfrm flipH="1">
                <a:off x="6925379" y="4382283"/>
                <a:ext cx="797427" cy="21649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E889BEC1-C82D-51F5-4574-A807182F9E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464777" y="4377750"/>
                <a:ext cx="808532" cy="22113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3" name="Isosceles Triangle 252">
                <a:extLst>
                  <a:ext uri="{FF2B5EF4-FFF2-40B4-BE49-F238E27FC236}">
                    <a16:creationId xmlns:a16="http://schemas.microsoft.com/office/drawing/2014/main" id="{74FEDCD7-BAFB-1783-5F49-42B4B42D3154}"/>
                  </a:ext>
                </a:extLst>
              </p:cNvPr>
              <p:cNvSpPr/>
              <p:nvPr/>
            </p:nvSpPr>
            <p:spPr>
              <a:xfrm>
                <a:off x="6726046" y="4455825"/>
                <a:ext cx="1870221" cy="248258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4" name="Isosceles Triangle 253">
                <a:extLst>
                  <a:ext uri="{FF2B5EF4-FFF2-40B4-BE49-F238E27FC236}">
                    <a16:creationId xmlns:a16="http://schemas.microsoft.com/office/drawing/2014/main" id="{62E4BE29-59BC-7364-0BA6-E42BF3F19516}"/>
                  </a:ext>
                </a:extLst>
              </p:cNvPr>
              <p:cNvSpPr/>
              <p:nvPr/>
            </p:nvSpPr>
            <p:spPr>
              <a:xfrm>
                <a:off x="7556507" y="4406667"/>
                <a:ext cx="1870221" cy="248258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8A8C78BB-F981-6E95-8C31-4FB51FE70986}"/>
                </a:ext>
              </a:extLst>
            </p:cNvPr>
            <p:cNvGrpSpPr/>
            <p:nvPr/>
          </p:nvGrpSpPr>
          <p:grpSpPr>
            <a:xfrm>
              <a:off x="5572421" y="5099072"/>
              <a:ext cx="1203090" cy="133410"/>
              <a:chOff x="5889064" y="5131314"/>
              <a:chExt cx="1640375" cy="181900"/>
            </a:xfrm>
          </p:grpSpPr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411F3CB2-B3AA-FABE-2610-D053AAD746ED}"/>
                  </a:ext>
                </a:extLst>
              </p:cNvPr>
              <p:cNvSpPr/>
              <p:nvPr/>
            </p:nvSpPr>
            <p:spPr>
              <a:xfrm>
                <a:off x="5889065" y="5135710"/>
                <a:ext cx="1640374" cy="175428"/>
              </a:xfrm>
              <a:prstGeom prst="rect">
                <a:avLst/>
              </a:prstGeom>
              <a:noFill/>
              <a:effectLst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5BB2A6FB-3DA4-0960-C934-F329EC2183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3939" y="5135710"/>
                <a:ext cx="0" cy="1696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0E72F1D6-3F68-D682-2D94-6DA00E204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22753" y="5143577"/>
                <a:ext cx="0" cy="1696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67EC7FD5-EF96-B081-818B-6C482FAA03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176" y="5135710"/>
                <a:ext cx="0" cy="1696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CF451122-C580-CE65-77C3-E1E34E5AF9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9697" y="5135710"/>
                <a:ext cx="0" cy="1696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43CB00D9-1C2B-C672-73F1-52943D882D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38624" y="5131314"/>
                <a:ext cx="0" cy="1696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59A66AEE-52D0-F40E-CA0B-79E15746E3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89064" y="5143577"/>
                <a:ext cx="267112" cy="16177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63951D07-C336-5CFB-2779-0ED684CC54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62438" y="5151444"/>
                <a:ext cx="267112" cy="16177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3E7EB354-CC1D-8EC8-FF07-97B4C9FE0F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16827" y="5147510"/>
                <a:ext cx="267112" cy="16177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F35BAB9A-95EB-86D0-286D-7D6BC36843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83222" y="5143577"/>
                <a:ext cx="276474" cy="1637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6DCD6ECD-BF81-CA3D-1D62-1B9BDED1FC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59337" y="5149477"/>
                <a:ext cx="276474" cy="1637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B0A8D528-F9B9-36DE-0564-A9A72BED16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48079" y="5135709"/>
                <a:ext cx="276474" cy="163737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C0D53013-6E84-41F5-5F8B-8A0EEFF5AEE8}"/>
                </a:ext>
              </a:extLst>
            </p:cNvPr>
            <p:cNvGrpSpPr/>
            <p:nvPr/>
          </p:nvGrpSpPr>
          <p:grpSpPr>
            <a:xfrm>
              <a:off x="8018528" y="3916654"/>
              <a:ext cx="885724" cy="201982"/>
              <a:chOff x="7275524" y="4410571"/>
              <a:chExt cx="1202144" cy="274139"/>
            </a:xfrm>
          </p:grpSpPr>
          <p:sp>
            <p:nvSpPr>
              <p:cNvPr id="271" name="Parallelogram 270">
                <a:extLst>
                  <a:ext uri="{FF2B5EF4-FFF2-40B4-BE49-F238E27FC236}">
                    <a16:creationId xmlns:a16="http://schemas.microsoft.com/office/drawing/2014/main" id="{CC9D72B6-A681-2189-4590-517B90F8960F}"/>
                  </a:ext>
                </a:extLst>
              </p:cNvPr>
              <p:cNvSpPr/>
              <p:nvPr/>
            </p:nvSpPr>
            <p:spPr>
              <a:xfrm rot="20829371">
                <a:off x="7275524" y="4480741"/>
                <a:ext cx="1202144" cy="139552"/>
              </a:xfrm>
              <a:prstGeom prst="parallelogram">
                <a:avLst/>
              </a:prstGeom>
              <a:solidFill>
                <a:schemeClr val="bg1"/>
              </a:solidFill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A3521A4C-AFCA-97BE-533E-EEFBBCE6DF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9215" y="4619224"/>
                <a:ext cx="286203" cy="6548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D0EA0830-031D-F75A-8787-F4BCDD6577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5418" y="4543152"/>
                <a:ext cx="0" cy="13809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C89E279C-BBBA-C2B4-0255-35027E270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5418" y="4552129"/>
                <a:ext cx="286203" cy="6548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6CD8BB67-1C9D-7BFD-F66B-9DFAC5DEB5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1621" y="4476057"/>
                <a:ext cx="0" cy="13809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6D85C7DC-EBC0-45F2-0329-6F70BC60BA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5171" y="4486643"/>
                <a:ext cx="286203" cy="6548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63A0DEB8-0035-4719-DE0F-0235BEE64B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61374" y="4410571"/>
                <a:ext cx="0" cy="138094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C833431C-FFA2-7FFE-91C1-E1C11C4170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4923" y="4421157"/>
                <a:ext cx="286203" cy="65486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12109F13-A42A-D069-3076-BD48676B5265}"/>
                </a:ext>
              </a:extLst>
            </p:cNvPr>
            <p:cNvGrpSpPr/>
            <p:nvPr/>
          </p:nvGrpSpPr>
          <p:grpSpPr>
            <a:xfrm>
              <a:off x="5683498" y="4336460"/>
              <a:ext cx="890544" cy="462002"/>
              <a:chOff x="5683498" y="4336460"/>
              <a:chExt cx="890544" cy="462002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C498EC98-BCAB-B369-AAF3-83645C5B4B8B}"/>
                  </a:ext>
                </a:extLst>
              </p:cNvPr>
              <p:cNvGrpSpPr/>
              <p:nvPr/>
            </p:nvGrpSpPr>
            <p:grpSpPr>
              <a:xfrm>
                <a:off x="5683498" y="4336460"/>
                <a:ext cx="890544" cy="462002"/>
                <a:chOff x="6005388" y="4401808"/>
                <a:chExt cx="2022995" cy="1049503"/>
              </a:xfrm>
            </p:grpSpPr>
            <p:sp>
              <p:nvSpPr>
                <p:cNvPr id="94" name="Isosceles Triangle 93">
                  <a:extLst>
                    <a:ext uri="{FF2B5EF4-FFF2-40B4-BE49-F238E27FC236}">
                      <a16:creationId xmlns:a16="http://schemas.microsoft.com/office/drawing/2014/main" id="{D7D97194-61BC-84D3-2FFC-002935315B97}"/>
                    </a:ext>
                  </a:extLst>
                </p:cNvPr>
                <p:cNvSpPr/>
                <p:nvPr/>
              </p:nvSpPr>
              <p:spPr>
                <a:xfrm>
                  <a:off x="6005388" y="4401808"/>
                  <a:ext cx="2022995" cy="1043416"/>
                </a:xfrm>
                <a:prstGeom prst="triangl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6F098130-88E8-3EE3-9B10-8530B9A1B2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89650" y="5046714"/>
                  <a:ext cx="0" cy="39851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9808B80C-C039-09E3-7944-3F14B4FE6B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73375" y="4725144"/>
                  <a:ext cx="687019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D2A5F4BD-4A0C-B417-A0CC-2EDB9C7473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6886" y="4401810"/>
                  <a:ext cx="0" cy="323334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085AB87F-40DD-C27A-C796-89E26FA914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592305" y="5245968"/>
                  <a:ext cx="216024" cy="199255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93EFE1C1-B281-7960-46B9-7ACA02E837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88260" y="5258996"/>
                  <a:ext cx="211089" cy="192315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2E313555-D954-931F-7E41-A1CCDC23D9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3766" y="4621014"/>
                <a:ext cx="0" cy="17542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287" name="Picture 286">
              <a:extLst>
                <a:ext uri="{FF2B5EF4-FFF2-40B4-BE49-F238E27FC236}">
                  <a16:creationId xmlns:a16="http://schemas.microsoft.com/office/drawing/2014/main" id="{6655C443-338F-30D5-19B0-B165DEEDA5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04300" y="2722188"/>
              <a:ext cx="1086188" cy="368465"/>
            </a:xfrm>
            <a:prstGeom prst="rect">
              <a:avLst/>
            </a:prstGeom>
          </p:spPr>
        </p:pic>
        <p:pic>
          <p:nvPicPr>
            <p:cNvPr id="291" name="Picture 290">
              <a:extLst>
                <a:ext uri="{FF2B5EF4-FFF2-40B4-BE49-F238E27FC236}">
                  <a16:creationId xmlns:a16="http://schemas.microsoft.com/office/drawing/2014/main" id="{E2DF640D-07B4-FB8E-21D2-A08FC523D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7971" y="3339404"/>
              <a:ext cx="920541" cy="308578"/>
            </a:xfrm>
            <a:prstGeom prst="rect">
              <a:avLst/>
            </a:prstGeom>
          </p:spPr>
        </p:pic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id="{BA0400BB-2A6D-2D36-782E-4A3604E1A5C7}"/>
                </a:ext>
              </a:extLst>
            </p:cNvPr>
            <p:cNvGrpSpPr/>
            <p:nvPr/>
          </p:nvGrpSpPr>
          <p:grpSpPr>
            <a:xfrm>
              <a:off x="6763501" y="4406146"/>
              <a:ext cx="1075602" cy="397058"/>
              <a:chOff x="6969385" y="5373215"/>
              <a:chExt cx="1987248" cy="733591"/>
            </a:xfrm>
          </p:grpSpPr>
          <p:sp>
            <p:nvSpPr>
              <p:cNvPr id="305" name="Isosceles Triangle 304">
                <a:extLst>
                  <a:ext uri="{FF2B5EF4-FFF2-40B4-BE49-F238E27FC236}">
                    <a16:creationId xmlns:a16="http://schemas.microsoft.com/office/drawing/2014/main" id="{17C50F0E-6A7C-B91E-BD82-C2E298BC0657}"/>
                  </a:ext>
                </a:extLst>
              </p:cNvPr>
              <p:cNvSpPr/>
              <p:nvPr/>
            </p:nvSpPr>
            <p:spPr>
              <a:xfrm rot="16200000">
                <a:off x="7614056" y="5524912"/>
                <a:ext cx="689615" cy="386224"/>
              </a:xfrm>
              <a:prstGeom prst="triangle">
                <a:avLst>
                  <a:gd name="adj" fmla="val 70690"/>
                </a:avLst>
              </a:pr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6" name="Isosceles Triangle 305">
                <a:extLst>
                  <a:ext uri="{FF2B5EF4-FFF2-40B4-BE49-F238E27FC236}">
                    <a16:creationId xmlns:a16="http://schemas.microsoft.com/office/drawing/2014/main" id="{921EB6A1-2DDA-DA12-F12A-6748D64A8932}"/>
                  </a:ext>
                </a:extLst>
              </p:cNvPr>
              <p:cNvSpPr/>
              <p:nvPr/>
            </p:nvSpPr>
            <p:spPr>
              <a:xfrm rot="5400000" flipH="1">
                <a:off x="8003376" y="5524911"/>
                <a:ext cx="689615" cy="386224"/>
              </a:xfrm>
              <a:prstGeom prst="triangle">
                <a:avLst>
                  <a:gd name="adj" fmla="val 50801"/>
                </a:avLst>
              </a:pr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Isosceles Triangle 307">
                <a:extLst>
                  <a:ext uri="{FF2B5EF4-FFF2-40B4-BE49-F238E27FC236}">
                    <a16:creationId xmlns:a16="http://schemas.microsoft.com/office/drawing/2014/main" id="{F3E43543-6474-F11C-595C-649BD59A3EF5}"/>
                  </a:ext>
                </a:extLst>
              </p:cNvPr>
              <p:cNvSpPr/>
              <p:nvPr/>
            </p:nvSpPr>
            <p:spPr>
              <a:xfrm flipH="1">
                <a:off x="7556507" y="5585417"/>
                <a:ext cx="597017" cy="477414"/>
              </a:xfrm>
              <a:prstGeom prst="triangle">
                <a:avLst>
                  <a:gd name="adj" fmla="val 64857"/>
                </a:avLst>
              </a:pr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9" name="Isosceles Triangle 308">
                <a:extLst>
                  <a:ext uri="{FF2B5EF4-FFF2-40B4-BE49-F238E27FC236}">
                    <a16:creationId xmlns:a16="http://schemas.microsoft.com/office/drawing/2014/main" id="{86E70D7B-3358-CAD1-AC9E-2EC6A44FE765}"/>
                  </a:ext>
                </a:extLst>
              </p:cNvPr>
              <p:cNvSpPr/>
              <p:nvPr/>
            </p:nvSpPr>
            <p:spPr>
              <a:xfrm flipH="1">
                <a:off x="8144121" y="5718158"/>
                <a:ext cx="812512" cy="344673"/>
              </a:xfrm>
              <a:prstGeom prst="triangle">
                <a:avLst>
                  <a:gd name="adj" fmla="val 51032"/>
                </a:avLst>
              </a:pr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Isosceles Triangle 306">
                <a:extLst>
                  <a:ext uri="{FF2B5EF4-FFF2-40B4-BE49-F238E27FC236}">
                    <a16:creationId xmlns:a16="http://schemas.microsoft.com/office/drawing/2014/main" id="{961AC50F-D41B-B1E5-8EB7-C4C99C662844}"/>
                  </a:ext>
                </a:extLst>
              </p:cNvPr>
              <p:cNvSpPr/>
              <p:nvPr/>
            </p:nvSpPr>
            <p:spPr>
              <a:xfrm rot="8920730" flipH="1">
                <a:off x="6969385" y="5800731"/>
                <a:ext cx="940865" cy="306075"/>
              </a:xfrm>
              <a:prstGeom prst="triangle">
                <a:avLst>
                  <a:gd name="adj" fmla="val 53911"/>
                </a:avLst>
              </a:pr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3BE20BFE-BA08-70BE-ABCB-BDE3A8BEF3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82496" y="5850000"/>
                <a:ext cx="261658" cy="21283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8F5A6F8B-738B-FB56-4D97-0A6AFFECB485}"/>
                </a:ext>
              </a:extLst>
            </p:cNvPr>
            <p:cNvGrpSpPr/>
            <p:nvPr/>
          </p:nvGrpSpPr>
          <p:grpSpPr>
            <a:xfrm>
              <a:off x="8107871" y="4959717"/>
              <a:ext cx="850800" cy="397058"/>
              <a:chOff x="4572000" y="5374753"/>
              <a:chExt cx="850800" cy="397058"/>
            </a:xfrm>
          </p:grpSpPr>
          <p:grpSp>
            <p:nvGrpSpPr>
              <p:cNvPr id="324" name="Group 323">
                <a:extLst>
                  <a:ext uri="{FF2B5EF4-FFF2-40B4-BE49-F238E27FC236}">
                    <a16:creationId xmlns:a16="http://schemas.microsoft.com/office/drawing/2014/main" id="{7F291FF4-3B5A-2BA4-045D-BB2A09C76A03}"/>
                  </a:ext>
                </a:extLst>
              </p:cNvPr>
              <p:cNvGrpSpPr/>
              <p:nvPr/>
            </p:nvGrpSpPr>
            <p:grpSpPr>
              <a:xfrm>
                <a:off x="4572000" y="5374753"/>
                <a:ext cx="850800" cy="397058"/>
                <a:chOff x="6969385" y="5373215"/>
                <a:chExt cx="1571911" cy="733591"/>
              </a:xfrm>
            </p:grpSpPr>
            <p:sp>
              <p:nvSpPr>
                <p:cNvPr id="325" name="Isosceles Triangle 324">
                  <a:extLst>
                    <a:ext uri="{FF2B5EF4-FFF2-40B4-BE49-F238E27FC236}">
                      <a16:creationId xmlns:a16="http://schemas.microsoft.com/office/drawing/2014/main" id="{213A87BB-BC37-CF0A-4B0F-9333CD6B4832}"/>
                    </a:ext>
                  </a:extLst>
                </p:cNvPr>
                <p:cNvSpPr/>
                <p:nvPr/>
              </p:nvSpPr>
              <p:spPr>
                <a:xfrm rot="16200000">
                  <a:off x="7614056" y="5524912"/>
                  <a:ext cx="689615" cy="386224"/>
                </a:xfrm>
                <a:prstGeom prst="triangle">
                  <a:avLst>
                    <a:gd name="adj" fmla="val 70690"/>
                  </a:avLst>
                </a:prstGeom>
                <a:noFill/>
                <a:ln w="28575"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Isosceles Triangle 325">
                  <a:extLst>
                    <a:ext uri="{FF2B5EF4-FFF2-40B4-BE49-F238E27FC236}">
                      <a16:creationId xmlns:a16="http://schemas.microsoft.com/office/drawing/2014/main" id="{73D70B86-F12F-08D2-AF71-C2D85C91DB54}"/>
                    </a:ext>
                  </a:extLst>
                </p:cNvPr>
                <p:cNvSpPr/>
                <p:nvPr/>
              </p:nvSpPr>
              <p:spPr>
                <a:xfrm rot="5400000" flipH="1">
                  <a:off x="8003376" y="5524911"/>
                  <a:ext cx="689615" cy="386224"/>
                </a:xfrm>
                <a:prstGeom prst="triangle">
                  <a:avLst>
                    <a:gd name="adj" fmla="val 50801"/>
                  </a:avLst>
                </a:prstGeom>
                <a:noFill/>
                <a:ln w="28575"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7" name="Isosceles Triangle 326">
                  <a:extLst>
                    <a:ext uri="{FF2B5EF4-FFF2-40B4-BE49-F238E27FC236}">
                      <a16:creationId xmlns:a16="http://schemas.microsoft.com/office/drawing/2014/main" id="{A0987BD8-6F95-DF2A-C4AC-57E739810215}"/>
                    </a:ext>
                  </a:extLst>
                </p:cNvPr>
                <p:cNvSpPr/>
                <p:nvPr/>
              </p:nvSpPr>
              <p:spPr>
                <a:xfrm flipH="1">
                  <a:off x="7556507" y="5585417"/>
                  <a:ext cx="597017" cy="477414"/>
                </a:xfrm>
                <a:prstGeom prst="triangle">
                  <a:avLst>
                    <a:gd name="adj" fmla="val 64857"/>
                  </a:avLst>
                </a:prstGeom>
                <a:noFill/>
                <a:ln w="28575"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9" name="Isosceles Triangle 328">
                  <a:extLst>
                    <a:ext uri="{FF2B5EF4-FFF2-40B4-BE49-F238E27FC236}">
                      <a16:creationId xmlns:a16="http://schemas.microsoft.com/office/drawing/2014/main" id="{2D1769A4-E074-3C1E-174E-9178601C0980}"/>
                    </a:ext>
                  </a:extLst>
                </p:cNvPr>
                <p:cNvSpPr/>
                <p:nvPr/>
              </p:nvSpPr>
              <p:spPr>
                <a:xfrm rot="8920730" flipH="1">
                  <a:off x="6969385" y="5800731"/>
                  <a:ext cx="940865" cy="306075"/>
                </a:xfrm>
                <a:prstGeom prst="triangle">
                  <a:avLst>
                    <a:gd name="adj" fmla="val 53911"/>
                  </a:avLst>
                </a:prstGeom>
                <a:noFill/>
                <a:ln w="28575"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330" name="Straight Connector 329">
                  <a:extLst>
                    <a:ext uri="{FF2B5EF4-FFF2-40B4-BE49-F238E27FC236}">
                      <a16:creationId xmlns:a16="http://schemas.microsoft.com/office/drawing/2014/main" id="{45714B87-BA55-4F06-202F-8BF9E0DDA0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82496" y="5850000"/>
                  <a:ext cx="261658" cy="212831"/>
                </a:xfrm>
                <a:prstGeom prst="line">
                  <a:avLst/>
                </a:prstGeom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4" name="Right Triangle 333">
                <a:extLst>
                  <a:ext uri="{FF2B5EF4-FFF2-40B4-BE49-F238E27FC236}">
                    <a16:creationId xmlns:a16="http://schemas.microsoft.com/office/drawing/2014/main" id="{172E4583-FB11-5E4E-BF78-51FFB6659495}"/>
                  </a:ext>
                </a:extLst>
              </p:cNvPr>
              <p:cNvSpPr/>
              <p:nvPr/>
            </p:nvSpPr>
            <p:spPr>
              <a:xfrm rot="16200000">
                <a:off x="5222619" y="5548667"/>
                <a:ext cx="186628" cy="212055"/>
              </a:xfrm>
              <a:prstGeom prst="rtTriangl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2" name="Group 351">
              <a:extLst>
                <a:ext uri="{FF2B5EF4-FFF2-40B4-BE49-F238E27FC236}">
                  <a16:creationId xmlns:a16="http://schemas.microsoft.com/office/drawing/2014/main" id="{FE4D774F-82EE-7DC2-885F-6B50CCFF1E69}"/>
                </a:ext>
              </a:extLst>
            </p:cNvPr>
            <p:cNvGrpSpPr/>
            <p:nvPr/>
          </p:nvGrpSpPr>
          <p:grpSpPr>
            <a:xfrm>
              <a:off x="7927947" y="4499043"/>
              <a:ext cx="1126524" cy="300504"/>
              <a:chOff x="3894373" y="4938112"/>
              <a:chExt cx="2527042" cy="674096"/>
            </a:xfrm>
          </p:grpSpPr>
          <p:sp>
            <p:nvSpPr>
              <p:cNvPr id="340" name="Right Triangle 339">
                <a:extLst>
                  <a:ext uri="{FF2B5EF4-FFF2-40B4-BE49-F238E27FC236}">
                    <a16:creationId xmlns:a16="http://schemas.microsoft.com/office/drawing/2014/main" id="{46F0DCE7-41BE-A634-0CB0-2EF6DC3E99A9}"/>
                  </a:ext>
                </a:extLst>
              </p:cNvPr>
              <p:cNvSpPr/>
              <p:nvPr/>
            </p:nvSpPr>
            <p:spPr>
              <a:xfrm rot="16200000">
                <a:off x="3924676" y="5137069"/>
                <a:ext cx="444835" cy="505441"/>
              </a:xfrm>
              <a:prstGeom prst="rtTriangl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Right Triangle 340">
                <a:extLst>
                  <a:ext uri="{FF2B5EF4-FFF2-40B4-BE49-F238E27FC236}">
                    <a16:creationId xmlns:a16="http://schemas.microsoft.com/office/drawing/2014/main" id="{CAC27323-0714-7083-A7D6-D5147BC2CBA6}"/>
                  </a:ext>
                </a:extLst>
              </p:cNvPr>
              <p:cNvSpPr/>
              <p:nvPr/>
            </p:nvSpPr>
            <p:spPr>
              <a:xfrm rot="5400000" flipH="1">
                <a:off x="5946277" y="5137070"/>
                <a:ext cx="444835" cy="505441"/>
              </a:xfrm>
              <a:prstGeom prst="rtTriangl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Right Triangle 341">
                <a:extLst>
                  <a:ext uri="{FF2B5EF4-FFF2-40B4-BE49-F238E27FC236}">
                    <a16:creationId xmlns:a16="http://schemas.microsoft.com/office/drawing/2014/main" id="{EB8EA432-7E81-3B00-4D27-A0A6AB8A7AB7}"/>
                  </a:ext>
                </a:extLst>
              </p:cNvPr>
              <p:cNvSpPr/>
              <p:nvPr/>
            </p:nvSpPr>
            <p:spPr>
              <a:xfrm rot="5400000" flipH="1">
                <a:off x="4551641" y="5015787"/>
                <a:ext cx="444835" cy="748008"/>
              </a:xfrm>
              <a:prstGeom prst="rtTriangl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Right Triangle 342">
                <a:extLst>
                  <a:ext uri="{FF2B5EF4-FFF2-40B4-BE49-F238E27FC236}">
                    <a16:creationId xmlns:a16="http://schemas.microsoft.com/office/drawing/2014/main" id="{493CD65A-F3B0-873D-5075-54D562B7695E}"/>
                  </a:ext>
                </a:extLst>
              </p:cNvPr>
              <p:cNvSpPr/>
              <p:nvPr/>
            </p:nvSpPr>
            <p:spPr>
              <a:xfrm rot="16200000">
                <a:off x="5319288" y="5015786"/>
                <a:ext cx="444835" cy="748008"/>
              </a:xfrm>
              <a:prstGeom prst="rtTriangle">
                <a:avLst/>
              </a:prstGeom>
              <a:noFill/>
              <a:ln w="285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2B49E767-D8DD-3525-6787-BB82DCECC1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7025" y="4938112"/>
                <a:ext cx="0" cy="671662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id="{ABDAEBFE-3FEA-959B-E3DC-7AD8EBD02B87}"/>
                  </a:ext>
                </a:extLst>
              </p:cNvPr>
              <p:cNvCxnSpPr>
                <a:cxnSpLocks/>
                <a:stCxn id="342" idx="4"/>
              </p:cNvCxnSpPr>
              <p:nvPr/>
            </p:nvCxnSpPr>
            <p:spPr>
              <a:xfrm flipV="1">
                <a:off x="4400055" y="4944775"/>
                <a:ext cx="757545" cy="22259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E3D3319F-1D7A-52D5-ACA7-2EF28D622FFC}"/>
                  </a:ext>
                </a:extLst>
              </p:cNvPr>
              <p:cNvCxnSpPr>
                <a:cxnSpLocks/>
                <a:endCxn id="343" idx="4"/>
              </p:cNvCxnSpPr>
              <p:nvPr/>
            </p:nvCxnSpPr>
            <p:spPr>
              <a:xfrm>
                <a:off x="5148063" y="4944774"/>
                <a:ext cx="767647" cy="222599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08603DBD-97EC-7EC1-661A-D6AA9737A4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9730" y="3928317"/>
            <a:ext cx="2678565" cy="1943878"/>
          </a:xfrm>
          <a:prstGeom prst="rect">
            <a:avLst/>
          </a:prstGeom>
        </p:spPr>
      </p:pic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DEFBC44-3A35-6459-47C4-EDDA350F7B33}"/>
              </a:ext>
            </a:extLst>
          </p:cNvPr>
          <p:cNvGrpSpPr/>
          <p:nvPr/>
        </p:nvGrpSpPr>
        <p:grpSpPr>
          <a:xfrm>
            <a:off x="4485101" y="1177683"/>
            <a:ext cx="4211166" cy="4843605"/>
            <a:chOff x="4693434" y="1606333"/>
            <a:chExt cx="4211166" cy="484360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5F14DE7-E6FD-1B11-0612-2DD1B5F174DB}"/>
                </a:ext>
              </a:extLst>
            </p:cNvPr>
            <p:cNvSpPr txBox="1"/>
            <p:nvPr/>
          </p:nvSpPr>
          <p:spPr>
            <a:xfrm>
              <a:off x="5320573" y="2026660"/>
              <a:ext cx="9603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Postyn brenin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2EE6C8C-F0CA-D581-7C87-10A3AEE33AEC}"/>
                </a:ext>
              </a:extLst>
            </p:cNvPr>
            <p:cNvSpPr txBox="1"/>
            <p:nvPr/>
          </p:nvSpPr>
          <p:spPr>
            <a:xfrm>
              <a:off x="6510205" y="2027254"/>
              <a:ext cx="10480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Gwehydd dwbl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BF4A29D-5E6B-DEE3-1E22-CAB3EABC376F}"/>
                </a:ext>
              </a:extLst>
            </p:cNvPr>
            <p:cNvSpPr txBox="1"/>
            <p:nvPr/>
          </p:nvSpPr>
          <p:spPr>
            <a:xfrm>
              <a:off x="7657218" y="1606333"/>
              <a:ext cx="949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Wedi’u gwyrdroi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017ADC0-9BC2-511B-094B-8AC0ED829753}"/>
                </a:ext>
              </a:extLst>
            </p:cNvPr>
            <p:cNvSpPr txBox="1"/>
            <p:nvPr/>
          </p:nvSpPr>
          <p:spPr>
            <a:xfrm>
              <a:off x="7876677" y="2675325"/>
              <a:ext cx="9732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 err="1"/>
                <a:t>Piggyback</a:t>
              </a:r>
              <a:endParaRPr lang="cy-GB" sz="10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DC525FC-5BBD-4A77-BC84-3F05EDE1488B}"/>
                </a:ext>
              </a:extLst>
            </p:cNvPr>
            <p:cNvSpPr txBox="1"/>
            <p:nvPr/>
          </p:nvSpPr>
          <p:spPr>
            <a:xfrm>
              <a:off x="6580533" y="2531309"/>
              <a:ext cx="98770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Howe dwbl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D699F25-961E-189F-2ADD-238D5889DA25}"/>
                </a:ext>
              </a:extLst>
            </p:cNvPr>
            <p:cNvSpPr txBox="1"/>
            <p:nvPr/>
          </p:nvSpPr>
          <p:spPr>
            <a:xfrm>
              <a:off x="5161031" y="2531309"/>
              <a:ext cx="11997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Postyn brenhines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174D6AF-50CF-1ADE-6B7E-AE3C66D2D6EC}"/>
                </a:ext>
              </a:extLst>
            </p:cNvPr>
            <p:cNvSpPr txBox="1"/>
            <p:nvPr/>
          </p:nvSpPr>
          <p:spPr>
            <a:xfrm>
              <a:off x="5461869" y="3035958"/>
              <a:ext cx="7306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Gwehydd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5281ADF-9E28-757C-7CD4-64D06555554F}"/>
                </a:ext>
              </a:extLst>
            </p:cNvPr>
            <p:cNvSpPr txBox="1"/>
            <p:nvPr/>
          </p:nvSpPr>
          <p:spPr>
            <a:xfrm>
              <a:off x="6736754" y="3066107"/>
              <a:ext cx="7697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Ymyl fain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EFEFBDC-ACCF-69D3-691B-E0C63430F069}"/>
                </a:ext>
              </a:extLst>
            </p:cNvPr>
            <p:cNvSpPr txBox="1"/>
            <p:nvPr/>
          </p:nvSpPr>
          <p:spPr>
            <a:xfrm>
              <a:off x="6796557" y="3539421"/>
              <a:ext cx="6886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Siswrn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36EBE2B-2903-3D01-900E-4879D56259EA}"/>
                </a:ext>
              </a:extLst>
            </p:cNvPr>
            <p:cNvSpPr txBox="1"/>
            <p:nvPr/>
          </p:nvSpPr>
          <p:spPr>
            <a:xfrm>
              <a:off x="8092701" y="3425602"/>
              <a:ext cx="6117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Stiwdio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9864491-44DA-05F8-43DF-2DBFC7095E94}"/>
                </a:ext>
              </a:extLst>
            </p:cNvPr>
            <p:cNvSpPr txBox="1"/>
            <p:nvPr/>
          </p:nvSpPr>
          <p:spPr>
            <a:xfrm>
              <a:off x="5572421" y="3539421"/>
              <a:ext cx="6117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Howe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1BA24F7-8D07-C899-A7EC-EFAED23DA903}"/>
                </a:ext>
              </a:extLst>
            </p:cNvPr>
            <p:cNvSpPr txBox="1"/>
            <p:nvPr/>
          </p:nvSpPr>
          <p:spPr>
            <a:xfrm>
              <a:off x="5500413" y="4115485"/>
              <a:ext cx="6117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Ffan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0C70CEF-A6EA-3B5E-532C-9D9FE1611FB4}"/>
                </a:ext>
              </a:extLst>
            </p:cNvPr>
            <p:cNvSpPr txBox="1"/>
            <p:nvPr/>
          </p:nvSpPr>
          <p:spPr>
            <a:xfrm>
              <a:off x="4693434" y="4763559"/>
              <a:ext cx="199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Postyn brenhines wedi’i addasu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9345751-BD89-D554-C8A6-8BEA059781CF}"/>
                </a:ext>
              </a:extLst>
            </p:cNvPr>
            <p:cNvSpPr txBox="1"/>
            <p:nvPr/>
          </p:nvSpPr>
          <p:spPr>
            <a:xfrm>
              <a:off x="6652541" y="4187493"/>
              <a:ext cx="9149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Un goleddf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C7883272-C457-E15D-BE10-C72153855D02}"/>
                </a:ext>
              </a:extLst>
            </p:cNvPr>
            <p:cNvSpPr txBox="1"/>
            <p:nvPr/>
          </p:nvSpPr>
          <p:spPr>
            <a:xfrm>
              <a:off x="7948685" y="4043477"/>
              <a:ext cx="8864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Eglwys Gadeiriol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70577730-B694-66ED-2315-43DA9E61732B}"/>
                </a:ext>
              </a:extLst>
            </p:cNvPr>
            <p:cNvSpPr txBox="1"/>
            <p:nvPr/>
          </p:nvSpPr>
          <p:spPr>
            <a:xfrm>
              <a:off x="8180932" y="4681676"/>
              <a:ext cx="7236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Goleddf fflat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843D783-21DF-7A2D-F276-9AA1FEA22BCB}"/>
                </a:ext>
              </a:extLst>
            </p:cNvPr>
            <p:cNvSpPr txBox="1"/>
            <p:nvPr/>
          </p:nvSpPr>
          <p:spPr>
            <a:xfrm>
              <a:off x="6682192" y="4720719"/>
              <a:ext cx="9550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 dirty="0"/>
                <a:t>Wedi’i goffro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B47F1D6-3BA2-2FB6-ACE0-3536CDF19191}"/>
                </a:ext>
              </a:extLst>
            </p:cNvPr>
            <p:cNvSpPr txBox="1"/>
            <p:nvPr/>
          </p:nvSpPr>
          <p:spPr>
            <a:xfrm>
              <a:off x="6940573" y="5545772"/>
              <a:ext cx="6117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Goleddf Deuol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37BFE47-786D-7841-9E0C-D8AB314AD662}"/>
                </a:ext>
              </a:extLst>
            </p:cNvPr>
            <p:cNvSpPr txBox="1"/>
            <p:nvPr/>
          </p:nvSpPr>
          <p:spPr>
            <a:xfrm>
              <a:off x="5500413" y="5547950"/>
              <a:ext cx="61178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Atig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581CCE7B-F2B8-24F4-2C72-9A51711F0BC2}"/>
                </a:ext>
              </a:extLst>
            </p:cNvPr>
            <p:cNvSpPr txBox="1"/>
            <p:nvPr/>
          </p:nvSpPr>
          <p:spPr>
            <a:xfrm>
              <a:off x="7978754" y="5555645"/>
              <a:ext cx="8203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Cambren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01B540AE-1183-94CF-3182-9D17CD9D6F3E}"/>
                </a:ext>
              </a:extLst>
            </p:cNvPr>
            <p:cNvSpPr txBox="1"/>
            <p:nvPr/>
          </p:nvSpPr>
          <p:spPr>
            <a:xfrm>
              <a:off x="8236717" y="6203717"/>
              <a:ext cx="6117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Pwt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2AD9936-CED6-BFE0-E7FC-9AC4DCA42E80}"/>
                </a:ext>
              </a:extLst>
            </p:cNvPr>
            <p:cNvSpPr txBox="1"/>
            <p:nvPr/>
          </p:nvSpPr>
          <p:spPr>
            <a:xfrm>
              <a:off x="5572421" y="6131709"/>
              <a:ext cx="6117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 sz="1000"/>
                <a:t>Fflat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040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NOD: Nodi dulliau adeiladu cyn 1919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2808312"/>
          </a:xfrm>
        </p:spPr>
        <p:txBody>
          <a:bodyPr/>
          <a:lstStyle/>
          <a:p>
            <a:r>
              <a:rPr lang="cy-GB"/>
              <a:t>Amcanion:</a:t>
            </a:r>
          </a:p>
          <a:p>
            <a:pPr lvl="1"/>
            <a:r>
              <a:rPr lang="cy-GB"/>
              <a:t>Nodi deunyddiau</a:t>
            </a:r>
          </a:p>
          <a:p>
            <a:pPr lvl="1"/>
            <a:r>
              <a:rPr lang="cy-GB"/>
              <a:t>Nodi offer</a:t>
            </a:r>
          </a:p>
          <a:p>
            <a:pPr lvl="1"/>
            <a:r>
              <a:rPr lang="cy-GB"/>
              <a:t>Nodi’r technegau sy’n berthnasol i waith toi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88651-7FAA-37F0-2859-54DB3BF9F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Toeau traddodiadol neu rai wedi’u torri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C5805A-8EAB-F5FB-E433-F763BA17C8A5}"/>
              </a:ext>
            </a:extLst>
          </p:cNvPr>
          <p:cNvSpPr txBox="1"/>
          <p:nvPr/>
        </p:nvSpPr>
        <p:spPr>
          <a:xfrm>
            <a:off x="373218" y="1412776"/>
            <a:ext cx="282691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900" dirty="0"/>
              <a:t>Mae angen i’r saer coed ar doeau traddodiadol neu ‘doeau wedi’u torri fod yn fedrus iawn i gyfrifo’r geometreg sydd ei hangen i dorri ‘ceg yr aderyn’ (y pig) a’r meitrau cyfansawdd sydd eu hangen ar gyfer y to. Mae angen i’r saer coed fod yn ddigon medrus i dorri’r to a’i roi at ei gilydd gyda chywirdeb mawr a lefel uchel o orffeniad</a:t>
            </a:r>
            <a:r>
              <a:rPr lang="cy-GB" dirty="0"/>
              <a:t>.</a:t>
            </a:r>
          </a:p>
          <a:p>
            <a:pPr>
              <a:lnSpc>
                <a:spcPct val="150000"/>
              </a:lnSpc>
            </a:pPr>
            <a:endParaRPr lang="en-GB" sz="12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DC96370-EE08-E833-C8A2-E6C4BF8AA3C3}"/>
              </a:ext>
            </a:extLst>
          </p:cNvPr>
          <p:cNvGrpSpPr/>
          <p:nvPr/>
        </p:nvGrpSpPr>
        <p:grpSpPr>
          <a:xfrm>
            <a:off x="3097056" y="1831710"/>
            <a:ext cx="2691666" cy="2045912"/>
            <a:chOff x="6214197" y="1268760"/>
            <a:chExt cx="2691666" cy="2045912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648BC2E-20FA-4579-7851-E2EEA608F0EF}"/>
                </a:ext>
              </a:extLst>
            </p:cNvPr>
            <p:cNvGrpSpPr/>
            <p:nvPr/>
          </p:nvGrpSpPr>
          <p:grpSpPr>
            <a:xfrm>
              <a:off x="6214197" y="1268760"/>
              <a:ext cx="2588174" cy="1446955"/>
              <a:chOff x="5944266" y="1404000"/>
              <a:chExt cx="2588174" cy="1446955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319A9E5-20A2-AE28-CCE0-C29D0A15BFF1}"/>
                  </a:ext>
                </a:extLst>
              </p:cNvPr>
              <p:cNvGrpSpPr/>
              <p:nvPr/>
            </p:nvGrpSpPr>
            <p:grpSpPr>
              <a:xfrm>
                <a:off x="6372200" y="1404000"/>
                <a:ext cx="2160240" cy="1228768"/>
                <a:chOff x="6372200" y="1404000"/>
                <a:chExt cx="2160240" cy="1228768"/>
              </a:xfrm>
            </p:grpSpPr>
            <p:sp>
              <p:nvSpPr>
                <p:cNvPr id="3" name="Right Triangle 2">
                  <a:extLst>
                    <a:ext uri="{FF2B5EF4-FFF2-40B4-BE49-F238E27FC236}">
                      <a16:creationId xmlns:a16="http://schemas.microsoft.com/office/drawing/2014/main" id="{F97B35EE-2E21-8085-BCF2-EC3CE9CF91AE}"/>
                    </a:ext>
                  </a:extLst>
                </p:cNvPr>
                <p:cNvSpPr/>
                <p:nvPr/>
              </p:nvSpPr>
              <p:spPr>
                <a:xfrm>
                  <a:off x="6372200" y="1404000"/>
                  <a:ext cx="2160240" cy="1219200"/>
                </a:xfrm>
                <a:prstGeom prst="rtTriangl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A80286FD-DF13-BE28-98D7-6CD8F915E8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72200" y="2412000"/>
                  <a:ext cx="216024" cy="0"/>
                </a:xfrm>
                <a:prstGeom prst="line">
                  <a:avLst/>
                </a:prstGeom>
                <a:ln w="9525"/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BEF6FDC-2197-2077-8D59-71E9C1DE48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88224" y="2415600"/>
                  <a:ext cx="0" cy="207600"/>
                </a:xfrm>
                <a:prstGeom prst="line">
                  <a:avLst/>
                </a:prstGeom>
                <a:ln w="9525"/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A657506D-F66B-88B8-DDC7-E8A6BE4A0323}"/>
                    </a:ext>
                  </a:extLst>
                </p:cNvPr>
                <p:cNvSpPr/>
                <p:nvPr/>
              </p:nvSpPr>
              <p:spPr>
                <a:xfrm rot="20462306">
                  <a:off x="7915574" y="2368753"/>
                  <a:ext cx="167449" cy="220040"/>
                </a:xfrm>
                <a:custGeom>
                  <a:avLst/>
                  <a:gdLst>
                    <a:gd name="connsiteX0" fmla="*/ 173058 w 173058"/>
                    <a:gd name="connsiteY0" fmla="*/ 0 h 293298"/>
                    <a:gd name="connsiteX1" fmla="*/ 129926 w 173058"/>
                    <a:gd name="connsiteY1" fmla="*/ 8626 h 293298"/>
                    <a:gd name="connsiteX2" fmla="*/ 78168 w 173058"/>
                    <a:gd name="connsiteY2" fmla="*/ 51758 h 293298"/>
                    <a:gd name="connsiteX3" fmla="*/ 52288 w 173058"/>
                    <a:gd name="connsiteY3" fmla="*/ 86264 h 293298"/>
                    <a:gd name="connsiteX4" fmla="*/ 9156 w 173058"/>
                    <a:gd name="connsiteY4" fmla="*/ 189781 h 293298"/>
                    <a:gd name="connsiteX5" fmla="*/ 530 w 173058"/>
                    <a:gd name="connsiteY5" fmla="*/ 250166 h 293298"/>
                    <a:gd name="connsiteX6" fmla="*/ 530 w 173058"/>
                    <a:gd name="connsiteY6" fmla="*/ 293298 h 293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058" h="293298">
                      <a:moveTo>
                        <a:pt x="173058" y="0"/>
                      </a:moveTo>
                      <a:cubicBezTo>
                        <a:pt x="158681" y="2875"/>
                        <a:pt x="143654" y="3478"/>
                        <a:pt x="129926" y="8626"/>
                      </a:cubicBezTo>
                      <a:cubicBezTo>
                        <a:pt x="113113" y="14931"/>
                        <a:pt x="88766" y="39393"/>
                        <a:pt x="78168" y="51758"/>
                      </a:cubicBezTo>
                      <a:cubicBezTo>
                        <a:pt x="68811" y="62674"/>
                        <a:pt x="59532" y="73845"/>
                        <a:pt x="52288" y="86264"/>
                      </a:cubicBezTo>
                      <a:cubicBezTo>
                        <a:pt x="28264" y="127448"/>
                        <a:pt x="16745" y="148041"/>
                        <a:pt x="9156" y="189781"/>
                      </a:cubicBezTo>
                      <a:cubicBezTo>
                        <a:pt x="5519" y="209786"/>
                        <a:pt x="2218" y="229904"/>
                        <a:pt x="530" y="250166"/>
                      </a:cubicBezTo>
                      <a:cubicBezTo>
                        <a:pt x="-664" y="264494"/>
                        <a:pt x="530" y="278921"/>
                        <a:pt x="530" y="293298"/>
                      </a:cubicBezTo>
                    </a:path>
                  </a:pathLst>
                </a:custGeom>
                <a:ln w="19050"/>
                <a:effec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8E227928-15B7-86C4-CE21-A54D3707BD1E}"/>
                    </a:ext>
                  </a:extLst>
                </p:cNvPr>
                <p:cNvSpPr/>
                <p:nvPr/>
              </p:nvSpPr>
              <p:spPr>
                <a:xfrm>
                  <a:off x="7999298" y="2324658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7262428A-A99B-CB89-C021-DE26D21D9F95}"/>
                    </a:ext>
                  </a:extLst>
                </p:cNvPr>
                <p:cNvSpPr/>
                <p:nvPr/>
              </p:nvSpPr>
              <p:spPr>
                <a:xfrm>
                  <a:off x="7930800" y="2587049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85B4DE-582A-805D-B6E4-C2B5656E2B8C}"/>
                  </a:ext>
                </a:extLst>
              </p:cNvPr>
              <p:cNvSpPr txBox="1"/>
              <p:nvPr/>
            </p:nvSpPr>
            <p:spPr>
              <a:xfrm>
                <a:off x="7236296" y="1700808"/>
                <a:ext cx="9361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y-GB" sz="800"/>
                  <a:t>Hypotenuse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E08E915-1A8B-C491-0F2D-D50A37BC964D}"/>
                  </a:ext>
                </a:extLst>
              </p:cNvPr>
              <p:cNvSpPr txBox="1"/>
              <p:nvPr/>
            </p:nvSpPr>
            <p:spPr>
              <a:xfrm>
                <a:off x="6898278" y="2635511"/>
                <a:ext cx="9361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y-GB" sz="800"/>
                  <a:t>Rhediad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212D03-07DD-0E0E-2F6A-A03AA1B68978}"/>
                  </a:ext>
                </a:extLst>
              </p:cNvPr>
              <p:cNvSpPr txBox="1"/>
              <p:nvPr/>
            </p:nvSpPr>
            <p:spPr>
              <a:xfrm>
                <a:off x="5944266" y="1910792"/>
                <a:ext cx="6439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y-GB" sz="800" dirty="0"/>
                  <a:t>Codiad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0E8840E-D285-1E9E-2B91-5BAC31DB3B4E}"/>
                  </a:ext>
                </a:extLst>
              </p:cNvPr>
              <p:cNvSpPr txBox="1"/>
              <p:nvPr/>
            </p:nvSpPr>
            <p:spPr>
              <a:xfrm>
                <a:off x="7354621" y="2324658"/>
                <a:ext cx="61766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y-GB" sz="800"/>
                  <a:t>Ongl “A”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2736A8F-0752-0DF2-DB61-A1DC468BBAF2}"/>
                  </a:ext>
                </a:extLst>
              </p:cNvPr>
              <p:cNvSpPr txBox="1"/>
              <p:nvPr/>
            </p:nvSpPr>
            <p:spPr>
              <a:xfrm>
                <a:off x="6465556" y="2166288"/>
                <a:ext cx="40164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y-GB" sz="800"/>
                  <a:t>90°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944F07E-AA20-03A5-B9FE-CBA79BF6A4DA}"/>
                    </a:ext>
                  </a:extLst>
                </p:cNvPr>
                <p:cNvSpPr txBox="1"/>
                <p:nvPr/>
              </p:nvSpPr>
              <p:spPr>
                <a:xfrm>
                  <a:off x="6538638" y="2787989"/>
                  <a:ext cx="2367225" cy="5266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y-GB" sz="1000"/>
                    <a:t>Tangiad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1000" dirty="0"/>
                            <m:t>Rise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1000" dirty="0"/>
                            <m:t>Run</m:t>
                          </m:r>
                        </m:den>
                      </m:f>
                      <m:r>
                        <a:rPr lang="en-GB" sz="1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cy-GB" sz="1000"/>
                    <a:t> Cosin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1000" dirty="0"/>
                            <m:t>Run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1000" dirty="0"/>
                            <m:t>Hypotenuse</m:t>
                          </m:r>
                        </m:den>
                      </m:f>
                    </m:oMath>
                  </a14:m>
                  <a:endParaRPr lang="cy-GB" sz="1000"/>
                </a:p>
                <a:p>
                  <a:r>
                    <a:rPr lang="cy-GB" sz="1000" b="1"/>
                    <a:t>Y Triongl Cywir</a:t>
                  </a: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944F07E-AA20-03A5-B9FE-CBA79BF6A4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8638" y="2787989"/>
                  <a:ext cx="2367225" cy="526683"/>
                </a:xfrm>
                <a:prstGeom prst="rect">
                  <a:avLst/>
                </a:prstGeom>
                <a:blipFill>
                  <a:blip r:embed="rId5"/>
                  <a:stretch>
                    <a:fillRect b="-459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A1FA69F5-8562-FDDE-0DC2-BD29DF8D016C}"/>
              </a:ext>
            </a:extLst>
          </p:cNvPr>
          <p:cNvSpPr txBox="1"/>
          <p:nvPr/>
        </p:nvSpPr>
        <p:spPr>
          <a:xfrm>
            <a:off x="6034480" y="2297694"/>
            <a:ext cx="250202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/>
              <a:t>Gweler y diagram a roddir o dan y pennawd ‘Ceibrennau cyffredin’ ar </a:t>
            </a:r>
            <a:r>
              <a:rPr lang="cy-GB" sz="1600">
                <a:hlinkClick r:id="rId6"/>
              </a:rPr>
              <a:t>Carpentry-Pro-Framer</a:t>
            </a:r>
            <a:r>
              <a:rPr lang="cy-GB" sz="1600"/>
              <a:t> 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E6ADECE-D8CE-A84B-11AD-83202BC3C047}"/>
              </a:ext>
            </a:extLst>
          </p:cNvPr>
          <p:cNvSpPr txBox="1"/>
          <p:nvPr/>
        </p:nvSpPr>
        <p:spPr>
          <a:xfrm>
            <a:off x="3188971" y="4360722"/>
            <a:ext cx="2502024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 dirty="0"/>
              <a:t>Gweler y diagram a roddir o dan y pennawd ‘Hip </a:t>
            </a:r>
            <a:r>
              <a:rPr lang="cy-GB" sz="1600" dirty="0" err="1"/>
              <a:t>rafter</a:t>
            </a:r>
            <a:r>
              <a:rPr lang="cy-GB" sz="1600" dirty="0"/>
              <a:t> </a:t>
            </a:r>
            <a:r>
              <a:rPr lang="cy-GB" sz="1600" dirty="0" err="1"/>
              <a:t>side</a:t>
            </a:r>
            <a:r>
              <a:rPr lang="cy-GB" sz="1600" dirty="0"/>
              <a:t> cut </a:t>
            </a:r>
            <a:r>
              <a:rPr lang="cy-GB" sz="1600" dirty="0" err="1"/>
              <a:t>angles</a:t>
            </a:r>
            <a:r>
              <a:rPr lang="cy-GB" sz="1600" dirty="0"/>
              <a:t> (Onglau torri ochr traws ymyl fain)’ ar </a:t>
            </a:r>
            <a:r>
              <a:rPr lang="cy-GB" sz="1600" dirty="0" err="1">
                <a:hlinkClick r:id="rId7"/>
              </a:rPr>
              <a:t>Geocities</a:t>
            </a:r>
            <a:r>
              <a:rPr lang="cy-GB" sz="1600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2604AC-6882-52A1-1E4B-13D8DB5877B0}"/>
              </a:ext>
            </a:extLst>
          </p:cNvPr>
          <p:cNvSpPr txBox="1"/>
          <p:nvPr/>
        </p:nvSpPr>
        <p:spPr>
          <a:xfrm>
            <a:off x="6034480" y="4346098"/>
            <a:ext cx="2502024" cy="1188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/>
              <a:t>Gweler y diagram sy’n dangos gwahanol fathau o geibrennau ar </a:t>
            </a:r>
            <a:r>
              <a:rPr lang="cy-GB" sz="1600">
                <a:hlinkClick r:id="rId8"/>
              </a:rPr>
              <a:t>Hammer&amp;Hand</a:t>
            </a:r>
          </a:p>
        </p:txBody>
      </p:sp>
    </p:spTree>
    <p:extLst>
      <p:ext uri="{BB962C8B-B14F-4D97-AF65-F5344CB8AC3E}">
        <p14:creationId xmlns:p14="http://schemas.microsoft.com/office/powerpoint/2010/main" val="910738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27FF7A8-4719-DE6D-7D33-AA53B0C82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284984"/>
            <a:ext cx="5432354" cy="26793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70469" y="1390588"/>
            <a:ext cx="8339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Cyn 1919, un o’r ffactorau allweddol o ran awyru’r adeilad oedd y lle tân. Roedd yr awyru'n digwydd yn naturiol, ac yn lleihau lleithder drwy dynnu aer i mewn i’r adeilad drwy ddrysau a ffenestri, ac i fyny drwy’r simnai. </a:t>
            </a:r>
          </a:p>
          <a:p>
            <a:endParaRPr lang="en-GB" sz="1800" dirty="0"/>
          </a:p>
          <a:p>
            <a:r>
              <a:rPr lang="cy-GB" sz="1800"/>
              <a:t>Roedd y deunyddiau athraidd, fel morter calch a ddefnyddiwyd yn y waliau, hefyd yn cyfrannu at yr awyru naturiol drwy alluogi’r adeilad i ‘anadlu’ rhywfaint.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234AA6-E55B-3AD2-BB1A-B127C2808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>
                <a:latin typeface="+mn-lt"/>
              </a:rPr>
              <a:t>Gwarchod adeiledd yr adeilad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526C84-38CC-650B-4385-A3864F09ABAD}"/>
              </a:ext>
            </a:extLst>
          </p:cNvPr>
          <p:cNvSpPr txBox="1"/>
          <p:nvPr/>
        </p:nvSpPr>
        <p:spPr>
          <a:xfrm>
            <a:off x="5451973" y="5964324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Diagram gan Mike Jones </a:t>
            </a:r>
          </a:p>
        </p:txBody>
      </p:sp>
    </p:spTree>
    <p:extLst>
      <p:ext uri="{BB962C8B-B14F-4D97-AF65-F5344CB8AC3E}">
        <p14:creationId xmlns:p14="http://schemas.microsoft.com/office/powerpoint/2010/main" val="3067074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Pren ar gyfer toeau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C99334-60A5-94D9-43DD-0EFD639A20F8}"/>
              </a:ext>
            </a:extLst>
          </p:cNvPr>
          <p:cNvSpPr txBox="1"/>
          <p:nvPr/>
        </p:nvSpPr>
        <p:spPr>
          <a:xfrm>
            <a:off x="395536" y="1444714"/>
            <a:ext cx="8567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pren wedi cael ei ddefnyddio mewn gwaith adeiladu ers canrifoedd.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95536" y="2060848"/>
            <a:ext cx="3144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Yn y gorffennol, adeiladwyd toeau o ddarnau unigol o bren derw a’u rhoi at ei gilydd gydag uniadau mortais a thyno. Daliwyd y rhain yn eu lle gyda phegiau derw.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heb ei ddiffinio">
            <a:extLst>
              <a:ext uri="{FF2B5EF4-FFF2-40B4-BE49-F238E27FC236}">
                <a16:creationId xmlns:a16="http://schemas.microsoft.com/office/drawing/2014/main" id="{A4BABB09-51D7-84A3-56F1-8718772DEB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1" y="2012980"/>
            <a:ext cx="4281805" cy="3754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E870F6-153B-D010-DD4C-70329D89EAB5}"/>
              </a:ext>
            </a:extLst>
          </p:cNvPr>
          <p:cNvSpPr txBox="1"/>
          <p:nvPr/>
        </p:nvSpPr>
        <p:spPr>
          <a:xfrm>
            <a:off x="4336705" y="5767100"/>
            <a:ext cx="3888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>
                <a:latin typeface="+mn-lt"/>
              </a:rPr>
              <a:t>Ffotograff gan Aleister Crowley o dan CC3.0 o Wikimedia Commons https://commons.wikimedia.org/wiki/File:Cruck.JPG </a:t>
            </a:r>
          </a:p>
        </p:txBody>
      </p:sp>
    </p:spTree>
    <p:extLst>
      <p:ext uri="{BB962C8B-B14F-4D97-AF65-F5344CB8AC3E}">
        <p14:creationId xmlns:p14="http://schemas.microsoft.com/office/powerpoint/2010/main" val="181108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Toeau nenfforch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418958" y="1412776"/>
            <a:ext cx="3504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toeau nenfforch yn dal i fod yn boblogaidd heddiw ond maent yn gostus iawn i’w cynhyrchu. Mae angen y sgiliau i adeiladu’r math hwn o do, sy’n dyddio’n ôl dros 500 mlynedd, ar gyfer prosiectau adfer.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806F27-34A6-E442-9955-B2604FEC249E}"/>
              </a:ext>
            </a:extLst>
          </p:cNvPr>
          <p:cNvSpPr txBox="1"/>
          <p:nvPr/>
        </p:nvSpPr>
        <p:spPr>
          <a:xfrm>
            <a:off x="418348" y="3967320"/>
            <a:ext cx="35049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toeau nenfforch yn gryf, ond mae angen llawer o waith llafur arnynt, mae’r derw’n ddrud ac mae angen offer a sgiliau traddodiadol.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328B74-B734-9634-C431-CEAC910CEF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494" y="2074495"/>
            <a:ext cx="3702734" cy="25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3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Pegiau derw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95536" y="1412776"/>
            <a:ext cx="28293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pegiau derw’n cael eu befelu i gael eu gosod mewn tyllau sydd wedi cael eu drilio ymlaen llaw yn yr uniadau mortais a thyno ac maent yn gryf iawn pan fyddant yn eu lle.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A3C4D1-2406-50E8-54A6-F403B2C16C57}"/>
              </a:ext>
            </a:extLst>
          </p:cNvPr>
          <p:cNvSpPr txBox="1"/>
          <p:nvPr/>
        </p:nvSpPr>
        <p:spPr>
          <a:xfrm>
            <a:off x="5062702" y="4636731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2CCB08-86A0-BC86-F83B-E5F205AF18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678496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31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Yr offer sydd eu hangen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434856" y="1412776"/>
            <a:ext cx="3849112" cy="3120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Neddau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Offeryn gwaith coed gyda llafn dur neu haearn ar oleddf yn sgwâr oddi ar ddolen bren.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Neddau llaw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Offeryn bach ysgafn sydd i fod i gael ei ddefnyddio gydag un llaw.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2D411E-2292-4378-3D11-68282D2FF9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268760"/>
            <a:ext cx="4067473" cy="16024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26A0FA-C213-9C6D-3195-439C0CC4F2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203772"/>
            <a:ext cx="3849112" cy="2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5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Mortar calch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9A60-C517-5093-65CA-61F04F49A0A5}"/>
              </a:ext>
            </a:extLst>
          </p:cNvPr>
          <p:cNvSpPr txBox="1"/>
          <p:nvPr/>
        </p:nvSpPr>
        <p:spPr>
          <a:xfrm>
            <a:off x="395536" y="1412776"/>
            <a:ext cx="34446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morter calch yn caledu’n arafach na morter sment a thywod modern, sy’n ei gwneud yn haws gweithio gydag o. Gellir ychwanegu blew ceffyl at forter calch i roi cryfder ychwanegol, ac mae’n ofynnol ar gyfer adeiladau rhestredig/ cadwraethol.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52CE86-74B6-7238-17C0-448F5AAF33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412776"/>
            <a:ext cx="4976097" cy="354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26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Toeau llechi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428A2-01FF-1FE4-B371-7782F20A2DED}"/>
              </a:ext>
            </a:extLst>
          </p:cNvPr>
          <p:cNvSpPr txBox="1"/>
          <p:nvPr/>
        </p:nvSpPr>
        <p:spPr>
          <a:xfrm>
            <a:off x="395536" y="1430116"/>
            <a:ext cx="29523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llechi wedi cael eu defnyddio ers blynyddoedd lawer fel deunydd gwrth-dywydd sy’n para’n hir ar adeiladau. Mae rhai toeau llechi wedi bod yn cael eu defnyddio ers canrifoedd. </a:t>
            </a:r>
          </a:p>
          <a:p>
            <a:endParaRPr lang="en-GB" dirty="0"/>
          </a:p>
          <a:p>
            <a:r>
              <a:rPr lang="cy-GB"/>
              <a:t>Dechreuodd y broses gyda llechi a gloddiwyd â llaw cyn 1919.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F6E943-1AE0-2112-2007-0E42325F78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268760"/>
            <a:ext cx="2645390" cy="1924192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AE9F46A-4B4E-285F-06D1-53860A53C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01891"/>
            <a:ext cx="3135171" cy="228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97BFBE-AB44-2F05-CCBD-9A5B5018780A}"/>
              </a:ext>
            </a:extLst>
          </p:cNvPr>
          <p:cNvSpPr txBox="1"/>
          <p:nvPr/>
        </p:nvSpPr>
        <p:spPr>
          <a:xfrm>
            <a:off x="3727317" y="5682728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Print du a gwyn ar engrafiad gan William Banks and Son o Wikimedia Commons </a:t>
            </a:r>
            <a:r>
              <a:rPr lang="cy-GB" sz="1000">
                <a:hlinkClick r:id="rId4"/>
              </a:rPr>
              <a:t>https://commons.wikimedia.org/wiki/File:Penrhyn_Slate_Quarries_(1131579).jpg</a:t>
            </a:r>
            <a:r>
              <a:rPr lang="cy-GB" sz="1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7866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Deunyddiau: Toeau llechi (parhad)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B2987A-16C5-1634-9F26-FC728F1E5E3C}"/>
              </a:ext>
            </a:extLst>
          </p:cNvPr>
          <p:cNvSpPr txBox="1"/>
          <p:nvPr/>
        </p:nvSpPr>
        <p:spPr>
          <a:xfrm>
            <a:off x="396561" y="1412776"/>
            <a:ext cx="38153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Cyn 1919, roedd bron pob </a:t>
            </a:r>
          </a:p>
          <a:p>
            <a:r>
              <a:rPr lang="cy-GB"/>
              <a:t>gorchudd to yn llechi naturiol </a:t>
            </a:r>
          </a:p>
          <a:p>
            <a:r>
              <a:rPr lang="cy-GB"/>
              <a:t>wedi’u cloddio yng Nghymru, Cumbria a Chernyw. Y rheswm am hyn yw ei fod ar gael yn rhwydd ac roedd digon o lafur i gloddio’r llechi.</a:t>
            </a:r>
          </a:p>
          <a:p>
            <a:endParaRPr lang="en-GB" dirty="0"/>
          </a:p>
          <a:p>
            <a:r>
              <a:rPr lang="cy-GB"/>
              <a:t>Mae angen naddu llechi o wely’r llechen i greu ymyl wedi’i hollti ar wyneb y llechen.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6483DF-1EEF-20FF-0991-1C7EFBEA21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230" y="1772816"/>
            <a:ext cx="3960438" cy="2910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6FD0CA-6DEE-511C-9391-16E3F9CAF256}"/>
              </a:ext>
            </a:extLst>
          </p:cNvPr>
          <p:cNvSpPr txBox="1"/>
          <p:nvPr/>
        </p:nvSpPr>
        <p:spPr>
          <a:xfrm>
            <a:off x="5528384" y="4716596"/>
            <a:ext cx="2036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Ffotograff gan Chris Messenger</a:t>
            </a:r>
          </a:p>
        </p:txBody>
      </p:sp>
    </p:spTree>
    <p:extLst>
      <p:ext uri="{BB962C8B-B14F-4D97-AF65-F5344CB8AC3E}">
        <p14:creationId xmlns:p14="http://schemas.microsoft.com/office/powerpoint/2010/main" val="11186879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  <ds:schemaRef ds:uri="1c5831b9-66da-4f16-a409-834213ecdb8e"/>
    <ds:schemaRef ds:uri="418e8c98-519b-4e3e-a77f-7ee33016068f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418e8c98-519b-4e3e-a77f-7ee3301606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1580</Words>
  <Application>Microsoft Office PowerPoint</Application>
  <PresentationFormat>Sioe Ar-sgrin (4:3)</PresentationFormat>
  <Paragraphs>137</Paragraphs>
  <Slides>22</Slides>
  <Notes>3</Notes>
  <HiddenSlides>0</HiddenSlides>
  <MMClips>0</MMClips>
  <ScaleCrop>false</ScaleCrop>
  <HeadingPairs>
    <vt:vector size="6" baseType="variant">
      <vt:variant>
        <vt:lpstr>Ffontiau a Ddefnyddiwyd</vt:lpstr>
      </vt:variant>
      <vt:variant>
        <vt:i4>5</vt:i4>
      </vt:variant>
      <vt:variant>
        <vt:lpstr>Thema</vt:lpstr>
      </vt:variant>
      <vt:variant>
        <vt:i4>1</vt:i4>
      </vt:variant>
      <vt:variant>
        <vt:lpstr>Teitlau Sleidiau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Lucida Grande</vt:lpstr>
      <vt:lpstr>Times New Roman</vt:lpstr>
      <vt:lpstr>Default Design</vt:lpstr>
      <vt:lpstr>PowerPoint 1: Dulliau adeiladu cyn 1919</vt:lpstr>
      <vt:lpstr>NOD: Nodi dulliau adeiladu cyn 1919</vt:lpstr>
      <vt:lpstr>Deunyddiau: Pren ar gyfer toeau</vt:lpstr>
      <vt:lpstr>Deunyddiau: Toeau nenfforch</vt:lpstr>
      <vt:lpstr>Deunyddiau: Pegiau derw</vt:lpstr>
      <vt:lpstr>Yr offer sydd eu hangen</vt:lpstr>
      <vt:lpstr>Deunyddiau: Mortar calch</vt:lpstr>
      <vt:lpstr>Deunyddiau: Toeau llechi</vt:lpstr>
      <vt:lpstr>Deunyddiau: Toeau llechi (parhad)</vt:lpstr>
      <vt:lpstr>Deunyddiau: Toeau llechi (parhad)</vt:lpstr>
      <vt:lpstr>Deunyddiau: Toeau llechi (parhad)</vt:lpstr>
      <vt:lpstr>Offer</vt:lpstr>
      <vt:lpstr>Prosesau gosod allan</vt:lpstr>
      <vt:lpstr>Technegau</vt:lpstr>
      <vt:lpstr>Gwarchod adeiledd yr adeilad</vt:lpstr>
      <vt:lpstr>Toeau gwellt</vt:lpstr>
      <vt:lpstr>Toeau llechi cerrig</vt:lpstr>
      <vt:lpstr>Toeau llechi cerrig</vt:lpstr>
      <vt:lpstr>Toeau cypledig</vt:lpstr>
      <vt:lpstr>Toeau traddodiadol neu rai wedi’u torri</vt:lpstr>
      <vt:lpstr>Gwarchod adeiledd yr adeilad</vt:lpstr>
      <vt:lpstr>Cyflwyniad PowerPoint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Iwan Gareth</cp:lastModifiedBy>
  <cp:revision>182</cp:revision>
  <dcterms:created xsi:type="dcterms:W3CDTF">2013-05-28T00:38:54Z</dcterms:created>
  <dcterms:modified xsi:type="dcterms:W3CDTF">2023-10-03T08:41:04Z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