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EDF413-3233-B019-CDFE-260405737A53}" name="Mark Van Ek" initials="MVE" userId="S::Mark.VanEk@coleggwent.ac.uk::e746b0d1-a953-44e7-b6aa-459681ea68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19AAF5-1971-4053-8C8F-C31F32FF61DA}" v="1" dt="2023-10-02T16:33:15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18"/>
    <p:restoredTop sz="80203" autoAdjust="0"/>
  </p:normalViewPr>
  <p:slideViewPr>
    <p:cSldViewPr snapToGrid="0">
      <p:cViewPr varScale="1">
        <p:scale>
          <a:sx n="53" d="100"/>
          <a:sy n="53" d="100"/>
        </p:scale>
        <p:origin x="195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dan Gill" userId="4c4c45df-46bd-4f72-99d7-b75b1ee2b5e7" providerId="ADAL" clId="{A01E3BF0-E647-4245-8A70-88A556DC1338}"/>
    <pc:docChg chg="modSld">
      <pc:chgData name="Aidan Gill" userId="4c4c45df-46bd-4f72-99d7-b75b1ee2b5e7" providerId="ADAL" clId="{A01E3BF0-E647-4245-8A70-88A556DC1338}" dt="2023-09-08T11:15:31.482" v="58"/>
      <pc:docMkLst>
        <pc:docMk/>
      </pc:docMkLst>
      <pc:sldChg chg="modSp mod">
        <pc:chgData name="Aidan Gill" userId="4c4c45df-46bd-4f72-99d7-b75b1ee2b5e7" providerId="ADAL" clId="{A01E3BF0-E647-4245-8A70-88A556DC1338}" dt="2023-09-07T15:25:40.012" v="0" actId="20577"/>
        <pc:sldMkLst>
          <pc:docMk/>
          <pc:sldMk cId="0" sldId="256"/>
        </pc:sldMkLst>
        <pc:spChg chg="mod">
          <ac:chgData name="Aidan Gill" userId="4c4c45df-46bd-4f72-99d7-b75b1ee2b5e7" providerId="ADAL" clId="{A01E3BF0-E647-4245-8A70-88A556DC1338}" dt="2023-09-07T15:25:40.012" v="0" actId="20577"/>
          <ac:spMkLst>
            <pc:docMk/>
            <pc:sldMk cId="0" sldId="256"/>
            <ac:spMk id="28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49:13.354" v="37"/>
        <pc:sldMkLst>
          <pc:docMk/>
          <pc:sldMk cId="0" sldId="257"/>
        </pc:sldMkLst>
        <pc:spChg chg="mod">
          <ac:chgData name="Aidan Gill" userId="4c4c45df-46bd-4f72-99d7-b75b1ee2b5e7" providerId="ADAL" clId="{A01E3BF0-E647-4245-8A70-88A556DC1338}" dt="2023-09-08T10:49:11.574" v="36" actId="21"/>
          <ac:spMkLst>
            <pc:docMk/>
            <pc:sldMk cId="0" sldId="257"/>
            <ac:spMk id="34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49:53.047" v="39"/>
        <pc:sldMkLst>
          <pc:docMk/>
          <pc:sldMk cId="0" sldId="259"/>
        </pc:sldMkLst>
        <pc:spChg chg="mod">
          <ac:chgData name="Aidan Gill" userId="4c4c45df-46bd-4f72-99d7-b75b1ee2b5e7" providerId="ADAL" clId="{A01E3BF0-E647-4245-8A70-88A556DC1338}" dt="2023-09-08T10:49:51.688" v="38" actId="21"/>
          <ac:spMkLst>
            <pc:docMk/>
            <pc:sldMk cId="0" sldId="259"/>
            <ac:spMk id="47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50:57.148" v="42" actId="20577"/>
        <pc:sldMkLst>
          <pc:docMk/>
          <pc:sldMk cId="0" sldId="260"/>
        </pc:sldMkLst>
        <pc:spChg chg="mod">
          <ac:chgData name="Aidan Gill" userId="4c4c45df-46bd-4f72-99d7-b75b1ee2b5e7" providerId="ADAL" clId="{A01E3BF0-E647-4245-8A70-88A556DC1338}" dt="2023-09-08T10:50:57.148" v="42" actId="20577"/>
          <ac:spMkLst>
            <pc:docMk/>
            <pc:sldMk cId="0" sldId="260"/>
            <ac:spMk id="54" creationId="{00000000-0000-0000-0000-000000000000}"/>
          </ac:spMkLst>
        </pc:spChg>
      </pc:sldChg>
      <pc:sldChg chg="modSp mod">
        <pc:chgData name="Aidan Gill" userId="4c4c45df-46bd-4f72-99d7-b75b1ee2b5e7" providerId="ADAL" clId="{A01E3BF0-E647-4245-8A70-88A556DC1338}" dt="2023-09-07T17:32:15.724" v="18" actId="20577"/>
        <pc:sldMkLst>
          <pc:docMk/>
          <pc:sldMk cId="0" sldId="261"/>
        </pc:sldMkLst>
        <pc:spChg chg="mod">
          <ac:chgData name="Aidan Gill" userId="4c4c45df-46bd-4f72-99d7-b75b1ee2b5e7" providerId="ADAL" clId="{A01E3BF0-E647-4245-8A70-88A556DC1338}" dt="2023-09-07T17:32:15.724" v="18" actId="20577"/>
          <ac:spMkLst>
            <pc:docMk/>
            <pc:sldMk cId="0" sldId="261"/>
            <ac:spMk id="61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51:47.866" v="44"/>
        <pc:sldMkLst>
          <pc:docMk/>
          <pc:sldMk cId="0" sldId="262"/>
        </pc:sldMkLst>
        <pc:spChg chg="mod">
          <ac:chgData name="Aidan Gill" userId="4c4c45df-46bd-4f72-99d7-b75b1ee2b5e7" providerId="ADAL" clId="{A01E3BF0-E647-4245-8A70-88A556DC1338}" dt="2023-09-08T10:51:45.919" v="43" actId="21"/>
          <ac:spMkLst>
            <pc:docMk/>
            <pc:sldMk cId="0" sldId="262"/>
            <ac:spMk id="68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54:08.477" v="49" actId="20577"/>
        <pc:sldMkLst>
          <pc:docMk/>
          <pc:sldMk cId="0" sldId="263"/>
        </pc:sldMkLst>
        <pc:spChg chg="mod">
          <ac:chgData name="Aidan Gill" userId="4c4c45df-46bd-4f72-99d7-b75b1ee2b5e7" providerId="ADAL" clId="{A01E3BF0-E647-4245-8A70-88A556DC1338}" dt="2023-09-08T10:54:08.477" v="49" actId="20577"/>
          <ac:spMkLst>
            <pc:docMk/>
            <pc:sldMk cId="0" sldId="263"/>
            <ac:spMk id="75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1:10:13.363" v="51"/>
        <pc:sldMkLst>
          <pc:docMk/>
          <pc:sldMk cId="0" sldId="264"/>
        </pc:sldMkLst>
        <pc:spChg chg="mod">
          <ac:chgData name="Aidan Gill" userId="4c4c45df-46bd-4f72-99d7-b75b1ee2b5e7" providerId="ADAL" clId="{A01E3BF0-E647-4245-8A70-88A556DC1338}" dt="2023-09-08T11:10:12.201" v="50" actId="21"/>
          <ac:spMkLst>
            <pc:docMk/>
            <pc:sldMk cId="0" sldId="264"/>
            <ac:spMk id="82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1:14:00.639" v="54"/>
        <pc:sldMkLst>
          <pc:docMk/>
          <pc:sldMk cId="0" sldId="266"/>
        </pc:sldMkLst>
        <pc:picChg chg="mod">
          <ac:chgData name="Aidan Gill" userId="4c4c45df-46bd-4f72-99d7-b75b1ee2b5e7" providerId="ADAL" clId="{A01E3BF0-E647-4245-8A70-88A556DC1338}" dt="2023-09-07T18:12:26.016" v="19" actId="1076"/>
          <ac:picMkLst>
            <pc:docMk/>
            <pc:sldMk cId="0" sldId="266"/>
            <ac:picMk id="97" creationId="{00000000-0000-0000-0000-000000000000}"/>
          </ac:picMkLst>
        </pc:picChg>
        <pc:picChg chg="mod">
          <ac:chgData name="Aidan Gill" userId="4c4c45df-46bd-4f72-99d7-b75b1ee2b5e7" providerId="ADAL" clId="{A01E3BF0-E647-4245-8A70-88A556DC1338}" dt="2023-09-07T18:13:23.034" v="22" actId="1076"/>
          <ac:picMkLst>
            <pc:docMk/>
            <pc:sldMk cId="0" sldId="266"/>
            <ac:picMk id="99" creationId="{00000000-0000-0000-0000-000000000000}"/>
          </ac:picMkLst>
        </pc:picChg>
      </pc:sldChg>
      <pc:sldChg chg="modSp mod modNotesTx">
        <pc:chgData name="Aidan Gill" userId="4c4c45df-46bd-4f72-99d7-b75b1ee2b5e7" providerId="ADAL" clId="{A01E3BF0-E647-4245-8A70-88A556DC1338}" dt="2023-09-08T11:15:31.482" v="58"/>
        <pc:sldMkLst>
          <pc:docMk/>
          <pc:sldMk cId="0" sldId="267"/>
        </pc:sldMkLst>
        <pc:spChg chg="mod">
          <ac:chgData name="Aidan Gill" userId="4c4c45df-46bd-4f72-99d7-b75b1ee2b5e7" providerId="ADAL" clId="{A01E3BF0-E647-4245-8A70-88A556DC1338}" dt="2023-09-08T11:15:18.693" v="56" actId="20577"/>
          <ac:spMkLst>
            <pc:docMk/>
            <pc:sldMk cId="0" sldId="267"/>
            <ac:spMk id="105" creationId="{00000000-0000-0000-0000-000000000000}"/>
          </ac:spMkLst>
        </pc:spChg>
        <pc:picChg chg="mod">
          <ac:chgData name="Aidan Gill" userId="4c4c45df-46bd-4f72-99d7-b75b1ee2b5e7" providerId="ADAL" clId="{A01E3BF0-E647-4245-8A70-88A556DC1338}" dt="2023-09-08T11:15:27.127" v="57"/>
          <ac:picMkLst>
            <pc:docMk/>
            <pc:sldMk cId="0" sldId="267"/>
            <ac:picMk id="106" creationId="{00000000-0000-0000-0000-000000000000}"/>
          </ac:picMkLst>
        </pc:picChg>
      </pc:sldChg>
      <pc:sldChg chg="modSp mod">
        <pc:chgData name="Aidan Gill" userId="4c4c45df-46bd-4f72-99d7-b75b1ee2b5e7" providerId="ADAL" clId="{A01E3BF0-E647-4245-8A70-88A556DC1338}" dt="2023-09-08T10:27:23.987" v="35" actId="179"/>
        <pc:sldMkLst>
          <pc:docMk/>
          <pc:sldMk cId="0" sldId="269"/>
        </pc:sldMkLst>
        <pc:spChg chg="mod">
          <ac:chgData name="Aidan Gill" userId="4c4c45df-46bd-4f72-99d7-b75b1ee2b5e7" providerId="ADAL" clId="{A01E3BF0-E647-4245-8A70-88A556DC1338}" dt="2023-09-08T10:27:23.987" v="35" actId="179"/>
          <ac:spMkLst>
            <pc:docMk/>
            <pc:sldMk cId="0" sldId="269"/>
            <ac:spMk id="119" creationId="{00000000-0000-0000-0000-000000000000}"/>
          </ac:spMkLst>
        </pc:spChg>
      </pc:sldChg>
    </pc:docChg>
  </pc:docChgLst>
  <pc:docChgLst>
    <pc:chgData name="Claire Brooks" userId="045b5ce1-bb15-4c22-aa7e-c7b600949989" providerId="ADAL" clId="{3319AAF5-1971-4053-8C8F-C31F32FF61DA}"/>
    <pc:docChg chg="modMainMaster">
      <pc:chgData name="Claire Brooks" userId="045b5ce1-bb15-4c22-aa7e-c7b600949989" providerId="ADAL" clId="{3319AAF5-1971-4053-8C8F-C31F32FF61DA}" dt="2023-10-02T09:41:32.864" v="2"/>
      <pc:docMkLst>
        <pc:docMk/>
      </pc:docMkLst>
      <pc:sldMasterChg chg="modSp mod">
        <pc:chgData name="Claire Brooks" userId="045b5ce1-bb15-4c22-aa7e-c7b600949989" providerId="ADAL" clId="{3319AAF5-1971-4053-8C8F-C31F32FF61DA}" dt="2023-10-02T09:41:32.864" v="2"/>
        <pc:sldMasterMkLst>
          <pc:docMk/>
          <pc:sldMasterMk cId="0" sldId="2147483649"/>
        </pc:sldMasterMkLst>
        <pc:spChg chg="mod">
          <ac:chgData name="Claire Brooks" userId="045b5ce1-bb15-4c22-aa7e-c7b600949989" providerId="ADAL" clId="{3319AAF5-1971-4053-8C8F-C31F32FF61DA}" dt="2023-10-02T09:39:11.227" v="0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Claire Brooks" userId="045b5ce1-bb15-4c22-aa7e-c7b600949989" providerId="ADAL" clId="{3319AAF5-1971-4053-8C8F-C31F32FF61DA}" dt="2023-10-02T09:39:13.703" v="1" actId="6549"/>
          <ac:spMkLst>
            <pc:docMk/>
            <pc:sldMasterMk cId="0" sldId="2147483649"/>
            <ac:spMk id="12" creationId="{00000000-0000-0000-0000-000000000000}"/>
          </ac:spMkLst>
        </pc:spChg>
        <pc:spChg chg="mod">
          <ac:chgData name="Claire Brooks" userId="045b5ce1-bb15-4c22-aa7e-c7b600949989" providerId="ADAL" clId="{3319AAF5-1971-4053-8C8F-C31F32FF61DA}" dt="2023-10-02T09:41:32.864" v="2"/>
          <ac:spMkLst>
            <pc:docMk/>
            <pc:sldMasterMk cId="0" sldId="2147483649"/>
            <ac:spMk id="16" creationId="{00000000-0000-0000-0000-000000000000}"/>
          </ac:spMkLst>
        </pc:spChg>
      </pc:sldMasterChg>
    </pc:docChg>
  </pc:docChgLst>
  <pc:docChgLst>
    <pc:chgData name="Aidan Gill" userId="4c4c45df-46bd-4f72-99d7-b75b1ee2b5e7" providerId="ADAL" clId="{65C889AA-67BF-D840-A8E7-4ACCB8CDEF56}"/>
    <pc:docChg chg="undo redo custSel addSld modSld modMainMaster">
      <pc:chgData name="Aidan Gill" userId="4c4c45df-46bd-4f72-99d7-b75b1ee2b5e7" providerId="ADAL" clId="{65C889AA-67BF-D840-A8E7-4ACCB8CDEF56}" dt="2023-09-06T15:28:06.182" v="3295" actId="20577"/>
      <pc:docMkLst>
        <pc:docMk/>
      </pc:docMkLst>
      <pc:sldChg chg="modSp mod">
        <pc:chgData name="Aidan Gill" userId="4c4c45df-46bd-4f72-99d7-b75b1ee2b5e7" providerId="ADAL" clId="{65C889AA-67BF-D840-A8E7-4ACCB8CDEF56}" dt="2023-09-05T13:24:56.912" v="3281" actId="20577"/>
        <pc:sldMkLst>
          <pc:docMk/>
          <pc:sldMk cId="0" sldId="256"/>
        </pc:sldMkLst>
        <pc:spChg chg="mod">
          <ac:chgData name="Aidan Gill" userId="4c4c45df-46bd-4f72-99d7-b75b1ee2b5e7" providerId="ADAL" clId="{65C889AA-67BF-D840-A8E7-4ACCB8CDEF56}" dt="2023-09-05T09:59:46.821" v="2" actId="20577"/>
          <ac:spMkLst>
            <pc:docMk/>
            <pc:sldMk cId="0" sldId="256"/>
            <ac:spMk id="27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3:24:56.912" v="3281" actId="20577"/>
          <ac:spMkLst>
            <pc:docMk/>
            <pc:sldMk cId="0" sldId="256"/>
            <ac:spMk id="28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6T15:06:35.342" v="3293" actId="20577"/>
        <pc:sldMkLst>
          <pc:docMk/>
          <pc:sldMk cId="0" sldId="257"/>
        </pc:sldMkLst>
        <pc:spChg chg="mod">
          <ac:chgData name="Aidan Gill" userId="4c4c45df-46bd-4f72-99d7-b75b1ee2b5e7" providerId="ADAL" clId="{65C889AA-67BF-D840-A8E7-4ACCB8CDEF56}" dt="2023-09-05T10:10:07.926" v="257" actId="20577"/>
          <ac:spMkLst>
            <pc:docMk/>
            <pc:sldMk cId="0" sldId="257"/>
            <ac:spMk id="33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6T15:06:35.342" v="3293" actId="20577"/>
          <ac:spMkLst>
            <pc:docMk/>
            <pc:sldMk cId="0" sldId="257"/>
            <ac:spMk id="34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1:31:33.171" v="757" actId="20577"/>
        <pc:sldMkLst>
          <pc:docMk/>
          <pc:sldMk cId="0" sldId="258"/>
        </pc:sldMkLst>
        <pc:spChg chg="mod">
          <ac:chgData name="Aidan Gill" userId="4c4c45df-46bd-4f72-99d7-b75b1ee2b5e7" providerId="ADAL" clId="{65C889AA-67BF-D840-A8E7-4ACCB8CDEF56}" dt="2023-09-05T11:31:33.171" v="757" actId="20577"/>
          <ac:spMkLst>
            <pc:docMk/>
            <pc:sldMk cId="0" sldId="258"/>
            <ac:spMk id="41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6T15:11:24.815" v="3294"/>
        <pc:sldMkLst>
          <pc:docMk/>
          <pc:sldMk cId="0" sldId="259"/>
        </pc:sldMkLst>
        <pc:spChg chg="mod">
          <ac:chgData name="Aidan Gill" userId="4c4c45df-46bd-4f72-99d7-b75b1ee2b5e7" providerId="ADAL" clId="{65C889AA-67BF-D840-A8E7-4ACCB8CDEF56}" dt="2023-09-05T10:09:21.606" v="212" actId="20577"/>
          <ac:spMkLst>
            <pc:docMk/>
            <pc:sldMk cId="0" sldId="259"/>
            <ac:spMk id="46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6T15:11:24.815" v="3294"/>
          <ac:spMkLst>
            <pc:docMk/>
            <pc:sldMk cId="0" sldId="259"/>
            <ac:spMk id="47" creationId="{00000000-0000-0000-0000-000000000000}"/>
          </ac:spMkLst>
        </pc:spChg>
        <pc:picChg chg="mod">
          <ac:chgData name="Aidan Gill" userId="4c4c45df-46bd-4f72-99d7-b75b1ee2b5e7" providerId="ADAL" clId="{65C889AA-67BF-D840-A8E7-4ACCB8CDEF56}" dt="2023-09-05T11:40:09.779" v="1072" actId="1076"/>
          <ac:picMkLst>
            <pc:docMk/>
            <pc:sldMk cId="0" sldId="259"/>
            <ac:picMk id="48" creationId="{00000000-0000-0000-0000-000000000000}"/>
          </ac:picMkLst>
        </pc:picChg>
      </pc:sldChg>
      <pc:sldChg chg="modSp mod">
        <pc:chgData name="Aidan Gill" userId="4c4c45df-46bd-4f72-99d7-b75b1ee2b5e7" providerId="ADAL" clId="{65C889AA-67BF-D840-A8E7-4ACCB8CDEF56}" dt="2023-09-05T11:46:36.401" v="1244" actId="20577"/>
        <pc:sldMkLst>
          <pc:docMk/>
          <pc:sldMk cId="0" sldId="260"/>
        </pc:sldMkLst>
        <pc:spChg chg="mod">
          <ac:chgData name="Aidan Gill" userId="4c4c45df-46bd-4f72-99d7-b75b1ee2b5e7" providerId="ADAL" clId="{65C889AA-67BF-D840-A8E7-4ACCB8CDEF56}" dt="2023-09-05T10:07:07.671" v="196" actId="20577"/>
          <ac:spMkLst>
            <pc:docMk/>
            <pc:sldMk cId="0" sldId="260"/>
            <ac:spMk id="53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1:46:36.401" v="1244" actId="20577"/>
          <ac:spMkLst>
            <pc:docMk/>
            <pc:sldMk cId="0" sldId="260"/>
            <ac:spMk id="54" creationId="{00000000-0000-0000-0000-000000000000}"/>
          </ac:spMkLst>
        </pc:spChg>
        <pc:picChg chg="mod">
          <ac:chgData name="Aidan Gill" userId="4c4c45df-46bd-4f72-99d7-b75b1ee2b5e7" providerId="ADAL" clId="{65C889AA-67BF-D840-A8E7-4ACCB8CDEF56}" dt="2023-09-05T10:08:11.773" v="202" actId="1076"/>
          <ac:picMkLst>
            <pc:docMk/>
            <pc:sldMk cId="0" sldId="260"/>
            <ac:picMk id="55" creationId="{00000000-0000-0000-0000-000000000000}"/>
          </ac:picMkLst>
        </pc:picChg>
      </pc:sldChg>
      <pc:sldChg chg="modSp mod">
        <pc:chgData name="Aidan Gill" userId="4c4c45df-46bd-4f72-99d7-b75b1ee2b5e7" providerId="ADAL" clId="{65C889AA-67BF-D840-A8E7-4ACCB8CDEF56}" dt="2023-09-05T11:51:44.180" v="1418" actId="20577"/>
        <pc:sldMkLst>
          <pc:docMk/>
          <pc:sldMk cId="0" sldId="261"/>
        </pc:sldMkLst>
        <pc:spChg chg="mod">
          <ac:chgData name="Aidan Gill" userId="4c4c45df-46bd-4f72-99d7-b75b1ee2b5e7" providerId="ADAL" clId="{65C889AA-67BF-D840-A8E7-4ACCB8CDEF56}" dt="2023-09-05T10:06:31.616" v="167" actId="20577"/>
          <ac:spMkLst>
            <pc:docMk/>
            <pc:sldMk cId="0" sldId="261"/>
            <ac:spMk id="60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1:51:44.180" v="1418" actId="20577"/>
          <ac:spMkLst>
            <pc:docMk/>
            <pc:sldMk cId="0" sldId="261"/>
            <ac:spMk id="61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18:40.887" v="1730" actId="20577"/>
        <pc:sldMkLst>
          <pc:docMk/>
          <pc:sldMk cId="0" sldId="262"/>
        </pc:sldMkLst>
        <pc:spChg chg="mod">
          <ac:chgData name="Aidan Gill" userId="4c4c45df-46bd-4f72-99d7-b75b1ee2b5e7" providerId="ADAL" clId="{65C889AA-67BF-D840-A8E7-4ACCB8CDEF56}" dt="2023-09-05T12:18:40.887" v="1730" actId="20577"/>
          <ac:spMkLst>
            <pc:docMk/>
            <pc:sldMk cId="0" sldId="262"/>
            <ac:spMk id="67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17:02.583" v="1721" actId="20577"/>
          <ac:spMkLst>
            <pc:docMk/>
            <pc:sldMk cId="0" sldId="262"/>
            <ac:spMk id="68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25:58.240" v="1935" actId="20577"/>
        <pc:sldMkLst>
          <pc:docMk/>
          <pc:sldMk cId="0" sldId="263"/>
        </pc:sldMkLst>
        <pc:spChg chg="mod">
          <ac:chgData name="Aidan Gill" userId="4c4c45df-46bd-4f72-99d7-b75b1ee2b5e7" providerId="ADAL" clId="{65C889AA-67BF-D840-A8E7-4ACCB8CDEF56}" dt="2023-09-05T12:18:48.323" v="1738" actId="20577"/>
          <ac:spMkLst>
            <pc:docMk/>
            <pc:sldMk cId="0" sldId="263"/>
            <ac:spMk id="74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25:58.240" v="1935" actId="20577"/>
          <ac:spMkLst>
            <pc:docMk/>
            <pc:sldMk cId="0" sldId="263"/>
            <ac:spMk id="75" creationId="{00000000-0000-0000-0000-000000000000}"/>
          </ac:spMkLst>
        </pc:spChg>
        <pc:picChg chg="mod">
          <ac:chgData name="Aidan Gill" userId="4c4c45df-46bd-4f72-99d7-b75b1ee2b5e7" providerId="ADAL" clId="{65C889AA-67BF-D840-A8E7-4ACCB8CDEF56}" dt="2023-09-05T12:23:49.526" v="1869" actId="1076"/>
          <ac:picMkLst>
            <pc:docMk/>
            <pc:sldMk cId="0" sldId="263"/>
            <ac:picMk id="76" creationId="{00000000-0000-0000-0000-000000000000}"/>
          </ac:picMkLst>
        </pc:picChg>
      </pc:sldChg>
      <pc:sldChg chg="modSp mod">
        <pc:chgData name="Aidan Gill" userId="4c4c45df-46bd-4f72-99d7-b75b1ee2b5e7" providerId="ADAL" clId="{65C889AA-67BF-D840-A8E7-4ACCB8CDEF56}" dt="2023-09-05T12:32:50.861" v="2103" actId="20577"/>
        <pc:sldMkLst>
          <pc:docMk/>
          <pc:sldMk cId="0" sldId="264"/>
        </pc:sldMkLst>
        <pc:spChg chg="mod">
          <ac:chgData name="Aidan Gill" userId="4c4c45df-46bd-4f72-99d7-b75b1ee2b5e7" providerId="ADAL" clId="{65C889AA-67BF-D840-A8E7-4ACCB8CDEF56}" dt="2023-09-05T10:03:35.801" v="103" actId="20577"/>
          <ac:spMkLst>
            <pc:docMk/>
            <pc:sldMk cId="0" sldId="264"/>
            <ac:spMk id="81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32:50.861" v="2103" actId="20577"/>
          <ac:spMkLst>
            <pc:docMk/>
            <pc:sldMk cId="0" sldId="264"/>
            <ac:spMk id="82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37:16.851" v="2275" actId="948"/>
        <pc:sldMkLst>
          <pc:docMk/>
          <pc:sldMk cId="0" sldId="265"/>
        </pc:sldMkLst>
        <pc:spChg chg="mod">
          <ac:chgData name="Aidan Gill" userId="4c4c45df-46bd-4f72-99d7-b75b1ee2b5e7" providerId="ADAL" clId="{65C889AA-67BF-D840-A8E7-4ACCB8CDEF56}" dt="2023-09-05T12:33:46.703" v="2141" actId="20577"/>
          <ac:spMkLst>
            <pc:docMk/>
            <pc:sldMk cId="0" sldId="265"/>
            <ac:spMk id="88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37:16.851" v="2275" actId="948"/>
          <ac:spMkLst>
            <pc:docMk/>
            <pc:sldMk cId="0" sldId="265"/>
            <ac:spMk id="89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47:24.600" v="2519" actId="1076"/>
        <pc:sldMkLst>
          <pc:docMk/>
          <pc:sldMk cId="0" sldId="266"/>
        </pc:sldMkLst>
        <pc:spChg chg="mod">
          <ac:chgData name="Aidan Gill" userId="4c4c45df-46bd-4f72-99d7-b75b1ee2b5e7" providerId="ADAL" clId="{65C889AA-67BF-D840-A8E7-4ACCB8CDEF56}" dt="2023-09-05T10:01:36.557" v="63" actId="20577"/>
          <ac:spMkLst>
            <pc:docMk/>
            <pc:sldMk cId="0" sldId="266"/>
            <ac:spMk id="95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47:24.600" v="2519" actId="1076"/>
          <ac:spMkLst>
            <pc:docMk/>
            <pc:sldMk cId="0" sldId="266"/>
            <ac:spMk id="96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55:12.689" v="2637" actId="20577"/>
        <pc:sldMkLst>
          <pc:docMk/>
          <pc:sldMk cId="0" sldId="267"/>
        </pc:sldMkLst>
        <pc:spChg chg="mod">
          <ac:chgData name="Aidan Gill" userId="4c4c45df-46bd-4f72-99d7-b75b1ee2b5e7" providerId="ADAL" clId="{65C889AA-67BF-D840-A8E7-4ACCB8CDEF56}" dt="2023-09-05T10:01:22.754" v="51" actId="20577"/>
          <ac:spMkLst>
            <pc:docMk/>
            <pc:sldMk cId="0" sldId="267"/>
            <ac:spMk id="104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55:12.689" v="2637" actId="20577"/>
          <ac:spMkLst>
            <pc:docMk/>
            <pc:sldMk cId="0" sldId="267"/>
            <ac:spMk id="105" creationId="{00000000-0000-0000-0000-000000000000}"/>
          </ac:spMkLst>
        </pc:spChg>
      </pc:sldChg>
      <pc:sldChg chg="modSp mod modCm">
        <pc:chgData name="Aidan Gill" userId="4c4c45df-46bd-4f72-99d7-b75b1ee2b5e7" providerId="ADAL" clId="{65C889AA-67BF-D840-A8E7-4ACCB8CDEF56}" dt="2023-09-05T12:59:39.885" v="2735" actId="20577"/>
        <pc:sldMkLst>
          <pc:docMk/>
          <pc:sldMk cId="0" sldId="268"/>
        </pc:sldMkLst>
        <pc:spChg chg="mod">
          <ac:chgData name="Aidan Gill" userId="4c4c45df-46bd-4f72-99d7-b75b1ee2b5e7" providerId="ADAL" clId="{65C889AA-67BF-D840-A8E7-4ACCB8CDEF56}" dt="2023-09-05T10:01:07.698" v="45" actId="20577"/>
          <ac:spMkLst>
            <pc:docMk/>
            <pc:sldMk cId="0" sldId="268"/>
            <ac:spMk id="111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59:39.885" v="2735" actId="20577"/>
          <ac:spMkLst>
            <pc:docMk/>
            <pc:sldMk cId="0" sldId="268"/>
            <ac:spMk id="11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idan Gill" userId="4c4c45df-46bd-4f72-99d7-b75b1ee2b5e7" providerId="ADAL" clId="{65C889AA-67BF-D840-A8E7-4ACCB8CDEF56}" dt="2023-09-05T12:59:39.885" v="2735" actId="20577"/>
              <pc2:cmMkLst xmlns:pc2="http://schemas.microsoft.com/office/powerpoint/2019/9/main/command">
                <pc:docMk/>
                <pc:sldMk cId="0" sldId="268"/>
                <pc2:cmMk id="{2BA53D12-C408-44EB-92A2-513087D9DA34}"/>
              </pc2:cmMkLst>
            </pc226:cmChg>
          </p:ext>
        </pc:extLst>
      </pc:sldChg>
      <pc:sldChg chg="modSp mod">
        <pc:chgData name="Aidan Gill" userId="4c4c45df-46bd-4f72-99d7-b75b1ee2b5e7" providerId="ADAL" clId="{65C889AA-67BF-D840-A8E7-4ACCB8CDEF56}" dt="2023-09-06T15:28:06.182" v="3295" actId="20577"/>
        <pc:sldMkLst>
          <pc:docMk/>
          <pc:sldMk cId="0" sldId="269"/>
        </pc:sldMkLst>
        <pc:spChg chg="mod">
          <ac:chgData name="Aidan Gill" userId="4c4c45df-46bd-4f72-99d7-b75b1ee2b5e7" providerId="ADAL" clId="{65C889AA-67BF-D840-A8E7-4ACCB8CDEF56}" dt="2023-09-05T10:00:40.219" v="31" actId="20577"/>
          <ac:spMkLst>
            <pc:docMk/>
            <pc:sldMk cId="0" sldId="269"/>
            <ac:spMk id="118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6T15:28:06.182" v="3295" actId="20577"/>
          <ac:spMkLst>
            <pc:docMk/>
            <pc:sldMk cId="0" sldId="269"/>
            <ac:spMk id="119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0:00:29.226" v="8" actId="1076"/>
        <pc:sldMkLst>
          <pc:docMk/>
          <pc:sldMk cId="0" sldId="270"/>
        </pc:sldMkLst>
        <pc:spChg chg="mod">
          <ac:chgData name="Aidan Gill" userId="4c4c45df-46bd-4f72-99d7-b75b1ee2b5e7" providerId="ADAL" clId="{65C889AA-67BF-D840-A8E7-4ACCB8CDEF56}" dt="2023-09-05T10:00:29.226" v="8" actId="1076"/>
          <ac:spMkLst>
            <pc:docMk/>
            <pc:sldMk cId="0" sldId="270"/>
            <ac:spMk id="126" creationId="{00000000-0000-0000-0000-000000000000}"/>
          </ac:spMkLst>
        </pc:spChg>
      </pc:sldChg>
      <pc:sldChg chg="modSp new mod">
        <pc:chgData name="Aidan Gill" userId="4c4c45df-46bd-4f72-99d7-b75b1ee2b5e7" providerId="ADAL" clId="{65C889AA-67BF-D840-A8E7-4ACCB8CDEF56}" dt="2023-09-05T10:16:49.824" v="492" actId="20577"/>
        <pc:sldMkLst>
          <pc:docMk/>
          <pc:sldMk cId="488943074" sldId="271"/>
        </pc:sldMkLst>
        <pc:spChg chg="mod">
          <ac:chgData name="Aidan Gill" userId="4c4c45df-46bd-4f72-99d7-b75b1ee2b5e7" providerId="ADAL" clId="{65C889AA-67BF-D840-A8E7-4ACCB8CDEF56}" dt="2023-09-05T10:12:06.181" v="286" actId="14100"/>
          <ac:spMkLst>
            <pc:docMk/>
            <pc:sldMk cId="488943074" sldId="271"/>
            <ac:spMk id="2" creationId="{DDD2A753-2B09-701D-7F74-54726F3AABFF}"/>
          </ac:spMkLst>
        </pc:spChg>
        <pc:spChg chg="mod">
          <ac:chgData name="Aidan Gill" userId="4c4c45df-46bd-4f72-99d7-b75b1ee2b5e7" providerId="ADAL" clId="{65C889AA-67BF-D840-A8E7-4ACCB8CDEF56}" dt="2023-09-05T10:16:49.824" v="492" actId="20577"/>
          <ac:spMkLst>
            <pc:docMk/>
            <pc:sldMk cId="488943074" sldId="271"/>
            <ac:spMk id="3" creationId="{B2DDCC3C-047D-1E53-10E2-E7DB566E56EB}"/>
          </ac:spMkLst>
        </pc:spChg>
      </pc:sldChg>
      <pc:sldMasterChg chg="modSp mod modSldLayout">
        <pc:chgData name="Aidan Gill" userId="4c4c45df-46bd-4f72-99d7-b75b1ee2b5e7" providerId="ADAL" clId="{65C889AA-67BF-D840-A8E7-4ACCB8CDEF56}" dt="2023-09-05T10:13:00.859" v="304" actId="20577"/>
        <pc:sldMasterMkLst>
          <pc:docMk/>
          <pc:sldMasterMk cId="0" sldId="2147483649"/>
        </pc:sldMasterMkLst>
        <pc:spChg chg="mod">
          <ac:chgData name="Aidan Gill" userId="4c4c45df-46bd-4f72-99d7-b75b1ee2b5e7" providerId="ADAL" clId="{65C889AA-67BF-D840-A8E7-4ACCB8CDEF56}" dt="2023-09-05T10:12:54.439" v="303" actId="20577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0:13:00.859" v="304" actId="20577"/>
          <ac:spMkLst>
            <pc:docMk/>
            <pc:sldMasterMk cId="0" sldId="2147483649"/>
            <ac:spMk id="12" creationId="{00000000-0000-0000-0000-000000000000}"/>
          </ac:spMkLst>
        </pc:spChg>
        <pc:sldLayoutChg chg="addSp delSp modSp mod">
          <pc:chgData name="Aidan Gill" userId="4c4c45df-46bd-4f72-99d7-b75b1ee2b5e7" providerId="ADAL" clId="{65C889AA-67BF-D840-A8E7-4ACCB8CDEF56}" dt="2023-09-05T10:12:49.249" v="300"/>
          <pc:sldLayoutMkLst>
            <pc:docMk/>
            <pc:sldMasterMk cId="0" sldId="2147483649"/>
            <pc:sldLayoutMk cId="0" sldId="2147483648"/>
          </pc:sldLayoutMkLst>
          <pc:spChg chg="add del mod">
            <ac:chgData name="Aidan Gill" userId="4c4c45df-46bd-4f72-99d7-b75b1ee2b5e7" providerId="ADAL" clId="{65C889AA-67BF-D840-A8E7-4ACCB8CDEF56}" dt="2023-09-05T10:12:49.249" v="300"/>
            <ac:spMkLst>
              <pc:docMk/>
              <pc:sldMasterMk cId="0" sldId="2147483649"/>
              <pc:sldLayoutMk cId="0" sldId="2147483648"/>
              <ac:spMk id="2" creationId="{1F1274F6-8CBE-A42B-1E96-EF79971BBD12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mag.com/magazine/articles/article-detail/your-business-100-years-innovation-history-electric-drill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rada.azurewebsites.net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hbc-standards.co.uk/6-superstructure-excluding-roofs/6-4-timber-and-concrete-upper-floors/6-4-8-timber-joist-spans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uildermag.co.uk/features/houses-time-safeguard-wars-part-two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messmithfencing.co.uk/cls-timber-2-4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okridgetimber.co.uk/high-and-low-pressure-timber-treatments-the-difference-and-the-benefits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d.com/2011/07/0707phillips-screw-patent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enerdata.co.uk/nai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mberwindows-southern.co.uk/62/716/door-ironmongery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https://www.ecmag.com/magazine/articles/article-detail/your-business-100-years-innovation-history-electric-drill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https://trada.azurewebsites.net/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1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https://nhbc-standards.co.uk/6-superstructure-excluding-roofs/6-4-timber-and-concrete-upper-floors/6-4-8-timber-joist-spans/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9" name="Google Shape;1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d553b40db_0_18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6" name="Google Shape;116;g25d553b40db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https://probuildermag.co.uk/features/houses-time-safeguard-wars-part-two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" name="Google Shape;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5d553b40db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g25d553b40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https://www.jamessmithfencing.co.uk/cls-timber-2-4m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https://www.brookridgetimber.co.uk/high-and-low-pressure-timber-treatments-the-difference-and-the-benefits/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" name="Google Shape;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" name="Google Shape;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https://www.wired.com/2011/07/0707phillips-screw-patent/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" name="Google Shape;6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cy-GB"/>
              <a:t>Sut mae hoelion yn cael eu gwneud - https://www.youtube.com/watch?v=CUTTmtLKD2g&amp;t=48s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https://www.fastenerdata.co.uk/nail</a:t>
            </a:r>
          </a:p>
        </p:txBody>
      </p:sp>
      <p:sp>
        <p:nvSpPr>
          <p:cNvPr id="72" name="Google Shape;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5d553b40db_0_27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https://www.timberwindows-southern.co.uk/62/716/door-ironmongery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" name="Google Shape;79;g25d553b40d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12" name="Google Shape;12;p1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16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5" name="Google Shape;15;p1" descr="City &amp; Guilds and EAL logo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mberwindows-southern.co.uk/uploads/assets/Timber/Door%20Hardware/Polished%20Chrome%20Door%20Hardware.p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andytooladviser.com/power-tools-history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s://www.ecmag.com/magazine/articles/article-detail/your-business-100-years-innovation-history-electric-dril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rada.azurewebsites.net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hbc-standards.co.uk/6-superstructure-excluding-roofs/6-4-timber-and-concrete-upper-floors/6-4-8-timber-joist-span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uildermag.co.uk/features/houses-time-safeguard-wars-part-tw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okridgetimber.co.uk/high-and-low-pressure-timber-treatments-the-difference-and-the-benefit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d.com/2011/07/0707phillips-screw-paten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enerdata.co.uk/nai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27" name="Google Shape;27;p3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944800"/>
            <a:ext cx="81534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PowerPoint 2: Dulliau adeiladu ar ôl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Gwaith haearn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31935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Yn ystod yr 20fed ganrif, daeth gwaith haearn perchnogol yn haws ei ddylunio a’i gynhyrchu, fel bod amrywiaeth o waith haearn ar gael yn dilyn dyluniad/dull cyson. Ynghyd â gweithgynhyrchu torfol, roedd hyn yn helpu’r diwydiant drwy wella argaeledd a chysondeb.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916C1-97AC-3B0F-3B52-5ED4961DD228}"/>
              </a:ext>
            </a:extLst>
          </p:cNvPr>
          <p:cNvSpPr txBox="1"/>
          <p:nvPr/>
        </p:nvSpPr>
        <p:spPr>
          <a:xfrm>
            <a:off x="5219700" y="2970300"/>
            <a:ext cx="279292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>
                <a:solidFill>
                  <a:schemeClr val="hlink"/>
                </a:solidFill>
                <a:hlinkClick r:id="rId3"/>
              </a:rPr>
              <a:t>Tarwch olwg ar y casgliad hwn o galedwedd drws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Ffitiadau – hongwyr distiau a chlipiau trawstiau</a:t>
            </a:r>
          </a:p>
        </p:txBody>
      </p:sp>
      <p:sp>
        <p:nvSpPr>
          <p:cNvPr id="89" name="Google Shape;89;p1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003589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Yn ystod yr 20fed ganrif, datblygwyd ffitiadau perchnogol fel hongwyr distiau a chlipiau trawstiau. Roedd y rhain yn disodli uniadau gwaith coed cymhleth a oedd yn cymryd amser i’w cynhyrchu.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Cynyddodd hyn yn sylweddol gyflymder y gwaith adeiladu. 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Cafodd yr hongiwr distiau ei ddyfeisio yn 1956, ac mae’n dal i gael ei ddefnyddio heddiw.</a:t>
            </a:r>
          </a:p>
          <a:p>
            <a:pPr marL="0" lvl="0" indent="0" algn="l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BCC2926-F3D9-7E81-72C9-7DC1FE6E04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213" y="2134654"/>
            <a:ext cx="4003589" cy="30026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Offer pŵer</a:t>
            </a:r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1"/>
          </p:nvPr>
        </p:nvSpPr>
        <p:spPr>
          <a:xfrm>
            <a:off x="457200" y="1390588"/>
            <a:ext cx="8229600" cy="479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1889 – Cafodd y dril trydan cyntaf ei ddyfeisio yn yr Alban. Fodd bynnag, roedd yn fawr iawn a doedd dim modd ei symud, felly dim ond mewn ffatrïoedd y cafodd ei ddefnyddio. </a:t>
            </a:r>
          </a:p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1916 – Dyfeisiodd Black </a:t>
            </a:r>
            <a:r>
              <a:rPr lang="cy-GB" sz="1600" dirty="0" err="1"/>
              <a:t>and</a:t>
            </a:r>
            <a:r>
              <a:rPr lang="cy-GB" sz="1600" dirty="0"/>
              <a:t> </a:t>
            </a:r>
            <a:r>
              <a:rPr lang="cy-GB" sz="1600" dirty="0" err="1"/>
              <a:t>Decker</a:t>
            </a:r>
            <a:r>
              <a:rPr lang="cy-GB" sz="1600" dirty="0"/>
              <a:t> ddril llaw cludadwy gyda charn pistol.</a:t>
            </a:r>
          </a:p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1932 – Cynhyrchodd </a:t>
            </a:r>
            <a:r>
              <a:rPr lang="cy-GB" sz="1600" dirty="0" err="1"/>
              <a:t>Bosch</a:t>
            </a:r>
            <a:r>
              <a:rPr lang="cy-GB" sz="1600" dirty="0"/>
              <a:t> y dril morthwyl cyntaf.</a:t>
            </a:r>
          </a:p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1961 – Cynhyrchodd Black </a:t>
            </a:r>
            <a:r>
              <a:rPr lang="cy-GB" sz="1600" dirty="0" err="1"/>
              <a:t>and</a:t>
            </a:r>
            <a:r>
              <a:rPr lang="cy-GB" sz="1600" dirty="0"/>
              <a:t> </a:t>
            </a:r>
            <a:r>
              <a:rPr lang="cy-GB" sz="1600" dirty="0" err="1"/>
              <a:t>Decker</a:t>
            </a:r>
            <a:r>
              <a:rPr lang="cy-GB" sz="1600" dirty="0"/>
              <a:t> y dril di-wifr cyntaf. 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tabLst>
                <a:tab pos="174625" algn="l"/>
              </a:tabLst>
            </a:pPr>
            <a:r>
              <a:rPr lang="cy-GB" sz="1600" dirty="0"/>
              <a:t>Rhai o’r cwmnïau eraill a ddatblygodd yr offer pŵer hyn ymhellach oedd </a:t>
            </a:r>
            <a:r>
              <a:rPr lang="cy-GB" sz="1600" dirty="0" err="1"/>
              <a:t>Milwaukee</a:t>
            </a:r>
            <a:r>
              <a:rPr lang="cy-GB" sz="1600" dirty="0"/>
              <a:t>, </a:t>
            </a:r>
            <a:r>
              <a:rPr lang="cy-GB" sz="1600" dirty="0" err="1"/>
              <a:t>Dewalt</a:t>
            </a:r>
            <a:r>
              <a:rPr lang="cy-GB" sz="1600" dirty="0"/>
              <a:t>, </a:t>
            </a:r>
            <a:r>
              <a:rPr lang="cy-GB" sz="1600" dirty="0" err="1"/>
              <a:t>Bosch</a:t>
            </a:r>
            <a:r>
              <a:rPr lang="cy-GB" sz="1600" dirty="0"/>
              <a:t>, </a:t>
            </a:r>
            <a:r>
              <a:rPr lang="cy-GB" sz="1600" dirty="0" err="1"/>
              <a:t>Fein</a:t>
            </a:r>
            <a:r>
              <a:rPr lang="cy-GB" sz="1600" dirty="0"/>
              <a:t> a </a:t>
            </a:r>
            <a:r>
              <a:rPr lang="cy-GB" sz="1600" dirty="0" err="1"/>
              <a:t>Festool</a:t>
            </a:r>
            <a:r>
              <a:rPr lang="cy-GB" sz="1600" dirty="0"/>
              <a:t>, a chwyldroi’r diwydiant adeiladu.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tabLst>
                <a:tab pos="174625" algn="l"/>
              </a:tabLst>
            </a:pPr>
            <a:r>
              <a:rPr lang="cy-GB" sz="1600" u="sng" dirty="0">
                <a:solidFill>
                  <a:schemeClr val="hlink"/>
                </a:solidFill>
                <a:hlinkClick r:id="rId3"/>
              </a:rPr>
              <a:t>Hanes Offer Pŵer</a:t>
            </a:r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9C13F1-D53A-F62F-C3E5-9D36967B935E}"/>
              </a:ext>
            </a:extLst>
          </p:cNvPr>
          <p:cNvSpPr txBox="1"/>
          <p:nvPr/>
        </p:nvSpPr>
        <p:spPr>
          <a:xfrm>
            <a:off x="963976" y="4776722"/>
            <a:ext cx="1371600" cy="5928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u="sng">
                <a:solidFill>
                  <a:schemeClr val="hlink"/>
                </a:solidFill>
                <a:hlinkClick r:id="rId4"/>
              </a:rPr>
              <a:t>Llun o ddril trydan</a:t>
            </a:r>
          </a:p>
        </p:txBody>
      </p:sp>
      <p:pic>
        <p:nvPicPr>
          <p:cNvPr id="2" name="Google Shape;112;p14">
            <a:extLst>
              <a:ext uri="{FF2B5EF4-FFF2-40B4-BE49-F238E27FC236}">
                <a16:creationId xmlns:a16="http://schemas.microsoft.com/office/drawing/2014/main" id="{750AF185-5D30-5031-C817-FB5A2224356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00351" y="4316638"/>
            <a:ext cx="2506732" cy="1513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13;p14">
            <a:extLst>
              <a:ext uri="{FF2B5EF4-FFF2-40B4-BE49-F238E27FC236}">
                <a16:creationId xmlns:a16="http://schemas.microsoft.com/office/drawing/2014/main" id="{625BC087-4510-8B3D-F739-897068B2CA94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9280" y="4316638"/>
            <a:ext cx="2872907" cy="1521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TRADA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just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Ffurfiwyd TRADA (the </a:t>
            </a:r>
            <a:r>
              <a:rPr lang="cy-GB" dirty="0" err="1">
                <a:hlinkClick r:id="rId3"/>
              </a:rPr>
              <a:t>Timber</a:t>
            </a:r>
            <a:r>
              <a:rPr lang="cy-GB" dirty="0">
                <a:hlinkClick r:id="rId3"/>
              </a:rPr>
              <a:t> Research and </a:t>
            </a:r>
            <a:r>
              <a:rPr lang="cy-GB" dirty="0" err="1">
                <a:hlinkClick r:id="rId3"/>
              </a:rPr>
              <a:t>Development</a:t>
            </a:r>
            <a:r>
              <a:rPr lang="cy-GB" dirty="0">
                <a:hlinkClick r:id="rId3"/>
              </a:rPr>
              <a:t> </a:t>
            </a:r>
            <a:r>
              <a:rPr lang="cy-GB" dirty="0" err="1">
                <a:hlinkClick r:id="rId3"/>
              </a:rPr>
              <a:t>Association</a:t>
            </a:r>
            <a:r>
              <a:rPr lang="cy-GB" dirty="0"/>
              <a:t>) yn 1934.</a:t>
            </a:r>
          </a:p>
          <a:p>
            <a:pPr marL="0" lvl="2" indent="0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Mae’n sefydliad rhyngwladol sy’n darparu gwybodaeth am y diwydiant pren i </a:t>
            </a:r>
            <a:r>
              <a:rPr lang="cy-GB" dirty="0" err="1"/>
              <a:t>randdeiliaid</a:t>
            </a:r>
            <a:r>
              <a:rPr lang="cy-GB" dirty="0"/>
              <a:t> megis cynhyrchwyr, gwneuthurwyr a defnyddwyr. </a:t>
            </a:r>
          </a:p>
          <a:p>
            <a:pPr marL="0" lvl="2" indent="0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Cafodd TRADA effaith fawr ar y diwydiant gwaith coed a saernïaeth: </a:t>
            </a:r>
          </a:p>
          <a:p>
            <a:pPr marL="285750" lvl="2" indent="-236538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14313" algn="l"/>
              </a:tabLst>
            </a:pPr>
            <a:r>
              <a:rPr lang="cy-GB" dirty="0"/>
              <a:t>Roeddent yn gwthio i bren gael ei ddefnyddio mwy yn y diwydiant adeiladu.</a:t>
            </a:r>
          </a:p>
          <a:p>
            <a:pPr marL="285750" lvl="2" indent="-236538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14313" algn="l"/>
              </a:tabLst>
            </a:pPr>
            <a:r>
              <a:rPr lang="cy-GB" dirty="0"/>
              <a:t>Roeddent yn profi, yn archwilio ac yn ardystio pren i sicrhau ei fod yn bodloni’r safonau cryfder rydym yn dal i’w dilyn heddiw. </a:t>
            </a:r>
          </a:p>
          <a:p>
            <a:pPr marL="49212" lvl="2" indent="0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tabLst>
                <a:tab pos="214313" algn="l"/>
              </a:tabLst>
            </a:pPr>
            <a:endParaRPr lang="en-US" sz="800" dirty="0"/>
          </a:p>
          <a:p>
            <a:pPr marL="49212" lvl="2" indent="0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tabLst>
                <a:tab pos="214313" algn="l"/>
              </a:tabLst>
            </a:pPr>
            <a:r>
              <a:rPr lang="cy-GB" dirty="0"/>
              <a:t>Sylwch nad yw brand TRADA yn bodoli mwyach; mae wedi cael ei ddisodli ar ôl uno </a:t>
            </a:r>
            <a:r>
              <a:rPr lang="cy-GB" dirty="0" err="1"/>
              <a:t>Timber</a:t>
            </a:r>
            <a:r>
              <a:rPr lang="cy-GB" dirty="0"/>
              <a:t> </a:t>
            </a:r>
            <a:r>
              <a:rPr lang="cy-GB" dirty="0" err="1"/>
              <a:t>Trade</a:t>
            </a:r>
            <a:r>
              <a:rPr lang="cy-GB" dirty="0"/>
              <a:t> </a:t>
            </a:r>
            <a:r>
              <a:rPr lang="cy-GB" dirty="0" err="1"/>
              <a:t>Federation</a:t>
            </a:r>
            <a:r>
              <a:rPr lang="cy-GB" dirty="0"/>
              <a:t> a TRADA, a’r endid newydd yw </a:t>
            </a:r>
            <a:r>
              <a:rPr lang="cy-GB" dirty="0" err="1"/>
              <a:t>Timber</a:t>
            </a:r>
            <a:r>
              <a:rPr lang="cy-GB" dirty="0"/>
              <a:t> </a:t>
            </a:r>
            <a:r>
              <a:rPr lang="cy-GB" dirty="0" err="1"/>
              <a:t>Development</a:t>
            </a:r>
            <a:r>
              <a:rPr lang="cy-GB" dirty="0"/>
              <a:t> UK.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Byrddau cribog</a:t>
            </a:r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40703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/>
              <a:t>Tua diwedd yr 20fed ganrif, cafodd byrddau cribog eu cyflwyno i alluogi pobl yn y diwydiant adeiladu i benderfynu pa faint o bren fyddai ei angen ar gyfer amrywiaeth o rychwantau. </a:t>
            </a:r>
          </a:p>
          <a:p>
            <a:pPr marL="0" lvl="2" indent="0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2" indent="0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/>
              <a:t>Mae modd defnyddio’r dull hwn heddiw fel canllaw. Fodd bynnag, yn y rhan fwyaf o achosion y dyddiau hyn, peiriannydd strwythurol sy’n penderfynu ar y meintiau hyn; nid saer.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B6CF26-2068-5F60-07FF-606A88706935}"/>
              </a:ext>
            </a:extLst>
          </p:cNvPr>
          <p:cNvSpPr txBox="1"/>
          <p:nvPr/>
        </p:nvSpPr>
        <p:spPr>
          <a:xfrm>
            <a:off x="5664200" y="2598003"/>
            <a:ext cx="24257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Cliciwch y ddolen hon i edrych ar enghreifftiau o fyrddau cribog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457200" y="90675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/>
              <a:t>Trawst to modern</a:t>
            </a:r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457200" y="1305000"/>
            <a:ext cx="485503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71463" lvl="2" indent="-22225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Tan y 1960au, roedd trawstiau pren yn cael eu defnyddio i adeiladu toeau a phontydd dur gyda chymorth uniadau pren. </a:t>
            </a:r>
          </a:p>
          <a:p>
            <a:pPr marL="271463" lvl="2" indent="-22225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Yn 1955, dyfeisiwyd y plât cysylltu hoelion </a:t>
            </a:r>
            <a:r>
              <a:rPr lang="cy-GB" dirty="0" err="1"/>
              <a:t>gweddog</a:t>
            </a:r>
            <a:r>
              <a:rPr lang="cy-GB" dirty="0"/>
              <a:t>: cwlwm metel ar gyfer gwaith adeiladu pren lle nad oedd angen sgriwiau, glud na hoelion eraill. Maent yn dal i gael eu defnyddio heddiw. </a:t>
            </a:r>
          </a:p>
          <a:p>
            <a:pPr marL="271463" lvl="2" indent="-22225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Yn y 1960au, cyflwynwyd trawstiau to pren modern gan ddefnyddio platiau hoelion </a:t>
            </a:r>
            <a:r>
              <a:rPr lang="cy-GB" dirty="0" err="1"/>
              <a:t>gweddog</a:t>
            </a:r>
            <a:r>
              <a:rPr lang="cy-GB" dirty="0"/>
              <a:t>. Maent yn dal i gael eu defnyddio heddiw. </a:t>
            </a:r>
          </a:p>
          <a:p>
            <a:pPr marL="271463" lvl="2" indent="-22225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Heddiw, mae trawstiau’n cael eu gwneud oddi ar y safle ac yna’n cael eu codi i safle, fel arfer â chanolbwynt 600mm. Mae hwn yn ddull llawer cyflymach o gynhyrchu toeau.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9ACF1FC-E860-5EB6-C750-409611B692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897" y="1629901"/>
            <a:ext cx="3113903" cy="2075935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52EE88CD-5239-DC13-434E-EC6FE31D1B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896" y="3945237"/>
            <a:ext cx="3113903" cy="207593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body" idx="4294967295"/>
          </p:nvPr>
        </p:nvSpPr>
        <p:spPr>
          <a:xfrm>
            <a:off x="457200" y="1775236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45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2A753-2B09-701D-7F74-54726F3AA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6" y="1008000"/>
            <a:ext cx="8409709" cy="382588"/>
          </a:xfrm>
        </p:spPr>
        <p:txBody>
          <a:bodyPr/>
          <a:lstStyle/>
          <a:p>
            <a:r>
              <a:rPr lang="cy-GB"/>
              <a:t>NOD: Archwilio’r newidiadau mewn dulliau adeiladu dros amser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DCC3C-047D-1E53-10E2-E7DB566E5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512000"/>
            <a:ext cx="8220364" cy="4248000"/>
          </a:xfrm>
        </p:spPr>
        <p:txBody>
          <a:bodyPr/>
          <a:lstStyle/>
          <a:p>
            <a:pPr marL="225425" indent="-222250"/>
            <a:r>
              <a:rPr lang="cy-GB" sz="1800"/>
              <a:t>Amcanion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Disgrifio esblygiad dulliau a thechnegau adeiladu modern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Disgrifio’r newidiadau i’r deunyddiau a’r offer a ddefnyddir mewn gwaith adeiladu ar ôl 1919</a:t>
            </a:r>
          </a:p>
        </p:txBody>
      </p:sp>
    </p:spTree>
    <p:extLst>
      <p:ext uri="{BB962C8B-B14F-4D97-AF65-F5344CB8AC3E}">
        <p14:creationId xmlns:p14="http://schemas.microsoft.com/office/powerpoint/2010/main" val="48894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 ar ôl 1919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7628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/>
              <a:t>Ar ôl y Rhyfel Byd Cyntaf, roedd </a:t>
            </a:r>
            <a:r>
              <a:rPr lang="cy-GB">
                <a:hlinkClick r:id="rId3"/>
              </a:rPr>
              <a:t>ymgyrch fawr at adeiladu cartrefi newydd</a:t>
            </a:r>
            <a:r>
              <a:rPr lang="cy-GB"/>
              <a:t>. Roedd rhai newidiadau sylweddol hefyd yn y ffordd roeddent yn cael eu hadeiladu, gan gynnwys:</a:t>
            </a:r>
          </a:p>
          <a:p>
            <a:pPr marL="222250" lvl="2" indent="-173038" algn="l" rtl="0">
              <a:lnSpc>
                <a:spcPct val="100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cyflwyno ceudodau mewn waliau allanol</a:t>
            </a:r>
          </a:p>
          <a:p>
            <a:pPr marL="222250" lvl="2" indent="-173038" algn="l" rtl="0">
              <a:lnSpc>
                <a:spcPct val="100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defnyddio sylfeini concrid</a:t>
            </a:r>
          </a:p>
          <a:p>
            <a:pPr marL="222250" lvl="2" indent="-173038" algn="l" rtl="0">
              <a:lnSpc>
                <a:spcPct val="100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ymgorffori cwrs atal lleithder (DPC) yn y waliau.</a:t>
            </a:r>
          </a:p>
          <a:p>
            <a:pPr marL="0" lvl="2" indent="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</a:pPr>
            <a:r>
              <a:rPr lang="cy-GB"/>
              <a:t>Gyda’i gilydd, roedd y newidiadau hyn yn golygu bod y cartrefi’n sychach, yn fwy effeithlon yn thermol ac yn fwy solet, a’u bod yn llai agored i symudiad, oerni a lleithder.  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06183-AFC6-EC19-0366-9D17D92678E6}"/>
              </a:ext>
            </a:extLst>
          </p:cNvPr>
          <p:cNvSpPr txBox="1"/>
          <p:nvPr/>
        </p:nvSpPr>
        <p:spPr>
          <a:xfrm>
            <a:off x="5930900" y="2933700"/>
            <a:ext cx="2324100" cy="6560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Diagram o groestoriad wal geudod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Adeiladu ar ôl 1919</a:t>
            </a:r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/>
              <a:t>Ar ôl yr Ail Ryfel Byd, roedd angen ailadeiladu’r wlad ac roedd straen mawr ar adnoddau a gweithwyr. Roedd dylunio o ansawdd uchel a defnyddio adnoddau’n effeithlon, gan gynnwys pren, yn hanfodol oherwydd bod llai o adnoddau ar gael. </a:t>
            </a:r>
          </a:p>
          <a:p>
            <a:pPr marL="0" lvl="0" indent="0" algn="l" rtl="0">
              <a:lnSpc>
                <a:spcPct val="15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/>
              <a:t>Roedd cartrefi’n cael eu hadeiladu mewn niferoedd enfawr ar ôl yr Ail Ryfel Byd ac felly roedd yn rhaid i safonau ansawdd a phrosesau gweithgynhyrchu wella.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Pren</a:t>
            </a:r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66997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Dechreuodd y dulliau adeiladu a’r deunyddiau a oedd yn cael eu defnyddio newid. Roedd trafnidiaeth well a diffyg argaeledd lleol rhai deunyddiau yn golygu bod y DU yn dechrau mewnforio mwy o adnoddau.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Er enghraifft, roedd pren yn cael ei fewnforio o </a:t>
            </a:r>
            <a:r>
              <a:rPr lang="cy-GB" sz="1800" dirty="0" err="1"/>
              <a:t>Ganada</a:t>
            </a:r>
            <a:r>
              <a:rPr lang="cy-GB" sz="1800" dirty="0"/>
              <a:t> a Sgandinafia. Er mwyn sicrhau bod y pren a oedd yn cael ei fewnforio o ansawdd a maint cyson, cyflwynwyd Safon </a:t>
            </a:r>
            <a:r>
              <a:rPr lang="cy-GB" sz="1800" dirty="0" err="1"/>
              <a:t>Lumber</a:t>
            </a:r>
            <a:r>
              <a:rPr lang="cy-GB" sz="1800" dirty="0"/>
              <a:t> Canada (CLS). Roedd coed a oedd yn cael eu mewnforio yn cael ei llifio i feintiau penodol rydym yn dal i’w defnyddio heddiw.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Google Shape;48;p6">
            <a:extLst>
              <a:ext uri="{FF2B5EF4-FFF2-40B4-BE49-F238E27FC236}">
                <a16:creationId xmlns:a16="http://schemas.microsoft.com/office/drawing/2014/main" id="{2698ABE0-63A0-4B3C-737A-DFB1FA51ED3D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1891" y="1961910"/>
            <a:ext cx="3292763" cy="3440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Cadwolion pren</a:t>
            </a:r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457199" y="1512000"/>
            <a:ext cx="4895273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rtl="0">
              <a:lnSpc>
                <a:spcPct val="133000"/>
              </a:lnSpc>
              <a:spcAft>
                <a:spcPts val="500"/>
              </a:spcAft>
              <a:buNone/>
            </a:pPr>
            <a:r>
              <a:rPr lang="cy-GB"/>
              <a:t>Ers cannoedd o flynyddoedd, mae olewau tar a chynhyrchion naturiol fel pyg wedi cael eu defnyddio fel cadwolion i warchod ac ymestyn oes waith pren. Wrth i dechnoleg ddatblygu ar ôl 1919, daeth tri phrif fath o gadwolion cemegol i’r amlwg:</a:t>
            </a:r>
          </a:p>
          <a:p>
            <a:pPr marL="222250" lvl="2" indent="-173038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seiliedig ar ddŵr</a:t>
            </a:r>
          </a:p>
          <a:p>
            <a:pPr marL="222250" lvl="2" indent="-173038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seiliedig ar olew</a:t>
            </a:r>
          </a:p>
          <a:p>
            <a:pPr marL="222250" lvl="2" indent="-173038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toddydd organig ysgafn.</a:t>
            </a:r>
          </a:p>
          <a:p>
            <a:pPr marL="0" lvl="2" indent="0" rtl="0">
              <a:lnSpc>
                <a:spcPct val="133000"/>
              </a:lnSpc>
              <a:spcAft>
                <a:spcPts val="500"/>
              </a:spcAft>
              <a:buNone/>
            </a:pPr>
            <a:r>
              <a:rPr lang="cy-GB"/>
              <a:t>I ddechrau, roedd brwsh neu chwistrell yn cael eu defnyddio ar eu cyfer. Yn y 1960au, datblygwyd </a:t>
            </a:r>
            <a:r>
              <a:rPr lang="cy-GB">
                <a:hlinkClick r:id="rId3"/>
              </a:rPr>
              <a:t>triniaeth pwysedd.</a:t>
            </a:r>
          </a:p>
          <a:p>
            <a:pPr marL="285750" lvl="2" indent="-184150" algn="just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171450" lvl="2" indent="-107950" algn="just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4835BD-9A0C-14E7-9F45-2126722F34BC}"/>
              </a:ext>
            </a:extLst>
          </p:cNvPr>
          <p:cNvSpPr txBox="1"/>
          <p:nvPr/>
        </p:nvSpPr>
        <p:spPr>
          <a:xfrm>
            <a:off x="5918200" y="3013501"/>
            <a:ext cx="2286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 dirty="0">
                <a:solidFill>
                  <a:schemeClr val="hlink"/>
                </a:solidFill>
                <a:hlinkClick r:id="rId3"/>
              </a:rPr>
              <a:t>Cliciwch yma i weld triniaeth pwysedd ar waith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Deunyddiau dalen</a:t>
            </a:r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457199" y="1512000"/>
            <a:ext cx="4705927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O ganol y 1800au, roedd deunyddiau dalen haenog fel pren haenog yn cael eu gwneud o bren caled.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Dechreuodd pren meddal gael ei ddefnyddio yn ystod yr 20fed ganrif. Roedd dalennau pren meddal yn rhatach i’w gweithgynhyrchu a gellid eu defnyddio ar gyfer eitemau llai addurnol.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Roedd technoleg glud hefyd wedi gwella; defnyddiwyd glud synthetig yn lle glud seiliedig ar anifeiliaid. Roedd hyn yn golygu bod deunyddiau dalen fel pren haenog yn fwy dibynadwy ac yn haws eu gweithgynhyrchu.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BE7CD02-5B3B-FAD6-958C-CDBA148C8A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7244" y="2001177"/>
            <a:ext cx="3569556" cy="28556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>
            <a:off x="457200" y="924959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/>
              <a:t>Ffitiadau – sgriwiau</a:t>
            </a:r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1"/>
          </p:nvPr>
        </p:nvSpPr>
        <p:spPr>
          <a:xfrm>
            <a:off x="457200" y="1307547"/>
            <a:ext cx="5050904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Roedd sgriwiau wedi cael eu defnyddio ers cannoedd o flynyddoedd, ond yn 1931 a 1933, dyfeisiwyd sgriw a </a:t>
            </a:r>
            <a:r>
              <a:rPr lang="cy-GB" sz="1800" dirty="0" err="1"/>
              <a:t>sgriwdreifr</a:t>
            </a:r>
            <a:r>
              <a:rPr lang="cy-GB" sz="1800" dirty="0"/>
              <a:t> Phillips. Roedd hyn yn gwneud sgriwiau’n llawer haws eu gosod ac felly daethant yn ddull gosod llawer mwy poblogaidd.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Cafodd y newid hwn ei gyflymu ar ôl i’r </a:t>
            </a:r>
            <a:r>
              <a:rPr lang="cy-GB" sz="1800" dirty="0" err="1"/>
              <a:t>Pozindrev</a:t>
            </a:r>
            <a:r>
              <a:rPr lang="cy-GB" sz="1800" dirty="0"/>
              <a:t> gael patent gan GKN </a:t>
            </a:r>
            <a:r>
              <a:rPr lang="cy-GB" sz="1800" dirty="0" err="1"/>
              <a:t>Screws</a:t>
            </a:r>
            <a:r>
              <a:rPr lang="cy-GB" sz="1800" dirty="0"/>
              <a:t> </a:t>
            </a:r>
            <a:r>
              <a:rPr lang="cy-GB" sz="1800" dirty="0" err="1"/>
              <a:t>and</a:t>
            </a:r>
            <a:r>
              <a:rPr lang="cy-GB" sz="1800" dirty="0"/>
              <a:t> </a:t>
            </a:r>
            <a:r>
              <a:rPr lang="cy-GB" sz="1800" dirty="0" err="1"/>
              <a:t>Fasteners</a:t>
            </a:r>
            <a:r>
              <a:rPr lang="cy-GB" sz="1800" dirty="0"/>
              <a:t> yn 1962.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Roedd y dyfeisiadau hyn, ochr yn ochr â chyflwyno offer pŵer, wedi chwyldroi’r diwydiant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640F13-A965-2B7B-36FB-B7ED200D0323}"/>
              </a:ext>
            </a:extLst>
          </p:cNvPr>
          <p:cNvSpPr txBox="1"/>
          <p:nvPr/>
        </p:nvSpPr>
        <p:spPr>
          <a:xfrm>
            <a:off x="6083300" y="2781300"/>
            <a:ext cx="23495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Tarwch olwg ar y patentau sydd wedi chwyldroi’r diwydiant!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457200" y="922411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/>
              <a:t>Ffitiadau – hoelion</a:t>
            </a:r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1"/>
          </p:nvPr>
        </p:nvSpPr>
        <p:spPr>
          <a:xfrm>
            <a:off x="457200" y="1298991"/>
            <a:ext cx="466898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 dirty="0"/>
              <a:t>Rhwng 1800 a 1900, roedd y broses o weithgynhyrchu hoelion wedi gwella’n sylweddol. Roedd hoelion gwifren yn hawdd eu gwneud ac yn cael eu cynhyrchu mewn niferoedd mawr.</a:t>
            </a:r>
          </a:p>
          <a:p>
            <a:pPr marL="0" lvl="0" indent="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 dirty="0"/>
              <a:t>Yn 1913, roedd 90% o hoelion wedi’u gweithgynhyrchu yn hoelion gwifren, ac maent yn dal i ddominyddu’r farchnad. </a:t>
            </a:r>
          </a:p>
          <a:p>
            <a:pPr marL="0" lvl="0" indent="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 dirty="0"/>
              <a:t>Aeth hoelion o fod yn brin ac yn werthfawr i fod yn rhad, wedi’u cynhyrchu’n eang. </a:t>
            </a:r>
            <a:r>
              <a:rPr lang="cy-GB" sz="1600" u="sng" dirty="0">
                <a:solidFill>
                  <a:schemeClr val="hlink"/>
                </a:solidFill>
              </a:rPr>
              <a:t>Sut mae hoelion yn cael eu gwneud.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866FDA-9A32-283E-233D-B7EC2A5DE052}"/>
              </a:ext>
            </a:extLst>
          </p:cNvPr>
          <p:cNvSpPr txBox="1"/>
          <p:nvPr/>
        </p:nvSpPr>
        <p:spPr>
          <a:xfrm>
            <a:off x="6197600" y="3013501"/>
            <a:ext cx="1905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Cliciwch yma i ddysgu am hanes hoelion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1357</Words>
  <Application>Microsoft Office PowerPoint</Application>
  <PresentationFormat>On-screen Show (4:3)</PresentationFormat>
  <Paragraphs>174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Default Design</vt:lpstr>
      <vt:lpstr>PowerPoint 2: Dulliau adeiladu ar ôl 1919</vt:lpstr>
      <vt:lpstr>NOD: Archwilio’r newidiadau mewn dulliau adeiladu dros amser</vt:lpstr>
      <vt:lpstr>Dulliau adeiladu ar ôl 1919</vt:lpstr>
      <vt:lpstr>Adeiladu ar ôl 1919</vt:lpstr>
      <vt:lpstr>Pren</vt:lpstr>
      <vt:lpstr>Cadwolion pren</vt:lpstr>
      <vt:lpstr>Deunyddiau dalen</vt:lpstr>
      <vt:lpstr>Ffitiadau – sgriwiau</vt:lpstr>
      <vt:lpstr>Ffitiadau – hoelion</vt:lpstr>
      <vt:lpstr>Gwaith haearn</vt:lpstr>
      <vt:lpstr>Ffitiadau – hongwyr distiau a chlipiau trawstiau</vt:lpstr>
      <vt:lpstr>Offer pŵer</vt:lpstr>
      <vt:lpstr>TRADA</vt:lpstr>
      <vt:lpstr>Byrddau cribog</vt:lpstr>
      <vt:lpstr>Trawst to modern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Post-1919 Construction Methods</dc:title>
  <dc:creator>Fix it up</dc:creator>
  <cp:lastModifiedBy>Claire Brooks</cp:lastModifiedBy>
  <cp:revision>18</cp:revision>
  <cp:lastPrinted>2023-09-27T12:15:51Z</cp:lastPrinted>
  <dcterms:modified xsi:type="dcterms:W3CDTF">2023-10-02T16:33:16Z</dcterms:modified>
</cp:coreProperties>
</file>