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9"/>
  </p:notesMasterIdLst>
  <p:sldIdLst>
    <p:sldId id="256" r:id="rId2"/>
    <p:sldId id="271" r:id="rId3"/>
    <p:sldId id="257" r:id="rId4"/>
    <p:sldId id="258" r:id="rId5"/>
    <p:sldId id="259" r:id="rId6"/>
    <p:sldId id="260" r:id="rId7"/>
    <p:sldId id="273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EDF413-3233-B019-CDFE-260405737A53}" name="Mark Van Ek" initials="MVE" userId="S::Mark.VanEk@coleggwent.ac.uk::e746b0d1-a953-44e7-b6aa-459681ea68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2E5E20-ECBC-4017-9872-318559884738}" v="1" dt="2023-10-02T16:39:49.7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18"/>
    <p:restoredTop sz="80203" autoAdjust="0"/>
  </p:normalViewPr>
  <p:slideViewPr>
    <p:cSldViewPr snapToGrid="0">
      <p:cViewPr varScale="1">
        <p:scale>
          <a:sx n="49" d="100"/>
          <a:sy n="49" d="100"/>
        </p:scale>
        <p:origin x="43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dan Gill" userId="4c4c45df-46bd-4f72-99d7-b75b1ee2b5e7" providerId="ADAL" clId="{A01E3BF0-E647-4245-8A70-88A556DC1338}"/>
    <pc:docChg chg="modSld">
      <pc:chgData name="Aidan Gill" userId="4c4c45df-46bd-4f72-99d7-b75b1ee2b5e7" providerId="ADAL" clId="{A01E3BF0-E647-4245-8A70-88A556DC1338}" dt="2023-09-08T11:15:31.482" v="58"/>
      <pc:docMkLst>
        <pc:docMk/>
      </pc:docMkLst>
      <pc:sldChg chg="modSp mod">
        <pc:chgData name="Aidan Gill" userId="4c4c45df-46bd-4f72-99d7-b75b1ee2b5e7" providerId="ADAL" clId="{A01E3BF0-E647-4245-8A70-88A556DC1338}" dt="2023-09-07T15:25:40.012" v="0" actId="20577"/>
        <pc:sldMkLst>
          <pc:docMk/>
          <pc:sldMk cId="0" sldId="256"/>
        </pc:sldMkLst>
        <pc:spChg chg="mod">
          <ac:chgData name="Aidan Gill" userId="4c4c45df-46bd-4f72-99d7-b75b1ee2b5e7" providerId="ADAL" clId="{A01E3BF0-E647-4245-8A70-88A556DC1338}" dt="2023-09-07T15:25:40.012" v="0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49:13.354" v="37"/>
        <pc:sldMkLst>
          <pc:docMk/>
          <pc:sldMk cId="0" sldId="257"/>
        </pc:sldMkLst>
        <pc:spChg chg="mod">
          <ac:chgData name="Aidan Gill" userId="4c4c45df-46bd-4f72-99d7-b75b1ee2b5e7" providerId="ADAL" clId="{A01E3BF0-E647-4245-8A70-88A556DC1338}" dt="2023-09-08T10:49:11.574" v="36" actId="21"/>
          <ac:spMkLst>
            <pc:docMk/>
            <pc:sldMk cId="0" sldId="257"/>
            <ac:spMk id="34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49:53.047" v="39"/>
        <pc:sldMkLst>
          <pc:docMk/>
          <pc:sldMk cId="0" sldId="259"/>
        </pc:sldMkLst>
        <pc:spChg chg="mod">
          <ac:chgData name="Aidan Gill" userId="4c4c45df-46bd-4f72-99d7-b75b1ee2b5e7" providerId="ADAL" clId="{A01E3BF0-E647-4245-8A70-88A556DC1338}" dt="2023-09-08T10:49:51.688" v="38" actId="21"/>
          <ac:spMkLst>
            <pc:docMk/>
            <pc:sldMk cId="0" sldId="259"/>
            <ac:spMk id="47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0:57.148" v="42" actId="20577"/>
        <pc:sldMkLst>
          <pc:docMk/>
          <pc:sldMk cId="0" sldId="260"/>
        </pc:sldMkLst>
        <pc:spChg chg="mod">
          <ac:chgData name="Aidan Gill" userId="4c4c45df-46bd-4f72-99d7-b75b1ee2b5e7" providerId="ADAL" clId="{A01E3BF0-E647-4245-8A70-88A556DC1338}" dt="2023-09-08T10:50:57.148" v="42" actId="20577"/>
          <ac:spMkLst>
            <pc:docMk/>
            <pc:sldMk cId="0" sldId="260"/>
            <ac:spMk id="54" creationId="{00000000-0000-0000-0000-000000000000}"/>
          </ac:spMkLst>
        </pc:spChg>
      </pc:sldChg>
      <pc:sldChg chg="modSp mod">
        <pc:chgData name="Aidan Gill" userId="4c4c45df-46bd-4f72-99d7-b75b1ee2b5e7" providerId="ADAL" clId="{A01E3BF0-E647-4245-8A70-88A556DC1338}" dt="2023-09-07T17:32:15.724" v="18" actId="20577"/>
        <pc:sldMkLst>
          <pc:docMk/>
          <pc:sldMk cId="0" sldId="261"/>
        </pc:sldMkLst>
        <pc:spChg chg="mod">
          <ac:chgData name="Aidan Gill" userId="4c4c45df-46bd-4f72-99d7-b75b1ee2b5e7" providerId="ADAL" clId="{A01E3BF0-E647-4245-8A70-88A556DC1338}" dt="2023-09-07T17:32:15.724" v="18" actId="20577"/>
          <ac:spMkLst>
            <pc:docMk/>
            <pc:sldMk cId="0" sldId="261"/>
            <ac:spMk id="61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1:47.866" v="44"/>
        <pc:sldMkLst>
          <pc:docMk/>
          <pc:sldMk cId="0" sldId="262"/>
        </pc:sldMkLst>
        <pc:spChg chg="mod">
          <ac:chgData name="Aidan Gill" userId="4c4c45df-46bd-4f72-99d7-b75b1ee2b5e7" providerId="ADAL" clId="{A01E3BF0-E647-4245-8A70-88A556DC1338}" dt="2023-09-08T10:51:45.919" v="43" actId="21"/>
          <ac:spMkLst>
            <pc:docMk/>
            <pc:sldMk cId="0" sldId="262"/>
            <ac:spMk id="68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0:54:08.477" v="49" actId="20577"/>
        <pc:sldMkLst>
          <pc:docMk/>
          <pc:sldMk cId="0" sldId="263"/>
        </pc:sldMkLst>
        <pc:spChg chg="mod">
          <ac:chgData name="Aidan Gill" userId="4c4c45df-46bd-4f72-99d7-b75b1ee2b5e7" providerId="ADAL" clId="{A01E3BF0-E647-4245-8A70-88A556DC1338}" dt="2023-09-08T10:54:08.477" v="49" actId="20577"/>
          <ac:spMkLst>
            <pc:docMk/>
            <pc:sldMk cId="0" sldId="263"/>
            <ac:spMk id="75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1:10:13.363" v="51"/>
        <pc:sldMkLst>
          <pc:docMk/>
          <pc:sldMk cId="0" sldId="264"/>
        </pc:sldMkLst>
        <pc:spChg chg="mod">
          <ac:chgData name="Aidan Gill" userId="4c4c45df-46bd-4f72-99d7-b75b1ee2b5e7" providerId="ADAL" clId="{A01E3BF0-E647-4245-8A70-88A556DC1338}" dt="2023-09-08T11:10:12.201" v="50" actId="21"/>
          <ac:spMkLst>
            <pc:docMk/>
            <pc:sldMk cId="0" sldId="264"/>
            <ac:spMk id="82" creationId="{00000000-0000-0000-0000-000000000000}"/>
          </ac:spMkLst>
        </pc:spChg>
      </pc:sldChg>
      <pc:sldChg chg="modSp mod modNotesTx">
        <pc:chgData name="Aidan Gill" userId="4c4c45df-46bd-4f72-99d7-b75b1ee2b5e7" providerId="ADAL" clId="{A01E3BF0-E647-4245-8A70-88A556DC1338}" dt="2023-09-08T11:14:00.639" v="54"/>
        <pc:sldMkLst>
          <pc:docMk/>
          <pc:sldMk cId="0" sldId="266"/>
        </pc:sldMkLst>
        <pc:picChg chg="mod">
          <ac:chgData name="Aidan Gill" userId="4c4c45df-46bd-4f72-99d7-b75b1ee2b5e7" providerId="ADAL" clId="{A01E3BF0-E647-4245-8A70-88A556DC1338}" dt="2023-09-07T18:12:26.016" v="19" actId="1076"/>
          <ac:picMkLst>
            <pc:docMk/>
            <pc:sldMk cId="0" sldId="266"/>
            <ac:picMk id="97" creationId="{00000000-0000-0000-0000-000000000000}"/>
          </ac:picMkLst>
        </pc:picChg>
        <pc:picChg chg="mod">
          <ac:chgData name="Aidan Gill" userId="4c4c45df-46bd-4f72-99d7-b75b1ee2b5e7" providerId="ADAL" clId="{A01E3BF0-E647-4245-8A70-88A556DC1338}" dt="2023-09-07T18:13:23.034" v="22" actId="1076"/>
          <ac:picMkLst>
            <pc:docMk/>
            <pc:sldMk cId="0" sldId="266"/>
            <ac:picMk id="99" creationId="{00000000-0000-0000-0000-000000000000}"/>
          </ac:picMkLst>
        </pc:picChg>
      </pc:sldChg>
      <pc:sldChg chg="modSp mod modNotesTx">
        <pc:chgData name="Aidan Gill" userId="4c4c45df-46bd-4f72-99d7-b75b1ee2b5e7" providerId="ADAL" clId="{A01E3BF0-E647-4245-8A70-88A556DC1338}" dt="2023-09-08T11:15:31.482" v="58"/>
        <pc:sldMkLst>
          <pc:docMk/>
          <pc:sldMk cId="0" sldId="267"/>
        </pc:sldMkLst>
        <pc:spChg chg="mod">
          <ac:chgData name="Aidan Gill" userId="4c4c45df-46bd-4f72-99d7-b75b1ee2b5e7" providerId="ADAL" clId="{A01E3BF0-E647-4245-8A70-88A556DC1338}" dt="2023-09-08T11:15:18.693" v="56" actId="20577"/>
          <ac:spMkLst>
            <pc:docMk/>
            <pc:sldMk cId="0" sldId="267"/>
            <ac:spMk id="105" creationId="{00000000-0000-0000-0000-000000000000}"/>
          </ac:spMkLst>
        </pc:spChg>
        <pc:picChg chg="mod">
          <ac:chgData name="Aidan Gill" userId="4c4c45df-46bd-4f72-99d7-b75b1ee2b5e7" providerId="ADAL" clId="{A01E3BF0-E647-4245-8A70-88A556DC1338}" dt="2023-09-08T11:15:27.127" v="57"/>
          <ac:picMkLst>
            <pc:docMk/>
            <pc:sldMk cId="0" sldId="267"/>
            <ac:picMk id="106" creationId="{00000000-0000-0000-0000-000000000000}"/>
          </ac:picMkLst>
        </pc:picChg>
      </pc:sldChg>
      <pc:sldChg chg="modSp mod">
        <pc:chgData name="Aidan Gill" userId="4c4c45df-46bd-4f72-99d7-b75b1ee2b5e7" providerId="ADAL" clId="{A01E3BF0-E647-4245-8A70-88A556DC1338}" dt="2023-09-08T10:27:23.987" v="35" actId="179"/>
        <pc:sldMkLst>
          <pc:docMk/>
          <pc:sldMk cId="0" sldId="269"/>
        </pc:sldMkLst>
        <pc:spChg chg="mod">
          <ac:chgData name="Aidan Gill" userId="4c4c45df-46bd-4f72-99d7-b75b1ee2b5e7" providerId="ADAL" clId="{A01E3BF0-E647-4245-8A70-88A556DC1338}" dt="2023-09-08T10:27:23.987" v="35" actId="179"/>
          <ac:spMkLst>
            <pc:docMk/>
            <pc:sldMk cId="0" sldId="269"/>
            <ac:spMk id="119" creationId="{00000000-0000-0000-0000-000000000000}"/>
          </ac:spMkLst>
        </pc:spChg>
      </pc:sldChg>
    </pc:docChg>
  </pc:docChgLst>
  <pc:docChgLst>
    <pc:chgData name="Claire Brooks" userId="045b5ce1-bb15-4c22-aa7e-c7b600949989" providerId="ADAL" clId="{252E5E20-ECBC-4017-9872-318559884738}"/>
    <pc:docChg chg="modMainMaster">
      <pc:chgData name="Claire Brooks" userId="045b5ce1-bb15-4c22-aa7e-c7b600949989" providerId="ADAL" clId="{252E5E20-ECBC-4017-9872-318559884738}" dt="2023-10-02T09:37:05.900" v="4" actId="20577"/>
      <pc:docMkLst>
        <pc:docMk/>
      </pc:docMkLst>
      <pc:sldMasterChg chg="modSp mod">
        <pc:chgData name="Claire Brooks" userId="045b5ce1-bb15-4c22-aa7e-c7b600949989" providerId="ADAL" clId="{252E5E20-ECBC-4017-9872-318559884738}" dt="2023-10-02T09:37:05.900" v="4" actId="20577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252E5E20-ECBC-4017-9872-318559884738}" dt="2023-10-02T09:37:03.747" v="3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252E5E20-ECBC-4017-9872-318559884738}" dt="2023-10-02T09:37:05.900" v="4" actId="20577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252E5E20-ECBC-4017-9872-318559884738}" dt="2023-10-02T09:34:54.282" v="2" actId="20577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  <pc:docChgLst>
    <pc:chgData name="Aidan Gill" userId="4c4c45df-46bd-4f72-99d7-b75b1ee2b5e7" providerId="ADAL" clId="{65C889AA-67BF-D840-A8E7-4ACCB8CDEF56}"/>
    <pc:docChg chg="undo redo custSel addSld modSld modMainMaster">
      <pc:chgData name="Aidan Gill" userId="4c4c45df-46bd-4f72-99d7-b75b1ee2b5e7" providerId="ADAL" clId="{65C889AA-67BF-D840-A8E7-4ACCB8CDEF56}" dt="2023-09-06T15:28:06.182" v="3295" actId="20577"/>
      <pc:docMkLst>
        <pc:docMk/>
      </pc:docMkLst>
      <pc:sldChg chg="modSp mod">
        <pc:chgData name="Aidan Gill" userId="4c4c45df-46bd-4f72-99d7-b75b1ee2b5e7" providerId="ADAL" clId="{65C889AA-67BF-D840-A8E7-4ACCB8CDEF56}" dt="2023-09-05T13:24:56.912" v="3281" actId="20577"/>
        <pc:sldMkLst>
          <pc:docMk/>
          <pc:sldMk cId="0" sldId="256"/>
        </pc:sldMkLst>
        <pc:spChg chg="mod">
          <ac:chgData name="Aidan Gill" userId="4c4c45df-46bd-4f72-99d7-b75b1ee2b5e7" providerId="ADAL" clId="{65C889AA-67BF-D840-A8E7-4ACCB8CDEF56}" dt="2023-09-05T09:59:46.821" v="2" actId="20577"/>
          <ac:spMkLst>
            <pc:docMk/>
            <pc:sldMk cId="0" sldId="256"/>
            <ac:spMk id="27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3:24:56.912" v="3281" actId="20577"/>
          <ac:spMkLst>
            <pc:docMk/>
            <pc:sldMk cId="0" sldId="256"/>
            <ac:spMk id="28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6T15:06:35.342" v="3293" actId="20577"/>
        <pc:sldMkLst>
          <pc:docMk/>
          <pc:sldMk cId="0" sldId="257"/>
        </pc:sldMkLst>
        <pc:spChg chg="mod">
          <ac:chgData name="Aidan Gill" userId="4c4c45df-46bd-4f72-99d7-b75b1ee2b5e7" providerId="ADAL" clId="{65C889AA-67BF-D840-A8E7-4ACCB8CDEF56}" dt="2023-09-05T10:10:07.926" v="257" actId="20577"/>
          <ac:spMkLst>
            <pc:docMk/>
            <pc:sldMk cId="0" sldId="257"/>
            <ac:spMk id="33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06:35.342" v="3293" actId="20577"/>
          <ac:spMkLst>
            <pc:docMk/>
            <pc:sldMk cId="0" sldId="257"/>
            <ac:spMk id="34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1:31:33.171" v="757" actId="20577"/>
        <pc:sldMkLst>
          <pc:docMk/>
          <pc:sldMk cId="0" sldId="258"/>
        </pc:sldMkLst>
        <pc:spChg chg="mod">
          <ac:chgData name="Aidan Gill" userId="4c4c45df-46bd-4f72-99d7-b75b1ee2b5e7" providerId="ADAL" clId="{65C889AA-67BF-D840-A8E7-4ACCB8CDEF56}" dt="2023-09-05T11:31:33.171" v="757" actId="20577"/>
          <ac:spMkLst>
            <pc:docMk/>
            <pc:sldMk cId="0" sldId="258"/>
            <ac:spMk id="41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6T15:11:24.815" v="3294"/>
        <pc:sldMkLst>
          <pc:docMk/>
          <pc:sldMk cId="0" sldId="259"/>
        </pc:sldMkLst>
        <pc:spChg chg="mod">
          <ac:chgData name="Aidan Gill" userId="4c4c45df-46bd-4f72-99d7-b75b1ee2b5e7" providerId="ADAL" clId="{65C889AA-67BF-D840-A8E7-4ACCB8CDEF56}" dt="2023-09-05T10:09:21.606" v="212" actId="20577"/>
          <ac:spMkLst>
            <pc:docMk/>
            <pc:sldMk cId="0" sldId="259"/>
            <ac:spMk id="46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11:24.815" v="3294"/>
          <ac:spMkLst>
            <pc:docMk/>
            <pc:sldMk cId="0" sldId="259"/>
            <ac:spMk id="47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1:40:09.779" v="1072" actId="1076"/>
          <ac:picMkLst>
            <pc:docMk/>
            <pc:sldMk cId="0" sldId="259"/>
            <ac:picMk id="48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1:46:36.401" v="1244" actId="20577"/>
        <pc:sldMkLst>
          <pc:docMk/>
          <pc:sldMk cId="0" sldId="260"/>
        </pc:sldMkLst>
        <pc:spChg chg="mod">
          <ac:chgData name="Aidan Gill" userId="4c4c45df-46bd-4f72-99d7-b75b1ee2b5e7" providerId="ADAL" clId="{65C889AA-67BF-D840-A8E7-4ACCB8CDEF56}" dt="2023-09-05T10:07:07.671" v="196" actId="20577"/>
          <ac:spMkLst>
            <pc:docMk/>
            <pc:sldMk cId="0" sldId="260"/>
            <ac:spMk id="53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1:46:36.401" v="1244" actId="20577"/>
          <ac:spMkLst>
            <pc:docMk/>
            <pc:sldMk cId="0" sldId="260"/>
            <ac:spMk id="54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0:08:11.773" v="202" actId="1076"/>
          <ac:picMkLst>
            <pc:docMk/>
            <pc:sldMk cId="0" sldId="260"/>
            <ac:picMk id="55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1:51:44.180" v="1418" actId="20577"/>
        <pc:sldMkLst>
          <pc:docMk/>
          <pc:sldMk cId="0" sldId="261"/>
        </pc:sldMkLst>
        <pc:spChg chg="mod">
          <ac:chgData name="Aidan Gill" userId="4c4c45df-46bd-4f72-99d7-b75b1ee2b5e7" providerId="ADAL" clId="{65C889AA-67BF-D840-A8E7-4ACCB8CDEF56}" dt="2023-09-05T10:06:31.616" v="167" actId="20577"/>
          <ac:spMkLst>
            <pc:docMk/>
            <pc:sldMk cId="0" sldId="261"/>
            <ac:spMk id="60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1:51:44.180" v="1418" actId="20577"/>
          <ac:spMkLst>
            <pc:docMk/>
            <pc:sldMk cId="0" sldId="261"/>
            <ac:spMk id="61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18:40.887" v="1730" actId="20577"/>
        <pc:sldMkLst>
          <pc:docMk/>
          <pc:sldMk cId="0" sldId="262"/>
        </pc:sldMkLst>
        <pc:spChg chg="mod">
          <ac:chgData name="Aidan Gill" userId="4c4c45df-46bd-4f72-99d7-b75b1ee2b5e7" providerId="ADAL" clId="{65C889AA-67BF-D840-A8E7-4ACCB8CDEF56}" dt="2023-09-05T12:18:40.887" v="1730" actId="20577"/>
          <ac:spMkLst>
            <pc:docMk/>
            <pc:sldMk cId="0" sldId="262"/>
            <ac:spMk id="67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17:02.583" v="1721" actId="20577"/>
          <ac:spMkLst>
            <pc:docMk/>
            <pc:sldMk cId="0" sldId="262"/>
            <ac:spMk id="68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25:58.240" v="1935" actId="20577"/>
        <pc:sldMkLst>
          <pc:docMk/>
          <pc:sldMk cId="0" sldId="263"/>
        </pc:sldMkLst>
        <pc:spChg chg="mod">
          <ac:chgData name="Aidan Gill" userId="4c4c45df-46bd-4f72-99d7-b75b1ee2b5e7" providerId="ADAL" clId="{65C889AA-67BF-D840-A8E7-4ACCB8CDEF56}" dt="2023-09-05T12:18:48.323" v="1738" actId="20577"/>
          <ac:spMkLst>
            <pc:docMk/>
            <pc:sldMk cId="0" sldId="263"/>
            <ac:spMk id="74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25:58.240" v="1935" actId="20577"/>
          <ac:spMkLst>
            <pc:docMk/>
            <pc:sldMk cId="0" sldId="263"/>
            <ac:spMk id="75" creationId="{00000000-0000-0000-0000-000000000000}"/>
          </ac:spMkLst>
        </pc:spChg>
        <pc:picChg chg="mod">
          <ac:chgData name="Aidan Gill" userId="4c4c45df-46bd-4f72-99d7-b75b1ee2b5e7" providerId="ADAL" clId="{65C889AA-67BF-D840-A8E7-4ACCB8CDEF56}" dt="2023-09-05T12:23:49.526" v="1869" actId="1076"/>
          <ac:picMkLst>
            <pc:docMk/>
            <pc:sldMk cId="0" sldId="263"/>
            <ac:picMk id="76" creationId="{00000000-0000-0000-0000-000000000000}"/>
          </ac:picMkLst>
        </pc:picChg>
      </pc:sldChg>
      <pc:sldChg chg="modSp mod">
        <pc:chgData name="Aidan Gill" userId="4c4c45df-46bd-4f72-99d7-b75b1ee2b5e7" providerId="ADAL" clId="{65C889AA-67BF-D840-A8E7-4ACCB8CDEF56}" dt="2023-09-05T12:32:50.861" v="2103" actId="20577"/>
        <pc:sldMkLst>
          <pc:docMk/>
          <pc:sldMk cId="0" sldId="264"/>
        </pc:sldMkLst>
        <pc:spChg chg="mod">
          <ac:chgData name="Aidan Gill" userId="4c4c45df-46bd-4f72-99d7-b75b1ee2b5e7" providerId="ADAL" clId="{65C889AA-67BF-D840-A8E7-4ACCB8CDEF56}" dt="2023-09-05T10:03:35.801" v="103" actId="20577"/>
          <ac:spMkLst>
            <pc:docMk/>
            <pc:sldMk cId="0" sldId="264"/>
            <ac:spMk id="8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32:50.861" v="2103" actId="20577"/>
          <ac:spMkLst>
            <pc:docMk/>
            <pc:sldMk cId="0" sldId="264"/>
            <ac:spMk id="82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37:16.851" v="2275" actId="948"/>
        <pc:sldMkLst>
          <pc:docMk/>
          <pc:sldMk cId="0" sldId="265"/>
        </pc:sldMkLst>
        <pc:spChg chg="mod">
          <ac:chgData name="Aidan Gill" userId="4c4c45df-46bd-4f72-99d7-b75b1ee2b5e7" providerId="ADAL" clId="{65C889AA-67BF-D840-A8E7-4ACCB8CDEF56}" dt="2023-09-05T12:33:46.703" v="2141" actId="20577"/>
          <ac:spMkLst>
            <pc:docMk/>
            <pc:sldMk cId="0" sldId="265"/>
            <ac:spMk id="88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37:16.851" v="2275" actId="948"/>
          <ac:spMkLst>
            <pc:docMk/>
            <pc:sldMk cId="0" sldId="265"/>
            <ac:spMk id="89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47:24.600" v="2519" actId="1076"/>
        <pc:sldMkLst>
          <pc:docMk/>
          <pc:sldMk cId="0" sldId="266"/>
        </pc:sldMkLst>
        <pc:spChg chg="mod">
          <ac:chgData name="Aidan Gill" userId="4c4c45df-46bd-4f72-99d7-b75b1ee2b5e7" providerId="ADAL" clId="{65C889AA-67BF-D840-A8E7-4ACCB8CDEF56}" dt="2023-09-05T10:01:36.557" v="63" actId="20577"/>
          <ac:spMkLst>
            <pc:docMk/>
            <pc:sldMk cId="0" sldId="266"/>
            <ac:spMk id="95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47:24.600" v="2519" actId="1076"/>
          <ac:spMkLst>
            <pc:docMk/>
            <pc:sldMk cId="0" sldId="266"/>
            <ac:spMk id="96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2:55:12.689" v="2637" actId="20577"/>
        <pc:sldMkLst>
          <pc:docMk/>
          <pc:sldMk cId="0" sldId="267"/>
        </pc:sldMkLst>
        <pc:spChg chg="mod">
          <ac:chgData name="Aidan Gill" userId="4c4c45df-46bd-4f72-99d7-b75b1ee2b5e7" providerId="ADAL" clId="{65C889AA-67BF-D840-A8E7-4ACCB8CDEF56}" dt="2023-09-05T10:01:22.754" v="51" actId="20577"/>
          <ac:spMkLst>
            <pc:docMk/>
            <pc:sldMk cId="0" sldId="267"/>
            <ac:spMk id="104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55:12.689" v="2637" actId="20577"/>
          <ac:spMkLst>
            <pc:docMk/>
            <pc:sldMk cId="0" sldId="267"/>
            <ac:spMk id="105" creationId="{00000000-0000-0000-0000-000000000000}"/>
          </ac:spMkLst>
        </pc:spChg>
      </pc:sldChg>
      <pc:sldChg chg="modSp mod modCm">
        <pc:chgData name="Aidan Gill" userId="4c4c45df-46bd-4f72-99d7-b75b1ee2b5e7" providerId="ADAL" clId="{65C889AA-67BF-D840-A8E7-4ACCB8CDEF56}" dt="2023-09-05T12:59:39.885" v="2735" actId="20577"/>
        <pc:sldMkLst>
          <pc:docMk/>
          <pc:sldMk cId="0" sldId="268"/>
        </pc:sldMkLst>
        <pc:spChg chg="mod">
          <ac:chgData name="Aidan Gill" userId="4c4c45df-46bd-4f72-99d7-b75b1ee2b5e7" providerId="ADAL" clId="{65C889AA-67BF-D840-A8E7-4ACCB8CDEF56}" dt="2023-09-05T10:01:07.698" v="45" actId="20577"/>
          <ac:spMkLst>
            <pc:docMk/>
            <pc:sldMk cId="0" sldId="268"/>
            <ac:spMk id="11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2:59:39.885" v="2735" actId="20577"/>
          <ac:spMkLst>
            <pc:docMk/>
            <pc:sldMk cId="0" sldId="268"/>
            <ac:spMk id="11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idan Gill" userId="4c4c45df-46bd-4f72-99d7-b75b1ee2b5e7" providerId="ADAL" clId="{65C889AA-67BF-D840-A8E7-4ACCB8CDEF56}" dt="2023-09-05T12:59:39.885" v="2735" actId="20577"/>
              <pc2:cmMkLst xmlns:pc2="http://schemas.microsoft.com/office/powerpoint/2019/9/main/command">
                <pc:docMk/>
                <pc:sldMk cId="0" sldId="268"/>
                <pc2:cmMk id="{2BA53D12-C408-44EB-92A2-513087D9DA34}"/>
              </pc2:cmMkLst>
            </pc226:cmChg>
          </p:ext>
        </pc:extLst>
      </pc:sldChg>
      <pc:sldChg chg="modSp mod">
        <pc:chgData name="Aidan Gill" userId="4c4c45df-46bd-4f72-99d7-b75b1ee2b5e7" providerId="ADAL" clId="{65C889AA-67BF-D840-A8E7-4ACCB8CDEF56}" dt="2023-09-06T15:28:06.182" v="3295" actId="20577"/>
        <pc:sldMkLst>
          <pc:docMk/>
          <pc:sldMk cId="0" sldId="269"/>
        </pc:sldMkLst>
        <pc:spChg chg="mod">
          <ac:chgData name="Aidan Gill" userId="4c4c45df-46bd-4f72-99d7-b75b1ee2b5e7" providerId="ADAL" clId="{65C889AA-67BF-D840-A8E7-4ACCB8CDEF56}" dt="2023-09-05T10:00:40.219" v="31" actId="20577"/>
          <ac:spMkLst>
            <pc:docMk/>
            <pc:sldMk cId="0" sldId="269"/>
            <ac:spMk id="118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6T15:28:06.182" v="3295" actId="20577"/>
          <ac:spMkLst>
            <pc:docMk/>
            <pc:sldMk cId="0" sldId="269"/>
            <ac:spMk id="119" creationId="{00000000-0000-0000-0000-000000000000}"/>
          </ac:spMkLst>
        </pc:spChg>
      </pc:sldChg>
      <pc:sldChg chg="modSp mod">
        <pc:chgData name="Aidan Gill" userId="4c4c45df-46bd-4f72-99d7-b75b1ee2b5e7" providerId="ADAL" clId="{65C889AA-67BF-D840-A8E7-4ACCB8CDEF56}" dt="2023-09-05T10:00:29.226" v="8" actId="1076"/>
        <pc:sldMkLst>
          <pc:docMk/>
          <pc:sldMk cId="0" sldId="270"/>
        </pc:sldMkLst>
        <pc:spChg chg="mod">
          <ac:chgData name="Aidan Gill" userId="4c4c45df-46bd-4f72-99d7-b75b1ee2b5e7" providerId="ADAL" clId="{65C889AA-67BF-D840-A8E7-4ACCB8CDEF56}" dt="2023-09-05T10:00:29.226" v="8" actId="1076"/>
          <ac:spMkLst>
            <pc:docMk/>
            <pc:sldMk cId="0" sldId="270"/>
            <ac:spMk id="126" creationId="{00000000-0000-0000-0000-000000000000}"/>
          </ac:spMkLst>
        </pc:spChg>
      </pc:sldChg>
      <pc:sldChg chg="modSp new mod">
        <pc:chgData name="Aidan Gill" userId="4c4c45df-46bd-4f72-99d7-b75b1ee2b5e7" providerId="ADAL" clId="{65C889AA-67BF-D840-A8E7-4ACCB8CDEF56}" dt="2023-09-05T10:16:49.824" v="492" actId="20577"/>
        <pc:sldMkLst>
          <pc:docMk/>
          <pc:sldMk cId="488943074" sldId="271"/>
        </pc:sldMkLst>
        <pc:spChg chg="mod">
          <ac:chgData name="Aidan Gill" userId="4c4c45df-46bd-4f72-99d7-b75b1ee2b5e7" providerId="ADAL" clId="{65C889AA-67BF-D840-A8E7-4ACCB8CDEF56}" dt="2023-09-05T10:12:06.181" v="286" actId="14100"/>
          <ac:spMkLst>
            <pc:docMk/>
            <pc:sldMk cId="488943074" sldId="271"/>
            <ac:spMk id="2" creationId="{DDD2A753-2B09-701D-7F74-54726F3AABFF}"/>
          </ac:spMkLst>
        </pc:spChg>
        <pc:spChg chg="mod">
          <ac:chgData name="Aidan Gill" userId="4c4c45df-46bd-4f72-99d7-b75b1ee2b5e7" providerId="ADAL" clId="{65C889AA-67BF-D840-A8E7-4ACCB8CDEF56}" dt="2023-09-05T10:16:49.824" v="492" actId="20577"/>
          <ac:spMkLst>
            <pc:docMk/>
            <pc:sldMk cId="488943074" sldId="271"/>
            <ac:spMk id="3" creationId="{B2DDCC3C-047D-1E53-10E2-E7DB566E56EB}"/>
          </ac:spMkLst>
        </pc:spChg>
      </pc:sldChg>
      <pc:sldMasterChg chg="modSp mod modSldLayout">
        <pc:chgData name="Aidan Gill" userId="4c4c45df-46bd-4f72-99d7-b75b1ee2b5e7" providerId="ADAL" clId="{65C889AA-67BF-D840-A8E7-4ACCB8CDEF56}" dt="2023-09-05T10:13:00.859" v="304" actId="20577"/>
        <pc:sldMasterMkLst>
          <pc:docMk/>
          <pc:sldMasterMk cId="0" sldId="2147483649"/>
        </pc:sldMasterMkLst>
        <pc:spChg chg="mod">
          <ac:chgData name="Aidan Gill" userId="4c4c45df-46bd-4f72-99d7-b75b1ee2b5e7" providerId="ADAL" clId="{65C889AA-67BF-D840-A8E7-4ACCB8CDEF56}" dt="2023-09-05T10:12:54.439" v="303" actId="20577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Aidan Gill" userId="4c4c45df-46bd-4f72-99d7-b75b1ee2b5e7" providerId="ADAL" clId="{65C889AA-67BF-D840-A8E7-4ACCB8CDEF56}" dt="2023-09-05T10:13:00.859" v="304" actId="20577"/>
          <ac:spMkLst>
            <pc:docMk/>
            <pc:sldMasterMk cId="0" sldId="2147483649"/>
            <ac:spMk id="12" creationId="{00000000-0000-0000-0000-000000000000}"/>
          </ac:spMkLst>
        </pc:spChg>
        <pc:sldLayoutChg chg="addSp delSp modSp mod">
          <pc:chgData name="Aidan Gill" userId="4c4c45df-46bd-4f72-99d7-b75b1ee2b5e7" providerId="ADAL" clId="{65C889AA-67BF-D840-A8E7-4ACCB8CDEF56}" dt="2023-09-05T10:12:49.249" v="300"/>
          <pc:sldLayoutMkLst>
            <pc:docMk/>
            <pc:sldMasterMk cId="0" sldId="2147483649"/>
            <pc:sldLayoutMk cId="0" sldId="2147483648"/>
          </pc:sldLayoutMkLst>
          <pc:spChg chg="add del mod">
            <ac:chgData name="Aidan Gill" userId="4c4c45df-46bd-4f72-99d7-b75b1ee2b5e7" providerId="ADAL" clId="{65C889AA-67BF-D840-A8E7-4ACCB8CDEF56}" dt="2023-09-05T10:12:49.249" v="300"/>
            <ac:spMkLst>
              <pc:docMk/>
              <pc:sldMasterMk cId="0" sldId="2147483649"/>
              <pc:sldLayoutMk cId="0" sldId="2147483648"/>
              <ac:spMk id="2" creationId="{1F1274F6-8CBE-A42B-1E96-EF79971BBD12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rongtie.co.uk/en-UK/product-lines/connectors-for-masonry-timber-and-steel-construction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mag.com/magazine/articles/article-detail/your-business-100-years-innovation-history-electric-dril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a.azurewebsites.net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hbc-standards.co.uk/6-superstructure-excluding-roofs/6-4-timber-and-concrete-upper-floors/6-4-8-timber-joist-spans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eritagecalling.com/2022/08/04/a-brief-history-of-prefabs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d.com/2011/07/0707phillips-screw-patent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enerdata.co.uk/nai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5d553b40d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cy-GB" sz="1200">
                <a:hlinkClick r:id="rId3"/>
              </a:rPr>
              <a:t>https://www.strongtie.co.uk/en-UK/product-lines/connectors-for-masonry-timber-and-steel-construction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79;g25d553b40d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https://www.ecmag.com/magazine/articles/article-detail/your-business-100-years-innovation-history-electric-drill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u="sng" dirty="0">
              <a:solidFill>
                <a:schemeClr val="hlink"/>
              </a:solidFill>
            </a:endParaRPr>
          </a:p>
        </p:txBody>
      </p:sp>
      <p:sp>
        <p:nvSpPr>
          <p:cNvPr id="93" name="Google Shape;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https://trada.azurewebsites.net/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https://nhbc-standards.co.uk/6-superstructure-excluding-roofs/6-4-timber-and-concrete-upper-floors/6-4-8-timber-joist-spans/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9" name="Google Shape;1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d553b40db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6" name="Google Shape;116;g25d553b40db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https://probuildermag.co.uk/features/houses-time-safeguard-wars-part-two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5d553b40d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g25d553b40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https://www.brookridgetimber.co.uk/high-and-low-pressure-timber-treatments-the-difference-and-the-benefits/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5d553b424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cy-GB" sz="1000" u="sng">
                <a:solidFill>
                  <a:schemeClr val="hlink"/>
                </a:solidFill>
                <a:hlinkClick r:id="rId3"/>
              </a:rPr>
              <a:t>https://heritagecalling.com/2022/08/04/a-brief-history-of-prefabs/</a:t>
            </a:r>
          </a:p>
        </p:txBody>
      </p:sp>
      <p:sp>
        <p:nvSpPr>
          <p:cNvPr id="58" name="Google Shape;58;g25d553b424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" name="Google Shape;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https://www.wired.com/2011/07/0707phillips-screw-patent/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5" name="Google Shape;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cy-GB"/>
              <a:t>https://www.youtube.com/watch?v=CUTTmtLKD2g&amp;t=48s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Llun  https://www.fastenerdata.co.uk/nail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cy-GB"/>
              <a:t>.</a:t>
            </a:r>
          </a:p>
        </p:txBody>
      </p:sp>
      <p:sp>
        <p:nvSpPr>
          <p:cNvPr id="72" name="Google Shape;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16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stenerdata.co.uk/nai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rongtie.co.uk/en-UK/product-lines/connectors-for-masonry-timber-and-steel-construc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andytooladviser.com/power-tools-history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s://www.ecmag.com/magazine/articles/article-detail/your-business-100-years-innovation-history-electric-dril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a.azurewebsites.ne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hbc-standards.co.uk/6-superstructure-excluding-roofs/6-4-timber-and-concrete-upper-floors/6-4-8-timber-joist-span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buildermag.co.uk/features/houses-time-safeguard-wars-part-tw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ookridgetimber.co.uk/high-and-low-pressure-timber-treatments-the-difference-and-the-benefit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eritagecalling.com/2022/08/04/a-brief-history-of-prefab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d.com/2011/07/0707phillips-screw-paten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2: Dulliau adeiladu ar ôl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Ffitiadau – hoelion</a:t>
            </a:r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66898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Rhwng 1800 a 1900, roedd y broses o weithgynhyrchu hoelion wedi gwella’n sylweddol. Roedd hoelion gwifren yn hawdd eu gwneud ac yn cael eu cynhyrchu mewn niferoedd mawr.</a:t>
            </a:r>
          </a:p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Yn 1913, roedd 90% o hoelion wedi’u gweithgynhyrchu yn hoelion gwifren, ac maent yn dal i ddominyddu’r farchnad. </a:t>
            </a:r>
          </a:p>
          <a:p>
            <a:pPr marL="0" lvl="0" indent="0" rtl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 dirty="0"/>
              <a:t>Aeth hoelion o fod yn brin ac yn werthfawr i fod yn rhad, wedi’u cynhyrchu’n eang. </a:t>
            </a:r>
            <a:r>
              <a:rPr lang="cy-GB" sz="1600" u="sng" dirty="0">
                <a:solidFill>
                  <a:schemeClr val="hlink"/>
                </a:solidFill>
              </a:rPr>
              <a:t>Sut mae hoelion yn cael eu gwneud.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BEBBB7-C09C-A046-847C-1091BC452E40}"/>
              </a:ext>
            </a:extLst>
          </p:cNvPr>
          <p:cNvSpPr txBox="1"/>
          <p:nvPr/>
        </p:nvSpPr>
        <p:spPr>
          <a:xfrm>
            <a:off x="6197600" y="3013501"/>
            <a:ext cx="1905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yma i ddysgu am hanes hoelion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Gwaith haearn</a:t>
            </a:r>
          </a:p>
        </p:txBody>
      </p:sp>
      <p:sp>
        <p:nvSpPr>
          <p:cNvPr id="4" name="Google Shape;89;p12">
            <a:extLst>
              <a:ext uri="{FF2B5EF4-FFF2-40B4-BE49-F238E27FC236}">
                <a16:creationId xmlns:a16="http://schemas.microsoft.com/office/drawing/2014/main" id="{188498BC-24A6-5133-0525-BDAFFBE76F8F}"/>
              </a:ext>
            </a:extLst>
          </p:cNvPr>
          <p:cNvSpPr txBox="1">
            <a:spLocks/>
          </p:cNvSpPr>
          <p:nvPr/>
        </p:nvSpPr>
        <p:spPr>
          <a:xfrm>
            <a:off x="457200" y="1512000"/>
            <a:ext cx="31935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E30613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cy-GB"/>
              <a:t>Gwaith haearn</a:t>
            </a:r>
          </a:p>
          <a:p>
            <a:pPr marL="0" indent="0">
              <a:lnSpc>
                <a:spcPct val="150000"/>
              </a:lnSpc>
              <a:spcBef>
                <a:spcPts val="2000"/>
              </a:spcBef>
            </a:pPr>
            <a:r>
              <a:rPr lang="cy-GB" sz="1600"/>
              <a:t>Yn ystod y cyfnod hwn, daeth gwaith haearn perchnogol ar gael yn haws. Roedd hyn yn golygu bod amrywiaeth o waith haearn o un ystod ar gael. Roedd hyn a gweithgynhyrchu torfol wedi helpu’r diwydiant drwy roi cysondeb.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endParaRPr lang="en-US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C39187-29ED-CB97-BF54-D20B3C053A1D}"/>
              </a:ext>
            </a:extLst>
          </p:cNvPr>
          <p:cNvSpPr txBox="1"/>
          <p:nvPr/>
        </p:nvSpPr>
        <p:spPr>
          <a:xfrm>
            <a:off x="6028841" y="3013501"/>
            <a:ext cx="207375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 dirty="0">
                <a:solidFill>
                  <a:schemeClr val="hlink"/>
                </a:solidFill>
                <a:hlinkClick r:id="rId3"/>
              </a:rPr>
              <a:t>Cliciwch yma i weld enghreifftiau o gysylltwyr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Ffitiadau – hongwyr distiau a chlipiau trawstiau</a:t>
            </a:r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003589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Yn ystod yr 20fed ganrif, datblygwyd ffitiadau perchnogol fel hongwyr distiau a chlipiau trawstiau. Roedd y rhain yn disodli uniadau gwaith coed cymhleth a oedd yn cymryd amser i’w cynhyrchu.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Cynyddodd hyn yn sylweddol gyflymder y gwaith adeiladu. 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/>
              <a:t>Cafodd yr hongiwr distiau ei ddyfeisio yn 1956, ac mae’n dal i gael ei ddefnyddio heddiw.</a:t>
            </a:r>
          </a:p>
          <a:p>
            <a:pPr marL="0" lvl="0" indent="0" algn="l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B35B06D-80AD-33C8-7F1C-DEC9B6837D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213" y="2134654"/>
            <a:ext cx="4003589" cy="30026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Offer pŵer</a:t>
            </a:r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457200" y="1390588"/>
            <a:ext cx="8229600" cy="479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1889 – Cafodd y dril trydan cyntaf ei ddyfeisio yn yr Alban. Fodd bynnag, roedd yn fawr iawn a doedd dim modd ei symud, felly dim ond mewn ffatrïoedd y cafodd ei ddefnyddio. 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1916 – Dyfeisiodd Black </a:t>
            </a:r>
            <a:r>
              <a:rPr lang="cy-GB" sz="1600" dirty="0" err="1"/>
              <a:t>and</a:t>
            </a:r>
            <a:r>
              <a:rPr lang="cy-GB" sz="1600" dirty="0"/>
              <a:t> </a:t>
            </a:r>
            <a:r>
              <a:rPr lang="cy-GB" sz="1600" dirty="0" err="1"/>
              <a:t>Decker</a:t>
            </a:r>
            <a:r>
              <a:rPr lang="cy-GB" sz="1600" dirty="0"/>
              <a:t> ddril llaw cludadwy gyda charn pistol.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1932 – Cynhyrchodd </a:t>
            </a:r>
            <a:r>
              <a:rPr lang="cy-GB" sz="1600" dirty="0" err="1"/>
              <a:t>Bosch</a:t>
            </a:r>
            <a:r>
              <a:rPr lang="cy-GB" sz="1600" dirty="0"/>
              <a:t> y dril morthwyl cyntaf.</a:t>
            </a:r>
          </a:p>
          <a:p>
            <a:pPr marL="179388" lvl="0" indent="-179388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174625" algn="l"/>
              </a:tabLst>
            </a:pPr>
            <a:r>
              <a:rPr lang="cy-GB" sz="1600" dirty="0"/>
              <a:t>1961 – Cynhyrchodd Black </a:t>
            </a:r>
            <a:r>
              <a:rPr lang="cy-GB" sz="1600" dirty="0" err="1"/>
              <a:t>and</a:t>
            </a:r>
            <a:r>
              <a:rPr lang="cy-GB" sz="1600" dirty="0"/>
              <a:t> </a:t>
            </a:r>
            <a:r>
              <a:rPr lang="cy-GB" sz="1600" dirty="0" err="1"/>
              <a:t>Decker</a:t>
            </a:r>
            <a:r>
              <a:rPr lang="cy-GB" sz="1600" dirty="0"/>
              <a:t> y dril di-wifr cyntaf. 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tabLst>
                <a:tab pos="174625" algn="l"/>
              </a:tabLst>
            </a:pPr>
            <a:r>
              <a:rPr lang="cy-GB" sz="1600" dirty="0"/>
              <a:t>Rhai o’r cwmnïau eraill a ddatblygodd yr offer pŵer hyn ymhellach oedd </a:t>
            </a:r>
            <a:r>
              <a:rPr lang="cy-GB" sz="1600" dirty="0" err="1"/>
              <a:t>Milwaukee</a:t>
            </a:r>
            <a:r>
              <a:rPr lang="cy-GB" sz="1600" dirty="0"/>
              <a:t>, </a:t>
            </a:r>
            <a:r>
              <a:rPr lang="cy-GB" sz="1600" dirty="0" err="1"/>
              <a:t>Dewalt</a:t>
            </a:r>
            <a:r>
              <a:rPr lang="cy-GB" sz="1600" dirty="0"/>
              <a:t>, </a:t>
            </a:r>
            <a:r>
              <a:rPr lang="cy-GB" sz="1600" dirty="0" err="1"/>
              <a:t>Bosch</a:t>
            </a:r>
            <a:r>
              <a:rPr lang="cy-GB" sz="1600" dirty="0"/>
              <a:t>, </a:t>
            </a:r>
            <a:r>
              <a:rPr lang="cy-GB" sz="1600" dirty="0" err="1"/>
              <a:t>Fein</a:t>
            </a:r>
            <a:r>
              <a:rPr lang="cy-GB" sz="1600" dirty="0"/>
              <a:t> a </a:t>
            </a:r>
            <a:r>
              <a:rPr lang="cy-GB" sz="1600" dirty="0" err="1"/>
              <a:t>Festool</a:t>
            </a:r>
            <a:r>
              <a:rPr lang="cy-GB" sz="1600" dirty="0"/>
              <a:t>, a chwyldroi’r diwydiant adeiladu.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buClr>
                <a:srgbClr val="0077E3"/>
              </a:buClr>
              <a:buSzPct val="100000"/>
              <a:tabLst>
                <a:tab pos="174625" algn="l"/>
              </a:tabLst>
            </a:pPr>
            <a:r>
              <a:rPr lang="cy-GB" sz="1600" u="sng" dirty="0">
                <a:solidFill>
                  <a:schemeClr val="hlink"/>
                </a:solidFill>
                <a:hlinkClick r:id="rId3"/>
              </a:rPr>
              <a:t>Hanes Offer Pŵer</a:t>
            </a:r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37CE1C-0806-B256-3ECC-5402E5284384}"/>
              </a:ext>
            </a:extLst>
          </p:cNvPr>
          <p:cNvSpPr txBox="1"/>
          <p:nvPr/>
        </p:nvSpPr>
        <p:spPr>
          <a:xfrm>
            <a:off x="963976" y="4776722"/>
            <a:ext cx="1371600" cy="5928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400" u="sng">
                <a:solidFill>
                  <a:schemeClr val="hlink"/>
                </a:solidFill>
                <a:hlinkClick r:id="rId4"/>
              </a:rPr>
              <a:t>Llun o ddril trydan</a:t>
            </a:r>
          </a:p>
        </p:txBody>
      </p:sp>
      <p:pic>
        <p:nvPicPr>
          <p:cNvPr id="3" name="Google Shape;98;p13">
            <a:extLst>
              <a:ext uri="{FF2B5EF4-FFF2-40B4-BE49-F238E27FC236}">
                <a16:creationId xmlns:a16="http://schemas.microsoft.com/office/drawing/2014/main" id="{9468B2D5-23C3-72A6-D6B4-DCF176A0C97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19535" y="4376195"/>
            <a:ext cx="2524443" cy="1518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9;p13">
            <a:extLst>
              <a:ext uri="{FF2B5EF4-FFF2-40B4-BE49-F238E27FC236}">
                <a16:creationId xmlns:a16="http://schemas.microsoft.com/office/drawing/2014/main" id="{4856E391-371E-6EEE-157E-511F39A7B7D2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230" y="4376195"/>
            <a:ext cx="2782050" cy="1518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TRADA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just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Ffurfiwyd TRADA (the </a:t>
            </a:r>
            <a:r>
              <a:rPr lang="cy-GB" dirty="0" err="1">
                <a:hlinkClick r:id="rId3"/>
              </a:rPr>
              <a:t>Timber</a:t>
            </a:r>
            <a:r>
              <a:rPr lang="cy-GB" dirty="0">
                <a:hlinkClick r:id="rId3"/>
              </a:rPr>
              <a:t> Research and </a:t>
            </a:r>
            <a:r>
              <a:rPr lang="cy-GB" dirty="0" err="1">
                <a:hlinkClick r:id="rId3"/>
              </a:rPr>
              <a:t>Development</a:t>
            </a:r>
            <a:r>
              <a:rPr lang="cy-GB" dirty="0">
                <a:hlinkClick r:id="rId3"/>
              </a:rPr>
              <a:t> </a:t>
            </a:r>
            <a:r>
              <a:rPr lang="cy-GB" dirty="0" err="1">
                <a:hlinkClick r:id="rId3"/>
              </a:rPr>
              <a:t>Association</a:t>
            </a:r>
            <a:r>
              <a:rPr lang="cy-GB" dirty="0"/>
              <a:t>) yn 1934.</a:t>
            </a:r>
          </a:p>
          <a:p>
            <a:pPr marL="0" lvl="2" indent="0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Mae’n sefydliad rhyngwladol sy’n darparu gwybodaeth am y diwydiant pren i </a:t>
            </a:r>
            <a:r>
              <a:rPr lang="cy-GB" dirty="0" err="1"/>
              <a:t>randdeiliaid</a:t>
            </a:r>
            <a:r>
              <a:rPr lang="cy-GB" dirty="0"/>
              <a:t> megis cynhyrchwyr, gwneuthurwyr a defnyddwyr. </a:t>
            </a:r>
          </a:p>
          <a:p>
            <a:pPr marL="0" lvl="2" indent="0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Cafodd TRADA effaith fawr ar y diwydiant gwaith coed a saernïaeth: </a:t>
            </a:r>
          </a:p>
          <a:p>
            <a:pPr marL="285750" lvl="2" indent="-236538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14313" algn="l"/>
              </a:tabLst>
            </a:pPr>
            <a:r>
              <a:rPr lang="cy-GB" dirty="0"/>
              <a:t>Roeddent yn gwthio i bren gael ei ddefnyddio mwy yn y diwydiant adeiladu.</a:t>
            </a:r>
          </a:p>
          <a:p>
            <a:pPr marL="285750" lvl="2" indent="-236538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14313" algn="l"/>
              </a:tabLst>
            </a:pPr>
            <a:r>
              <a:rPr lang="cy-GB" dirty="0"/>
              <a:t>Roeddent yn profi, yn archwilio ac yn ardystio pren i sicrhau ei fod yn bodloni’r safonau cryfder rydym yn dal i’w dilyn heddiw. </a:t>
            </a:r>
          </a:p>
          <a:p>
            <a:pPr marL="285750" lvl="2" indent="-236538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14313" algn="l"/>
              </a:tabLst>
            </a:pPr>
            <a:endParaRPr lang="en-US" sz="800" dirty="0"/>
          </a:p>
          <a:p>
            <a:pPr marL="49212" lvl="2" indent="0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tabLst>
                <a:tab pos="214313" algn="l"/>
              </a:tabLst>
            </a:pPr>
            <a:r>
              <a:rPr lang="cy-GB" dirty="0"/>
              <a:t>Sylwch nad yw brand TRADA yn bodoli mwyach; mae wedi cael ei ddisodli ar ôl uno </a:t>
            </a:r>
            <a:r>
              <a:rPr lang="cy-GB" dirty="0" err="1"/>
              <a:t>Timber</a:t>
            </a:r>
            <a:r>
              <a:rPr lang="cy-GB" dirty="0"/>
              <a:t> </a:t>
            </a:r>
            <a:r>
              <a:rPr lang="cy-GB" dirty="0" err="1"/>
              <a:t>Trade</a:t>
            </a:r>
            <a:r>
              <a:rPr lang="cy-GB" dirty="0"/>
              <a:t> </a:t>
            </a:r>
            <a:r>
              <a:rPr lang="cy-GB" dirty="0" err="1"/>
              <a:t>Federation</a:t>
            </a:r>
            <a:r>
              <a:rPr lang="cy-GB" dirty="0"/>
              <a:t> a TRADA, a’r endid newydd yw </a:t>
            </a:r>
            <a:r>
              <a:rPr lang="cy-GB" dirty="0" err="1"/>
              <a:t>Timber</a:t>
            </a:r>
            <a:r>
              <a:rPr lang="cy-GB" dirty="0"/>
              <a:t> </a:t>
            </a:r>
            <a:r>
              <a:rPr lang="cy-GB" dirty="0" err="1"/>
              <a:t>Development</a:t>
            </a:r>
            <a:r>
              <a:rPr lang="cy-GB" dirty="0"/>
              <a:t> UK.</a:t>
            </a:r>
          </a:p>
          <a:p>
            <a:pPr marL="49212" lvl="2" indent="0" rtl="0">
              <a:lnSpc>
                <a:spcPct val="125000"/>
              </a:lnSpc>
              <a:spcAft>
                <a:spcPts val="500"/>
              </a:spcAft>
              <a:buClr>
                <a:srgbClr val="0077E3"/>
              </a:buClr>
              <a:buSzPct val="100000"/>
              <a:tabLst>
                <a:tab pos="214313" algn="l"/>
              </a:tabLst>
            </a:pPr>
            <a:endParaRPr lang="en-GB"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Byrddau cribog</a:t>
            </a:r>
          </a:p>
        </p:txBody>
      </p:sp>
      <p:sp>
        <p:nvSpPr>
          <p:cNvPr id="112" name="Google Shape;112;p1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40703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/>
              <a:t>Tua diwedd yr 20fed ganrif, cafodd byrddau cribog eu cyflwyno i alluogi pobl yn y diwydiant adeiladu i benderfynu pa faint o bren fyddai ei angen ar gyfer amrywiaeth o rychwantau. </a:t>
            </a:r>
          </a:p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2" indent="0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/>
              <a:t>Mae modd defnyddio’r dull hwn heddiw fel canllaw. Fodd bynnag, yn y rhan fwyaf o achosion y dyddiau hyn, peiriannydd strwythurol sy’n penderfynu ar y meintiau hyn; nid saer.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7AEBF5-4525-C991-0D71-28F1B16E1C11}"/>
              </a:ext>
            </a:extLst>
          </p:cNvPr>
          <p:cNvSpPr txBox="1"/>
          <p:nvPr/>
        </p:nvSpPr>
        <p:spPr>
          <a:xfrm>
            <a:off x="5664200" y="2598003"/>
            <a:ext cx="24257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 ddolen hon i edrych ar enghreifftiau o fyrddau cribog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Trawst to modern</a:t>
            </a:r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225844" y="1305000"/>
            <a:ext cx="485503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Tan y 1960au, roedd trawstiau pren yn cael eu defnyddio i adeiladu toeau a phontydd dur gyda chymorth uniadau pren. </a:t>
            </a:r>
          </a:p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Yn 1955, dyfeisiwyd y plât cysylltu hoelion </a:t>
            </a:r>
            <a:r>
              <a:rPr lang="cy-GB" dirty="0" err="1"/>
              <a:t>gweddog</a:t>
            </a:r>
            <a:r>
              <a:rPr lang="cy-GB" dirty="0"/>
              <a:t>: cwlwm metel ar gyfer gwaith adeiladu pren lle nad oedd angen sgriwiau, glud na hoelion eraill. Maent yn dal i gael eu defnyddio heddiw. </a:t>
            </a:r>
          </a:p>
          <a:p>
            <a:pPr marL="271463" lvl="2" indent="-22225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Yn y 1960au, cyflwynwyd trawstiau to pren modern gan ddefnyddio platiau hoelion </a:t>
            </a:r>
            <a:r>
              <a:rPr lang="cy-GB" dirty="0" err="1"/>
              <a:t>gweddog</a:t>
            </a:r>
            <a:r>
              <a:rPr lang="cy-GB" dirty="0"/>
              <a:t>. Maent yn dal i gael eu defnyddio heddiw. </a:t>
            </a:r>
          </a:p>
          <a:p>
            <a:pPr marL="271463" lvl="2" indent="-22225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Heddiw, mae trawstiau’n cael eu gwneud oddi ar y safle ac yna’n cael eu codi i safle, fel arfer â chanolbwynt 600mm. Mae hwn yn ddull llawer cyflymach o gynhyrchu toeau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0E9985E-15B8-FB94-4BBC-D620FB6511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97" y="1629901"/>
            <a:ext cx="3113903" cy="2075935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9C3669CD-105D-F0B4-968D-590EAC127C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96" y="3945237"/>
            <a:ext cx="3113903" cy="207593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body" idx="4294967295"/>
          </p:nvPr>
        </p:nvSpPr>
        <p:spPr>
          <a:xfrm>
            <a:off x="457200" y="1775236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2A753-2B09-701D-7F74-54726F3AA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6" y="1008000"/>
            <a:ext cx="8409709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DCC3C-047D-1E53-10E2-E7DB566E5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512000"/>
            <a:ext cx="8220364" cy="4248000"/>
          </a:xfrm>
        </p:spPr>
        <p:txBody>
          <a:bodyPr/>
          <a:lstStyle/>
          <a:p>
            <a:pPr marL="225425" indent="-222250"/>
            <a:r>
              <a:rPr lang="cy-GB" sz="18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 esblygiad dulliau a thechnegau adeiladu modern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Disgrifio’r newidiadau i’r deunyddiau a’r offer a ddefnyddir mewn gwaith adeiladu ar ôl 1919</a:t>
            </a:r>
          </a:p>
        </p:txBody>
      </p:sp>
    </p:spTree>
    <p:extLst>
      <p:ext uri="{BB962C8B-B14F-4D97-AF65-F5344CB8AC3E}">
        <p14:creationId xmlns:p14="http://schemas.microsoft.com/office/powerpoint/2010/main" val="48894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 ar ôl 1919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/>
              <a:t>Ar ôl y Rhyfel Byd Cyntaf, roedd </a:t>
            </a:r>
            <a:r>
              <a:rPr lang="cy-GB">
                <a:hlinkClick r:id="rId3"/>
              </a:rPr>
              <a:t>ymgyrch fawr at adeiladu cartrefi newydd</a:t>
            </a:r>
            <a:r>
              <a:rPr lang="cy-GB"/>
              <a:t>. Roedd rhai newidiadau sylweddol hefyd yn y ffordd roeddent yn cael eu hadeiladu, gan gynnwys: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cyflwyno ceudodau mewn waliau allanol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defnyddio sylfeini concrid</a:t>
            </a:r>
          </a:p>
          <a:p>
            <a:pPr marL="222250" lvl="2" indent="-173038" algn="l" rtl="0">
              <a:lnSpc>
                <a:spcPct val="100000"/>
              </a:lnSpc>
              <a:spcAft>
                <a:spcPts val="50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ymgorffori cwrs atal lleithder (DPC) yn y waliau.</a:t>
            </a:r>
          </a:p>
          <a:p>
            <a:pPr marL="0" lvl="2" indent="0" algn="l" rtl="0">
              <a:lnSpc>
                <a:spcPct val="125000"/>
              </a:lnSpc>
              <a:spcAft>
                <a:spcPts val="0"/>
              </a:spcAft>
              <a:buClr>
                <a:srgbClr val="0077E3"/>
              </a:buClr>
              <a:buSzPct val="100000"/>
            </a:pPr>
            <a:r>
              <a:rPr lang="cy-GB"/>
              <a:t>Gyda’i gilydd, roedd y newidiadau hyn yn golygu bod y cartrefi’n sychach, yn fwy effeithlon yn thermol ac yn fwy solet, a’u bod yn llai agored i symudiad, oerni a lleithder.  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7BDBC0-A9C6-554B-4890-41CB4858DE16}"/>
              </a:ext>
            </a:extLst>
          </p:cNvPr>
          <p:cNvSpPr txBox="1"/>
          <p:nvPr/>
        </p:nvSpPr>
        <p:spPr>
          <a:xfrm>
            <a:off x="5930900" y="2933700"/>
            <a:ext cx="2324100" cy="6560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Diagram o groestoriad wal geudod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Adeiladu ar ôl 1919</a:t>
            </a:r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/>
              <a:t>Ar ôl yr Ail Ryfel Byd, roedd angen ailadeiladu’r wlad ac roedd straen mawr ar adnoddau a gweithwyr. Roedd dylunio o ansawdd uchel a defnyddio adnoddau’n effeithlon, gan gynnwys pren, yn hanfodol oherwydd bod llai o adnoddau ar gael. </a:t>
            </a:r>
          </a:p>
          <a:p>
            <a:pPr marL="0" lvl="0" indent="0" algn="l" rtl="0">
              <a:lnSpc>
                <a:spcPct val="15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/>
              <a:t>Roedd cartrefi’n cael eu hadeiladu mewn niferoedd enfawr ar ôl yr Ail Ryfel Byd ac felly roedd yn rhaid i safonau ansawdd a phrosesau gweithgynhyrchu wella.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Pren</a:t>
            </a:r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669971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Dechreuodd y dulliau adeiladu a’r deunyddiau a oedd yn cael eu defnyddio newid. Roedd trafnidiaeth well a diffyg argaeledd lleol rhai deunyddiau yn golygu bod y DU yn dechrau mewnforio mwy o adnoddau.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Er enghraifft, roedd pren yn cael ei fewnforio o </a:t>
            </a:r>
            <a:r>
              <a:rPr lang="cy-GB" sz="1800" dirty="0" err="1"/>
              <a:t>Ganada</a:t>
            </a:r>
            <a:r>
              <a:rPr lang="cy-GB" sz="1800" dirty="0"/>
              <a:t> a Sgandinafia. Er mwyn sicrhau bod y pren a oedd yn cael ei fewnforio o ansawdd a maint cyson, cyflwynwyd Safon </a:t>
            </a:r>
            <a:r>
              <a:rPr lang="cy-GB" sz="1800" dirty="0" err="1"/>
              <a:t>Lumber</a:t>
            </a:r>
            <a:r>
              <a:rPr lang="cy-GB" sz="1800" dirty="0"/>
              <a:t> Canada (CLS). Roedd coed a oedd yn cael eu mewnforio yn cael ei llifio i feintiau penodol rydym yn dal i’w defnyddio heddiw.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48;p6">
            <a:extLst>
              <a:ext uri="{FF2B5EF4-FFF2-40B4-BE49-F238E27FC236}">
                <a16:creationId xmlns:a16="http://schemas.microsoft.com/office/drawing/2014/main" id="{4D98E3B5-F2A6-7414-9183-DC36B4F4FB43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1891" y="1961910"/>
            <a:ext cx="3292763" cy="3440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Cadwolion pren</a:t>
            </a:r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457199" y="1512000"/>
            <a:ext cx="4895273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rtl="0">
              <a:lnSpc>
                <a:spcPct val="133000"/>
              </a:lnSpc>
              <a:spcAft>
                <a:spcPts val="500"/>
              </a:spcAft>
              <a:buNone/>
            </a:pPr>
            <a:r>
              <a:rPr lang="cy-GB"/>
              <a:t>Ers cannoedd o flynyddoedd, mae olewau tar a chynhyrchion naturiol fel pyg wedi cael eu defnyddio fel cadwolion i warchod ac ymestyn oes waith pren. Wrth i dechnoleg ddatblygu ar ôl 1919, daeth tri phrif fath o gadwolion cemegol i’r amlwg: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ddŵr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seiliedig ar olew</a:t>
            </a:r>
          </a:p>
          <a:p>
            <a:pPr marL="222250" lvl="2" indent="-173038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/>
              <a:t>toddydd organig ysgafn.</a:t>
            </a:r>
          </a:p>
          <a:p>
            <a:pPr marL="0" lvl="2" indent="0" rtl="0">
              <a:lnSpc>
                <a:spcPct val="133000"/>
              </a:lnSpc>
              <a:spcAft>
                <a:spcPts val="500"/>
              </a:spcAft>
              <a:buNone/>
            </a:pPr>
            <a:r>
              <a:rPr lang="cy-GB"/>
              <a:t>I ddechrau, roedd brwsh neu chwistrell yn cael eu defnyddio ar eu cyfer. Yn y 1960au, datblygwyd </a:t>
            </a:r>
            <a:r>
              <a:rPr lang="cy-GB">
                <a:hlinkClick r:id="rId3"/>
              </a:rPr>
              <a:t>triniaeth pwysedd.</a:t>
            </a:r>
          </a:p>
          <a:p>
            <a:pPr marL="285750" lvl="2" indent="-184150" algn="just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171450" lvl="2" indent="-107950" algn="just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BCB911-B58A-94D2-F2DB-1B23C4B0069B}"/>
              </a:ext>
            </a:extLst>
          </p:cNvPr>
          <p:cNvSpPr txBox="1"/>
          <p:nvPr/>
        </p:nvSpPr>
        <p:spPr>
          <a:xfrm>
            <a:off x="5918200" y="3013501"/>
            <a:ext cx="2286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 dirty="0">
                <a:solidFill>
                  <a:schemeClr val="hlink"/>
                </a:solidFill>
                <a:hlinkClick r:id="rId3"/>
              </a:rPr>
              <a:t>Cliciwch yma i weld triniaeth pwysedd ar waith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Ffrâm bren</a:t>
            </a:r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457200" y="1501032"/>
            <a:ext cx="79758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/>
              <a:t>Ar ôl yr Ail Ryfel Byd, roedd angen adeiladu llawer o gartrefi’n gyflym. I ddechrau, roedd tai ffrâm bren yn cael eu hadeiladu a’u cladio gydag asbestos. Dim ond tua degawd y bwriadwyd iddynt bara nes y gellid creu adeiladau traddodiadol mwy parhaol, er bod rhai yn dal i sefyll heddiw.  </a:t>
            </a:r>
          </a:p>
          <a:p>
            <a:pPr marL="0" lvl="0" indent="0" rtl="0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600"/>
              <a:t>Yn ddiweddarach, cafodd y broses adeiladu ar gyfer tai ffrâm bren ei gwella drwy gyflwyno pren a chadwolion safonol. Roedd darnau mwy unffurf o bren a oedd yn cael eu trin gan gadwolion yn golygu bod tai’n dod yn haws eu hadeiladu, yn gryfach ac yn fwy gwydn.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2283D-D529-8F89-D338-6418405510F6}"/>
              </a:ext>
            </a:extLst>
          </p:cNvPr>
          <p:cNvSpPr txBox="1"/>
          <p:nvPr/>
        </p:nvSpPr>
        <p:spPr>
          <a:xfrm>
            <a:off x="4381500" y="4511070"/>
            <a:ext cx="2425700" cy="6776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0" lvl="2" indent="0" algn="ctr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Cliciwch yma i weld llun enghreifftiol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 dalen</a:t>
            </a:r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324997" y="1390588"/>
            <a:ext cx="4705927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O ganol y 1800au, roedd deunyddiau dalen haenog fel pren haenog yn cael eu gwneud o bren caled.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Dechreuodd pren meddal gael ei ddefnyddio yn ystod yr 20fed ganrif. Roedd dalennau pren meddal yn rhatach i’w gweithgynhyrchu a gellid eu defnyddio ar gyfer eitemau llai addurnol.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dirty="0"/>
              <a:t>Roedd technoleg glud hefyd wedi gwella; defnyddiwyd glud synthetig yn lle glud seiliedig ar anifeiliaid. Roedd hyn yn golygu bod deunyddiau dalen fel pren haenog yn fwy dibynadwy ac yn haws eu gweithgynhyrchu.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2D456BC-5105-7533-7682-618FDF89F4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244" y="2001177"/>
            <a:ext cx="3569556" cy="28556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Ffitiadau – sgriwiau</a:t>
            </a:r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457200" y="1305000"/>
            <a:ext cx="505090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Roedd sgriwiau wedi cael eu defnyddio ers cannoedd o flynyddoedd, ond yn 1931 a 1933, dyfeisiwyd sgriw a </a:t>
            </a:r>
            <a:r>
              <a:rPr lang="cy-GB" sz="1800" dirty="0" err="1"/>
              <a:t>sgriwdreifr</a:t>
            </a:r>
            <a:r>
              <a:rPr lang="cy-GB" sz="1800" dirty="0"/>
              <a:t> Phillips. Roedd hyn yn gwneud sgriwiau’n llawer haws eu gosod ac felly daethant yn ddull gosod llawer mwy poblogaidd.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Cafodd y newid hwn ei gyflymu ar ôl i’r </a:t>
            </a:r>
            <a:r>
              <a:rPr lang="cy-GB" sz="1800" dirty="0" err="1"/>
              <a:t>Pozindrev</a:t>
            </a:r>
            <a:r>
              <a:rPr lang="cy-GB" sz="1800" dirty="0"/>
              <a:t> gael patent gan GKN </a:t>
            </a:r>
            <a:r>
              <a:rPr lang="cy-GB" sz="1800" dirty="0" err="1"/>
              <a:t>Screws</a:t>
            </a:r>
            <a:r>
              <a:rPr lang="cy-GB" sz="1800" dirty="0"/>
              <a:t> </a:t>
            </a:r>
            <a:r>
              <a:rPr lang="cy-GB" sz="1800" dirty="0" err="1"/>
              <a:t>and</a:t>
            </a:r>
            <a:r>
              <a:rPr lang="cy-GB" sz="1800" dirty="0"/>
              <a:t> </a:t>
            </a:r>
            <a:r>
              <a:rPr lang="cy-GB" sz="1800" dirty="0" err="1"/>
              <a:t>Fasteners</a:t>
            </a:r>
            <a:r>
              <a:rPr lang="cy-GB" sz="1800" dirty="0"/>
              <a:t> yn 1962.</a:t>
            </a:r>
          </a:p>
          <a:p>
            <a:pPr marL="0" lvl="0" indent="0" rtl="0">
              <a:lnSpc>
                <a:spcPct val="13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1800" dirty="0"/>
              <a:t>Roedd y dyfeisiadau hyn, ochr yn ochr â chyflwyno offer pŵer, wedi chwyldroi’r diwydiant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5623A-CCA3-B896-8892-D388E2CE6121}"/>
              </a:ext>
            </a:extLst>
          </p:cNvPr>
          <p:cNvSpPr txBox="1"/>
          <p:nvPr/>
        </p:nvSpPr>
        <p:spPr>
          <a:xfrm>
            <a:off x="6083300" y="2781300"/>
            <a:ext cx="23495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Tarwch olwg ar y patentau sydd wedi chwyldroi’r diwydiant!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1462</Words>
  <Application>Microsoft Office PowerPoint</Application>
  <PresentationFormat>On-screen Show (4:3)</PresentationFormat>
  <Paragraphs>186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Times New Roman</vt:lpstr>
      <vt:lpstr>Default Design</vt:lpstr>
      <vt:lpstr>PowerPoint 2: Dulliau adeiladu ar ôl 1919</vt:lpstr>
      <vt:lpstr>NOD: Archwilio’r newidiadau mewn dulliau adeiladu dros amser</vt:lpstr>
      <vt:lpstr>Dulliau adeiladu ar ôl 1919</vt:lpstr>
      <vt:lpstr>Adeiladu ar ôl 1919</vt:lpstr>
      <vt:lpstr>Pren</vt:lpstr>
      <vt:lpstr>Cadwolion pren</vt:lpstr>
      <vt:lpstr>Ffrâm bren</vt:lpstr>
      <vt:lpstr>Deunyddiau dalen</vt:lpstr>
      <vt:lpstr>Ffitiadau – sgriwiau</vt:lpstr>
      <vt:lpstr>Ffitiadau – hoelion</vt:lpstr>
      <vt:lpstr>Gwaith haearn</vt:lpstr>
      <vt:lpstr>Ffitiadau – hongwyr distiau a chlipiau trawstiau</vt:lpstr>
      <vt:lpstr>Offer pŵer</vt:lpstr>
      <vt:lpstr>TRADA</vt:lpstr>
      <vt:lpstr>Byrddau cribog</vt:lpstr>
      <vt:lpstr>Trawst to modern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Post-1919 Construction Methods</dc:title>
  <dc:creator>Fix it up</dc:creator>
  <cp:lastModifiedBy>Claire Brooks</cp:lastModifiedBy>
  <cp:revision>17</cp:revision>
  <dcterms:modified xsi:type="dcterms:W3CDTF">2023-10-02T16:39:56Z</dcterms:modified>
</cp:coreProperties>
</file>