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31" r:id="rId6"/>
    <p:sldId id="332" r:id="rId7"/>
    <p:sldId id="339" r:id="rId8"/>
    <p:sldId id="355" r:id="rId9"/>
    <p:sldId id="363" r:id="rId10"/>
    <p:sldId id="365" r:id="rId11"/>
    <p:sldId id="366" r:id="rId12"/>
    <p:sldId id="337" r:id="rId13"/>
    <p:sldId id="333" r:id="rId14"/>
    <p:sldId id="334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7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589DB2-6597-4771-BDFB-E086E39DEA38}" v="14" dt="2023-10-10T11:33:13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75843" autoAdjust="0"/>
  </p:normalViewPr>
  <p:slideViewPr>
    <p:cSldViewPr showGuides="1">
      <p:cViewPr varScale="1">
        <p:scale>
          <a:sx n="60" d="100"/>
          <a:sy n="60" d="100"/>
        </p:scale>
        <p:origin x="136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A2589DB2-6597-4771-BDFB-E086E39DEA38}"/>
    <pc:docChg chg="undo custSel addSld delSld modSld sldOrd">
      <pc:chgData name="Claire Brooks" userId="045b5ce1-bb15-4c22-aa7e-c7b600949989" providerId="ADAL" clId="{A2589DB2-6597-4771-BDFB-E086E39DEA38}" dt="2023-10-10T11:59:14.702" v="1821" actId="20577"/>
      <pc:docMkLst>
        <pc:docMk/>
      </pc:docMkLst>
      <pc:sldChg chg="modSp mod">
        <pc:chgData name="Claire Brooks" userId="045b5ce1-bb15-4c22-aa7e-c7b600949989" providerId="ADAL" clId="{A2589DB2-6597-4771-BDFB-E086E39DEA38}" dt="2023-10-10T10:54:34.574" v="26" actId="20577"/>
        <pc:sldMkLst>
          <pc:docMk/>
          <pc:sldMk cId="1811085173" sldId="332"/>
        </pc:sldMkLst>
        <pc:spChg chg="mod">
          <ac:chgData name="Claire Brooks" userId="045b5ce1-bb15-4c22-aa7e-c7b600949989" providerId="ADAL" clId="{A2589DB2-6597-4771-BDFB-E086E39DEA38}" dt="2023-10-10T10:54:34.574" v="26" actId="20577"/>
          <ac:spMkLst>
            <pc:docMk/>
            <pc:sldMk cId="1811085173" sldId="332"/>
            <ac:spMk id="2" creationId="{00000000-0000-0000-0000-000000000000}"/>
          </ac:spMkLst>
        </pc:spChg>
      </pc:sldChg>
      <pc:sldChg chg="addSp delSp modSp mod modNotesTx">
        <pc:chgData name="Claire Brooks" userId="045b5ce1-bb15-4c22-aa7e-c7b600949989" providerId="ADAL" clId="{A2589DB2-6597-4771-BDFB-E086E39DEA38}" dt="2023-10-10T11:33:07.619" v="1264" actId="1076"/>
        <pc:sldMkLst>
          <pc:docMk/>
          <pc:sldMk cId="3209278240" sldId="333"/>
        </pc:sldMkLst>
        <pc:spChg chg="add mod">
          <ac:chgData name="Claire Brooks" userId="045b5ce1-bb15-4c22-aa7e-c7b600949989" providerId="ADAL" clId="{A2589DB2-6597-4771-BDFB-E086E39DEA38}" dt="2023-10-10T11:33:01.704" v="1261" actId="1076"/>
          <ac:spMkLst>
            <pc:docMk/>
            <pc:sldMk cId="3209278240" sldId="333"/>
            <ac:spMk id="3" creationId="{C16EEB4A-95BF-B936-A6D5-864A2F5A80D6}"/>
          </ac:spMkLst>
        </pc:spChg>
        <pc:spChg chg="mod">
          <ac:chgData name="Claire Brooks" userId="045b5ce1-bb15-4c22-aa7e-c7b600949989" providerId="ADAL" clId="{A2589DB2-6597-4771-BDFB-E086E39DEA38}" dt="2023-10-10T11:22:56.514" v="1251" actId="1076"/>
          <ac:spMkLst>
            <pc:docMk/>
            <pc:sldMk cId="3209278240" sldId="333"/>
            <ac:spMk id="4" creationId="{D1867C8E-AD34-2365-3CAD-F62404903FF3}"/>
          </ac:spMkLst>
        </pc:spChg>
        <pc:spChg chg="mod">
          <ac:chgData name="Claire Brooks" userId="045b5ce1-bb15-4c22-aa7e-c7b600949989" providerId="ADAL" clId="{A2589DB2-6597-4771-BDFB-E086E39DEA38}" dt="2023-10-10T11:22:52.965" v="1250" actId="20577"/>
          <ac:spMkLst>
            <pc:docMk/>
            <pc:sldMk cId="3209278240" sldId="333"/>
            <ac:spMk id="5" creationId="{54E14B02-5D33-A9B7-C96F-5EB8E4702D9F}"/>
          </ac:spMkLst>
        </pc:spChg>
        <pc:picChg chg="mod">
          <ac:chgData name="Claire Brooks" userId="045b5ce1-bb15-4c22-aa7e-c7b600949989" providerId="ADAL" clId="{A2589DB2-6597-4771-BDFB-E086E39DEA38}" dt="2023-10-10T11:22:57.787" v="1252" actId="1076"/>
          <ac:picMkLst>
            <pc:docMk/>
            <pc:sldMk cId="3209278240" sldId="333"/>
            <ac:picMk id="7" creationId="{F140E885-1194-2163-4194-9521EBECD955}"/>
          </ac:picMkLst>
        </pc:picChg>
        <pc:picChg chg="add mod">
          <ac:chgData name="Claire Brooks" userId="045b5ce1-bb15-4c22-aa7e-c7b600949989" providerId="ADAL" clId="{A2589DB2-6597-4771-BDFB-E086E39DEA38}" dt="2023-10-10T11:33:07.619" v="1264" actId="1076"/>
          <ac:picMkLst>
            <pc:docMk/>
            <pc:sldMk cId="3209278240" sldId="333"/>
            <ac:picMk id="8" creationId="{5E5B56AE-0ED8-9CC7-F1A6-E1A6B686F0E1}"/>
          </ac:picMkLst>
        </pc:picChg>
        <pc:picChg chg="add del mod">
          <ac:chgData name="Claire Brooks" userId="045b5ce1-bb15-4c22-aa7e-c7b600949989" providerId="ADAL" clId="{A2589DB2-6597-4771-BDFB-E086E39DEA38}" dt="2023-10-10T11:32:43.079" v="1257" actId="478"/>
          <ac:picMkLst>
            <pc:docMk/>
            <pc:sldMk cId="3209278240" sldId="333"/>
            <ac:picMk id="1026" creationId="{9D30CBD5-CB3C-1419-6EDD-DBA0403C42E5}"/>
          </ac:picMkLst>
        </pc:picChg>
      </pc:sldChg>
      <pc:sldChg chg="modSp mod ord">
        <pc:chgData name="Claire Brooks" userId="045b5ce1-bb15-4c22-aa7e-c7b600949989" providerId="ADAL" clId="{A2589DB2-6597-4771-BDFB-E086E39DEA38}" dt="2023-10-10T11:59:14.702" v="1821" actId="20577"/>
        <pc:sldMkLst>
          <pc:docMk/>
          <pc:sldMk cId="3380677186" sldId="334"/>
        </pc:sldMkLst>
        <pc:spChg chg="mod">
          <ac:chgData name="Claire Brooks" userId="045b5ce1-bb15-4c22-aa7e-c7b600949989" providerId="ADAL" clId="{A2589DB2-6597-4771-BDFB-E086E39DEA38}" dt="2023-10-10T11:59:14.702" v="1821" actId="20577"/>
          <ac:spMkLst>
            <pc:docMk/>
            <pc:sldMk cId="3380677186" sldId="334"/>
            <ac:spMk id="5" creationId="{54E14B02-5D33-A9B7-C96F-5EB8E4702D9F}"/>
          </ac:spMkLst>
        </pc:spChg>
      </pc:sldChg>
      <pc:sldChg chg="delSp modSp del mod ord">
        <pc:chgData name="Claire Brooks" userId="045b5ce1-bb15-4c22-aa7e-c7b600949989" providerId="ADAL" clId="{A2589DB2-6597-4771-BDFB-E086E39DEA38}" dt="2023-10-10T11:01:57.854" v="335" actId="47"/>
        <pc:sldMkLst>
          <pc:docMk/>
          <pc:sldMk cId="199432552" sldId="335"/>
        </pc:sldMkLst>
        <pc:spChg chg="mod">
          <ac:chgData name="Claire Brooks" userId="045b5ce1-bb15-4c22-aa7e-c7b600949989" providerId="ADAL" clId="{A2589DB2-6597-4771-BDFB-E086E39DEA38}" dt="2023-10-10T11:01:03.152" v="328"/>
          <ac:spMkLst>
            <pc:docMk/>
            <pc:sldMk cId="199432552" sldId="335"/>
            <ac:spMk id="2" creationId="{00000000-0000-0000-0000-000000000000}"/>
          </ac:spMkLst>
        </pc:spChg>
        <pc:spChg chg="del">
          <ac:chgData name="Claire Brooks" userId="045b5ce1-bb15-4c22-aa7e-c7b600949989" providerId="ADAL" clId="{A2589DB2-6597-4771-BDFB-E086E39DEA38}" dt="2023-10-10T11:01:53.210" v="333" actId="478"/>
          <ac:spMkLst>
            <pc:docMk/>
            <pc:sldMk cId="199432552" sldId="335"/>
            <ac:spMk id="4" creationId="{46DF7962-1EC6-DCE5-C08F-3D559224A012}"/>
          </ac:spMkLst>
        </pc:spChg>
        <pc:spChg chg="mod">
          <ac:chgData name="Claire Brooks" userId="045b5ce1-bb15-4c22-aa7e-c7b600949989" providerId="ADAL" clId="{A2589DB2-6597-4771-BDFB-E086E39DEA38}" dt="2023-10-10T11:01:56.183" v="334" actId="21"/>
          <ac:spMkLst>
            <pc:docMk/>
            <pc:sldMk cId="199432552" sldId="335"/>
            <ac:spMk id="5" creationId="{54E14B02-5D33-A9B7-C96F-5EB8E4702D9F}"/>
          </ac:spMkLst>
        </pc:spChg>
      </pc:sldChg>
      <pc:sldChg chg="modSp mod">
        <pc:chgData name="Claire Brooks" userId="045b5ce1-bb15-4c22-aa7e-c7b600949989" providerId="ADAL" clId="{A2589DB2-6597-4771-BDFB-E086E39DEA38}" dt="2023-10-10T10:59:57.852" v="307" actId="121"/>
        <pc:sldMkLst>
          <pc:docMk/>
          <pc:sldMk cId="1264707459" sldId="337"/>
        </pc:sldMkLst>
        <pc:spChg chg="mod">
          <ac:chgData name="Claire Brooks" userId="045b5ce1-bb15-4c22-aa7e-c7b600949989" providerId="ADAL" clId="{A2589DB2-6597-4771-BDFB-E086E39DEA38}" dt="2023-10-10T10:59:57.852" v="307" actId="121"/>
          <ac:spMkLst>
            <pc:docMk/>
            <pc:sldMk cId="1264707459" sldId="337"/>
            <ac:spMk id="5" creationId="{54E14B02-5D33-A9B7-C96F-5EB8E4702D9F}"/>
          </ac:spMkLst>
        </pc:spChg>
      </pc:sldChg>
      <pc:sldChg chg="modSp mod">
        <pc:chgData name="Claire Brooks" userId="045b5ce1-bb15-4c22-aa7e-c7b600949989" providerId="ADAL" clId="{A2589DB2-6597-4771-BDFB-E086E39DEA38}" dt="2023-10-10T11:00:56.922" v="327" actId="20577"/>
        <pc:sldMkLst>
          <pc:docMk/>
          <pc:sldMk cId="748360906" sldId="339"/>
        </pc:sldMkLst>
        <pc:spChg chg="mod">
          <ac:chgData name="Claire Brooks" userId="045b5ce1-bb15-4c22-aa7e-c7b600949989" providerId="ADAL" clId="{A2589DB2-6597-4771-BDFB-E086E39DEA38}" dt="2023-10-10T11:00:56.922" v="327" actId="20577"/>
          <ac:spMkLst>
            <pc:docMk/>
            <pc:sldMk cId="748360906" sldId="339"/>
            <ac:spMk id="2" creationId="{00000000-0000-0000-0000-000000000000}"/>
          </ac:spMkLst>
        </pc:spChg>
        <pc:spChg chg="mod">
          <ac:chgData name="Claire Brooks" userId="045b5ce1-bb15-4c22-aa7e-c7b600949989" providerId="ADAL" clId="{A2589DB2-6597-4771-BDFB-E086E39DEA38}" dt="2023-10-10T09:29:37.366" v="0" actId="2711"/>
          <ac:spMkLst>
            <pc:docMk/>
            <pc:sldMk cId="748360906" sldId="339"/>
            <ac:spMk id="4" creationId="{62C77F9D-11F9-81C7-AC99-69253157EB94}"/>
          </ac:spMkLst>
        </pc:spChg>
      </pc:sldChg>
      <pc:sldChg chg="modSp mod ord">
        <pc:chgData name="Claire Brooks" userId="045b5ce1-bb15-4c22-aa7e-c7b600949989" providerId="ADAL" clId="{A2589DB2-6597-4771-BDFB-E086E39DEA38}" dt="2023-10-10T11:04:04.378" v="471"/>
        <pc:sldMkLst>
          <pc:docMk/>
          <pc:sldMk cId="3584200599" sldId="355"/>
        </pc:sldMkLst>
        <pc:spChg chg="mod">
          <ac:chgData name="Claire Brooks" userId="045b5ce1-bb15-4c22-aa7e-c7b600949989" providerId="ADAL" clId="{A2589DB2-6597-4771-BDFB-E086E39DEA38}" dt="2023-10-10T11:03:54.647" v="470" actId="20577"/>
          <ac:spMkLst>
            <pc:docMk/>
            <pc:sldMk cId="3584200599" sldId="355"/>
            <ac:spMk id="7" creationId="{8C5E2FFB-9492-4708-BDFA-DA53B9C8897F}"/>
          </ac:spMkLst>
        </pc:spChg>
        <pc:spChg chg="mod">
          <ac:chgData name="Claire Brooks" userId="045b5ce1-bb15-4c22-aa7e-c7b600949989" providerId="ADAL" clId="{A2589DB2-6597-4771-BDFB-E086E39DEA38}" dt="2023-10-10T11:04:04.378" v="471"/>
          <ac:spMkLst>
            <pc:docMk/>
            <pc:sldMk cId="3584200599" sldId="355"/>
            <ac:spMk id="3074" creationId="{00000000-0000-0000-0000-000000000000}"/>
          </ac:spMkLst>
        </pc:spChg>
      </pc:sldChg>
      <pc:sldChg chg="delSp modSp del mod">
        <pc:chgData name="Claire Brooks" userId="045b5ce1-bb15-4c22-aa7e-c7b600949989" providerId="ADAL" clId="{A2589DB2-6597-4771-BDFB-E086E39DEA38}" dt="2023-10-10T11:55:37.253" v="1643" actId="47"/>
        <pc:sldMkLst>
          <pc:docMk/>
          <pc:sldMk cId="1026321561" sldId="362"/>
        </pc:sldMkLst>
        <pc:spChg chg="del mod">
          <ac:chgData name="Claire Brooks" userId="045b5ce1-bb15-4c22-aa7e-c7b600949989" providerId="ADAL" clId="{A2589DB2-6597-4771-BDFB-E086E39DEA38}" dt="2023-10-10T11:55:36.767" v="1642"/>
          <ac:spMkLst>
            <pc:docMk/>
            <pc:sldMk cId="1026321561" sldId="362"/>
            <ac:spMk id="5" creationId="{54E14B02-5D33-A9B7-C96F-5EB8E4702D9F}"/>
          </ac:spMkLst>
        </pc:spChg>
      </pc:sldChg>
      <pc:sldChg chg="modSp mod ord">
        <pc:chgData name="Claire Brooks" userId="045b5ce1-bb15-4c22-aa7e-c7b600949989" providerId="ADAL" clId="{A2589DB2-6597-4771-BDFB-E086E39DEA38}" dt="2023-10-10T11:04:06.497" v="472"/>
        <pc:sldMkLst>
          <pc:docMk/>
          <pc:sldMk cId="1176519833" sldId="363"/>
        </pc:sldMkLst>
        <pc:spChg chg="mod">
          <ac:chgData name="Claire Brooks" userId="045b5ce1-bb15-4c22-aa7e-c7b600949989" providerId="ADAL" clId="{A2589DB2-6597-4771-BDFB-E086E39DEA38}" dt="2023-10-10T11:04:06.497" v="472"/>
          <ac:spMkLst>
            <pc:docMk/>
            <pc:sldMk cId="1176519833" sldId="363"/>
            <ac:spMk id="2" creationId="{00000000-0000-0000-0000-000000000000}"/>
          </ac:spMkLst>
        </pc:spChg>
        <pc:picChg chg="mod">
          <ac:chgData name="Claire Brooks" userId="045b5ce1-bb15-4c22-aa7e-c7b600949989" providerId="ADAL" clId="{A2589DB2-6597-4771-BDFB-E086E39DEA38}" dt="2023-10-10T09:29:47.079" v="2" actId="1076"/>
          <ac:picMkLst>
            <pc:docMk/>
            <pc:sldMk cId="1176519833" sldId="363"/>
            <ac:picMk id="1026" creationId="{8533F5F7-F752-7565-FEB1-474B9D120EC7}"/>
          </ac:picMkLst>
        </pc:picChg>
      </pc:sldChg>
      <pc:sldChg chg="addSp delSp modSp del mod">
        <pc:chgData name="Claire Brooks" userId="045b5ce1-bb15-4c22-aa7e-c7b600949989" providerId="ADAL" clId="{A2589DB2-6597-4771-BDFB-E086E39DEA38}" dt="2023-10-10T11:11:47.814" v="971" actId="47"/>
        <pc:sldMkLst>
          <pc:docMk/>
          <pc:sldMk cId="647561431" sldId="364"/>
        </pc:sldMkLst>
        <pc:spChg chg="mod">
          <ac:chgData name="Claire Brooks" userId="045b5ce1-bb15-4c22-aa7e-c7b600949989" providerId="ADAL" clId="{A2589DB2-6597-4771-BDFB-E086E39DEA38}" dt="2023-10-10T10:41:20.196" v="7" actId="1076"/>
          <ac:spMkLst>
            <pc:docMk/>
            <pc:sldMk cId="647561431" sldId="364"/>
            <ac:spMk id="2" creationId="{7C79A95C-38BE-6093-3E91-D4A3D791E71F}"/>
          </ac:spMkLst>
        </pc:spChg>
        <pc:spChg chg="add del mod">
          <ac:chgData name="Claire Brooks" userId="045b5ce1-bb15-4c22-aa7e-c7b600949989" providerId="ADAL" clId="{A2589DB2-6597-4771-BDFB-E086E39DEA38}" dt="2023-10-10T11:06:52.637" v="752" actId="478"/>
          <ac:spMkLst>
            <pc:docMk/>
            <pc:sldMk cId="647561431" sldId="364"/>
            <ac:spMk id="4" creationId="{E78629B8-3FD2-1D5A-10FF-3E5A4D3420C0}"/>
          </ac:spMkLst>
        </pc:spChg>
        <pc:spChg chg="add mod">
          <ac:chgData name="Claire Brooks" userId="045b5ce1-bb15-4c22-aa7e-c7b600949989" providerId="ADAL" clId="{A2589DB2-6597-4771-BDFB-E086E39DEA38}" dt="2023-10-10T11:01:23.881" v="330" actId="1076"/>
          <ac:spMkLst>
            <pc:docMk/>
            <pc:sldMk cId="647561431" sldId="364"/>
            <ac:spMk id="6" creationId="{F3503C83-0D36-F669-63CE-D266B5563123}"/>
          </ac:spMkLst>
        </pc:spChg>
      </pc:sldChg>
      <pc:sldChg chg="modSp mod">
        <pc:chgData name="Claire Brooks" userId="045b5ce1-bb15-4c22-aa7e-c7b600949989" providerId="ADAL" clId="{A2589DB2-6597-4771-BDFB-E086E39DEA38}" dt="2023-10-10T11:04:09.216" v="473"/>
        <pc:sldMkLst>
          <pc:docMk/>
          <pc:sldMk cId="635752764" sldId="365"/>
        </pc:sldMkLst>
        <pc:spChg chg="mod">
          <ac:chgData name="Claire Brooks" userId="045b5ce1-bb15-4c22-aa7e-c7b600949989" providerId="ADAL" clId="{A2589DB2-6597-4771-BDFB-E086E39DEA38}" dt="2023-10-10T11:04:09.216" v="473"/>
          <ac:spMkLst>
            <pc:docMk/>
            <pc:sldMk cId="635752764" sldId="365"/>
            <ac:spMk id="2" creationId="{00000000-0000-0000-0000-000000000000}"/>
          </ac:spMkLst>
        </pc:spChg>
        <pc:picChg chg="mod">
          <ac:chgData name="Claire Brooks" userId="045b5ce1-bb15-4c22-aa7e-c7b600949989" providerId="ADAL" clId="{A2589DB2-6597-4771-BDFB-E086E39DEA38}" dt="2023-10-10T09:29:41.175" v="1" actId="1076"/>
          <ac:picMkLst>
            <pc:docMk/>
            <pc:sldMk cId="635752764" sldId="365"/>
            <ac:picMk id="2050" creationId="{AF732BBE-0EFF-658B-D93B-087FBC0838C1}"/>
          </ac:picMkLst>
        </pc:picChg>
      </pc:sldChg>
      <pc:sldChg chg="addSp delSp modSp add mod">
        <pc:chgData name="Claire Brooks" userId="045b5ce1-bb15-4c22-aa7e-c7b600949989" providerId="ADAL" clId="{A2589DB2-6597-4771-BDFB-E086E39DEA38}" dt="2023-10-10T11:45:11.312" v="1337" actId="1076"/>
        <pc:sldMkLst>
          <pc:docMk/>
          <pc:sldMk cId="3506609148" sldId="366"/>
        </pc:sldMkLst>
        <pc:spChg chg="del">
          <ac:chgData name="Claire Brooks" userId="045b5ce1-bb15-4c22-aa7e-c7b600949989" providerId="ADAL" clId="{A2589DB2-6597-4771-BDFB-E086E39DEA38}" dt="2023-10-10T11:04:33.518" v="476" actId="478"/>
          <ac:spMkLst>
            <pc:docMk/>
            <pc:sldMk cId="3506609148" sldId="366"/>
            <ac:spMk id="2" creationId="{7C79A95C-38BE-6093-3E91-D4A3D791E71F}"/>
          </ac:spMkLst>
        </pc:spChg>
        <pc:spChg chg="add mod">
          <ac:chgData name="Claire Brooks" userId="045b5ce1-bb15-4c22-aa7e-c7b600949989" providerId="ADAL" clId="{A2589DB2-6597-4771-BDFB-E086E39DEA38}" dt="2023-10-10T11:45:11.312" v="1337" actId="1076"/>
          <ac:spMkLst>
            <pc:docMk/>
            <pc:sldMk cId="3506609148" sldId="366"/>
            <ac:spMk id="3" creationId="{D60893B3-622A-4414-D88B-6CD015CAB40C}"/>
          </ac:spMkLst>
        </pc:spChg>
        <pc:spChg chg="mod">
          <ac:chgData name="Claire Brooks" userId="045b5ce1-bb15-4c22-aa7e-c7b600949989" providerId="ADAL" clId="{A2589DB2-6597-4771-BDFB-E086E39DEA38}" dt="2023-10-10T11:39:59.866" v="1332" actId="20577"/>
          <ac:spMkLst>
            <pc:docMk/>
            <pc:sldMk cId="3506609148" sldId="366"/>
            <ac:spMk id="4" creationId="{E78629B8-3FD2-1D5A-10FF-3E5A4D3420C0}"/>
          </ac:spMkLst>
        </pc:spChg>
        <pc:spChg chg="del mod">
          <ac:chgData name="Claire Brooks" userId="045b5ce1-bb15-4c22-aa7e-c7b600949989" providerId="ADAL" clId="{A2589DB2-6597-4771-BDFB-E086E39DEA38}" dt="2023-10-10T11:11:36.138" v="967" actId="478"/>
          <ac:spMkLst>
            <pc:docMk/>
            <pc:sldMk cId="3506609148" sldId="366"/>
            <ac:spMk id="6" creationId="{F3503C83-0D36-F669-63CE-D266B5563123}"/>
          </ac:spMkLst>
        </pc:spChg>
        <pc:spChg chg="mod">
          <ac:chgData name="Claire Brooks" userId="045b5ce1-bb15-4c22-aa7e-c7b600949989" providerId="ADAL" clId="{A2589DB2-6597-4771-BDFB-E086E39DEA38}" dt="2023-10-10T11:06:48.923" v="751" actId="20577"/>
          <ac:spMkLst>
            <pc:docMk/>
            <pc:sldMk cId="3506609148" sldId="366"/>
            <ac:spMk id="307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ramic_tile_cutter#/media/File:Grinder_diamond_blade.jp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/>
              <a:t>Y torrwr teils cyntaf © Kippelboy, https://commons.wikimedia.org/w/index.php?curid=19221371 </a:t>
            </a:r>
          </a:p>
          <a:p>
            <a:endParaRPr lang="en-GB" dirty="0"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209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 err="1"/>
              <a:t>Hawlfraint</a:t>
            </a:r>
            <a:r>
              <a:rPr lang="en-US" sz="900" baseline="0" dirty="0"/>
              <a:t> © 2023 </a:t>
            </a:r>
            <a:r>
              <a:rPr lang="en-US" sz="900" baseline="0" dirty="0" err="1"/>
              <a:t>Sefydliad</a:t>
            </a:r>
            <a:r>
              <a:rPr lang="en-US" sz="900" baseline="0" dirty="0"/>
              <a:t> City and Guilds </a:t>
            </a:r>
            <a:r>
              <a:rPr lang="en-US" sz="900" baseline="0" dirty="0" err="1"/>
              <a:t>Llundain</a:t>
            </a:r>
            <a:r>
              <a:rPr lang="en-US" sz="900" baseline="0" dirty="0"/>
              <a:t>. </a:t>
            </a:r>
            <a:r>
              <a:rPr lang="en-US" sz="900" baseline="0" dirty="0" err="1"/>
              <a:t>Cedwir</a:t>
            </a:r>
            <a:r>
              <a:rPr lang="en-US" sz="900" baseline="0" dirty="0"/>
              <a:t> </a:t>
            </a:r>
            <a:r>
              <a:rPr lang="en-US" sz="900" baseline="0" dirty="0" err="1"/>
              <a:t>pob</a:t>
            </a:r>
            <a:r>
              <a:rPr lang="en-US" sz="900" baseline="0" dirty="0"/>
              <a:t> </a:t>
            </a:r>
            <a:r>
              <a:rPr lang="en-US" sz="900" baseline="0" dirty="0" err="1"/>
              <a:t>hawl</a:t>
            </a:r>
            <a:r>
              <a:rPr lang="en-US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Dilyniant mewn</a:t>
            </a:r>
            <a:b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cy-GB" sz="1400" b="1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Adeiladu (Lefel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fet.uwe.ac.uk/conweb/house_ages/elements/print.htm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oortrendsmag.com/articles/111166-technical-focus-the-evolution-of-grouts-and-mortars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sigroup.com/en-GB/standards/Information-about-standards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Dulliau adeiladu ar ôl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14B02-5D33-A9B7-C96F-5EB8E4702D9F}"/>
              </a:ext>
            </a:extLst>
          </p:cNvPr>
          <p:cNvSpPr txBox="1"/>
          <p:nvPr/>
        </p:nvSpPr>
        <p:spPr>
          <a:xfrm>
            <a:off x="457200" y="1721166"/>
            <a:ext cx="81472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Gwnaed datblygiadau hefyd o ran offer torri trydanol. Roedd offer, fel torwyr teils trydan, yn gwneud y gwaith teilsio yn gyflymach ac yn llai anniben.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867C8E-AD34-2365-3CAD-F62404903FF3}"/>
              </a:ext>
            </a:extLst>
          </p:cNvPr>
          <p:cNvSpPr txBox="1"/>
          <p:nvPr/>
        </p:nvSpPr>
        <p:spPr>
          <a:xfrm>
            <a:off x="457200" y="4938364"/>
            <a:ext cx="38884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0" i="0">
                <a:solidFill>
                  <a:srgbClr val="202122"/>
                </a:solidFill>
                <a:latin typeface="Arial" panose="020B0604020202020204" pitchFamily="34" charset="0"/>
              </a:rPr>
              <a:t>Torrwr Teils Cyntaf a ddyfeisiwyd gan y Brodyr Boada</a:t>
            </a:r>
          </a:p>
        </p:txBody>
      </p:sp>
      <p:pic>
        <p:nvPicPr>
          <p:cNvPr id="7" name="Picture 6" descr="A metal and metal cutter  Description automatically generated with medium confidence">
            <a:extLst>
              <a:ext uri="{FF2B5EF4-FFF2-40B4-BE49-F238E27FC236}">
                <a16:creationId xmlns:a16="http://schemas.microsoft.com/office/drawing/2014/main" id="{F140E885-1194-2163-4194-9521EBECD9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45" y="2978584"/>
            <a:ext cx="2545135" cy="1959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6EEB4A-95BF-B936-A6D5-864A2F5A80D6}"/>
              </a:ext>
            </a:extLst>
          </p:cNvPr>
          <p:cNvSpPr txBox="1"/>
          <p:nvPr/>
        </p:nvSpPr>
        <p:spPr>
          <a:xfrm>
            <a:off x="5230239" y="5092252"/>
            <a:ext cx="38884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0" i="0">
                <a:solidFill>
                  <a:srgbClr val="202122"/>
                </a:solidFill>
                <a:latin typeface="Arial" panose="020B0604020202020204" pitchFamily="34" charset="0"/>
              </a:rPr>
              <a:t>Torrwr teils trydan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5B56AE-0ED8-9CC7-F1A6-E1A6B686F0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985055"/>
            <a:ext cx="3161116" cy="21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278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Technegau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14B02-5D33-A9B7-C96F-5EB8E4702D9F}"/>
              </a:ext>
            </a:extLst>
          </p:cNvPr>
          <p:cNvSpPr txBox="1"/>
          <p:nvPr/>
        </p:nvSpPr>
        <p:spPr>
          <a:xfrm>
            <a:off x="457200" y="1844824"/>
            <a:ext cx="836327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Roedd y technegau ar gyfer gosod teils llawr yn dibynnu ar adeiladwaith y llawr. Gosodwyd teils mewn morter naill ai ar sylfaen goncrit neu ar wely o seiliau caled, lludw neu bridd. </a:t>
            </a:r>
          </a:p>
          <a:p>
            <a:endParaRPr lang="en-GB" dirty="0"/>
          </a:p>
          <a:p>
            <a:r>
              <a:rPr lang="cy-GB"/>
              <a:t>Pan oedd teils yn cael eu gosod ar is-haen bren, roedd naill ai bitwmen neu ffon lefelu tywod/sment wedi’i atgyfnerthu yn cael ei osod yn gyntaf.</a:t>
            </a:r>
          </a:p>
          <a:p>
            <a:endParaRPr lang="en-GB" dirty="0"/>
          </a:p>
          <a:p>
            <a:r>
              <a:rPr lang="cy-GB"/>
              <a:t>I gael rhagor o wybodaeth am loriau yn ystod y cyfnod hwn: </a:t>
            </a:r>
            <a:r>
              <a:rPr lang="cy-GB">
                <a:hlinkClick r:id="rId2"/>
              </a:rPr>
              <a:t>Evolution of Building Elements (uwe.ac.uk)</a:t>
            </a:r>
          </a:p>
        </p:txBody>
      </p:sp>
    </p:spTree>
    <p:extLst>
      <p:ext uri="{BB962C8B-B14F-4D97-AF65-F5344CB8AC3E}">
        <p14:creationId xmlns:p14="http://schemas.microsoft.com/office/powerpoint/2010/main" val="3380677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Amcanion y sesiwn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0C8BE-5779-0CAC-B84D-5EB0CCA8F925}"/>
              </a:ext>
            </a:extLst>
          </p:cNvPr>
          <p:cNvSpPr txBox="1">
            <a:spLocks/>
          </p:cNvSpPr>
          <p:nvPr/>
        </p:nvSpPr>
        <p:spPr bwMode="auto">
          <a:xfrm>
            <a:off x="457200" y="2132856"/>
            <a:ext cx="8229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Ar ddiwedd y sesiwn, bydd y dysgwyr yn gallu:</a:t>
            </a:r>
          </a:p>
          <a:p>
            <a:pPr lvl="1"/>
            <a:r>
              <a:rPr lang="cy-GB"/>
              <a:t>nodi deunyddiau sy’n berthnasol i deilsio waliau a lloriau ar ôl 1919</a:t>
            </a:r>
          </a:p>
          <a:p>
            <a:pPr lvl="1"/>
            <a:r>
              <a:rPr lang="cy-GB"/>
              <a:t>nodi offer sy’n berthnasol i deilsio waliau a lloriau ar ôl 1919</a:t>
            </a:r>
          </a:p>
          <a:p>
            <a:pPr lvl="1"/>
            <a:r>
              <a:rPr lang="cy-GB"/>
              <a:t>nodi technegau sy’n berthnasol i deilsio waliau a lloriau ar ôl 1919</a:t>
            </a:r>
          </a:p>
          <a:p>
            <a:pPr lvl="1"/>
            <a:endParaRPr lang="en-GB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ar ôl 1919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14B02-5D33-A9B7-C96F-5EB8E4702D9F}"/>
              </a:ext>
            </a:extLst>
          </p:cNvPr>
          <p:cNvSpPr txBox="1"/>
          <p:nvPr/>
        </p:nvSpPr>
        <p:spPr>
          <a:xfrm>
            <a:off x="390364" y="1669363"/>
            <a:ext cx="836327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Yn ystod y cyfnod hwn, cafodd teils eu defnyddio a’u cynhyrchu’n fwy eang. Daeth gwaith plymio dan do yn fwy cyffredin yn ystod y cyfnod hwn, a arweiniodd at gynnydd yn y defnydd o deils ystafell ymolchi ceramig. </a:t>
            </a:r>
          </a:p>
          <a:p>
            <a:endParaRPr lang="en-GB" dirty="0"/>
          </a:p>
          <a:p>
            <a:r>
              <a:rPr lang="cy-GB"/>
              <a:t>Roedd teils yn boblogaidd mewn ystafelloedd ymolchi gan eu bod yn gwrthsefyll dŵr ac yn hawdd eu glanhau. </a:t>
            </a:r>
          </a:p>
          <a:p>
            <a:endParaRPr lang="en-GB" dirty="0"/>
          </a:p>
          <a:p>
            <a:r>
              <a:rPr lang="cy-GB"/>
              <a:t>Dyma’r prif fathau o deils a ddefnyddiwyd ar y pryd: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teils chwarel a gynhyrchwyd yng Nghymru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teils wedi’u gwasgu â llwch a gynhyrchwyd ym Manceinion a Dorset.</a:t>
            </a:r>
          </a:p>
          <a:p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C77F9D-11F9-81C7-AC99-69253157EB94}"/>
              </a:ext>
            </a:extLst>
          </p:cNvPr>
          <p:cNvSpPr txBox="1"/>
          <p:nvPr/>
        </p:nvSpPr>
        <p:spPr>
          <a:xfrm>
            <a:off x="539552" y="1628800"/>
            <a:ext cx="727280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y-GB" b="0" i="0">
                <a:latin typeface="+mn-lt"/>
              </a:rPr>
              <a:t>Mae teils chwarel, sy’n adnabyddus am eu cryfder a’u gwydnwch, wedi cael eu defnyddio ers canrifoedd. Maen nhw wedi’u gwneud mewn ffordd debyg i frics, o ddeunyddiau wedi’u chwarelu fel clai a siâl, sydd wedi’u tanio ar dymheredd uchel. Mae’r broses gynhyrchu hon </a:t>
            </a:r>
            <a:r>
              <a:rPr lang="cy-GB">
                <a:latin typeface="+mn-lt"/>
              </a:rPr>
              <a:t>yn eu gwneud yn llawer cryfach na theils clai. </a:t>
            </a:r>
          </a:p>
          <a:p>
            <a:pPr algn="l"/>
            <a:endParaRPr lang="en-GB" b="0" i="0" dirty="0">
              <a:effectLst/>
              <a:latin typeface="+mn-lt"/>
            </a:endParaRPr>
          </a:p>
          <a:p>
            <a:pPr algn="l"/>
            <a:r>
              <a:rPr lang="cy-GB">
                <a:latin typeface="+mn-lt"/>
              </a:rPr>
              <a:t>Roedd teils chwarel yn fwy ac yn fwy trwchus na theils ceramig eraill ac roedden nhw’n cael eu defnyddio’n aml ar gyfer lloriau.</a:t>
            </a:r>
          </a:p>
        </p:txBody>
      </p:sp>
    </p:spTree>
    <p:extLst>
      <p:ext uri="{BB962C8B-B14F-4D97-AF65-F5344CB8AC3E}">
        <p14:creationId xmlns:p14="http://schemas.microsoft.com/office/powerpoint/2010/main" val="7483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08821"/>
            <a:ext cx="3394720" cy="382588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5E2FFB-9492-4708-BDFA-DA53B9C8897F}"/>
              </a:ext>
            </a:extLst>
          </p:cNvPr>
          <p:cNvSpPr/>
          <p:nvPr/>
        </p:nvSpPr>
        <p:spPr>
          <a:xfrm>
            <a:off x="323528" y="1556793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Yn ystod hanner olaf y ganrif, roedd teils porslen yn cael eu defnyddio fwyfwy. Roedd teils porslen yn para’n dda ac ar gael fel teils wal neu lawr, i’w defnyddio ar y tu mewn a’r tu allan. </a:t>
            </a:r>
          </a:p>
          <a:p>
            <a:endParaRPr lang="en-GB" dirty="0"/>
          </a:p>
          <a:p>
            <a:r>
              <a:rPr lang="cy-GB"/>
              <a:t>Yn wahanol i deils ceramig, nid oedd angen socian teils porslen cyn eu gosod, gan fod ganddyn nhw lefel mandylledd is. </a:t>
            </a:r>
          </a:p>
        </p:txBody>
      </p:sp>
    </p:spTree>
    <p:extLst>
      <p:ext uri="{BB962C8B-B14F-4D97-AF65-F5344CB8AC3E}">
        <p14:creationId xmlns:p14="http://schemas.microsoft.com/office/powerpoint/2010/main" val="358420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4E658-4905-B98B-C8D5-CC2ECE0080CA}"/>
              </a:ext>
            </a:extLst>
          </p:cNvPr>
          <p:cNvSpPr txBox="1"/>
          <p:nvPr/>
        </p:nvSpPr>
        <p:spPr>
          <a:xfrm>
            <a:off x="457200" y="1628800"/>
            <a:ext cx="4402832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Yn yr 1920au, dechreuodd </a:t>
            </a:r>
            <a:r>
              <a:rPr lang="cy-GB" i="1" dirty="0" err="1"/>
              <a:t>Carter's</a:t>
            </a:r>
            <a:r>
              <a:rPr lang="cy-GB" i="1" dirty="0"/>
              <a:t> </a:t>
            </a:r>
            <a:r>
              <a:rPr lang="cy-GB" i="1" dirty="0" err="1"/>
              <a:t>Industrial</a:t>
            </a:r>
            <a:r>
              <a:rPr lang="cy-GB" i="1" dirty="0"/>
              <a:t> </a:t>
            </a:r>
            <a:r>
              <a:rPr lang="cy-GB" i="1" dirty="0" err="1"/>
              <a:t>Tile</a:t>
            </a:r>
            <a:r>
              <a:rPr lang="cy-GB" i="1" dirty="0"/>
              <a:t> </a:t>
            </a:r>
            <a:r>
              <a:rPr lang="cy-GB" i="1" dirty="0" err="1"/>
              <a:t>Manufactory</a:t>
            </a:r>
            <a:r>
              <a:rPr lang="cy-GB" i="1" dirty="0"/>
              <a:t> </a:t>
            </a:r>
            <a:r>
              <a:rPr lang="cy-GB" dirty="0"/>
              <a:t>yn </a:t>
            </a:r>
            <a:r>
              <a:rPr lang="cy-GB" dirty="0" err="1"/>
              <a:t>Dorset</a:t>
            </a:r>
            <a:r>
              <a:rPr lang="cy-GB" dirty="0"/>
              <a:t>, a elwir yn </a:t>
            </a:r>
            <a:r>
              <a:rPr lang="cy-GB" i="1" dirty="0" err="1"/>
              <a:t>Poole</a:t>
            </a:r>
            <a:r>
              <a:rPr lang="cy-GB" i="1" dirty="0"/>
              <a:t> </a:t>
            </a:r>
            <a:r>
              <a:rPr lang="cy-GB" i="1" dirty="0" err="1"/>
              <a:t>Pottery</a:t>
            </a:r>
            <a:r>
              <a:rPr lang="cy-GB" dirty="0"/>
              <a:t> erbyn hyn.</a:t>
            </a:r>
          </a:p>
          <a:p>
            <a:endParaRPr lang="en-GB" dirty="0"/>
          </a:p>
          <a:p>
            <a:r>
              <a:rPr lang="cy-GB" dirty="0"/>
              <a:t>Cynhyrchodd cwmni Carter lawer o’r teils a ddefnyddiwyd yng ngorsafoedd danddaearol Llundain a adeiladwyd yn y 1930au, ac mae rhai ohonynt i’w gweld o hyd mewn gorsafoedd. </a:t>
            </a:r>
          </a:p>
          <a:p>
            <a:endParaRPr lang="en-GB" sz="1200" dirty="0"/>
          </a:p>
          <a:p>
            <a:r>
              <a:rPr lang="cy-GB" dirty="0"/>
              <a:t>Fe wnaeth y cwmni barhau i gynhyrchu teils yn ystod ac ar ôl yr Ail Ryfel Byd.</a:t>
            </a:r>
          </a:p>
        </p:txBody>
      </p:sp>
      <p:pic>
        <p:nvPicPr>
          <p:cNvPr id="1026" name="Picture 2" descr="Teilsen Carter o'r 1950au cynnar • Teilsen eclectig, Mudiad celf a chrefft...">
            <a:extLst>
              <a:ext uri="{FF2B5EF4-FFF2-40B4-BE49-F238E27FC236}">
                <a16:creationId xmlns:a16="http://schemas.microsoft.com/office/drawing/2014/main" id="{8533F5F7-F752-7565-FEB1-474B9D120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00096" cy="303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519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E14841-5644-9633-4961-0254A7AE21ED}"/>
              </a:ext>
            </a:extLst>
          </p:cNvPr>
          <p:cNvSpPr txBox="1"/>
          <p:nvPr/>
        </p:nvSpPr>
        <p:spPr>
          <a:xfrm>
            <a:off x="323528" y="1700808"/>
            <a:ext cx="446449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y-GB">
                <a:solidFill>
                  <a:srgbClr val="374564"/>
                </a:solidFill>
                <a:latin typeface="Roboto" panose="02000000000000000000" pitchFamily="2" charset="0"/>
              </a:rPr>
              <a:t>Ym 1935, sefydlodd Albino Quiligotti gwmni a oedd yn gweithgynhyrchu Terazzo ym Manceinion. </a:t>
            </a:r>
          </a:p>
          <a:p>
            <a:pPr algn="l"/>
            <a:endParaRPr lang="en-GB" b="0" i="0" dirty="0">
              <a:solidFill>
                <a:srgbClr val="374564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cy-GB" b="0" i="0">
                <a:solidFill>
                  <a:srgbClr val="374564"/>
                </a:solidFill>
                <a:latin typeface="Roboto" panose="02000000000000000000" pitchFamily="2" charset="0"/>
              </a:rPr>
              <a:t>Fe wnaethon nhw barhau i ehangu dros y blynyddoedd ac maen nhw’n dal i gynhyrchu teils Terazzo heddiw. </a:t>
            </a:r>
          </a:p>
        </p:txBody>
      </p:sp>
      <p:pic>
        <p:nvPicPr>
          <p:cNvPr id="2050" name="Picture 2" descr="Hanes Quiligotti - Teils Quiligotti">
            <a:extLst>
              <a:ext uri="{FF2B5EF4-FFF2-40B4-BE49-F238E27FC236}">
                <a16:creationId xmlns:a16="http://schemas.microsoft.com/office/drawing/2014/main" id="{AF732BBE-0EFF-658B-D93B-087FBC08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816" y="1484472"/>
            <a:ext cx="3572586" cy="267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752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08821"/>
            <a:ext cx="3394720" cy="382588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8629B8-3FD2-1D5A-10FF-3E5A4D3420C0}"/>
              </a:ext>
            </a:extLst>
          </p:cNvPr>
          <p:cNvSpPr txBox="1"/>
          <p:nvPr/>
        </p:nvSpPr>
        <p:spPr>
          <a:xfrm>
            <a:off x="521804" y="1556792"/>
            <a:ext cx="81003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solidFill>
                  <a:srgbClr val="202122"/>
                </a:solidFill>
                <a:latin typeface="Arial" panose="020B0604020202020204" pitchFamily="34" charset="0"/>
              </a:rPr>
              <a:t>Morter calch oedd yn cael ei ddefnyddio hyd at y 1930au fel arfer, ac fe wnaeth morter sment ddisodli calch yn raddol.</a:t>
            </a:r>
          </a:p>
          <a:p>
            <a:endParaRPr lang="en-GB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cy-GB">
                <a:solidFill>
                  <a:srgbClr val="202122"/>
                </a:solidFill>
                <a:latin typeface="Arial" panose="020B0604020202020204" pitchFamily="34" charset="0"/>
              </a:rPr>
              <a:t>Dros y cyfnod hwn, gwnaed datblygiadau o ran cynhyrchu plastigau a resinau. </a:t>
            </a:r>
            <a:r>
              <a:rPr lang="cy-GB"/>
              <a:t>Cyn hynny, roedd yr un morter a ddefnyddiwyd i osod y teils yn cael ei ddefnyddio ar gyfer growtio hefyd, ac arweiniodd y datblygiadau hyn at ddatblygu mathau newydd o adlynion a growtiau.</a:t>
            </a:r>
            <a:r>
              <a:rPr lang="cy-GB">
                <a:solidFill>
                  <a:srgbClr val="202122"/>
                </a:solidFill>
                <a:latin typeface="Arial" panose="020B0604020202020204" pitchFamily="34" charset="0"/>
              </a:rPr>
              <a:t> Fodd bynnag, roedd y dewis o gynnyrch yn dal yn weddol gyfyngedig.</a:t>
            </a:r>
          </a:p>
          <a:p>
            <a:endParaRPr lang="en-GB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0893B3-622A-4414-D88B-6CD015CAB40C}"/>
              </a:ext>
            </a:extLst>
          </p:cNvPr>
          <p:cNvSpPr txBox="1"/>
          <p:nvPr/>
        </p:nvSpPr>
        <p:spPr>
          <a:xfrm>
            <a:off x="538780" y="4097972"/>
            <a:ext cx="85813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0" i="1">
                <a:solidFill>
                  <a:srgbClr val="333333"/>
                </a:solidFill>
                <a:latin typeface="+mn-lt"/>
              </a:rPr>
              <a:t>Yn gynharach, o’r 1950au i’r 1970au, roedd growt yn gydran fwy economaidd, o’i gymharu â chost teils fesul troedfedd sgwâr, a chafodd uniad llydan iawn — o 1/2 modfedd i 1 modfedd — ei ychwanegu at y gosodiad. Roedd dewis lliw growtiau yn sylfaenol iawn, gyda growtiau wal sment gwyn a growtiau llawr tywod a sment llwyd. </a:t>
            </a:r>
          </a:p>
          <a:p>
            <a:pPr algn="r"/>
            <a:r>
              <a:rPr lang="cy-GB" sz="1400">
                <a:hlinkClick r:id="rId2"/>
              </a:rPr>
              <a:t>Technical Focus: The Evolution of Grouts and Mortars | Cylchgrawn Floor Trends</a:t>
            </a:r>
          </a:p>
        </p:txBody>
      </p:sp>
    </p:spTree>
    <p:extLst>
      <p:ext uri="{BB962C8B-B14F-4D97-AF65-F5344CB8AC3E}">
        <p14:creationId xmlns:p14="http://schemas.microsoft.com/office/powerpoint/2010/main" val="3506609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Safonau’r diwydiant: CP202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14B02-5D33-A9B7-C96F-5EB8E4702D9F}"/>
              </a:ext>
            </a:extLst>
          </p:cNvPr>
          <p:cNvSpPr txBox="1"/>
          <p:nvPr/>
        </p:nvSpPr>
        <p:spPr>
          <a:xfrm>
            <a:off x="457200" y="1844824"/>
            <a:ext cx="8363272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Yn ystod y cyfnod hwn, cafodd safonau newydd y diwydiant eu cyflwyno. </a:t>
            </a:r>
          </a:p>
          <a:p>
            <a:endParaRPr lang="en-GB" dirty="0"/>
          </a:p>
          <a:p>
            <a:r>
              <a:rPr lang="cy-GB" b="1" i="0" dirty="0">
                <a:solidFill>
                  <a:srgbClr val="000000"/>
                </a:solidFill>
                <a:latin typeface="Roboto" panose="02000000000000000000" pitchFamily="2" charset="0"/>
              </a:rPr>
              <a:t>Beth yw safon </a:t>
            </a:r>
            <a:r>
              <a:rPr lang="cy-GB" b="1" dirty="0">
                <a:solidFill>
                  <a:srgbClr val="000000"/>
                </a:solidFill>
                <a:latin typeface="Roboto" panose="02000000000000000000" pitchFamily="2" charset="0"/>
              </a:rPr>
              <a:t>diwydiant?</a:t>
            </a:r>
          </a:p>
          <a:p>
            <a:r>
              <a:rPr lang="cy-GB" b="0" i="1" dirty="0">
                <a:solidFill>
                  <a:srgbClr val="000000"/>
                </a:solidFill>
                <a:latin typeface="Roboto" panose="02000000000000000000" pitchFamily="2" charset="0"/>
              </a:rPr>
              <a:t>Mae safonau’n ffyrdd y cytunwyd arnynt o wneud rhywbeth, wedi’u hysgrifennu fel set o feini prawf manwl gywir fel y gellir eu defnyddio fel rheolau, canllawiau neu ddiffiniadau. </a:t>
            </a:r>
          </a:p>
          <a:p>
            <a:pPr algn="r"/>
            <a:r>
              <a:rPr lang="cy-GB" dirty="0">
                <a:hlinkClick r:id="rId2"/>
              </a:rPr>
              <a:t>Gwybodaeth am safonau | Y Sefydliad Safonau Prydeinig (bsigroup.com)</a:t>
            </a:r>
          </a:p>
          <a:p>
            <a:endParaRPr lang="en-GB" sz="400" dirty="0"/>
          </a:p>
          <a:p>
            <a:r>
              <a:rPr lang="cy-GB" dirty="0">
                <a:latin typeface="+mn-lt"/>
                <a:cs typeface="Arial" panose="020B0604020202020204" pitchFamily="34" charset="0"/>
              </a:rPr>
              <a:t>Y brif safon ar gyfer </a:t>
            </a:r>
            <a:r>
              <a:rPr lang="cy-GB" dirty="0" err="1">
                <a:latin typeface="+mn-lt"/>
                <a:cs typeface="Arial" panose="020B0604020202020204" pitchFamily="34" charset="0"/>
              </a:rPr>
              <a:t>teilsio</a:t>
            </a:r>
            <a:r>
              <a:rPr lang="cy-GB" dirty="0">
                <a:latin typeface="+mn-lt"/>
                <a:cs typeface="Arial" panose="020B0604020202020204" pitchFamily="34" charset="0"/>
              </a:rPr>
              <a:t> oedd CP202, a gyhoeddwyd yn 1972. Roedd yn berthnasol i’r holl waith sy’n gysylltiedig â gosod a chynnal a chadw teils llawr clai, teils concrid, teils a slabiau </a:t>
            </a:r>
            <a:r>
              <a:rPr lang="cy-GB" dirty="0" err="1">
                <a:latin typeface="+mn-lt"/>
                <a:cs typeface="Arial" panose="020B0604020202020204" pitchFamily="34" charset="0"/>
              </a:rPr>
              <a:t>terrazzo</a:t>
            </a:r>
            <a:r>
              <a:rPr lang="cy-GB" dirty="0">
                <a:latin typeface="+mn-lt"/>
                <a:cs typeface="Arial" panose="020B0604020202020204" pitchFamily="34" charset="0"/>
              </a:rPr>
              <a:t>, lloriau brics, lloriau cerrig (naturiol a chast, gan gynnwys marmor, gwenithfaen, cwartsit a llechi) a theils asffalt wedi’u gosod ar sylfaen solet.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707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10216</TotalTime>
  <Words>875</Words>
  <Application>Microsoft Office PowerPoint</Application>
  <PresentationFormat>On-screen Show (4:3)</PresentationFormat>
  <Paragraphs>67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Lucida Grande</vt:lpstr>
      <vt:lpstr>Roboto</vt:lpstr>
      <vt:lpstr>Times New Roman</vt:lpstr>
      <vt:lpstr>Default Design</vt:lpstr>
      <vt:lpstr>Dulliau adeiladu ar ôl 1919</vt:lpstr>
      <vt:lpstr>Amcanion y sesiwn</vt:lpstr>
      <vt:lpstr>Teils ar ôl 1919</vt:lpstr>
      <vt:lpstr>Deunyddiau</vt:lpstr>
      <vt:lpstr>Deunyddiau</vt:lpstr>
      <vt:lpstr>Deunyddiau </vt:lpstr>
      <vt:lpstr>Deunyddiau</vt:lpstr>
      <vt:lpstr>Deunyddiau</vt:lpstr>
      <vt:lpstr>Safonau’r diwydiant: CP202</vt:lpstr>
      <vt:lpstr>Offer</vt:lpstr>
      <vt:lpstr>Technegau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159</cp:revision>
  <dcterms:created xsi:type="dcterms:W3CDTF">2013-05-28T00:38:54Z</dcterms:created>
  <dcterms:modified xsi:type="dcterms:W3CDTF">2023-10-30T09:53:37Z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