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31" r:id="rId6"/>
    <p:sldId id="332" r:id="rId7"/>
    <p:sldId id="342" r:id="rId8"/>
    <p:sldId id="341" r:id="rId9"/>
    <p:sldId id="334" r:id="rId10"/>
    <p:sldId id="335" r:id="rId11"/>
    <p:sldId id="336" r:id="rId12"/>
    <p:sldId id="340" r:id="rId13"/>
    <p:sldId id="337" r:id="rId14"/>
    <p:sldId id="339" r:id="rId15"/>
    <p:sldId id="338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son Walters" initials="AW" lastIdx="4" clrIdx="0">
    <p:extLst>
      <p:ext uri="{19B8F6BF-5375-455C-9EA6-DF929625EA0E}">
        <p15:presenceInfo xmlns:p15="http://schemas.microsoft.com/office/powerpoint/2012/main" userId="Alison Walter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D0300E-F699-4E69-8836-27D8B35368CA}" v="22" dt="2023-10-11T09:08:10.0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7" autoAdjust="0"/>
    <p:restoredTop sz="49467" autoAdjust="0"/>
  </p:normalViewPr>
  <p:slideViewPr>
    <p:cSldViewPr showGuides="1">
      <p:cViewPr varScale="1">
        <p:scale>
          <a:sx n="80" d="100"/>
          <a:sy n="80" d="100"/>
        </p:scale>
        <p:origin x="68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94D0300E-F699-4E69-8836-27D8B35368CA}"/>
    <pc:docChg chg="undo redo custSel addSld delSld modSld sldOrd">
      <pc:chgData name="Claire Brooks" userId="045b5ce1-bb15-4c22-aa7e-c7b600949989" providerId="ADAL" clId="{94D0300E-F699-4E69-8836-27D8B35368CA}" dt="2023-10-11T09:07:41.676" v="3669" actId="20577"/>
      <pc:docMkLst>
        <pc:docMk/>
      </pc:docMkLst>
      <pc:sldChg chg="modSp mod">
        <pc:chgData name="Claire Brooks" userId="045b5ce1-bb15-4c22-aa7e-c7b600949989" providerId="ADAL" clId="{94D0300E-F699-4E69-8836-27D8B35368CA}" dt="2023-10-10T12:40:31.540" v="59" actId="20577"/>
        <pc:sldMkLst>
          <pc:docMk/>
          <pc:sldMk cId="0" sldId="331"/>
        </pc:sldMkLst>
        <pc:spChg chg="mod">
          <ac:chgData name="Claire Brooks" userId="045b5ce1-bb15-4c22-aa7e-c7b600949989" providerId="ADAL" clId="{94D0300E-F699-4E69-8836-27D8B35368CA}" dt="2023-10-10T12:40:31.540" v="59" actId="20577"/>
          <ac:spMkLst>
            <pc:docMk/>
            <pc:sldMk cId="0" sldId="331"/>
            <ac:spMk id="3" creationId="{7DB33832-CD6B-B5B8-433A-9E799D83C377}"/>
          </ac:spMkLst>
        </pc:spChg>
      </pc:sldChg>
      <pc:sldChg chg="addSp delSp modSp add mod">
        <pc:chgData name="Claire Brooks" userId="045b5ce1-bb15-4c22-aa7e-c7b600949989" providerId="ADAL" clId="{94D0300E-F699-4E69-8836-27D8B35368CA}" dt="2023-10-11T08:57:55.731" v="3208" actId="20577"/>
        <pc:sldMkLst>
          <pc:docMk/>
          <pc:sldMk cId="871787048" sldId="332"/>
        </pc:sldMkLst>
        <pc:spChg chg="mod">
          <ac:chgData name="Claire Brooks" userId="045b5ce1-bb15-4c22-aa7e-c7b600949989" providerId="ADAL" clId="{94D0300E-F699-4E69-8836-27D8B35368CA}" dt="2023-10-11T08:57:40.556" v="3169" actId="20577"/>
          <ac:spMkLst>
            <pc:docMk/>
            <pc:sldMk cId="871787048" sldId="332"/>
            <ac:spMk id="2" creationId="{00000000-0000-0000-0000-000000000000}"/>
          </ac:spMkLst>
        </pc:spChg>
        <pc:spChg chg="mod">
          <ac:chgData name="Claire Brooks" userId="045b5ce1-bb15-4c22-aa7e-c7b600949989" providerId="ADAL" clId="{94D0300E-F699-4E69-8836-27D8B35368CA}" dt="2023-10-11T08:57:55.731" v="3208" actId="20577"/>
          <ac:spMkLst>
            <pc:docMk/>
            <pc:sldMk cId="871787048" sldId="332"/>
            <ac:spMk id="3" creationId="{7DB33832-CD6B-B5B8-433A-9E799D83C377}"/>
          </ac:spMkLst>
        </pc:spChg>
        <pc:spChg chg="add del">
          <ac:chgData name="Claire Brooks" userId="045b5ce1-bb15-4c22-aa7e-c7b600949989" providerId="ADAL" clId="{94D0300E-F699-4E69-8836-27D8B35368CA}" dt="2023-10-11T08:37:17.440" v="1355" actId="478"/>
          <ac:spMkLst>
            <pc:docMk/>
            <pc:sldMk cId="871787048" sldId="332"/>
            <ac:spMk id="5" creationId="{7F995827-4D0B-703B-4FC5-CBB2E65CFCAC}"/>
          </ac:spMkLst>
        </pc:spChg>
        <pc:picChg chg="add del mod">
          <ac:chgData name="Claire Brooks" userId="045b5ce1-bb15-4c22-aa7e-c7b600949989" providerId="ADAL" clId="{94D0300E-F699-4E69-8836-27D8B35368CA}" dt="2023-10-11T08:57:42.073" v="3170" actId="478"/>
          <ac:picMkLst>
            <pc:docMk/>
            <pc:sldMk cId="871787048" sldId="332"/>
            <ac:picMk id="7" creationId="{57CADB68-E853-6310-6EA4-67A7E4438254}"/>
          </ac:picMkLst>
        </pc:picChg>
      </pc:sldChg>
      <pc:sldChg chg="del">
        <pc:chgData name="Claire Brooks" userId="045b5ce1-bb15-4c22-aa7e-c7b600949989" providerId="ADAL" clId="{94D0300E-F699-4E69-8836-27D8B35368CA}" dt="2023-10-10T12:40:12.826" v="19" actId="47"/>
        <pc:sldMkLst>
          <pc:docMk/>
          <pc:sldMk cId="1811085173" sldId="332"/>
        </pc:sldMkLst>
      </pc:sldChg>
      <pc:sldChg chg="add del">
        <pc:chgData name="Claire Brooks" userId="045b5ce1-bb15-4c22-aa7e-c7b600949989" providerId="ADAL" clId="{94D0300E-F699-4E69-8836-27D8B35368CA}" dt="2023-10-10T12:40:38.288" v="61"/>
        <pc:sldMkLst>
          <pc:docMk/>
          <pc:sldMk cId="780420215" sldId="333"/>
        </pc:sldMkLst>
      </pc:sldChg>
      <pc:sldChg chg="addSp modSp add del mod">
        <pc:chgData name="Claire Brooks" userId="045b5ce1-bb15-4c22-aa7e-c7b600949989" providerId="ADAL" clId="{94D0300E-F699-4E69-8836-27D8B35368CA}" dt="2023-10-11T08:33:09.765" v="1227" actId="47"/>
        <pc:sldMkLst>
          <pc:docMk/>
          <pc:sldMk cId="1305219116" sldId="333"/>
        </pc:sldMkLst>
        <pc:spChg chg="mod">
          <ac:chgData name="Claire Brooks" userId="045b5ce1-bb15-4c22-aa7e-c7b600949989" providerId="ADAL" clId="{94D0300E-F699-4E69-8836-27D8B35368CA}" dt="2023-10-10T14:57:07.644" v="89" actId="20577"/>
          <ac:spMkLst>
            <pc:docMk/>
            <pc:sldMk cId="1305219116" sldId="333"/>
            <ac:spMk id="3" creationId="{7DB33832-CD6B-B5B8-433A-9E799D83C377}"/>
          </ac:spMkLst>
        </pc:spChg>
        <pc:spChg chg="add">
          <ac:chgData name="Claire Brooks" userId="045b5ce1-bb15-4c22-aa7e-c7b600949989" providerId="ADAL" clId="{94D0300E-F699-4E69-8836-27D8B35368CA}" dt="2023-10-10T15:16:43.634" v="177" actId="22"/>
          <ac:spMkLst>
            <pc:docMk/>
            <pc:sldMk cId="1305219116" sldId="333"/>
            <ac:spMk id="5" creationId="{FC5D2B70-E52C-3CEF-4664-20FF7857E0D3}"/>
          </ac:spMkLst>
        </pc:spChg>
      </pc:sldChg>
      <pc:sldChg chg="del">
        <pc:chgData name="Claire Brooks" userId="045b5ce1-bb15-4c22-aa7e-c7b600949989" providerId="ADAL" clId="{94D0300E-F699-4E69-8836-27D8B35368CA}" dt="2023-10-10T12:40:14.681" v="21" actId="47"/>
        <pc:sldMkLst>
          <pc:docMk/>
          <pc:sldMk cId="1675174241" sldId="333"/>
        </pc:sldMkLst>
      </pc:sldChg>
      <pc:sldChg chg="modSp add mod">
        <pc:chgData name="Claire Brooks" userId="045b5ce1-bb15-4c22-aa7e-c7b600949989" providerId="ADAL" clId="{94D0300E-F699-4E69-8836-27D8B35368CA}" dt="2023-10-11T08:39:56.529" v="1577"/>
        <pc:sldMkLst>
          <pc:docMk/>
          <pc:sldMk cId="1942654759" sldId="334"/>
        </pc:sldMkLst>
        <pc:spChg chg="mod">
          <ac:chgData name="Claire Brooks" userId="045b5ce1-bb15-4c22-aa7e-c7b600949989" providerId="ADAL" clId="{94D0300E-F699-4E69-8836-27D8B35368CA}" dt="2023-10-11T08:39:56.529" v="1577"/>
          <ac:spMkLst>
            <pc:docMk/>
            <pc:sldMk cId="1942654759" sldId="334"/>
            <ac:spMk id="2" creationId="{00000000-0000-0000-0000-000000000000}"/>
          </ac:spMkLst>
        </pc:spChg>
        <pc:spChg chg="mod">
          <ac:chgData name="Claire Brooks" userId="045b5ce1-bb15-4c22-aa7e-c7b600949989" providerId="ADAL" clId="{94D0300E-F699-4E69-8836-27D8B35368CA}" dt="2023-10-11T08:39:17.925" v="1543" actId="12"/>
          <ac:spMkLst>
            <pc:docMk/>
            <pc:sldMk cId="1942654759" sldId="334"/>
            <ac:spMk id="3" creationId="{7DB33832-CD6B-B5B8-433A-9E799D83C377}"/>
          </ac:spMkLst>
        </pc:spChg>
      </pc:sldChg>
      <pc:sldChg chg="del">
        <pc:chgData name="Claire Brooks" userId="045b5ce1-bb15-4c22-aa7e-c7b600949989" providerId="ADAL" clId="{94D0300E-F699-4E69-8836-27D8B35368CA}" dt="2023-10-10T12:40:13.789" v="20" actId="47"/>
        <pc:sldMkLst>
          <pc:docMk/>
          <pc:sldMk cId="2402062744" sldId="334"/>
        </pc:sldMkLst>
      </pc:sldChg>
      <pc:sldChg chg="addSp modSp add mod">
        <pc:chgData name="Claire Brooks" userId="045b5ce1-bb15-4c22-aa7e-c7b600949989" providerId="ADAL" clId="{94D0300E-F699-4E69-8836-27D8B35368CA}" dt="2023-10-11T08:41:39.538" v="1958" actId="1076"/>
        <pc:sldMkLst>
          <pc:docMk/>
          <pc:sldMk cId="696236128" sldId="335"/>
        </pc:sldMkLst>
        <pc:spChg chg="mod">
          <ac:chgData name="Claire Brooks" userId="045b5ce1-bb15-4c22-aa7e-c7b600949989" providerId="ADAL" clId="{94D0300E-F699-4E69-8836-27D8B35368CA}" dt="2023-10-11T08:40:09.652" v="1623" actId="20577"/>
          <ac:spMkLst>
            <pc:docMk/>
            <pc:sldMk cId="696236128" sldId="335"/>
            <ac:spMk id="2" creationId="{00000000-0000-0000-0000-000000000000}"/>
          </ac:spMkLst>
        </pc:spChg>
        <pc:spChg chg="mod">
          <ac:chgData name="Claire Brooks" userId="045b5ce1-bb15-4c22-aa7e-c7b600949989" providerId="ADAL" clId="{94D0300E-F699-4E69-8836-27D8B35368CA}" dt="2023-10-11T08:41:38.308" v="1957" actId="14100"/>
          <ac:spMkLst>
            <pc:docMk/>
            <pc:sldMk cId="696236128" sldId="335"/>
            <ac:spMk id="3" creationId="{7DB33832-CD6B-B5B8-433A-9E799D83C377}"/>
          </ac:spMkLst>
        </pc:spChg>
        <pc:picChg chg="add mod">
          <ac:chgData name="Claire Brooks" userId="045b5ce1-bb15-4c22-aa7e-c7b600949989" providerId="ADAL" clId="{94D0300E-F699-4E69-8836-27D8B35368CA}" dt="2023-10-11T08:41:39.538" v="1958" actId="1076"/>
          <ac:picMkLst>
            <pc:docMk/>
            <pc:sldMk cId="696236128" sldId="335"/>
            <ac:picMk id="1026" creationId="{977B7BDF-6415-1360-49F4-FEB7A40ABE92}"/>
          </ac:picMkLst>
        </pc:picChg>
      </pc:sldChg>
      <pc:sldChg chg="del">
        <pc:chgData name="Claire Brooks" userId="045b5ce1-bb15-4c22-aa7e-c7b600949989" providerId="ADAL" clId="{94D0300E-F699-4E69-8836-27D8B35368CA}" dt="2023-10-10T12:40:15.545" v="22" actId="47"/>
        <pc:sldMkLst>
          <pc:docMk/>
          <pc:sldMk cId="1147253404" sldId="335"/>
        </pc:sldMkLst>
      </pc:sldChg>
      <pc:sldChg chg="del">
        <pc:chgData name="Claire Brooks" userId="045b5ce1-bb15-4c22-aa7e-c7b600949989" providerId="ADAL" clId="{94D0300E-F699-4E69-8836-27D8B35368CA}" dt="2023-10-10T12:40:16.519" v="23" actId="47"/>
        <pc:sldMkLst>
          <pc:docMk/>
          <pc:sldMk cId="1610265402" sldId="336"/>
        </pc:sldMkLst>
      </pc:sldChg>
      <pc:sldChg chg="addSp delSp modSp add mod">
        <pc:chgData name="Claire Brooks" userId="045b5ce1-bb15-4c22-aa7e-c7b600949989" providerId="ADAL" clId="{94D0300E-F699-4E69-8836-27D8B35368CA}" dt="2023-10-11T08:48:31.482" v="2552" actId="20577"/>
        <pc:sldMkLst>
          <pc:docMk/>
          <pc:sldMk cId="2011757543" sldId="336"/>
        </pc:sldMkLst>
        <pc:spChg chg="mod">
          <ac:chgData name="Claire Brooks" userId="045b5ce1-bb15-4c22-aa7e-c7b600949989" providerId="ADAL" clId="{94D0300E-F699-4E69-8836-27D8B35368CA}" dt="2023-10-11T08:41:55.408" v="2010" actId="20577"/>
          <ac:spMkLst>
            <pc:docMk/>
            <pc:sldMk cId="2011757543" sldId="336"/>
            <ac:spMk id="2" creationId="{00000000-0000-0000-0000-000000000000}"/>
          </ac:spMkLst>
        </pc:spChg>
        <pc:spChg chg="del mod">
          <ac:chgData name="Claire Brooks" userId="045b5ce1-bb15-4c22-aa7e-c7b600949989" providerId="ADAL" clId="{94D0300E-F699-4E69-8836-27D8B35368CA}" dt="2023-10-11T08:48:03.938" v="2431" actId="478"/>
          <ac:spMkLst>
            <pc:docMk/>
            <pc:sldMk cId="2011757543" sldId="336"/>
            <ac:spMk id="3" creationId="{7DB33832-CD6B-B5B8-433A-9E799D83C377}"/>
          </ac:spMkLst>
        </pc:spChg>
        <pc:spChg chg="add mod">
          <ac:chgData name="Claire Brooks" userId="045b5ce1-bb15-4c22-aa7e-c7b600949989" providerId="ADAL" clId="{94D0300E-F699-4E69-8836-27D8B35368CA}" dt="2023-10-11T08:48:31.482" v="2552" actId="20577"/>
          <ac:spMkLst>
            <pc:docMk/>
            <pc:sldMk cId="2011757543" sldId="336"/>
            <ac:spMk id="5" creationId="{EC25739A-ABA9-7B5E-65C0-25E14592ED19}"/>
          </ac:spMkLst>
        </pc:spChg>
      </pc:sldChg>
      <pc:sldChg chg="modSp add mod">
        <pc:chgData name="Claire Brooks" userId="045b5ce1-bb15-4c22-aa7e-c7b600949989" providerId="ADAL" clId="{94D0300E-F699-4E69-8836-27D8B35368CA}" dt="2023-10-11T09:07:36.975" v="3655"/>
        <pc:sldMkLst>
          <pc:docMk/>
          <pc:sldMk cId="87079719" sldId="337"/>
        </pc:sldMkLst>
        <pc:spChg chg="mod">
          <ac:chgData name="Claire Brooks" userId="045b5ce1-bb15-4c22-aa7e-c7b600949989" providerId="ADAL" clId="{94D0300E-F699-4E69-8836-27D8B35368CA}" dt="2023-10-11T09:07:36.975" v="3655"/>
          <ac:spMkLst>
            <pc:docMk/>
            <pc:sldMk cId="87079719" sldId="337"/>
            <ac:spMk id="2" creationId="{00000000-0000-0000-0000-000000000000}"/>
          </ac:spMkLst>
        </pc:spChg>
        <pc:spChg chg="mod">
          <ac:chgData name="Claire Brooks" userId="045b5ce1-bb15-4c22-aa7e-c7b600949989" providerId="ADAL" clId="{94D0300E-F699-4E69-8836-27D8B35368CA}" dt="2023-10-11T08:16:08.905" v="574" actId="121"/>
          <ac:spMkLst>
            <pc:docMk/>
            <pc:sldMk cId="87079719" sldId="337"/>
            <ac:spMk id="3" creationId="{7DB33832-CD6B-B5B8-433A-9E799D83C377}"/>
          </ac:spMkLst>
        </pc:spChg>
      </pc:sldChg>
      <pc:sldChg chg="del">
        <pc:chgData name="Claire Brooks" userId="045b5ce1-bb15-4c22-aa7e-c7b600949989" providerId="ADAL" clId="{94D0300E-F699-4E69-8836-27D8B35368CA}" dt="2023-10-10T12:40:17.331" v="24" actId="47"/>
        <pc:sldMkLst>
          <pc:docMk/>
          <pc:sldMk cId="914837049" sldId="337"/>
        </pc:sldMkLst>
      </pc:sldChg>
      <pc:sldChg chg="addSp modSp add mod">
        <pc:chgData name="Claire Brooks" userId="045b5ce1-bb15-4c22-aa7e-c7b600949989" providerId="ADAL" clId="{94D0300E-F699-4E69-8836-27D8B35368CA}" dt="2023-10-11T09:07:20.642" v="3640" actId="20577"/>
        <pc:sldMkLst>
          <pc:docMk/>
          <pc:sldMk cId="2898569643" sldId="338"/>
        </pc:sldMkLst>
        <pc:spChg chg="mod">
          <ac:chgData name="Claire Brooks" userId="045b5ce1-bb15-4c22-aa7e-c7b600949989" providerId="ADAL" clId="{94D0300E-F699-4E69-8836-27D8B35368CA}" dt="2023-10-11T09:07:20.642" v="3640" actId="20577"/>
          <ac:spMkLst>
            <pc:docMk/>
            <pc:sldMk cId="2898569643" sldId="338"/>
            <ac:spMk id="2" creationId="{00000000-0000-0000-0000-000000000000}"/>
          </ac:spMkLst>
        </pc:spChg>
        <pc:spChg chg="mod">
          <ac:chgData name="Claire Brooks" userId="045b5ce1-bb15-4c22-aa7e-c7b600949989" providerId="ADAL" clId="{94D0300E-F699-4E69-8836-27D8B35368CA}" dt="2023-10-11T08:55:37.866" v="3060" actId="14100"/>
          <ac:spMkLst>
            <pc:docMk/>
            <pc:sldMk cId="2898569643" sldId="338"/>
            <ac:spMk id="3" creationId="{7DB33832-CD6B-B5B8-433A-9E799D83C377}"/>
          </ac:spMkLst>
        </pc:spChg>
        <pc:picChg chg="add mod">
          <ac:chgData name="Claire Brooks" userId="045b5ce1-bb15-4c22-aa7e-c7b600949989" providerId="ADAL" clId="{94D0300E-F699-4E69-8836-27D8B35368CA}" dt="2023-10-11T08:58:39.512" v="3212" actId="1076"/>
          <ac:picMkLst>
            <pc:docMk/>
            <pc:sldMk cId="2898569643" sldId="338"/>
            <ac:picMk id="5" creationId="{B5896E76-0DBE-5556-3FD4-3E48AFD3E5D5}"/>
          </ac:picMkLst>
        </pc:picChg>
      </pc:sldChg>
      <pc:sldChg chg="del">
        <pc:chgData name="Claire Brooks" userId="045b5ce1-bb15-4c22-aa7e-c7b600949989" providerId="ADAL" clId="{94D0300E-F699-4E69-8836-27D8B35368CA}" dt="2023-10-10T12:40:18.166" v="25" actId="47"/>
        <pc:sldMkLst>
          <pc:docMk/>
          <pc:sldMk cId="3513764941" sldId="338"/>
        </pc:sldMkLst>
      </pc:sldChg>
      <pc:sldChg chg="modSp add mod ord">
        <pc:chgData name="Claire Brooks" userId="045b5ce1-bb15-4c22-aa7e-c7b600949989" providerId="ADAL" clId="{94D0300E-F699-4E69-8836-27D8B35368CA}" dt="2023-10-11T09:07:41.676" v="3669" actId="20577"/>
        <pc:sldMkLst>
          <pc:docMk/>
          <pc:sldMk cId="507055481" sldId="339"/>
        </pc:sldMkLst>
        <pc:spChg chg="mod">
          <ac:chgData name="Claire Brooks" userId="045b5ce1-bb15-4c22-aa7e-c7b600949989" providerId="ADAL" clId="{94D0300E-F699-4E69-8836-27D8B35368CA}" dt="2023-10-11T09:07:41.676" v="3669" actId="20577"/>
          <ac:spMkLst>
            <pc:docMk/>
            <pc:sldMk cId="507055481" sldId="339"/>
            <ac:spMk id="2" creationId="{00000000-0000-0000-0000-000000000000}"/>
          </ac:spMkLst>
        </pc:spChg>
        <pc:spChg chg="mod">
          <ac:chgData name="Claire Brooks" userId="045b5ce1-bb15-4c22-aa7e-c7b600949989" providerId="ADAL" clId="{94D0300E-F699-4E69-8836-27D8B35368CA}" dt="2023-10-11T09:07:04.331" v="3592" actId="20577"/>
          <ac:spMkLst>
            <pc:docMk/>
            <pc:sldMk cId="507055481" sldId="339"/>
            <ac:spMk id="3" creationId="{7DB33832-CD6B-B5B8-433A-9E799D83C377}"/>
          </ac:spMkLst>
        </pc:spChg>
      </pc:sldChg>
      <pc:sldChg chg="del">
        <pc:chgData name="Claire Brooks" userId="045b5ce1-bb15-4c22-aa7e-c7b600949989" providerId="ADAL" clId="{94D0300E-F699-4E69-8836-27D8B35368CA}" dt="2023-10-10T12:40:18.990" v="26" actId="47"/>
        <pc:sldMkLst>
          <pc:docMk/>
          <pc:sldMk cId="2926156269" sldId="339"/>
        </pc:sldMkLst>
      </pc:sldChg>
      <pc:sldChg chg="modSp add mod ord">
        <pc:chgData name="Claire Brooks" userId="045b5ce1-bb15-4c22-aa7e-c7b600949989" providerId="ADAL" clId="{94D0300E-F699-4E69-8836-27D8B35368CA}" dt="2023-10-11T09:07:31.640" v="3654" actId="20577"/>
        <pc:sldMkLst>
          <pc:docMk/>
          <pc:sldMk cId="2254054358" sldId="340"/>
        </pc:sldMkLst>
        <pc:spChg chg="mod">
          <ac:chgData name="Claire Brooks" userId="045b5ce1-bb15-4c22-aa7e-c7b600949989" providerId="ADAL" clId="{94D0300E-F699-4E69-8836-27D8B35368CA}" dt="2023-10-11T09:07:31.640" v="3654" actId="20577"/>
          <ac:spMkLst>
            <pc:docMk/>
            <pc:sldMk cId="2254054358" sldId="340"/>
            <ac:spMk id="2" creationId="{00000000-0000-0000-0000-000000000000}"/>
          </ac:spMkLst>
        </pc:spChg>
        <pc:spChg chg="mod">
          <ac:chgData name="Claire Brooks" userId="045b5ce1-bb15-4c22-aa7e-c7b600949989" providerId="ADAL" clId="{94D0300E-F699-4E69-8836-27D8B35368CA}" dt="2023-10-11T08:42:33.642" v="2038" actId="20577"/>
          <ac:spMkLst>
            <pc:docMk/>
            <pc:sldMk cId="2254054358" sldId="340"/>
            <ac:spMk id="3" creationId="{7DB33832-CD6B-B5B8-433A-9E799D83C377}"/>
          </ac:spMkLst>
        </pc:spChg>
      </pc:sldChg>
      <pc:sldChg chg="addSp delSp modSp new mod">
        <pc:chgData name="Claire Brooks" userId="045b5ce1-bb15-4c22-aa7e-c7b600949989" providerId="ADAL" clId="{94D0300E-F699-4E69-8836-27D8B35368CA}" dt="2023-10-11T08:39:54.493" v="1576"/>
        <pc:sldMkLst>
          <pc:docMk/>
          <pc:sldMk cId="1236998108" sldId="341"/>
        </pc:sldMkLst>
        <pc:spChg chg="mod">
          <ac:chgData name="Claire Brooks" userId="045b5ce1-bb15-4c22-aa7e-c7b600949989" providerId="ADAL" clId="{94D0300E-F699-4E69-8836-27D8B35368CA}" dt="2023-10-11T08:39:54.493" v="1576"/>
          <ac:spMkLst>
            <pc:docMk/>
            <pc:sldMk cId="1236998108" sldId="341"/>
            <ac:spMk id="2" creationId="{D71D4854-F0AE-868D-EA06-EB3696CA9B7D}"/>
          </ac:spMkLst>
        </pc:spChg>
        <pc:spChg chg="del">
          <ac:chgData name="Claire Brooks" userId="045b5ce1-bb15-4c22-aa7e-c7b600949989" providerId="ADAL" clId="{94D0300E-F699-4E69-8836-27D8B35368CA}" dt="2023-10-11T08:22:37.093" v="589" actId="478"/>
          <ac:spMkLst>
            <pc:docMk/>
            <pc:sldMk cId="1236998108" sldId="341"/>
            <ac:spMk id="3" creationId="{6DB120CC-DACE-4022-924D-E883EF55501B}"/>
          </ac:spMkLst>
        </pc:spChg>
        <pc:spChg chg="add mod">
          <ac:chgData name="Claire Brooks" userId="045b5ce1-bb15-4c22-aa7e-c7b600949989" providerId="ADAL" clId="{94D0300E-F699-4E69-8836-27D8B35368CA}" dt="2023-10-11T08:39:12.314" v="1541" actId="21"/>
          <ac:spMkLst>
            <pc:docMk/>
            <pc:sldMk cId="1236998108" sldId="341"/>
            <ac:spMk id="5" creationId="{EFF5FDC4-7262-474F-A4F8-86FD939FEB8C}"/>
          </ac:spMkLst>
        </pc:spChg>
        <pc:picChg chg="add mod">
          <ac:chgData name="Claire Brooks" userId="045b5ce1-bb15-4c22-aa7e-c7b600949989" providerId="ADAL" clId="{94D0300E-F699-4E69-8836-27D8B35368CA}" dt="2023-10-11T08:39:38.219" v="1546" actId="1076"/>
          <ac:picMkLst>
            <pc:docMk/>
            <pc:sldMk cId="1236998108" sldId="341"/>
            <ac:picMk id="7" creationId="{20F1658B-6E8E-AD06-660E-70BA0A1029C9}"/>
          </ac:picMkLst>
        </pc:picChg>
      </pc:sldChg>
      <pc:sldChg chg="modSp add mod">
        <pc:chgData name="Claire Brooks" userId="045b5ce1-bb15-4c22-aa7e-c7b600949989" providerId="ADAL" clId="{94D0300E-F699-4E69-8836-27D8B35368CA}" dt="2023-10-11T08:58:21.647" v="3210" actId="1076"/>
        <pc:sldMkLst>
          <pc:docMk/>
          <pc:sldMk cId="593160425" sldId="342"/>
        </pc:sldMkLst>
        <pc:spChg chg="mod">
          <ac:chgData name="Claire Brooks" userId="045b5ce1-bb15-4c22-aa7e-c7b600949989" providerId="ADAL" clId="{94D0300E-F699-4E69-8836-27D8B35368CA}" dt="2023-10-11T08:58:21.647" v="3210" actId="1076"/>
          <ac:spMkLst>
            <pc:docMk/>
            <pc:sldMk cId="593160425" sldId="342"/>
            <ac:spMk id="3" creationId="{7DB33832-CD6B-B5B8-433A-9E799D83C37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 err="1"/>
              <a:t>Hawlfraint</a:t>
            </a:r>
            <a:r>
              <a:rPr lang="en-US" sz="900" baseline="0" dirty="0"/>
              <a:t> © 2023 </a:t>
            </a:r>
            <a:r>
              <a:rPr lang="en-US" sz="900" baseline="0" dirty="0" err="1"/>
              <a:t>Sefydliad</a:t>
            </a:r>
            <a:r>
              <a:rPr lang="en-US" sz="900" baseline="0" dirty="0"/>
              <a:t> City and Guilds </a:t>
            </a:r>
            <a:r>
              <a:rPr lang="en-US" sz="900" baseline="0" dirty="0" err="1"/>
              <a:t>Llundain</a:t>
            </a:r>
            <a:r>
              <a:rPr lang="en-US" sz="900" baseline="0" dirty="0"/>
              <a:t>. </a:t>
            </a:r>
            <a:r>
              <a:rPr lang="en-US" sz="900" baseline="0" dirty="0" err="1"/>
              <a:t>Cedwir</a:t>
            </a:r>
            <a:r>
              <a:rPr lang="en-US" sz="900" baseline="0" dirty="0"/>
              <a:t> </a:t>
            </a:r>
            <a:r>
              <a:rPr lang="en-US" sz="900" baseline="0" dirty="0" err="1"/>
              <a:t>pob</a:t>
            </a:r>
            <a:r>
              <a:rPr lang="en-US" sz="900" baseline="0" dirty="0"/>
              <a:t> </a:t>
            </a:r>
            <a:r>
              <a:rPr lang="en-US" sz="900" baseline="0" dirty="0" err="1"/>
              <a:t>hawl</a:t>
            </a:r>
            <a:r>
              <a:rPr lang="en-US" sz="900" baseline="0" dirty="0"/>
              <a:t>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4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Dilyniant mewn</a:t>
            </a:r>
            <a:br>
              <a:rPr lang="cy-GB" sz="14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cy-GB" sz="1400" b="1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Adeiladu (Lefel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les.org.uk/wp-content/uploads/2020/04/Tiling-Guide-Download.pdf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202: Arferion yn newid dros amser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60294"/>
            <a:ext cx="8153400" cy="2495273"/>
          </a:xfrm>
        </p:spPr>
        <p:txBody>
          <a:bodyPr anchor="t"/>
          <a:lstStyle/>
          <a:p>
            <a:pPr eaLnBrk="1" hangingPunct="1"/>
            <a:r>
              <a:rPr lang="cy-GB"/>
              <a:t>Dulliau adeiladu’r 21ain ganrif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Teilsio dros system wresogi dan y llawr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33832-CD6B-B5B8-433A-9E799D83C377}"/>
              </a:ext>
            </a:extLst>
          </p:cNvPr>
          <p:cNvSpPr txBox="1">
            <a:spLocks/>
          </p:cNvSpPr>
          <p:nvPr/>
        </p:nvSpPr>
        <p:spPr bwMode="auto">
          <a:xfrm>
            <a:off x="323528" y="1786930"/>
            <a:ext cx="82296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i="1"/>
              <a:t>Gyda system wresogi dan y llawr, mae newidiadau thermol sylweddol yn gallu digwydd i loriau. Mae gosod uniadau symud yn gywir yn hanfodol. Dylid rhannu’r lloriau’n faeau o faint heb fod yn fwy na 40m</a:t>
            </a:r>
            <a:r>
              <a:rPr lang="cy-GB" i="1" baseline="30000"/>
              <a:t>2</a:t>
            </a:r>
            <a:r>
              <a:rPr lang="cy-GB" i="1"/>
              <a:t> (25m</a:t>
            </a:r>
            <a:r>
              <a:rPr lang="cy-GB" i="1" baseline="30000"/>
              <a:t>2</a:t>
            </a:r>
            <a:r>
              <a:rPr lang="cy-GB" i="1"/>
              <a:t> ar gyfer teils wedi’u cydgrynhoi mewn resin) gyda hyd ymyl nad yw’n fwy nag 8m. Rhaid ffurfio uniadau symud o amgylch y perimedr (o leiaf 6mm).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>
                <a:hlinkClick r:id="rId2"/>
              </a:rPr>
              <a:t>Tiling-Guide-Download.pdf (tiles.org.uk)</a:t>
            </a:r>
          </a:p>
        </p:txBody>
      </p:sp>
    </p:spTree>
    <p:extLst>
      <p:ext uri="{BB962C8B-B14F-4D97-AF65-F5344CB8AC3E}">
        <p14:creationId xmlns:p14="http://schemas.microsoft.com/office/powerpoint/2010/main" val="87079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Teilsio dros systemau acwstig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33832-CD6B-B5B8-433A-9E799D83C377}"/>
              </a:ext>
            </a:extLst>
          </p:cNvPr>
          <p:cNvSpPr txBox="1">
            <a:spLocks/>
          </p:cNvSpPr>
          <p:nvPr/>
        </p:nvSpPr>
        <p:spPr bwMode="auto">
          <a:xfrm>
            <a:off x="323528" y="1700808"/>
            <a:ext cx="82296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Wrth osod teils llawr dros systemau acwstig, mae risg o gracio a achosir gan symudiad yn y llawr.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Dylid defnyddio adlynion a growtiau hyblyg i leihau craciau, a rhaid dilyn manylebau’r gweithgynhyrchwr bob amser. Efallai y bydd angen gosod pilenni arbenigol hefyd rhwng y system acwstig a’r teils. </a:t>
            </a:r>
          </a:p>
        </p:txBody>
      </p:sp>
    </p:spTree>
    <p:extLst>
      <p:ext uri="{BB962C8B-B14F-4D97-AF65-F5344CB8AC3E}">
        <p14:creationId xmlns:p14="http://schemas.microsoft.com/office/powerpoint/2010/main" val="507055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pedestal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33832-CD6B-B5B8-433A-9E799D83C377}"/>
              </a:ext>
            </a:extLst>
          </p:cNvPr>
          <p:cNvSpPr txBox="1">
            <a:spLocks/>
          </p:cNvSpPr>
          <p:nvPr/>
        </p:nvSpPr>
        <p:spPr bwMode="auto">
          <a:xfrm>
            <a:off x="457200" y="1700808"/>
            <a:ext cx="41148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Mae systemau pedestal y gellir eu haddasu yn gallu cael eu defnyddio i </a:t>
            </a:r>
            <a:r>
              <a:rPr lang="cy-GB" dirty="0" err="1"/>
              <a:t>deilsio</a:t>
            </a:r>
            <a:r>
              <a:rPr lang="cy-GB" dirty="0"/>
              <a:t> yn yr awyr agored. Maen nhw’n darparu arwyneb lefel uchel y gellir ei </a:t>
            </a:r>
            <a:r>
              <a:rPr lang="cy-GB" dirty="0" err="1"/>
              <a:t>deilsio</a:t>
            </a:r>
            <a:r>
              <a:rPr lang="cy-GB" dirty="0"/>
              <a:t> heb ddefnyddio adlyn, growt neu osodiadau mecanyddol. Maen nhw hefyd yn creu bwlch o dan y teils ar gyfer draenio dŵr.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GB" sz="1100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Mae’r teils yn cael eu gosod ar ben y pedestalau a gellir addasu’r uchder wedyn pan fyddan nhw yn eu lle, i greu arwyneb gwastad.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896E76-0DBE-5556-3FD4-3E48AFD3E5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636912"/>
            <a:ext cx="4211960" cy="280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569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Amcanion y sesiwn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33832-CD6B-B5B8-433A-9E799D83C377}"/>
              </a:ext>
            </a:extLst>
          </p:cNvPr>
          <p:cNvSpPr txBox="1">
            <a:spLocks/>
          </p:cNvSpPr>
          <p:nvPr/>
        </p:nvSpPr>
        <p:spPr bwMode="auto">
          <a:xfrm>
            <a:off x="457200" y="1844824"/>
            <a:ext cx="82296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Ar ddiwedd y sesiwn, bydd y dysgwyr yn gallu:</a:t>
            </a:r>
          </a:p>
          <a:p>
            <a:pPr lvl="1"/>
            <a:r>
              <a:rPr lang="cy-GB"/>
              <a:t>nodi deunyddiau sy’n berthnasol i deilsio waliau a lloriau </a:t>
            </a:r>
          </a:p>
          <a:p>
            <a:pPr lvl="1"/>
            <a:r>
              <a:rPr lang="cy-GB"/>
              <a:t>nodi technegau modern sy’n berthnasol i deilsio waliau a lloriau.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Dulliau adeiladu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33832-CD6B-B5B8-433A-9E799D83C377}"/>
              </a:ext>
            </a:extLst>
          </p:cNvPr>
          <p:cNvSpPr txBox="1">
            <a:spLocks/>
          </p:cNvSpPr>
          <p:nvPr/>
        </p:nvSpPr>
        <p:spPr bwMode="auto">
          <a:xfrm>
            <a:off x="457200" y="1786930"/>
            <a:ext cx="778720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Mae llawer o’r deunyddiau, yr offer a’r technegau a ddefnyddir ar gyfer teilsio waliau a lloriau yn y gorffennol yn dal yn berthnasol heddiw, ond mae cynnyrch a systemau newydd ar gael hefyd.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1787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 panel/mawr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33832-CD6B-B5B8-433A-9E799D83C377}"/>
              </a:ext>
            </a:extLst>
          </p:cNvPr>
          <p:cNvSpPr txBox="1">
            <a:spLocks/>
          </p:cNvSpPr>
          <p:nvPr/>
        </p:nvSpPr>
        <p:spPr bwMode="auto">
          <a:xfrm>
            <a:off x="683568" y="2376383"/>
            <a:ext cx="375476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Heddiw, mae amrywiaeth enfawr o fathau o deils i ddewis ohonynt. Mae teils mawr a theils panel (teils gydag arwynebedd &gt;1m² ac unrhyw ymyl teils &gt;1200mm) yn fwyfwy poblogaidd.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CADB68-E853-6310-6EA4-67A7E44382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138" y="2615022"/>
            <a:ext cx="4345657" cy="29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160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D4854-F0AE-868D-EA06-EB3696CA9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 panel/mawr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F5FDC4-7262-474F-A4F8-86FD939FEB8C}"/>
              </a:ext>
            </a:extLst>
          </p:cNvPr>
          <p:cNvSpPr txBox="1"/>
          <p:nvPr/>
        </p:nvSpPr>
        <p:spPr>
          <a:xfrm>
            <a:off x="457200" y="1628800"/>
            <a:ext cx="793122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mae’n golygu bod angen offer a chyfarpar arbenigol i'w symud a’u gosod. Mae’r rhain yn cynnwys: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cy-GB"/>
              <a:t>Fframiau codi a chludo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cy-GB"/>
              <a:t>Trolïau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cy-GB"/>
              <a:t>Meinciau gwaith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cy-GB"/>
              <a:t>Padiau sugno.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F1658B-6E8E-AD06-660E-70BA0A1029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528427"/>
            <a:ext cx="5004048" cy="333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98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 panel/mawr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33832-CD6B-B5B8-433A-9E799D83C377}"/>
              </a:ext>
            </a:extLst>
          </p:cNvPr>
          <p:cNvSpPr txBox="1">
            <a:spLocks/>
          </p:cNvSpPr>
          <p:nvPr/>
        </p:nvSpPr>
        <p:spPr bwMode="auto">
          <a:xfrm>
            <a:off x="323528" y="1786930"/>
            <a:ext cx="82296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Wrth osod teils panel neu deils mawr, mae angen i deilswyr fod yn ymwybodol iawn o’r canlynol: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Goddefiannau gweithgynhyrchu ar gyfer y deilsen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Y math o adlyn sydd ei angen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Gosod adlyn teils yn gywir</a:t>
            </a:r>
          </a:p>
          <a:p>
            <a:endParaRPr lang="en-GB" dirty="0"/>
          </a:p>
          <a:p>
            <a:r>
              <a:rPr lang="cy-GB"/>
              <a:t>Dylai teils sy’n fwy na 0.1m</a:t>
            </a:r>
            <a:r>
              <a:rPr lang="cy-GB" baseline="30000"/>
              <a:t>2</a:t>
            </a:r>
            <a:r>
              <a:rPr lang="cy-GB"/>
              <a:t> sydd i’w gosod uwchben 3m o lefel y llawr gael eu diogelu gan osodiadau mecanyddol</a:t>
            </a:r>
          </a:p>
        </p:txBody>
      </p:sp>
    </p:spTree>
    <p:extLst>
      <p:ext uri="{BB962C8B-B14F-4D97-AF65-F5344CB8AC3E}">
        <p14:creationId xmlns:p14="http://schemas.microsoft.com/office/powerpoint/2010/main" val="1942654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lefelu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33832-CD6B-B5B8-433A-9E799D83C377}"/>
              </a:ext>
            </a:extLst>
          </p:cNvPr>
          <p:cNvSpPr txBox="1">
            <a:spLocks/>
          </p:cNvSpPr>
          <p:nvPr/>
        </p:nvSpPr>
        <p:spPr bwMode="auto">
          <a:xfrm>
            <a:off x="457200" y="1628800"/>
            <a:ext cx="46188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Amrywiad rhwng lefelau teils yw’r gwahaniaeth yn uchder y teils sydd wedi’u gosod, ac mae hyn yn gallu bod yn hyll ac yn beryglus. Gall hyn fod yn arbennig o amlwg wrth ddefnyddio teils maint mwy.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GB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Gellir defnyddio systemau lefelu i leihau amrywiad rhwng lefelau teils. Mae’r rhain yn gweithio drwy gloi ymylon y teils gyda’i gilydd i’w cadw’n wastad â’i gilydd. Maen nhw’n cael eu tynnu ar ôl i’r teils gael eu gosod. 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GB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GB" kern="0" dirty="0"/>
          </a:p>
        </p:txBody>
      </p:sp>
      <p:pic>
        <p:nvPicPr>
          <p:cNvPr id="1026" name="Picture 2" descr="System Lefelu Teils Raimondi VITE">
            <a:extLst>
              <a:ext uri="{FF2B5EF4-FFF2-40B4-BE49-F238E27FC236}">
                <a16:creationId xmlns:a16="http://schemas.microsoft.com/office/drawing/2014/main" id="{977B7BDF-6415-1360-49F4-FEB7A40AB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9268" y="1606488"/>
            <a:ext cx="3501008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236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Pilenni datgysylltu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25739A-ABA9-7B5E-65C0-25E14592ED19}"/>
              </a:ext>
            </a:extLst>
          </p:cNvPr>
          <p:cNvSpPr txBox="1"/>
          <p:nvPr/>
        </p:nvSpPr>
        <p:spPr>
          <a:xfrm>
            <a:off x="457200" y="1844824"/>
            <a:ext cx="813690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Mae modd gosod pilenni datgysylltu dros is-haen y llawr i leihau’r risg o gracio neu ddifrod i’r teils a achosir gan symudiad yr is-haen. </a:t>
            </a:r>
          </a:p>
          <a:p>
            <a:endParaRPr lang="en-GB" dirty="0"/>
          </a:p>
          <a:p>
            <a:r>
              <a:rPr lang="cy-GB"/>
              <a:t>Mae’r bilen ddatgysylltu yn gorwedd o dan y deilsen ac yn amsugno’r straen sy’n gallu digwydd rhwng yr is-haen a’r deilsen.</a:t>
            </a:r>
          </a:p>
          <a:p>
            <a:endParaRPr lang="en-GB" dirty="0"/>
          </a:p>
          <a:p>
            <a:r>
              <a:rPr lang="cy-GB"/>
              <a:t>Dylid dilyn cyfarwyddiadau’r gwneuthurwr wrth osod teilsen ar ben system ddatgysylltu. </a:t>
            </a:r>
          </a:p>
        </p:txBody>
      </p:sp>
    </p:spTree>
    <p:extLst>
      <p:ext uri="{BB962C8B-B14F-4D97-AF65-F5344CB8AC3E}">
        <p14:creationId xmlns:p14="http://schemas.microsoft.com/office/powerpoint/2010/main" val="2011757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Teilsio dros system wresogi dan y llawr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33832-CD6B-B5B8-433A-9E799D83C377}"/>
              </a:ext>
            </a:extLst>
          </p:cNvPr>
          <p:cNvSpPr txBox="1">
            <a:spLocks/>
          </p:cNvSpPr>
          <p:nvPr/>
        </p:nvSpPr>
        <p:spPr bwMode="auto">
          <a:xfrm>
            <a:off x="323528" y="1786930"/>
            <a:ext cx="82296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Mae dau fath o system wresogi dan y llawr y mae angen i deilswyr fod yn ymwybodol ohonynt: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cy-GB"/>
              <a:t>Peipiau dŵr poeth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cy-GB"/>
              <a:t>Trydanol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GB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I wrthbwyso’r crebachu sy’n gallu digwydd oherwydd y newidiadau yn nhymheredd y llawr, rhaid rhoi ystyriaeth arbennig i’r canlynol: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cy-GB"/>
              <a:t>Paratoi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cy-GB"/>
              <a:t>Uniadau symud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cy-GB"/>
              <a:t>Y math o adlynion a growtiau a ddefnyddir.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cy-GB"/>
              <a:t>Cyfarwyddiadau’r gwneuthurwr </a:t>
            </a:r>
          </a:p>
        </p:txBody>
      </p:sp>
    </p:spTree>
    <p:extLst>
      <p:ext uri="{BB962C8B-B14F-4D97-AF65-F5344CB8AC3E}">
        <p14:creationId xmlns:p14="http://schemas.microsoft.com/office/powerpoint/2010/main" val="22540543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  <ds:schemaRef ds:uri="1c5831b9-66da-4f16-a409-834213ecdb8e"/>
    <ds:schemaRef ds:uri="418e8c98-519b-4e3e-a77f-7ee33016068f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1229</TotalTime>
  <Words>657</Words>
  <Application>Microsoft Office PowerPoint</Application>
  <PresentationFormat>On-screen Show (4:3)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Lucida Grande</vt:lpstr>
      <vt:lpstr>Times New Roman</vt:lpstr>
      <vt:lpstr>Default Design</vt:lpstr>
      <vt:lpstr>Dulliau adeiladu’r 21ain ganrif</vt:lpstr>
      <vt:lpstr>Amcanion y sesiwn</vt:lpstr>
      <vt:lpstr>Dulliau adeiladu</vt:lpstr>
      <vt:lpstr>Teils panel/mawr</vt:lpstr>
      <vt:lpstr>Teils panel/mawr</vt:lpstr>
      <vt:lpstr>Teils panel/mawr</vt:lpstr>
      <vt:lpstr>Systemau lefelu</vt:lpstr>
      <vt:lpstr>Pilenni datgysylltu</vt:lpstr>
      <vt:lpstr>Teilsio dros system wresogi dan y llawr</vt:lpstr>
      <vt:lpstr>Teilsio dros system wresogi dan y llawr</vt:lpstr>
      <vt:lpstr>Teilsio dros systemau acwstig</vt:lpstr>
      <vt:lpstr>Systemau pedestal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156</cp:revision>
  <dcterms:created xsi:type="dcterms:W3CDTF">2013-05-28T00:38:54Z</dcterms:created>
  <dcterms:modified xsi:type="dcterms:W3CDTF">2023-10-30T09:53:00Z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