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1" r:id="rId6"/>
    <p:sldId id="350" r:id="rId7"/>
    <p:sldId id="347" r:id="rId8"/>
    <p:sldId id="351" r:id="rId9"/>
    <p:sldId id="346" r:id="rId10"/>
    <p:sldId id="348" r:id="rId11"/>
    <p:sldId id="328" r:id="rId12"/>
    <p:sldId id="345" r:id="rId13"/>
    <p:sldId id="349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4" clrIdx="0">
    <p:extLst>
      <p:ext uri="{19B8F6BF-5375-455C-9EA6-DF929625EA0E}">
        <p15:presenceInfo xmlns:p15="http://schemas.microsoft.com/office/powerpoint/2012/main" userId="Alison Walt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A1979D-C3BD-400C-8F52-E20002F7EE73}" v="6" dt="2023-10-10T12:34:10.3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49467" autoAdjust="0"/>
  </p:normalViewPr>
  <p:slideViewPr>
    <p:cSldViewPr showGuides="1">
      <p:cViewPr varScale="1">
        <p:scale>
          <a:sx n="80" d="100"/>
          <a:sy n="80" d="100"/>
        </p:scale>
        <p:origin x="90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EAA1979D-C3BD-400C-8F52-E20002F7EE73}"/>
    <pc:docChg chg="undo custSel addSld delSld modSld sldOrd">
      <pc:chgData name="Claire Brooks" userId="045b5ce1-bb15-4c22-aa7e-c7b600949989" providerId="ADAL" clId="{EAA1979D-C3BD-400C-8F52-E20002F7EE73}" dt="2023-10-16T09:13:43.148" v="836" actId="20577"/>
      <pc:docMkLst>
        <pc:docMk/>
      </pc:docMkLst>
      <pc:sldChg chg="modSp mod">
        <pc:chgData name="Claire Brooks" userId="045b5ce1-bb15-4c22-aa7e-c7b600949989" providerId="ADAL" clId="{EAA1979D-C3BD-400C-8F52-E20002F7EE73}" dt="2023-10-10T09:32:17.812" v="34" actId="1076"/>
        <pc:sldMkLst>
          <pc:docMk/>
          <pc:sldMk cId="0" sldId="328"/>
        </pc:sldMkLst>
        <pc:spChg chg="mod">
          <ac:chgData name="Claire Brooks" userId="045b5ce1-bb15-4c22-aa7e-c7b600949989" providerId="ADAL" clId="{EAA1979D-C3BD-400C-8F52-E20002F7EE73}" dt="2023-10-10T09:31:47.399" v="31" actId="20577"/>
          <ac:spMkLst>
            <pc:docMk/>
            <pc:sldMk cId="0" sldId="328"/>
            <ac:spMk id="4" creationId="{C59E50D2-9C13-8876-2E28-19C8169EAD42}"/>
          </ac:spMkLst>
        </pc:spChg>
        <pc:spChg chg="mod">
          <ac:chgData name="Claire Brooks" userId="045b5ce1-bb15-4c22-aa7e-c7b600949989" providerId="ADAL" clId="{EAA1979D-C3BD-400C-8F52-E20002F7EE73}" dt="2023-10-10T09:32:17.812" v="34" actId="1076"/>
          <ac:spMkLst>
            <pc:docMk/>
            <pc:sldMk cId="0" sldId="328"/>
            <ac:spMk id="7" creationId="{E762760A-8C40-F7BD-6A0E-08FE53B63B8D}"/>
          </ac:spMkLst>
        </pc:spChg>
      </pc:sldChg>
      <pc:sldChg chg="delSp modSp del mod">
        <pc:chgData name="Claire Brooks" userId="045b5ce1-bb15-4c22-aa7e-c7b600949989" providerId="ADAL" clId="{EAA1979D-C3BD-400C-8F52-E20002F7EE73}" dt="2023-10-10T10:39:47.966" v="792" actId="47"/>
        <pc:sldMkLst>
          <pc:docMk/>
          <pc:sldMk cId="1811085173" sldId="332"/>
        </pc:sldMkLst>
        <pc:spChg chg="del mod">
          <ac:chgData name="Claire Brooks" userId="045b5ce1-bb15-4c22-aa7e-c7b600949989" providerId="ADAL" clId="{EAA1979D-C3BD-400C-8F52-E20002F7EE73}" dt="2023-10-10T10:33:03.113" v="560"/>
          <ac:spMkLst>
            <pc:docMk/>
            <pc:sldMk cId="1811085173" sldId="332"/>
            <ac:spMk id="4" creationId="{A089A617-ED33-CAC3-93EF-FF5FE7DE648D}"/>
          </ac:spMkLst>
        </pc:spChg>
        <pc:spChg chg="del">
          <ac:chgData name="Claire Brooks" userId="045b5ce1-bb15-4c22-aa7e-c7b600949989" providerId="ADAL" clId="{EAA1979D-C3BD-400C-8F52-E20002F7EE73}" dt="2023-10-10T10:31:04.764" v="551" actId="478"/>
          <ac:spMkLst>
            <pc:docMk/>
            <pc:sldMk cId="1811085173" sldId="332"/>
            <ac:spMk id="7" creationId="{73C99334-60A5-94D9-43DD-0EFD639A20F8}"/>
          </ac:spMkLst>
        </pc:spChg>
        <pc:spChg chg="del mod">
          <ac:chgData name="Claire Brooks" userId="045b5ce1-bb15-4c22-aa7e-c7b600949989" providerId="ADAL" clId="{EAA1979D-C3BD-400C-8F52-E20002F7EE73}" dt="2023-10-10T10:35:28.154" v="706"/>
          <ac:spMkLst>
            <pc:docMk/>
            <pc:sldMk cId="1811085173" sldId="332"/>
            <ac:spMk id="14" creationId="{5F1EBC9B-E04C-51AF-897C-7E9B571EEB92}"/>
          </ac:spMkLst>
        </pc:spChg>
      </pc:sldChg>
      <pc:sldChg chg="delSp modSp mod">
        <pc:chgData name="Claire Brooks" userId="045b5ce1-bb15-4c22-aa7e-c7b600949989" providerId="ADAL" clId="{EAA1979D-C3BD-400C-8F52-E20002F7EE73}" dt="2023-10-16T09:13:43.148" v="836" actId="20577"/>
        <pc:sldMkLst>
          <pc:docMk/>
          <pc:sldMk cId="3880671878" sldId="345"/>
        </pc:sldMkLst>
        <pc:spChg chg="mod">
          <ac:chgData name="Claire Brooks" userId="045b5ce1-bb15-4c22-aa7e-c7b600949989" providerId="ADAL" clId="{EAA1979D-C3BD-400C-8F52-E20002F7EE73}" dt="2023-10-10T09:47:37.776" v="466" actId="20577"/>
          <ac:spMkLst>
            <pc:docMk/>
            <pc:sldMk cId="3880671878" sldId="345"/>
            <ac:spMk id="2" creationId="{00000000-0000-0000-0000-000000000000}"/>
          </ac:spMkLst>
        </pc:spChg>
        <pc:spChg chg="mod">
          <ac:chgData name="Claire Brooks" userId="045b5ce1-bb15-4c22-aa7e-c7b600949989" providerId="ADAL" clId="{EAA1979D-C3BD-400C-8F52-E20002F7EE73}" dt="2023-10-10T10:32:32.711" v="556" actId="1076"/>
          <ac:spMkLst>
            <pc:docMk/>
            <pc:sldMk cId="3880671878" sldId="345"/>
            <ac:spMk id="4" creationId="{68240D5D-35B5-B28E-5C67-EAC2DF1CE573}"/>
          </ac:spMkLst>
        </pc:spChg>
        <pc:spChg chg="del">
          <ac:chgData name="Claire Brooks" userId="045b5ce1-bb15-4c22-aa7e-c7b600949989" providerId="ADAL" clId="{EAA1979D-C3BD-400C-8F52-E20002F7EE73}" dt="2023-10-10T09:33:50.909" v="43" actId="478"/>
          <ac:spMkLst>
            <pc:docMk/>
            <pc:sldMk cId="3880671878" sldId="345"/>
            <ac:spMk id="6" creationId="{A1F58233-8808-CA20-4312-3B189BD4A7F2}"/>
          </ac:spMkLst>
        </pc:spChg>
        <pc:spChg chg="mod">
          <ac:chgData name="Claire Brooks" userId="045b5ce1-bb15-4c22-aa7e-c7b600949989" providerId="ADAL" clId="{EAA1979D-C3BD-400C-8F52-E20002F7EE73}" dt="2023-10-16T09:13:43.148" v="836" actId="20577"/>
          <ac:spMkLst>
            <pc:docMk/>
            <pc:sldMk cId="3880671878" sldId="345"/>
            <ac:spMk id="7" creationId="{A47428A2-01FF-1FE4-B371-7782F20A2DED}"/>
          </ac:spMkLst>
        </pc:spChg>
        <pc:spChg chg="del mod">
          <ac:chgData name="Claire Brooks" userId="045b5ce1-bb15-4c22-aa7e-c7b600949989" providerId="ADAL" clId="{EAA1979D-C3BD-400C-8F52-E20002F7EE73}" dt="2023-10-10T09:37:17.696" v="203" actId="478"/>
          <ac:spMkLst>
            <pc:docMk/>
            <pc:sldMk cId="3880671878" sldId="345"/>
            <ac:spMk id="9" creationId="{836FC9BE-0650-AFF1-086F-AC37C47DFCC0}"/>
          </ac:spMkLst>
        </pc:spChg>
      </pc:sldChg>
      <pc:sldChg chg="delSp modSp mod">
        <pc:chgData name="Claire Brooks" userId="045b5ce1-bb15-4c22-aa7e-c7b600949989" providerId="ADAL" clId="{EAA1979D-C3BD-400C-8F52-E20002F7EE73}" dt="2023-10-10T10:39:37.880" v="791" actId="478"/>
        <pc:sldMkLst>
          <pc:docMk/>
          <pc:sldMk cId="3156137539" sldId="346"/>
        </pc:sldMkLst>
        <pc:spChg chg="del mod">
          <ac:chgData name="Claire Brooks" userId="045b5ce1-bb15-4c22-aa7e-c7b600949989" providerId="ADAL" clId="{EAA1979D-C3BD-400C-8F52-E20002F7EE73}" dt="2023-10-10T10:39:37.880" v="791" actId="478"/>
          <ac:spMkLst>
            <pc:docMk/>
            <pc:sldMk cId="3156137539" sldId="346"/>
            <ac:spMk id="4" creationId="{97158B5B-8417-5461-E107-9109C68C1BFB}"/>
          </ac:spMkLst>
        </pc:spChg>
        <pc:spChg chg="mod">
          <ac:chgData name="Claire Brooks" userId="045b5ce1-bb15-4c22-aa7e-c7b600949989" providerId="ADAL" clId="{EAA1979D-C3BD-400C-8F52-E20002F7EE73}" dt="2023-10-10T10:39:33.357" v="790" actId="20577"/>
          <ac:spMkLst>
            <pc:docMk/>
            <pc:sldMk cId="3156137539" sldId="346"/>
            <ac:spMk id="7" creationId="{73C99334-60A5-94D9-43DD-0EFD639A20F8}"/>
          </ac:spMkLst>
        </pc:spChg>
      </pc:sldChg>
      <pc:sldChg chg="addSp modSp mod">
        <pc:chgData name="Claire Brooks" userId="045b5ce1-bb15-4c22-aa7e-c7b600949989" providerId="ADAL" clId="{EAA1979D-C3BD-400C-8F52-E20002F7EE73}" dt="2023-10-10T12:33:38.092" v="798" actId="14100"/>
        <pc:sldMkLst>
          <pc:docMk/>
          <pc:sldMk cId="2842800384" sldId="347"/>
        </pc:sldMkLst>
        <pc:spChg chg="mod">
          <ac:chgData name="Claire Brooks" userId="045b5ce1-bb15-4c22-aa7e-c7b600949989" providerId="ADAL" clId="{EAA1979D-C3BD-400C-8F52-E20002F7EE73}" dt="2023-10-10T12:32:21.771" v="794" actId="20577"/>
          <ac:spMkLst>
            <pc:docMk/>
            <pc:sldMk cId="2842800384" sldId="347"/>
            <ac:spMk id="7" creationId="{73C99334-60A5-94D9-43DD-0EFD639A20F8}"/>
          </ac:spMkLst>
        </pc:spChg>
        <pc:picChg chg="add mod">
          <ac:chgData name="Claire Brooks" userId="045b5ce1-bb15-4c22-aa7e-c7b600949989" providerId="ADAL" clId="{EAA1979D-C3BD-400C-8F52-E20002F7EE73}" dt="2023-10-10T12:33:38.092" v="798" actId="14100"/>
          <ac:picMkLst>
            <pc:docMk/>
            <pc:sldMk cId="2842800384" sldId="347"/>
            <ac:picMk id="4" creationId="{B710D90F-C148-155E-7893-44D42C398D24}"/>
          </ac:picMkLst>
        </pc:picChg>
      </pc:sldChg>
      <pc:sldChg chg="modSp mod">
        <pc:chgData name="Claire Brooks" userId="045b5ce1-bb15-4c22-aa7e-c7b600949989" providerId="ADAL" clId="{EAA1979D-C3BD-400C-8F52-E20002F7EE73}" dt="2023-10-10T09:31:34.661" v="21" actId="114"/>
        <pc:sldMkLst>
          <pc:docMk/>
          <pc:sldMk cId="2091287791" sldId="348"/>
        </pc:sldMkLst>
        <pc:spChg chg="mod">
          <ac:chgData name="Claire Brooks" userId="045b5ce1-bb15-4c22-aa7e-c7b600949989" providerId="ADAL" clId="{EAA1979D-C3BD-400C-8F52-E20002F7EE73}" dt="2023-10-10T09:31:34.661" v="21" actId="114"/>
          <ac:spMkLst>
            <pc:docMk/>
            <pc:sldMk cId="2091287791" sldId="348"/>
            <ac:spMk id="6" creationId="{D6658D75-F229-E0E3-3221-85DB417DE8DC}"/>
          </ac:spMkLst>
        </pc:spChg>
        <pc:spChg chg="mod">
          <ac:chgData name="Claire Brooks" userId="045b5ce1-bb15-4c22-aa7e-c7b600949989" providerId="ADAL" clId="{EAA1979D-C3BD-400C-8F52-E20002F7EE73}" dt="2023-10-10T09:31:25.824" v="18" actId="20577"/>
          <ac:spMkLst>
            <pc:docMk/>
            <pc:sldMk cId="2091287791" sldId="348"/>
            <ac:spMk id="7" creationId="{A47428A2-01FF-1FE4-B371-7782F20A2DED}"/>
          </ac:spMkLst>
        </pc:spChg>
      </pc:sldChg>
      <pc:sldChg chg="delSp modSp add mod">
        <pc:chgData name="Claire Brooks" userId="045b5ce1-bb15-4c22-aa7e-c7b600949989" providerId="ADAL" clId="{EAA1979D-C3BD-400C-8F52-E20002F7EE73}" dt="2023-10-10T10:28:36.072" v="488" actId="20577"/>
        <pc:sldMkLst>
          <pc:docMk/>
          <pc:sldMk cId="3459984909" sldId="349"/>
        </pc:sldMkLst>
        <pc:spChg chg="mod">
          <ac:chgData name="Claire Brooks" userId="045b5ce1-bb15-4c22-aa7e-c7b600949989" providerId="ADAL" clId="{EAA1979D-C3BD-400C-8F52-E20002F7EE73}" dt="2023-10-10T09:47:41.744" v="467"/>
          <ac:spMkLst>
            <pc:docMk/>
            <pc:sldMk cId="3459984909" sldId="349"/>
            <ac:spMk id="2" creationId="{00000000-0000-0000-0000-000000000000}"/>
          </ac:spMkLst>
        </pc:spChg>
        <pc:spChg chg="del">
          <ac:chgData name="Claire Brooks" userId="045b5ce1-bb15-4c22-aa7e-c7b600949989" providerId="ADAL" clId="{EAA1979D-C3BD-400C-8F52-E20002F7EE73}" dt="2023-10-10T09:32:41.742" v="38" actId="478"/>
          <ac:spMkLst>
            <pc:docMk/>
            <pc:sldMk cId="3459984909" sldId="349"/>
            <ac:spMk id="4" creationId="{68240D5D-35B5-B28E-5C67-EAC2DF1CE573}"/>
          </ac:spMkLst>
        </pc:spChg>
        <pc:spChg chg="del mod">
          <ac:chgData name="Claire Brooks" userId="045b5ce1-bb15-4c22-aa7e-c7b600949989" providerId="ADAL" clId="{EAA1979D-C3BD-400C-8F52-E20002F7EE73}" dt="2023-10-10T09:39:50.366" v="374" actId="478"/>
          <ac:spMkLst>
            <pc:docMk/>
            <pc:sldMk cId="3459984909" sldId="349"/>
            <ac:spMk id="6" creationId="{A1F58233-8808-CA20-4312-3B189BD4A7F2}"/>
          </ac:spMkLst>
        </pc:spChg>
        <pc:spChg chg="mod">
          <ac:chgData name="Claire Brooks" userId="045b5ce1-bb15-4c22-aa7e-c7b600949989" providerId="ADAL" clId="{EAA1979D-C3BD-400C-8F52-E20002F7EE73}" dt="2023-10-10T10:28:36.072" v="488" actId="20577"/>
          <ac:spMkLst>
            <pc:docMk/>
            <pc:sldMk cId="3459984909" sldId="349"/>
            <ac:spMk id="7" creationId="{A47428A2-01FF-1FE4-B371-7782F20A2DED}"/>
          </ac:spMkLst>
        </pc:spChg>
        <pc:spChg chg="del mod">
          <ac:chgData name="Claire Brooks" userId="045b5ce1-bb15-4c22-aa7e-c7b600949989" providerId="ADAL" clId="{EAA1979D-C3BD-400C-8F52-E20002F7EE73}" dt="2023-10-10T09:36:04.483" v="140" actId="478"/>
          <ac:spMkLst>
            <pc:docMk/>
            <pc:sldMk cId="3459984909" sldId="349"/>
            <ac:spMk id="9" creationId="{836FC9BE-0650-AFF1-086F-AC37C47DFCC0}"/>
          </ac:spMkLst>
        </pc:spChg>
      </pc:sldChg>
      <pc:sldChg chg="delSp modSp add mod ord">
        <pc:chgData name="Claire Brooks" userId="045b5ce1-bb15-4c22-aa7e-c7b600949989" providerId="ADAL" clId="{EAA1979D-C3BD-400C-8F52-E20002F7EE73}" dt="2023-10-10T10:35:01.338" v="703" actId="20577"/>
        <pc:sldMkLst>
          <pc:docMk/>
          <pc:sldMk cId="1195315385" sldId="350"/>
        </pc:sldMkLst>
        <pc:spChg chg="del">
          <ac:chgData name="Claire Brooks" userId="045b5ce1-bb15-4c22-aa7e-c7b600949989" providerId="ADAL" clId="{EAA1979D-C3BD-400C-8F52-E20002F7EE73}" dt="2023-10-10T10:29:46.955" v="492" actId="478"/>
          <ac:spMkLst>
            <pc:docMk/>
            <pc:sldMk cId="1195315385" sldId="350"/>
            <ac:spMk id="4" creationId="{A089A617-ED33-CAC3-93EF-FF5FE7DE648D}"/>
          </ac:spMkLst>
        </pc:spChg>
        <pc:spChg chg="mod">
          <ac:chgData name="Claire Brooks" userId="045b5ce1-bb15-4c22-aa7e-c7b600949989" providerId="ADAL" clId="{EAA1979D-C3BD-400C-8F52-E20002F7EE73}" dt="2023-10-10T10:35:01.338" v="703" actId="20577"/>
          <ac:spMkLst>
            <pc:docMk/>
            <pc:sldMk cId="1195315385" sldId="350"/>
            <ac:spMk id="7" creationId="{73C99334-60A5-94D9-43DD-0EFD639A20F8}"/>
          </ac:spMkLst>
        </pc:spChg>
        <pc:spChg chg="del">
          <ac:chgData name="Claire Brooks" userId="045b5ce1-bb15-4c22-aa7e-c7b600949989" providerId="ADAL" clId="{EAA1979D-C3BD-400C-8F52-E20002F7EE73}" dt="2023-10-10T10:29:48.618" v="493" actId="478"/>
          <ac:spMkLst>
            <pc:docMk/>
            <pc:sldMk cId="1195315385" sldId="350"/>
            <ac:spMk id="14" creationId="{5F1EBC9B-E04C-51AF-897C-7E9B571EEB92}"/>
          </ac:spMkLst>
        </pc:spChg>
      </pc:sldChg>
      <pc:sldChg chg="modSp add del mod ord">
        <pc:chgData name="Claire Brooks" userId="045b5ce1-bb15-4c22-aa7e-c7b600949989" providerId="ADAL" clId="{EAA1979D-C3BD-400C-8F52-E20002F7EE73}" dt="2023-10-10T10:38:04.605" v="751" actId="47"/>
        <pc:sldMkLst>
          <pc:docMk/>
          <pc:sldMk cId="4039948309" sldId="351"/>
        </pc:sldMkLst>
        <pc:spChg chg="mod">
          <ac:chgData name="Claire Brooks" userId="045b5ce1-bb15-4c22-aa7e-c7b600949989" providerId="ADAL" clId="{EAA1979D-C3BD-400C-8F52-E20002F7EE73}" dt="2023-10-10T10:36:37.633" v="720" actId="20577"/>
          <ac:spMkLst>
            <pc:docMk/>
            <pc:sldMk cId="4039948309" sldId="351"/>
            <ac:spMk id="7" creationId="{73C99334-60A5-94D9-43DD-0EFD639A20F8}"/>
          </ac:spMkLst>
        </pc:spChg>
      </pc:sldChg>
      <pc:sldChg chg="modSp add mod">
        <pc:chgData name="Claire Brooks" userId="045b5ce1-bb15-4c22-aa7e-c7b600949989" providerId="ADAL" clId="{EAA1979D-C3BD-400C-8F52-E20002F7EE73}" dt="2023-10-10T12:33:57.377" v="800" actId="20577"/>
        <pc:sldMkLst>
          <pc:docMk/>
          <pc:sldMk cId="4195303184" sldId="351"/>
        </pc:sldMkLst>
        <pc:spChg chg="mod">
          <ac:chgData name="Claire Brooks" userId="045b5ce1-bb15-4c22-aa7e-c7b600949989" providerId="ADAL" clId="{EAA1979D-C3BD-400C-8F52-E20002F7EE73}" dt="2023-10-10T12:33:57.377" v="800" actId="20577"/>
          <ac:spMkLst>
            <pc:docMk/>
            <pc:sldMk cId="4195303184" sldId="351"/>
            <ac:spMk id="7" creationId="{73C99334-60A5-94D9-43DD-0EFD639A20F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 err="1"/>
              <a:t>Hawlfraint</a:t>
            </a:r>
            <a:r>
              <a:rPr lang="en-US" sz="900" baseline="0" dirty="0"/>
              <a:t> © 2023 </a:t>
            </a:r>
            <a:r>
              <a:rPr lang="en-US" sz="900" baseline="0" dirty="0" err="1"/>
              <a:t>Sefydliad</a:t>
            </a:r>
            <a:r>
              <a:rPr lang="en-US" sz="900" baseline="0" dirty="0"/>
              <a:t> City and Guilds </a:t>
            </a:r>
            <a:r>
              <a:rPr lang="en-US" sz="900" baseline="0" dirty="0" err="1"/>
              <a:t>Llundain</a:t>
            </a:r>
            <a:r>
              <a:rPr lang="en-US" sz="900" baseline="0" dirty="0"/>
              <a:t>. </a:t>
            </a:r>
            <a:r>
              <a:rPr lang="en-US" sz="900" baseline="0" dirty="0" err="1"/>
              <a:t>Cedwir</a:t>
            </a:r>
            <a:r>
              <a:rPr lang="en-US" sz="900" baseline="0" dirty="0"/>
              <a:t> </a:t>
            </a:r>
            <a:r>
              <a:rPr lang="en-US" sz="900" baseline="0" dirty="0" err="1"/>
              <a:t>pob</a:t>
            </a:r>
            <a:r>
              <a:rPr lang="en-US" sz="900" baseline="0" dirty="0"/>
              <a:t> </a:t>
            </a:r>
            <a:r>
              <a:rPr lang="en-US" sz="900" baseline="0" dirty="0" err="1"/>
              <a:t>hawl</a:t>
            </a:r>
            <a:r>
              <a:rPr lang="en-US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Dilyniant mewn</a:t>
            </a:r>
            <a:br>
              <a:rPr lang="cy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cy-GB" sz="1400" b="1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Adeiladu (Lefel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rct.cam.ac.uk/system/files/documents/vol-1-989-1006-durbin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/>
              <a:t>Teilsio waliau a lloriau</a:t>
            </a:r>
            <a:br>
              <a:rPr lang="cy-GB"/>
            </a:br>
            <a:r>
              <a:rPr lang="cy-GB"/>
              <a:t>Dulliau adeiladu cyn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Technegau: gosod a growtio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451892" y="1556792"/>
            <a:ext cx="8339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Oherwydd eu mandylledd, roedd yn rhaid socian y teils mewn dŵr cyn eu gosod, er mwyn i’r sment lynu wrth y teils. </a:t>
            </a:r>
          </a:p>
          <a:p>
            <a:endParaRPr lang="en-GB" dirty="0"/>
          </a:p>
          <a:p>
            <a:r>
              <a:rPr lang="cy-GB"/>
              <a:t>Ar y pryd, roedd yn arfer safonol i’r un morter a ddefnyddiwyd i osod y teils (tywod a sment Portland) gael ei ddefnyddio hefyd ar gyfer growtio. Roedd uniadau teils fel arfer yn fwy nag y maent heddiw, oherwydd bod maint goddefiant gweithgynhyrchu y cyfnod yn uwch. </a:t>
            </a:r>
          </a:p>
        </p:txBody>
      </p:sp>
    </p:spTree>
    <p:extLst>
      <p:ext uri="{BB962C8B-B14F-4D97-AF65-F5344CB8AC3E}">
        <p14:creationId xmlns:p14="http://schemas.microsoft.com/office/powerpoint/2010/main" val="3459984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Amcanion y sesiwn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628800"/>
            <a:ext cx="8229600" cy="28083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Ar ddiwedd y sesiwn, bydd y dysgwyr yn gallu: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kern="0" dirty="0"/>
          </a:p>
          <a:p>
            <a:pPr lvl="1"/>
            <a:r>
              <a:rPr lang="cy-GB"/>
              <a:t>nodi deunyddiau sy’n berthnasol i deilsio waliau a lloriau a ddefnyddiwyd cyn 1919</a:t>
            </a:r>
          </a:p>
          <a:p>
            <a:pPr lvl="1"/>
            <a:r>
              <a:rPr lang="cy-GB"/>
              <a:t>nodi offer sy’n berthnasol i deilsio waliau a lloriau a ddefnyddiwyd cyn 1919</a:t>
            </a:r>
          </a:p>
          <a:p>
            <a:pPr lvl="1"/>
            <a:r>
              <a:rPr lang="cy-GB"/>
              <a:t>nodi technegau sy’n berthnasol i deilsio waliau a lloriau a ddefnyddiwyd cyn 1919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teils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457200" y="1556792"/>
            <a:ext cx="83987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O ganol y 19eg ganrif, mae teils wedi cael eu defnyddio ar loriau, cynteddau, portshys a llwybrau. Ddiwedd y 1800au, dechreuodd perchnogion tai osod teils wal addurnedig hefyd. </a:t>
            </a:r>
          </a:p>
          <a:p>
            <a:endParaRPr lang="en-GB" dirty="0"/>
          </a:p>
          <a:p>
            <a:r>
              <a:rPr lang="cy-GB"/>
              <a:t>Yn ystod y cyfnod hwn, daeth teils o ffatrïoedd yn Stoke-on-Trent yn bennaf, a elwir yn fan geni’r diwydiant cerameg yn y DU. Cyfeirir at ffatrïoedd yn yr ardal hon weithiau fel ‘The Potteries’ ac maen nhw wedi siapio’r diwydiant ers dros 300 o flynyddoedd.</a:t>
            </a:r>
          </a:p>
          <a:p>
            <a:endParaRPr lang="en-GB" dirty="0"/>
          </a:p>
          <a:p>
            <a:r>
              <a:rPr lang="cy-GB"/>
              <a:t>Roedd y clai a oedd ar gael yn lleol yn golygu bod y diwydiant crochenwaith wedi tyfu yn yr ardal, a chafodd technegau gweithgynhyrchu cerameg newydd eu datblygu gan grochenwyr fel Wedgwood a Spode.</a:t>
            </a:r>
          </a:p>
        </p:txBody>
      </p:sp>
    </p:spTree>
    <p:extLst>
      <p:ext uri="{BB962C8B-B14F-4D97-AF65-F5344CB8AC3E}">
        <p14:creationId xmlns:p14="http://schemas.microsoft.com/office/powerpoint/2010/main" val="1195315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teils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46950" y="1361243"/>
            <a:ext cx="8567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cy-GB" b="0" i="0">
                <a:solidFill>
                  <a:srgbClr val="333333"/>
                </a:solidFill>
                <a:latin typeface="+mj-lt"/>
              </a:rPr>
              <a:t>Dechreuodd Herbert Minton wneud teils llosgliw eto yn Lloegr tua 1843. Cafodd y dull hwn ei ddisodli’n raddol gan ddefnyddio peiriant i bwyso clai sychach i gynhyrchu teils ar raddfa fawr.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10D90F-C148-155E-7893-44D42C398D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037925"/>
            <a:ext cx="3995936" cy="266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0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teils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46950" y="1361243"/>
            <a:ext cx="8567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 ceramig yn dod o fewn dau gategori, yn ôl eu dull cynhyrchu.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Teils allwthiol: y mae eu corff wedi’i siapio yn y cyflwr plastig mewn allwthiwr a’r golofn sy’n cael ei chreu wedi’i thorri’n deils o drwch wedi’i bennu ymlaen llaw.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Teils a wasgwyd yn sych: sydd wedi’u ffurfio o bowdr neu ronynnau bach, wedi’u siapio mewn mowldiau o dan wasgedd uchel cyn tanio. Yn gyffredinol, mae’r teils hyn yn cael eu gwneud i ddimensiynau mwy manwl na theils allwthiol.</a:t>
            </a:r>
            <a:r>
              <a:rPr lang="cy-GB" sz="1800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303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teils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46950" y="1361243"/>
            <a:ext cx="856793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teilsen ceramig wedi’i gwneud o glai a deunyddiau eraill, sy’n cael ei ffurfio pan fydd mewn modd hydrin ac yna ei sychu a’i danio mewn odyn. Mae prif gorff y deilsen yn cael ei alw’n bisg (neu fisged), a gall yr wyneb fod wedi’i wydro, wedi’i wydro’n rhannol, heb ei wydro (gwell ar gyfer gwrth-lithro), wedi’i sgleinio, yn weadog neu wedi’i broffilio.</a:t>
            </a:r>
          </a:p>
          <a:p>
            <a:endParaRPr lang="en-GB" dirty="0"/>
          </a:p>
          <a:p>
            <a:r>
              <a:rPr lang="cy-GB"/>
              <a:t>Cafodd teils ceramig eu gweithgynhyrchu mewn amrywiaeth o feintiau a thrwch. Siapau sgwâr neu betryal oedden nhw’n bennaf, ond roedd siapiau geometrig eraill ar gael.</a:t>
            </a:r>
          </a:p>
          <a:p>
            <a:endParaRPr lang="en-GB" dirty="0"/>
          </a:p>
          <a:p>
            <a:r>
              <a:rPr lang="cy-GB"/>
              <a:t>Mae teils ceramig yn addas i’w gosod ar waliau a lloriau, ond ni ellir defnyddio pob teils ceramig ar gyfer lloriau. Y rheswm am hyn yw bod gan y rhan fwyaf o deils ceramig nodweddion sy'n golygu eu bod yn amsugno mwy o ddŵr, sy'n eu gwneud yn wannach na theils porslen.  </a:t>
            </a:r>
          </a:p>
          <a:p>
            <a:pPr algn="ctr"/>
            <a:endParaRPr lang="en-GB" sz="1600" i="1" dirty="0"/>
          </a:p>
          <a:p>
            <a:pPr algn="ctr"/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15613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1022" y="1556792"/>
            <a:ext cx="83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Doedd yr offer pŵer rydyn ni’n gyfarwydd â nhw heddiw ddim ar gael yn y cyfnod hwn. Amrywiaeth gyfyngedig o offer llaw oedd yn cael eu defnyddio yn lle hynny.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658D75-F229-E0E3-3221-85DB417DE8DC}"/>
              </a:ext>
            </a:extLst>
          </p:cNvPr>
          <p:cNvSpPr txBox="1"/>
          <p:nvPr/>
        </p:nvSpPr>
        <p:spPr>
          <a:xfrm>
            <a:off x="457200" y="2924944"/>
            <a:ext cx="77969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/>
              <a:t>Beth yw ystyr offer llaw?</a:t>
            </a:r>
          </a:p>
          <a:p>
            <a:r>
              <a:rPr lang="cy-GB" i="1"/>
              <a:t>Offeryn bach (fel morthwyl neu dyndro) nad yw fel arfer yn defnyddio trydan.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8F39FE-0A31-5005-5605-A2B65DFCA92D}"/>
              </a:ext>
            </a:extLst>
          </p:cNvPr>
          <p:cNvSpPr/>
          <p:nvPr/>
        </p:nvSpPr>
        <p:spPr>
          <a:xfrm>
            <a:off x="6300192" y="3940607"/>
            <a:ext cx="17379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https://www.merriam-webster.com</a:t>
            </a:r>
          </a:p>
        </p:txBody>
      </p:sp>
    </p:spTree>
    <p:extLst>
      <p:ext uri="{BB962C8B-B14F-4D97-AF65-F5344CB8AC3E}">
        <p14:creationId xmlns:p14="http://schemas.microsoft.com/office/powerpoint/2010/main" val="2091287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offer llaw a ddefnyddir wrth deilsio waliau a lloriau</a:t>
            </a:r>
            <a:br>
              <a:rPr lang="cy-GB"/>
            </a:br>
            <a:endParaRPr lang="cy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937908-A30D-45CD-C49A-F038CABB02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2252697"/>
            <a:ext cx="3547886" cy="19956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9E50D2-9C13-8876-2E28-19C8169EAD42}"/>
              </a:ext>
            </a:extLst>
          </p:cNvPr>
          <p:cNvSpPr txBox="1"/>
          <p:nvPr/>
        </p:nvSpPr>
        <p:spPr>
          <a:xfrm>
            <a:off x="557046" y="2348880"/>
            <a:ext cx="40149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Ychydig iawn mae offer teilsio sylfaenol – fel tryweli, morthwylion a chŷn – wedi newid dros flynyddoedd lawer.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62760A-8C40-F7BD-6A0E-08FE53B63B8D}"/>
              </a:ext>
            </a:extLst>
          </p:cNvPr>
          <p:cNvSpPr txBox="1"/>
          <p:nvPr/>
        </p:nvSpPr>
        <p:spPr>
          <a:xfrm>
            <a:off x="539045" y="3861048"/>
            <a:ext cx="3852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Ymchwiliwch i hen offer llaw eraill fel y rhain y gallai teilsiwr fod wedi eu defnyddio cyn 1919.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Technegau: gosod a growtio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6950" y="1772816"/>
            <a:ext cx="83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Yn ystod y cyfnod hwn, roedd teils yn cael eu gosod fel arfer gyda morter calch neu, yn ddiweddarach, gyda sment Portland.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240D5D-35B5-B28E-5C67-EAC2DF1CE573}"/>
              </a:ext>
            </a:extLst>
          </p:cNvPr>
          <p:cNvSpPr txBox="1"/>
          <p:nvPr/>
        </p:nvSpPr>
        <p:spPr>
          <a:xfrm>
            <a:off x="822412" y="2542206"/>
            <a:ext cx="749917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i="1"/>
              <a:t>Fel arfer, mae adeiladau oes Fictoria sydd wedi’u haddurno â theils cyn 1860 yn cynnwys naill ai blastr calch neu forter calch a ddefnyddir fel yr haen adlynol. Ar ôl 1870, symudodd y diwydiant teils yn gyfan gwbl i ddefnyddio sment Portland fel cyfrwng ar gyfer gosod a growtio teils, ac mae’n anarferol dod o hyd i unrhyw gyfrwng arall a ddefnyddiwyd, ond yn ystod y degawd yn y canol gellir dod o hyd i’r naill fath neu’r llall o forter.</a:t>
            </a:r>
          </a:p>
          <a:p>
            <a:pPr algn="r"/>
            <a:r>
              <a:rPr lang="cy-GB">
                <a:hlinkClick r:id="rId2"/>
              </a:rPr>
              <a:t>Nineteenth-Century Tiles (cam.ac.uk)</a:t>
            </a:r>
          </a:p>
        </p:txBody>
      </p:sp>
    </p:spTree>
    <p:extLst>
      <p:ext uri="{BB962C8B-B14F-4D97-AF65-F5344CB8AC3E}">
        <p14:creationId xmlns:p14="http://schemas.microsoft.com/office/powerpoint/2010/main" val="38806718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1728</TotalTime>
  <Words>812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Teilsio waliau a lloriau Dulliau adeiladu cyn 1919</vt:lpstr>
      <vt:lpstr>Amcanion y sesiwn</vt:lpstr>
      <vt:lpstr>Deunyddiau: teils</vt:lpstr>
      <vt:lpstr>Deunyddiau: teils</vt:lpstr>
      <vt:lpstr>Deunyddiau: teils</vt:lpstr>
      <vt:lpstr>Deunyddiau: teils</vt:lpstr>
      <vt:lpstr>Offer</vt:lpstr>
      <vt:lpstr>Mathau o offer llaw a ddefnyddir wrth deilsio waliau a lloriau </vt:lpstr>
      <vt:lpstr>Technegau: gosod a growtio</vt:lpstr>
      <vt:lpstr>Technegau: gosod a growtio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156</cp:revision>
  <dcterms:created xsi:type="dcterms:W3CDTF">2013-05-28T00:38:54Z</dcterms:created>
  <dcterms:modified xsi:type="dcterms:W3CDTF">2023-10-30T09:53:22Z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