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7"/>
  </p:notesMasterIdLst>
  <p:handoutMasterIdLst>
    <p:handoutMasterId r:id="rId18"/>
  </p:handoutMasterIdLst>
  <p:sldIdLst>
    <p:sldId id="256" r:id="rId5"/>
    <p:sldId id="331" r:id="rId6"/>
    <p:sldId id="332" r:id="rId7"/>
    <p:sldId id="339" r:id="rId8"/>
    <p:sldId id="355" r:id="rId9"/>
    <p:sldId id="363" r:id="rId10"/>
    <p:sldId id="365" r:id="rId11"/>
    <p:sldId id="366" r:id="rId12"/>
    <p:sldId id="337" r:id="rId13"/>
    <p:sldId id="333" r:id="rId14"/>
    <p:sldId id="334" r:id="rId15"/>
    <p:sldId id="267" r:id="rId16"/>
  </p:sldIdLst>
  <p:sldSz cx="9144000" cy="6858000" type="screen4x3"/>
  <p:notesSz cx="6858000" cy="9144000"/>
  <p:custDataLst>
    <p:tags r:id="rId1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ison Walters" initials="AW" lastIdx="7" clrIdx="0">
    <p:extLst>
      <p:ext uri="{19B8F6BF-5375-455C-9EA6-DF929625EA0E}">
        <p15:presenceInfo xmlns:p15="http://schemas.microsoft.com/office/powerpoint/2012/main" userId="Alison Walt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589DB2-6597-4771-BDFB-E086E39DEA38}" v="14" dt="2023-10-10T11:33:13.6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82" autoAdjust="0"/>
    <p:restoredTop sz="75843" autoAdjust="0"/>
  </p:normalViewPr>
  <p:slideViewPr>
    <p:cSldViewPr showGuides="1">
      <p:cViewPr>
        <p:scale>
          <a:sx n="50" d="100"/>
          <a:sy n="50" d="100"/>
        </p:scale>
        <p:origin x="1640"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A2589DB2-6597-4771-BDFB-E086E39DEA38}"/>
    <pc:docChg chg="undo custSel addSld delSld modSld sldOrd">
      <pc:chgData name="Claire Brooks" userId="045b5ce1-bb15-4c22-aa7e-c7b600949989" providerId="ADAL" clId="{A2589DB2-6597-4771-BDFB-E086E39DEA38}" dt="2023-10-10T11:59:14.702" v="1821" actId="20577"/>
      <pc:docMkLst>
        <pc:docMk/>
      </pc:docMkLst>
      <pc:sldChg chg="modSp mod">
        <pc:chgData name="Claire Brooks" userId="045b5ce1-bb15-4c22-aa7e-c7b600949989" providerId="ADAL" clId="{A2589DB2-6597-4771-BDFB-E086E39DEA38}" dt="2023-10-10T10:54:34.574" v="26" actId="20577"/>
        <pc:sldMkLst>
          <pc:docMk/>
          <pc:sldMk cId="1811085173" sldId="332"/>
        </pc:sldMkLst>
        <pc:spChg chg="mod">
          <ac:chgData name="Claire Brooks" userId="045b5ce1-bb15-4c22-aa7e-c7b600949989" providerId="ADAL" clId="{A2589DB2-6597-4771-BDFB-E086E39DEA38}" dt="2023-10-10T10:54:34.574" v="26" actId="20577"/>
          <ac:spMkLst>
            <pc:docMk/>
            <pc:sldMk cId="1811085173" sldId="332"/>
            <ac:spMk id="2" creationId="{00000000-0000-0000-0000-000000000000}"/>
          </ac:spMkLst>
        </pc:spChg>
      </pc:sldChg>
      <pc:sldChg chg="addSp delSp modSp mod modNotesTx">
        <pc:chgData name="Claire Brooks" userId="045b5ce1-bb15-4c22-aa7e-c7b600949989" providerId="ADAL" clId="{A2589DB2-6597-4771-BDFB-E086E39DEA38}" dt="2023-10-10T11:33:07.619" v="1264" actId="1076"/>
        <pc:sldMkLst>
          <pc:docMk/>
          <pc:sldMk cId="3209278240" sldId="333"/>
        </pc:sldMkLst>
        <pc:spChg chg="add mod">
          <ac:chgData name="Claire Brooks" userId="045b5ce1-bb15-4c22-aa7e-c7b600949989" providerId="ADAL" clId="{A2589DB2-6597-4771-BDFB-E086E39DEA38}" dt="2023-10-10T11:33:01.704" v="1261" actId="1076"/>
          <ac:spMkLst>
            <pc:docMk/>
            <pc:sldMk cId="3209278240" sldId="333"/>
            <ac:spMk id="3" creationId="{C16EEB4A-95BF-B936-A6D5-864A2F5A80D6}"/>
          </ac:spMkLst>
        </pc:spChg>
        <pc:spChg chg="mod">
          <ac:chgData name="Claire Brooks" userId="045b5ce1-bb15-4c22-aa7e-c7b600949989" providerId="ADAL" clId="{A2589DB2-6597-4771-BDFB-E086E39DEA38}" dt="2023-10-10T11:22:56.514" v="1251" actId="1076"/>
          <ac:spMkLst>
            <pc:docMk/>
            <pc:sldMk cId="3209278240" sldId="333"/>
            <ac:spMk id="4" creationId="{D1867C8E-AD34-2365-3CAD-F62404903FF3}"/>
          </ac:spMkLst>
        </pc:spChg>
        <pc:spChg chg="mod">
          <ac:chgData name="Claire Brooks" userId="045b5ce1-bb15-4c22-aa7e-c7b600949989" providerId="ADAL" clId="{A2589DB2-6597-4771-BDFB-E086E39DEA38}" dt="2023-10-10T11:22:52.965" v="1250" actId="20577"/>
          <ac:spMkLst>
            <pc:docMk/>
            <pc:sldMk cId="3209278240" sldId="333"/>
            <ac:spMk id="5" creationId="{54E14B02-5D33-A9B7-C96F-5EB8E4702D9F}"/>
          </ac:spMkLst>
        </pc:spChg>
        <pc:picChg chg="mod">
          <ac:chgData name="Claire Brooks" userId="045b5ce1-bb15-4c22-aa7e-c7b600949989" providerId="ADAL" clId="{A2589DB2-6597-4771-BDFB-E086E39DEA38}" dt="2023-10-10T11:22:57.787" v="1252" actId="1076"/>
          <ac:picMkLst>
            <pc:docMk/>
            <pc:sldMk cId="3209278240" sldId="333"/>
            <ac:picMk id="7" creationId="{F140E885-1194-2163-4194-9521EBECD955}"/>
          </ac:picMkLst>
        </pc:picChg>
        <pc:picChg chg="add mod">
          <ac:chgData name="Claire Brooks" userId="045b5ce1-bb15-4c22-aa7e-c7b600949989" providerId="ADAL" clId="{A2589DB2-6597-4771-BDFB-E086E39DEA38}" dt="2023-10-10T11:33:07.619" v="1264" actId="1076"/>
          <ac:picMkLst>
            <pc:docMk/>
            <pc:sldMk cId="3209278240" sldId="333"/>
            <ac:picMk id="8" creationId="{5E5B56AE-0ED8-9CC7-F1A6-E1A6B686F0E1}"/>
          </ac:picMkLst>
        </pc:picChg>
        <pc:picChg chg="add del mod">
          <ac:chgData name="Claire Brooks" userId="045b5ce1-bb15-4c22-aa7e-c7b600949989" providerId="ADAL" clId="{A2589DB2-6597-4771-BDFB-E086E39DEA38}" dt="2023-10-10T11:32:43.079" v="1257" actId="478"/>
          <ac:picMkLst>
            <pc:docMk/>
            <pc:sldMk cId="3209278240" sldId="333"/>
            <ac:picMk id="1026" creationId="{9D30CBD5-CB3C-1419-6EDD-DBA0403C42E5}"/>
          </ac:picMkLst>
        </pc:picChg>
      </pc:sldChg>
      <pc:sldChg chg="modSp mod ord">
        <pc:chgData name="Claire Brooks" userId="045b5ce1-bb15-4c22-aa7e-c7b600949989" providerId="ADAL" clId="{A2589DB2-6597-4771-BDFB-E086E39DEA38}" dt="2023-10-10T11:59:14.702" v="1821" actId="20577"/>
        <pc:sldMkLst>
          <pc:docMk/>
          <pc:sldMk cId="3380677186" sldId="334"/>
        </pc:sldMkLst>
        <pc:spChg chg="mod">
          <ac:chgData name="Claire Brooks" userId="045b5ce1-bb15-4c22-aa7e-c7b600949989" providerId="ADAL" clId="{A2589DB2-6597-4771-BDFB-E086E39DEA38}" dt="2023-10-10T11:59:14.702" v="1821" actId="20577"/>
          <ac:spMkLst>
            <pc:docMk/>
            <pc:sldMk cId="3380677186" sldId="334"/>
            <ac:spMk id="5" creationId="{54E14B02-5D33-A9B7-C96F-5EB8E4702D9F}"/>
          </ac:spMkLst>
        </pc:spChg>
      </pc:sldChg>
      <pc:sldChg chg="delSp modSp del mod ord">
        <pc:chgData name="Claire Brooks" userId="045b5ce1-bb15-4c22-aa7e-c7b600949989" providerId="ADAL" clId="{A2589DB2-6597-4771-BDFB-E086E39DEA38}" dt="2023-10-10T11:01:57.854" v="335" actId="47"/>
        <pc:sldMkLst>
          <pc:docMk/>
          <pc:sldMk cId="199432552" sldId="335"/>
        </pc:sldMkLst>
        <pc:spChg chg="mod">
          <ac:chgData name="Claire Brooks" userId="045b5ce1-bb15-4c22-aa7e-c7b600949989" providerId="ADAL" clId="{A2589DB2-6597-4771-BDFB-E086E39DEA38}" dt="2023-10-10T11:01:03.152" v="328"/>
          <ac:spMkLst>
            <pc:docMk/>
            <pc:sldMk cId="199432552" sldId="335"/>
            <ac:spMk id="2" creationId="{00000000-0000-0000-0000-000000000000}"/>
          </ac:spMkLst>
        </pc:spChg>
        <pc:spChg chg="del">
          <ac:chgData name="Claire Brooks" userId="045b5ce1-bb15-4c22-aa7e-c7b600949989" providerId="ADAL" clId="{A2589DB2-6597-4771-BDFB-E086E39DEA38}" dt="2023-10-10T11:01:53.210" v="333" actId="478"/>
          <ac:spMkLst>
            <pc:docMk/>
            <pc:sldMk cId="199432552" sldId="335"/>
            <ac:spMk id="4" creationId="{46DF7962-1EC6-DCE5-C08F-3D559224A012}"/>
          </ac:spMkLst>
        </pc:spChg>
        <pc:spChg chg="mod">
          <ac:chgData name="Claire Brooks" userId="045b5ce1-bb15-4c22-aa7e-c7b600949989" providerId="ADAL" clId="{A2589DB2-6597-4771-BDFB-E086E39DEA38}" dt="2023-10-10T11:01:56.183" v="334" actId="21"/>
          <ac:spMkLst>
            <pc:docMk/>
            <pc:sldMk cId="199432552" sldId="335"/>
            <ac:spMk id="5" creationId="{54E14B02-5D33-A9B7-C96F-5EB8E4702D9F}"/>
          </ac:spMkLst>
        </pc:spChg>
      </pc:sldChg>
      <pc:sldChg chg="modSp mod">
        <pc:chgData name="Claire Brooks" userId="045b5ce1-bb15-4c22-aa7e-c7b600949989" providerId="ADAL" clId="{A2589DB2-6597-4771-BDFB-E086E39DEA38}" dt="2023-10-10T10:59:57.852" v="307" actId="121"/>
        <pc:sldMkLst>
          <pc:docMk/>
          <pc:sldMk cId="1264707459" sldId="337"/>
        </pc:sldMkLst>
        <pc:spChg chg="mod">
          <ac:chgData name="Claire Brooks" userId="045b5ce1-bb15-4c22-aa7e-c7b600949989" providerId="ADAL" clId="{A2589DB2-6597-4771-BDFB-E086E39DEA38}" dt="2023-10-10T10:59:57.852" v="307" actId="121"/>
          <ac:spMkLst>
            <pc:docMk/>
            <pc:sldMk cId="1264707459" sldId="337"/>
            <ac:spMk id="5" creationId="{54E14B02-5D33-A9B7-C96F-5EB8E4702D9F}"/>
          </ac:spMkLst>
        </pc:spChg>
      </pc:sldChg>
      <pc:sldChg chg="modSp mod">
        <pc:chgData name="Claire Brooks" userId="045b5ce1-bb15-4c22-aa7e-c7b600949989" providerId="ADAL" clId="{A2589DB2-6597-4771-BDFB-E086E39DEA38}" dt="2023-10-10T11:00:56.922" v="327" actId="20577"/>
        <pc:sldMkLst>
          <pc:docMk/>
          <pc:sldMk cId="748360906" sldId="339"/>
        </pc:sldMkLst>
        <pc:spChg chg="mod">
          <ac:chgData name="Claire Brooks" userId="045b5ce1-bb15-4c22-aa7e-c7b600949989" providerId="ADAL" clId="{A2589DB2-6597-4771-BDFB-E086E39DEA38}" dt="2023-10-10T11:00:56.922" v="327" actId="20577"/>
          <ac:spMkLst>
            <pc:docMk/>
            <pc:sldMk cId="748360906" sldId="339"/>
            <ac:spMk id="2" creationId="{00000000-0000-0000-0000-000000000000}"/>
          </ac:spMkLst>
        </pc:spChg>
        <pc:spChg chg="mod">
          <ac:chgData name="Claire Brooks" userId="045b5ce1-bb15-4c22-aa7e-c7b600949989" providerId="ADAL" clId="{A2589DB2-6597-4771-BDFB-E086E39DEA38}" dt="2023-10-10T09:29:37.366" v="0" actId="2711"/>
          <ac:spMkLst>
            <pc:docMk/>
            <pc:sldMk cId="748360906" sldId="339"/>
            <ac:spMk id="4" creationId="{62C77F9D-11F9-81C7-AC99-69253157EB94}"/>
          </ac:spMkLst>
        </pc:spChg>
      </pc:sldChg>
      <pc:sldChg chg="modSp mod ord">
        <pc:chgData name="Claire Brooks" userId="045b5ce1-bb15-4c22-aa7e-c7b600949989" providerId="ADAL" clId="{A2589DB2-6597-4771-BDFB-E086E39DEA38}" dt="2023-10-10T11:04:04.378" v="471"/>
        <pc:sldMkLst>
          <pc:docMk/>
          <pc:sldMk cId="3584200599" sldId="355"/>
        </pc:sldMkLst>
        <pc:spChg chg="mod">
          <ac:chgData name="Claire Brooks" userId="045b5ce1-bb15-4c22-aa7e-c7b600949989" providerId="ADAL" clId="{A2589DB2-6597-4771-BDFB-E086E39DEA38}" dt="2023-10-10T11:03:54.647" v="470" actId="20577"/>
          <ac:spMkLst>
            <pc:docMk/>
            <pc:sldMk cId="3584200599" sldId="355"/>
            <ac:spMk id="7" creationId="{8C5E2FFB-9492-4708-BDFA-DA53B9C8897F}"/>
          </ac:spMkLst>
        </pc:spChg>
        <pc:spChg chg="mod">
          <ac:chgData name="Claire Brooks" userId="045b5ce1-bb15-4c22-aa7e-c7b600949989" providerId="ADAL" clId="{A2589DB2-6597-4771-BDFB-E086E39DEA38}" dt="2023-10-10T11:04:04.378" v="471"/>
          <ac:spMkLst>
            <pc:docMk/>
            <pc:sldMk cId="3584200599" sldId="355"/>
            <ac:spMk id="3074" creationId="{00000000-0000-0000-0000-000000000000}"/>
          </ac:spMkLst>
        </pc:spChg>
      </pc:sldChg>
      <pc:sldChg chg="delSp modSp del mod">
        <pc:chgData name="Claire Brooks" userId="045b5ce1-bb15-4c22-aa7e-c7b600949989" providerId="ADAL" clId="{A2589DB2-6597-4771-BDFB-E086E39DEA38}" dt="2023-10-10T11:55:37.253" v="1643" actId="47"/>
        <pc:sldMkLst>
          <pc:docMk/>
          <pc:sldMk cId="1026321561" sldId="362"/>
        </pc:sldMkLst>
        <pc:spChg chg="del mod">
          <ac:chgData name="Claire Brooks" userId="045b5ce1-bb15-4c22-aa7e-c7b600949989" providerId="ADAL" clId="{A2589DB2-6597-4771-BDFB-E086E39DEA38}" dt="2023-10-10T11:55:36.767" v="1642"/>
          <ac:spMkLst>
            <pc:docMk/>
            <pc:sldMk cId="1026321561" sldId="362"/>
            <ac:spMk id="5" creationId="{54E14B02-5D33-A9B7-C96F-5EB8E4702D9F}"/>
          </ac:spMkLst>
        </pc:spChg>
      </pc:sldChg>
      <pc:sldChg chg="modSp mod ord">
        <pc:chgData name="Claire Brooks" userId="045b5ce1-bb15-4c22-aa7e-c7b600949989" providerId="ADAL" clId="{A2589DB2-6597-4771-BDFB-E086E39DEA38}" dt="2023-10-10T11:04:06.497" v="472"/>
        <pc:sldMkLst>
          <pc:docMk/>
          <pc:sldMk cId="1176519833" sldId="363"/>
        </pc:sldMkLst>
        <pc:spChg chg="mod">
          <ac:chgData name="Claire Brooks" userId="045b5ce1-bb15-4c22-aa7e-c7b600949989" providerId="ADAL" clId="{A2589DB2-6597-4771-BDFB-E086E39DEA38}" dt="2023-10-10T11:04:06.497" v="472"/>
          <ac:spMkLst>
            <pc:docMk/>
            <pc:sldMk cId="1176519833" sldId="363"/>
            <ac:spMk id="2" creationId="{00000000-0000-0000-0000-000000000000}"/>
          </ac:spMkLst>
        </pc:spChg>
        <pc:picChg chg="mod">
          <ac:chgData name="Claire Brooks" userId="045b5ce1-bb15-4c22-aa7e-c7b600949989" providerId="ADAL" clId="{A2589DB2-6597-4771-BDFB-E086E39DEA38}" dt="2023-10-10T09:29:47.079" v="2" actId="1076"/>
          <ac:picMkLst>
            <pc:docMk/>
            <pc:sldMk cId="1176519833" sldId="363"/>
            <ac:picMk id="1026" creationId="{8533F5F7-F752-7565-FEB1-474B9D120EC7}"/>
          </ac:picMkLst>
        </pc:picChg>
      </pc:sldChg>
      <pc:sldChg chg="addSp delSp modSp del mod">
        <pc:chgData name="Claire Brooks" userId="045b5ce1-bb15-4c22-aa7e-c7b600949989" providerId="ADAL" clId="{A2589DB2-6597-4771-BDFB-E086E39DEA38}" dt="2023-10-10T11:11:47.814" v="971" actId="47"/>
        <pc:sldMkLst>
          <pc:docMk/>
          <pc:sldMk cId="647561431" sldId="364"/>
        </pc:sldMkLst>
        <pc:spChg chg="mod">
          <ac:chgData name="Claire Brooks" userId="045b5ce1-bb15-4c22-aa7e-c7b600949989" providerId="ADAL" clId="{A2589DB2-6597-4771-BDFB-E086E39DEA38}" dt="2023-10-10T10:41:20.196" v="7" actId="1076"/>
          <ac:spMkLst>
            <pc:docMk/>
            <pc:sldMk cId="647561431" sldId="364"/>
            <ac:spMk id="2" creationId="{7C79A95C-38BE-6093-3E91-D4A3D791E71F}"/>
          </ac:spMkLst>
        </pc:spChg>
        <pc:spChg chg="add del mod">
          <ac:chgData name="Claire Brooks" userId="045b5ce1-bb15-4c22-aa7e-c7b600949989" providerId="ADAL" clId="{A2589DB2-6597-4771-BDFB-E086E39DEA38}" dt="2023-10-10T11:06:52.637" v="752" actId="478"/>
          <ac:spMkLst>
            <pc:docMk/>
            <pc:sldMk cId="647561431" sldId="364"/>
            <ac:spMk id="4" creationId="{E78629B8-3FD2-1D5A-10FF-3E5A4D3420C0}"/>
          </ac:spMkLst>
        </pc:spChg>
        <pc:spChg chg="add mod">
          <ac:chgData name="Claire Brooks" userId="045b5ce1-bb15-4c22-aa7e-c7b600949989" providerId="ADAL" clId="{A2589DB2-6597-4771-BDFB-E086E39DEA38}" dt="2023-10-10T11:01:23.881" v="330" actId="1076"/>
          <ac:spMkLst>
            <pc:docMk/>
            <pc:sldMk cId="647561431" sldId="364"/>
            <ac:spMk id="6" creationId="{F3503C83-0D36-F669-63CE-D266B5563123}"/>
          </ac:spMkLst>
        </pc:spChg>
      </pc:sldChg>
      <pc:sldChg chg="modSp mod">
        <pc:chgData name="Claire Brooks" userId="045b5ce1-bb15-4c22-aa7e-c7b600949989" providerId="ADAL" clId="{A2589DB2-6597-4771-BDFB-E086E39DEA38}" dt="2023-10-10T11:04:09.216" v="473"/>
        <pc:sldMkLst>
          <pc:docMk/>
          <pc:sldMk cId="635752764" sldId="365"/>
        </pc:sldMkLst>
        <pc:spChg chg="mod">
          <ac:chgData name="Claire Brooks" userId="045b5ce1-bb15-4c22-aa7e-c7b600949989" providerId="ADAL" clId="{A2589DB2-6597-4771-BDFB-E086E39DEA38}" dt="2023-10-10T11:04:09.216" v="473"/>
          <ac:spMkLst>
            <pc:docMk/>
            <pc:sldMk cId="635752764" sldId="365"/>
            <ac:spMk id="2" creationId="{00000000-0000-0000-0000-000000000000}"/>
          </ac:spMkLst>
        </pc:spChg>
        <pc:picChg chg="mod">
          <ac:chgData name="Claire Brooks" userId="045b5ce1-bb15-4c22-aa7e-c7b600949989" providerId="ADAL" clId="{A2589DB2-6597-4771-BDFB-E086E39DEA38}" dt="2023-10-10T09:29:41.175" v="1" actId="1076"/>
          <ac:picMkLst>
            <pc:docMk/>
            <pc:sldMk cId="635752764" sldId="365"/>
            <ac:picMk id="2050" creationId="{AF732BBE-0EFF-658B-D93B-087FBC0838C1}"/>
          </ac:picMkLst>
        </pc:picChg>
      </pc:sldChg>
      <pc:sldChg chg="addSp delSp modSp add mod">
        <pc:chgData name="Claire Brooks" userId="045b5ce1-bb15-4c22-aa7e-c7b600949989" providerId="ADAL" clId="{A2589DB2-6597-4771-BDFB-E086E39DEA38}" dt="2023-10-10T11:45:11.312" v="1337" actId="1076"/>
        <pc:sldMkLst>
          <pc:docMk/>
          <pc:sldMk cId="3506609148" sldId="366"/>
        </pc:sldMkLst>
        <pc:spChg chg="del">
          <ac:chgData name="Claire Brooks" userId="045b5ce1-bb15-4c22-aa7e-c7b600949989" providerId="ADAL" clId="{A2589DB2-6597-4771-BDFB-E086E39DEA38}" dt="2023-10-10T11:04:33.518" v="476" actId="478"/>
          <ac:spMkLst>
            <pc:docMk/>
            <pc:sldMk cId="3506609148" sldId="366"/>
            <ac:spMk id="2" creationId="{7C79A95C-38BE-6093-3E91-D4A3D791E71F}"/>
          </ac:spMkLst>
        </pc:spChg>
        <pc:spChg chg="add mod">
          <ac:chgData name="Claire Brooks" userId="045b5ce1-bb15-4c22-aa7e-c7b600949989" providerId="ADAL" clId="{A2589DB2-6597-4771-BDFB-E086E39DEA38}" dt="2023-10-10T11:45:11.312" v="1337" actId="1076"/>
          <ac:spMkLst>
            <pc:docMk/>
            <pc:sldMk cId="3506609148" sldId="366"/>
            <ac:spMk id="3" creationId="{D60893B3-622A-4414-D88B-6CD015CAB40C}"/>
          </ac:spMkLst>
        </pc:spChg>
        <pc:spChg chg="mod">
          <ac:chgData name="Claire Brooks" userId="045b5ce1-bb15-4c22-aa7e-c7b600949989" providerId="ADAL" clId="{A2589DB2-6597-4771-BDFB-E086E39DEA38}" dt="2023-10-10T11:39:59.866" v="1332" actId="20577"/>
          <ac:spMkLst>
            <pc:docMk/>
            <pc:sldMk cId="3506609148" sldId="366"/>
            <ac:spMk id="4" creationId="{E78629B8-3FD2-1D5A-10FF-3E5A4D3420C0}"/>
          </ac:spMkLst>
        </pc:spChg>
        <pc:spChg chg="del mod">
          <ac:chgData name="Claire Brooks" userId="045b5ce1-bb15-4c22-aa7e-c7b600949989" providerId="ADAL" clId="{A2589DB2-6597-4771-BDFB-E086E39DEA38}" dt="2023-10-10T11:11:36.138" v="967" actId="478"/>
          <ac:spMkLst>
            <pc:docMk/>
            <pc:sldMk cId="3506609148" sldId="366"/>
            <ac:spMk id="6" creationId="{F3503C83-0D36-F669-63CE-D266B5563123}"/>
          </ac:spMkLst>
        </pc:spChg>
        <pc:spChg chg="mod">
          <ac:chgData name="Claire Brooks" userId="045b5ce1-bb15-4c22-aa7e-c7b600949989" providerId="ADAL" clId="{A2589DB2-6597-4771-BDFB-E086E39DEA38}" dt="2023-10-10T11:06:48.923" v="751" actId="20577"/>
          <ac:spMkLst>
            <pc:docMk/>
            <pc:sldMk cId="3506609148" sldId="366"/>
            <ac:spMk id="307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n.wikipedia.org/wiki/Ceramic_tile_cutter#/media/File:Grinder_diamond_blade.jpg"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First tile cutter © </a:t>
            </a:r>
            <a:r>
              <a:rPr lang="en-GB" dirty="0" err="1"/>
              <a:t>Kippelboy</a:t>
            </a:r>
            <a:r>
              <a:rPr lang="en-GB" dirty="0"/>
              <a:t>, https://commons.wikimedia.org/w/index.php?curid=19221371 </a:t>
            </a:r>
          </a:p>
          <a:p>
            <a:endParaRPr lang="en-GB" dirty="0">
              <a:hlinkClick r:id="rId3"/>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744209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hyperlink" Target="https://fet.uwe.ac.uk/conweb/house_ages/elements/print.htm"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www.floortrendsmag.com/articles/111166-technical-focus-the-evolution-of-grouts-and-mortars"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bsigroup.com/en-GB/standards/Information-about-standards/"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p:nvPr>
        </p:nvSpPr>
        <p:spPr>
          <a:xfrm>
            <a:off x="457200" y="3160294"/>
            <a:ext cx="8153400" cy="2495273"/>
          </a:xfrm>
        </p:spPr>
        <p:txBody>
          <a:bodyPr anchor="t"/>
          <a:lstStyle/>
          <a:p>
            <a:pPr eaLnBrk="1" hangingPunct="1"/>
            <a:r>
              <a:rPr lang="en-GB" dirty="0">
                <a:ea typeface="ＭＳ Ｐゴシック" pitchFamily="-105" charset="-128"/>
                <a:cs typeface="ＭＳ Ｐゴシック" pitchFamily="-105" charset="-128"/>
              </a:rPr>
              <a:t>Post-1919 construction methods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a:t>
            </a:r>
          </a:p>
        </p:txBody>
      </p:sp>
      <p:sp>
        <p:nvSpPr>
          <p:cNvPr id="5" name="TextBox 4">
            <a:extLst>
              <a:ext uri="{FF2B5EF4-FFF2-40B4-BE49-F238E27FC236}">
                <a16:creationId xmlns:a16="http://schemas.microsoft.com/office/drawing/2014/main" id="{54E14B02-5D33-A9B7-C96F-5EB8E4702D9F}"/>
              </a:ext>
            </a:extLst>
          </p:cNvPr>
          <p:cNvSpPr txBox="1"/>
          <p:nvPr/>
        </p:nvSpPr>
        <p:spPr>
          <a:xfrm>
            <a:off x="457200" y="1721166"/>
            <a:ext cx="8147248" cy="1015663"/>
          </a:xfrm>
          <a:prstGeom prst="rect">
            <a:avLst/>
          </a:prstGeom>
          <a:noFill/>
        </p:spPr>
        <p:txBody>
          <a:bodyPr wrap="square">
            <a:spAutoFit/>
          </a:bodyPr>
          <a:lstStyle/>
          <a:p>
            <a:r>
              <a:rPr lang="en-GB" dirty="0"/>
              <a:t>Advancements were also made in the development of electrically operated cutting tools. These tools, such as electric tile cutters, made tiling quicker and less messy work.</a:t>
            </a:r>
          </a:p>
        </p:txBody>
      </p:sp>
      <p:sp>
        <p:nvSpPr>
          <p:cNvPr id="4" name="TextBox 3">
            <a:extLst>
              <a:ext uri="{FF2B5EF4-FFF2-40B4-BE49-F238E27FC236}">
                <a16:creationId xmlns:a16="http://schemas.microsoft.com/office/drawing/2014/main" id="{D1867C8E-AD34-2365-3CAD-F62404903FF3}"/>
              </a:ext>
            </a:extLst>
          </p:cNvPr>
          <p:cNvSpPr txBox="1"/>
          <p:nvPr/>
        </p:nvSpPr>
        <p:spPr>
          <a:xfrm>
            <a:off x="457200" y="4938364"/>
            <a:ext cx="3888432" cy="707886"/>
          </a:xfrm>
          <a:prstGeom prst="rect">
            <a:avLst/>
          </a:prstGeom>
          <a:noFill/>
        </p:spPr>
        <p:txBody>
          <a:bodyPr wrap="square">
            <a:spAutoFit/>
          </a:bodyPr>
          <a:lstStyle/>
          <a:p>
            <a:r>
              <a:rPr lang="en-GB" b="0" i="0" dirty="0">
                <a:solidFill>
                  <a:srgbClr val="202122"/>
                </a:solidFill>
                <a:effectLst/>
                <a:latin typeface="Arial" panose="020B0604020202020204" pitchFamily="34" charset="0"/>
              </a:rPr>
              <a:t>First Tile Cutter Invented by Boada Brothers</a:t>
            </a:r>
          </a:p>
        </p:txBody>
      </p:sp>
      <p:pic>
        <p:nvPicPr>
          <p:cNvPr id="7" name="Picture 6" descr="A metal and metal cutter&#10;&#10;Description automatically generated with medium confidence">
            <a:extLst>
              <a:ext uri="{FF2B5EF4-FFF2-40B4-BE49-F238E27FC236}">
                <a16:creationId xmlns:a16="http://schemas.microsoft.com/office/drawing/2014/main" id="{F140E885-1194-2163-4194-9521EBECD95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645" y="2978584"/>
            <a:ext cx="2545135" cy="1959780"/>
          </a:xfrm>
          <a:prstGeom prst="rect">
            <a:avLst/>
          </a:prstGeom>
        </p:spPr>
      </p:pic>
      <p:sp>
        <p:nvSpPr>
          <p:cNvPr id="3" name="TextBox 2">
            <a:extLst>
              <a:ext uri="{FF2B5EF4-FFF2-40B4-BE49-F238E27FC236}">
                <a16:creationId xmlns:a16="http://schemas.microsoft.com/office/drawing/2014/main" id="{C16EEB4A-95BF-B936-A6D5-864A2F5A80D6}"/>
              </a:ext>
            </a:extLst>
          </p:cNvPr>
          <p:cNvSpPr txBox="1"/>
          <p:nvPr/>
        </p:nvSpPr>
        <p:spPr>
          <a:xfrm>
            <a:off x="5230239" y="5092252"/>
            <a:ext cx="3888432" cy="400110"/>
          </a:xfrm>
          <a:prstGeom prst="rect">
            <a:avLst/>
          </a:prstGeom>
          <a:noFill/>
        </p:spPr>
        <p:txBody>
          <a:bodyPr wrap="square">
            <a:spAutoFit/>
          </a:bodyPr>
          <a:lstStyle/>
          <a:p>
            <a:r>
              <a:rPr lang="en-GB" b="0" i="0" dirty="0">
                <a:solidFill>
                  <a:srgbClr val="202122"/>
                </a:solidFill>
                <a:effectLst/>
                <a:latin typeface="Arial" panose="020B0604020202020204" pitchFamily="34" charset="0"/>
              </a:rPr>
              <a:t>Electric tile cutter</a:t>
            </a:r>
          </a:p>
        </p:txBody>
      </p:sp>
      <p:pic>
        <p:nvPicPr>
          <p:cNvPr id="8" name="Picture 7">
            <a:extLst>
              <a:ext uri="{FF2B5EF4-FFF2-40B4-BE49-F238E27FC236}">
                <a16:creationId xmlns:a16="http://schemas.microsoft.com/office/drawing/2014/main" id="{5E5B56AE-0ED8-9CC7-F1A6-E1A6B686F0E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2040" y="2985055"/>
            <a:ext cx="3161116" cy="2107197"/>
          </a:xfrm>
          <a:prstGeom prst="rect">
            <a:avLst/>
          </a:prstGeom>
        </p:spPr>
      </p:pic>
    </p:spTree>
    <p:extLst>
      <p:ext uri="{BB962C8B-B14F-4D97-AF65-F5344CB8AC3E}">
        <p14:creationId xmlns:p14="http://schemas.microsoft.com/office/powerpoint/2010/main" val="3209278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Techniques</a:t>
            </a:r>
          </a:p>
        </p:txBody>
      </p:sp>
      <p:sp>
        <p:nvSpPr>
          <p:cNvPr id="5" name="TextBox 4">
            <a:extLst>
              <a:ext uri="{FF2B5EF4-FFF2-40B4-BE49-F238E27FC236}">
                <a16:creationId xmlns:a16="http://schemas.microsoft.com/office/drawing/2014/main" id="{54E14B02-5D33-A9B7-C96F-5EB8E4702D9F}"/>
              </a:ext>
            </a:extLst>
          </p:cNvPr>
          <p:cNvSpPr txBox="1"/>
          <p:nvPr/>
        </p:nvSpPr>
        <p:spPr>
          <a:xfrm>
            <a:off x="457200" y="1844824"/>
            <a:ext cx="8363272" cy="2862322"/>
          </a:xfrm>
          <a:prstGeom prst="rect">
            <a:avLst/>
          </a:prstGeom>
          <a:noFill/>
        </p:spPr>
        <p:txBody>
          <a:bodyPr wrap="square">
            <a:spAutoFit/>
          </a:bodyPr>
          <a:lstStyle/>
          <a:p>
            <a:r>
              <a:rPr lang="en-GB" dirty="0"/>
              <a:t>Techniques for laying floor tiles depended on the construction of the floor. Tiles were laid in mortar either on a concrete base or a bed of hardcore, ashes or earth. </a:t>
            </a:r>
          </a:p>
          <a:p>
            <a:endParaRPr lang="en-GB" dirty="0"/>
          </a:p>
          <a:p>
            <a:r>
              <a:rPr lang="en-GB" dirty="0"/>
              <a:t>When tiles were installed on a timber substrate, either bitumen or a reinforced sand/cement screed was </a:t>
            </a:r>
            <a:r>
              <a:rPr lang="en-GB"/>
              <a:t>installed first.</a:t>
            </a:r>
            <a:endParaRPr lang="en-GB" dirty="0"/>
          </a:p>
          <a:p>
            <a:endParaRPr lang="en-GB" dirty="0"/>
          </a:p>
          <a:p>
            <a:r>
              <a:rPr lang="en-GB" dirty="0"/>
              <a:t>For more information on flooring during this period: </a:t>
            </a:r>
            <a:r>
              <a:rPr lang="en-GB" dirty="0">
                <a:hlinkClick r:id="rId2"/>
              </a:rPr>
              <a:t>Evolution of Building Elements (uwe.ac.uk)</a:t>
            </a:r>
            <a:endParaRPr lang="en-GB" dirty="0"/>
          </a:p>
        </p:txBody>
      </p:sp>
    </p:spTree>
    <p:extLst>
      <p:ext uri="{BB962C8B-B14F-4D97-AF65-F5344CB8AC3E}">
        <p14:creationId xmlns:p14="http://schemas.microsoft.com/office/powerpoint/2010/main" val="3380677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objectives</a:t>
            </a:r>
          </a:p>
        </p:txBody>
      </p:sp>
      <p:sp>
        <p:nvSpPr>
          <p:cNvPr id="3" name="Content Placeholder 2">
            <a:extLst>
              <a:ext uri="{FF2B5EF4-FFF2-40B4-BE49-F238E27FC236}">
                <a16:creationId xmlns:a16="http://schemas.microsoft.com/office/drawing/2014/main" id="{2F50C8BE-5779-0CAC-B84D-5EB0CCA8F925}"/>
              </a:ext>
            </a:extLst>
          </p:cNvPr>
          <p:cNvSpPr txBox="1">
            <a:spLocks/>
          </p:cNvSpPr>
          <p:nvPr/>
        </p:nvSpPr>
        <p:spPr bwMode="auto">
          <a:xfrm>
            <a:off x="457200" y="2132856"/>
            <a:ext cx="8229600" cy="10801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GB" kern="0" dirty="0"/>
              <a:t>At the end of the session learners will be able to:</a:t>
            </a:r>
          </a:p>
          <a:p>
            <a:pPr lvl="1"/>
            <a:r>
              <a:rPr lang="en-GB" kern="0" dirty="0"/>
              <a:t>identify materials relevant to wall and floor tiling post-1919</a:t>
            </a:r>
          </a:p>
          <a:p>
            <a:pPr lvl="1"/>
            <a:r>
              <a:rPr lang="en-GB" kern="0" dirty="0"/>
              <a:t>identify tools relevant to wall and floor tiling post-1919</a:t>
            </a:r>
          </a:p>
          <a:p>
            <a:pPr lvl="1"/>
            <a:r>
              <a:rPr lang="en-GB" kern="0" dirty="0"/>
              <a:t>identify techniques relevant to wall and floor tiling post-1919</a:t>
            </a:r>
          </a:p>
          <a:p>
            <a:pPr lvl="1"/>
            <a:endParaRPr lang="en-GB" kern="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Tiles post-1919</a:t>
            </a:r>
          </a:p>
        </p:txBody>
      </p:sp>
      <p:sp>
        <p:nvSpPr>
          <p:cNvPr id="5" name="TextBox 4">
            <a:extLst>
              <a:ext uri="{FF2B5EF4-FFF2-40B4-BE49-F238E27FC236}">
                <a16:creationId xmlns:a16="http://schemas.microsoft.com/office/drawing/2014/main" id="{54E14B02-5D33-A9B7-C96F-5EB8E4702D9F}"/>
              </a:ext>
            </a:extLst>
          </p:cNvPr>
          <p:cNvSpPr txBox="1"/>
          <p:nvPr/>
        </p:nvSpPr>
        <p:spPr>
          <a:xfrm>
            <a:off x="390364" y="1669363"/>
            <a:ext cx="8363272" cy="3477875"/>
          </a:xfrm>
          <a:prstGeom prst="rect">
            <a:avLst/>
          </a:prstGeom>
          <a:noFill/>
        </p:spPr>
        <p:txBody>
          <a:bodyPr wrap="square">
            <a:spAutoFit/>
          </a:bodyPr>
          <a:lstStyle/>
          <a:p>
            <a:r>
              <a:rPr lang="en-GB" dirty="0"/>
              <a:t>During this period tiles became more widely used and produced. Indoor plumbing became more common during this period, which lead to an increase in the use of ceramic bathroom tiles. </a:t>
            </a:r>
          </a:p>
          <a:p>
            <a:endParaRPr lang="en-GB" dirty="0"/>
          </a:p>
          <a:p>
            <a:r>
              <a:rPr lang="en-GB" dirty="0"/>
              <a:t>Tiles were popular in bathrooms as they were water-resistant and easy to clean. </a:t>
            </a:r>
          </a:p>
          <a:p>
            <a:endParaRPr lang="en-GB" dirty="0"/>
          </a:p>
          <a:p>
            <a:r>
              <a:rPr lang="en-GB" dirty="0"/>
              <a:t>The main types of tiles used at this time were:</a:t>
            </a:r>
          </a:p>
          <a:p>
            <a:pPr marL="342900" indent="-342900">
              <a:buFont typeface="Arial" panose="020B0604020202020204" pitchFamily="34" charset="0"/>
              <a:buChar char="•"/>
            </a:pPr>
            <a:r>
              <a:rPr lang="en-GB" dirty="0"/>
              <a:t>quarry tiles produced in Wales </a:t>
            </a:r>
          </a:p>
          <a:p>
            <a:pPr marL="342900" indent="-342900">
              <a:buFont typeface="Arial" panose="020B0604020202020204" pitchFamily="34" charset="0"/>
              <a:buChar char="•"/>
            </a:pPr>
            <a:r>
              <a:rPr lang="en-GB" dirty="0"/>
              <a:t>dust pressed tiles manufactured in Manchester and Dorset.</a:t>
            </a:r>
          </a:p>
          <a:p>
            <a:r>
              <a:rPr lang="en-GB" dirty="0"/>
              <a:t> </a:t>
            </a:r>
          </a:p>
        </p:txBody>
      </p:sp>
    </p:spTree>
    <p:extLst>
      <p:ext uri="{BB962C8B-B14F-4D97-AF65-F5344CB8AC3E}">
        <p14:creationId xmlns:p14="http://schemas.microsoft.com/office/powerpoint/2010/main" val="1811085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a:t>
            </a:r>
          </a:p>
        </p:txBody>
      </p:sp>
      <p:sp>
        <p:nvSpPr>
          <p:cNvPr id="4" name="TextBox 3">
            <a:extLst>
              <a:ext uri="{FF2B5EF4-FFF2-40B4-BE49-F238E27FC236}">
                <a16:creationId xmlns:a16="http://schemas.microsoft.com/office/drawing/2014/main" id="{62C77F9D-11F9-81C7-AC99-69253157EB94}"/>
              </a:ext>
            </a:extLst>
          </p:cNvPr>
          <p:cNvSpPr txBox="1"/>
          <p:nvPr/>
        </p:nvSpPr>
        <p:spPr>
          <a:xfrm>
            <a:off x="539552" y="1628800"/>
            <a:ext cx="7272808" cy="2554545"/>
          </a:xfrm>
          <a:prstGeom prst="rect">
            <a:avLst/>
          </a:prstGeom>
          <a:noFill/>
        </p:spPr>
        <p:txBody>
          <a:bodyPr wrap="square">
            <a:spAutoFit/>
          </a:bodyPr>
          <a:lstStyle/>
          <a:p>
            <a:pPr algn="l"/>
            <a:r>
              <a:rPr lang="en-GB" b="0" i="0" dirty="0">
                <a:effectLst/>
                <a:latin typeface="+mn-lt"/>
              </a:rPr>
              <a:t>Quarry tiles, known for their strength and durability, have been used for centuries. They are manufactured in a similar way to bricks, from quarried materials like clay and shales, fired at a high temperature. This production process </a:t>
            </a:r>
            <a:r>
              <a:rPr lang="en-GB" dirty="0">
                <a:latin typeface="+mn-lt"/>
              </a:rPr>
              <a:t>makes them much stronger than clay tiles. </a:t>
            </a:r>
          </a:p>
          <a:p>
            <a:pPr algn="l"/>
            <a:endParaRPr lang="en-GB" b="0" i="0" dirty="0">
              <a:effectLst/>
              <a:latin typeface="+mn-lt"/>
            </a:endParaRPr>
          </a:p>
          <a:p>
            <a:pPr algn="l"/>
            <a:r>
              <a:rPr lang="en-GB" dirty="0">
                <a:latin typeface="+mn-lt"/>
              </a:rPr>
              <a:t>Quarry tiles were larger and thicker than other ceramic tiles and were commonly used for flooring.</a:t>
            </a:r>
            <a:endParaRPr lang="en-GB" b="0" i="0" dirty="0">
              <a:effectLst/>
              <a:latin typeface="+mn-lt"/>
            </a:endParaRPr>
          </a:p>
        </p:txBody>
      </p:sp>
    </p:spTree>
    <p:extLst>
      <p:ext uri="{BB962C8B-B14F-4D97-AF65-F5344CB8AC3E}">
        <p14:creationId xmlns:p14="http://schemas.microsoft.com/office/powerpoint/2010/main" val="748360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t>Materials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908821"/>
            <a:ext cx="3394720" cy="382588"/>
          </a:xfrm>
        </p:spPr>
        <p:txBody>
          <a:bodyPr/>
          <a:lstStyle/>
          <a:p>
            <a:pPr>
              <a:lnSpc>
                <a:spcPts val="1200"/>
              </a:lnSpc>
              <a:spcBef>
                <a:spcPts val="0"/>
              </a:spcBef>
              <a:spcAft>
                <a:spcPts val="0"/>
              </a:spcAft>
            </a:pPr>
            <a:endParaRPr lang="en-GB" b="1" u="sng" dirty="0">
              <a:ea typeface="ＭＳ Ｐゴシック" pitchFamily="-105" charset="-128"/>
              <a:cs typeface="ＭＳ Ｐゴシック" pitchFamily="-105" charset="-128"/>
            </a:endParaRPr>
          </a:p>
          <a:p>
            <a:pPr>
              <a:lnSpc>
                <a:spcPts val="1200"/>
              </a:lnSpc>
              <a:spcBef>
                <a:spcPts val="0"/>
              </a:spcBef>
              <a:spcAft>
                <a:spcPts val="0"/>
              </a:spcAft>
            </a:pPr>
            <a:endParaRPr lang="en-GB" b="1" u="sng" dirty="0">
              <a:ea typeface="ＭＳ Ｐゴシック" pitchFamily="-105" charset="-128"/>
              <a:cs typeface="ＭＳ Ｐゴシック" pitchFamily="-105" charset="-128"/>
            </a:endParaRPr>
          </a:p>
        </p:txBody>
      </p:sp>
      <p:sp>
        <p:nvSpPr>
          <p:cNvPr id="7" name="Rectangle 6">
            <a:extLst>
              <a:ext uri="{FF2B5EF4-FFF2-40B4-BE49-F238E27FC236}">
                <a16:creationId xmlns:a16="http://schemas.microsoft.com/office/drawing/2014/main" id="{8C5E2FFB-9492-4708-BDFA-DA53B9C8897F}"/>
              </a:ext>
            </a:extLst>
          </p:cNvPr>
          <p:cNvSpPr/>
          <p:nvPr/>
        </p:nvSpPr>
        <p:spPr>
          <a:xfrm>
            <a:off x="323528" y="1556793"/>
            <a:ext cx="7776864" cy="1938992"/>
          </a:xfrm>
          <a:prstGeom prst="rect">
            <a:avLst/>
          </a:prstGeom>
        </p:spPr>
        <p:txBody>
          <a:bodyPr wrap="square">
            <a:spAutoFit/>
          </a:bodyPr>
          <a:lstStyle/>
          <a:p>
            <a:r>
              <a:rPr lang="en-GB" dirty="0"/>
              <a:t>During the latter half of the century, porcelain tiles were increasingly used. Porcelain tiles were hardwearing and available as wall or floor tiles, for use internally and externally. </a:t>
            </a:r>
          </a:p>
          <a:p>
            <a:endParaRPr lang="en-GB" dirty="0"/>
          </a:p>
          <a:p>
            <a:r>
              <a:rPr lang="en-GB" dirty="0"/>
              <a:t>Unlike ceramic tiles, porcelain tiles did not need to be soaked before fixing, as they have a lower porosity level. </a:t>
            </a:r>
          </a:p>
        </p:txBody>
      </p:sp>
    </p:spTree>
    <p:extLst>
      <p:ext uri="{BB962C8B-B14F-4D97-AF65-F5344CB8AC3E}">
        <p14:creationId xmlns:p14="http://schemas.microsoft.com/office/powerpoint/2010/main" val="3584200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a:t>
            </a:r>
          </a:p>
        </p:txBody>
      </p:sp>
      <p:sp>
        <p:nvSpPr>
          <p:cNvPr id="8" name="TextBox 7">
            <a:extLst>
              <a:ext uri="{FF2B5EF4-FFF2-40B4-BE49-F238E27FC236}">
                <a16:creationId xmlns:a16="http://schemas.microsoft.com/office/drawing/2014/main" id="{A9F4E658-4905-B98B-C8D5-CC2ECE0080CA}"/>
              </a:ext>
            </a:extLst>
          </p:cNvPr>
          <p:cNvSpPr txBox="1"/>
          <p:nvPr/>
        </p:nvSpPr>
        <p:spPr>
          <a:xfrm>
            <a:off x="457200" y="1628800"/>
            <a:ext cx="4402832" cy="3785652"/>
          </a:xfrm>
          <a:prstGeom prst="rect">
            <a:avLst/>
          </a:prstGeom>
          <a:noFill/>
        </p:spPr>
        <p:txBody>
          <a:bodyPr wrap="square">
            <a:spAutoFit/>
          </a:bodyPr>
          <a:lstStyle/>
          <a:p>
            <a:r>
              <a:rPr lang="en-GB" i="1" dirty="0"/>
              <a:t>Carter's Industrial Tile Manufactory </a:t>
            </a:r>
            <a:r>
              <a:rPr lang="en-GB" dirty="0"/>
              <a:t>in Dorset, now called </a:t>
            </a:r>
            <a:r>
              <a:rPr lang="en-GB" i="1" dirty="0"/>
              <a:t>Poole Pottery</a:t>
            </a:r>
            <a:r>
              <a:rPr lang="en-GB" dirty="0"/>
              <a:t>, began in the 1920s.</a:t>
            </a:r>
          </a:p>
          <a:p>
            <a:endParaRPr lang="en-GB" dirty="0"/>
          </a:p>
          <a:p>
            <a:r>
              <a:rPr lang="en-GB" dirty="0"/>
              <a:t>The Carter company produced many of the tiles used in London Underground stations built in the 1930, some of which can still be seen in stations. </a:t>
            </a:r>
          </a:p>
          <a:p>
            <a:endParaRPr lang="en-GB" dirty="0"/>
          </a:p>
          <a:p>
            <a:r>
              <a:rPr lang="en-GB" dirty="0"/>
              <a:t>The company continued producing tiles during and after World War II.</a:t>
            </a:r>
          </a:p>
        </p:txBody>
      </p:sp>
      <p:pic>
        <p:nvPicPr>
          <p:cNvPr id="1026" name="Picture 2" descr="Carter tile from early 1950's | Eclectic tile, Arts and crafts movement ...">
            <a:extLst>
              <a:ext uri="{FF2B5EF4-FFF2-40B4-BE49-F238E27FC236}">
                <a16:creationId xmlns:a16="http://schemas.microsoft.com/office/drawing/2014/main" id="{8533F5F7-F752-7565-FEB1-474B9D120EC7}"/>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92080" y="1700808"/>
            <a:ext cx="3200096" cy="3030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519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a:t>
            </a:r>
          </a:p>
        </p:txBody>
      </p:sp>
      <p:sp>
        <p:nvSpPr>
          <p:cNvPr id="12" name="TextBox 11">
            <a:extLst>
              <a:ext uri="{FF2B5EF4-FFF2-40B4-BE49-F238E27FC236}">
                <a16:creationId xmlns:a16="http://schemas.microsoft.com/office/drawing/2014/main" id="{38E14841-5644-9633-4961-0254A7AE21ED}"/>
              </a:ext>
            </a:extLst>
          </p:cNvPr>
          <p:cNvSpPr txBox="1"/>
          <p:nvPr/>
        </p:nvSpPr>
        <p:spPr>
          <a:xfrm>
            <a:off x="323528" y="1700808"/>
            <a:ext cx="4464496" cy="2246769"/>
          </a:xfrm>
          <a:prstGeom prst="rect">
            <a:avLst/>
          </a:prstGeom>
          <a:noFill/>
        </p:spPr>
        <p:txBody>
          <a:bodyPr wrap="square">
            <a:spAutoFit/>
          </a:bodyPr>
          <a:lstStyle/>
          <a:p>
            <a:pPr algn="l"/>
            <a:r>
              <a:rPr lang="en-GB" b="0" i="0" dirty="0">
                <a:solidFill>
                  <a:srgbClr val="374564"/>
                </a:solidFill>
                <a:effectLst/>
                <a:latin typeface="Roboto" panose="02000000000000000000" pitchFamily="2" charset="0"/>
              </a:rPr>
              <a:t>In 1935 Albino </a:t>
            </a:r>
            <a:r>
              <a:rPr lang="en-GB" b="0" i="0" dirty="0" err="1">
                <a:solidFill>
                  <a:srgbClr val="374564"/>
                </a:solidFill>
                <a:effectLst/>
                <a:latin typeface="Roboto" panose="02000000000000000000" pitchFamily="2" charset="0"/>
              </a:rPr>
              <a:t>Quiligotti</a:t>
            </a:r>
            <a:r>
              <a:rPr lang="en-GB" b="0" i="0" dirty="0">
                <a:solidFill>
                  <a:srgbClr val="374564"/>
                </a:solidFill>
                <a:effectLst/>
                <a:latin typeface="Roboto" panose="02000000000000000000" pitchFamily="2" charset="0"/>
              </a:rPr>
              <a:t> </a:t>
            </a:r>
            <a:r>
              <a:rPr lang="en-GB" dirty="0">
                <a:solidFill>
                  <a:srgbClr val="374564"/>
                </a:solidFill>
                <a:latin typeface="Roboto" panose="02000000000000000000" pitchFamily="2" charset="0"/>
              </a:rPr>
              <a:t>established a company manufacturing </a:t>
            </a:r>
            <a:r>
              <a:rPr lang="en-GB" dirty="0" err="1">
                <a:solidFill>
                  <a:srgbClr val="374564"/>
                </a:solidFill>
                <a:latin typeface="Roboto" panose="02000000000000000000" pitchFamily="2" charset="0"/>
              </a:rPr>
              <a:t>Terazzo</a:t>
            </a:r>
            <a:r>
              <a:rPr lang="en-GB" dirty="0">
                <a:solidFill>
                  <a:srgbClr val="374564"/>
                </a:solidFill>
                <a:latin typeface="Roboto" panose="02000000000000000000" pitchFamily="2" charset="0"/>
              </a:rPr>
              <a:t> in Manchester. </a:t>
            </a:r>
          </a:p>
          <a:p>
            <a:pPr algn="l"/>
            <a:endParaRPr lang="en-GB" b="0" i="0" dirty="0">
              <a:solidFill>
                <a:srgbClr val="374564"/>
              </a:solidFill>
              <a:effectLst/>
              <a:latin typeface="Roboto" panose="02000000000000000000" pitchFamily="2" charset="0"/>
            </a:endParaRPr>
          </a:p>
          <a:p>
            <a:pPr algn="l"/>
            <a:r>
              <a:rPr lang="en-GB" b="0" i="0" dirty="0">
                <a:solidFill>
                  <a:srgbClr val="374564"/>
                </a:solidFill>
                <a:effectLst/>
                <a:latin typeface="Roboto" panose="02000000000000000000" pitchFamily="2" charset="0"/>
              </a:rPr>
              <a:t>They continued to expand over the years and are still production </a:t>
            </a:r>
            <a:r>
              <a:rPr lang="en-GB" b="0" i="0" dirty="0" err="1">
                <a:solidFill>
                  <a:srgbClr val="374564"/>
                </a:solidFill>
                <a:effectLst/>
                <a:latin typeface="Roboto" panose="02000000000000000000" pitchFamily="2" charset="0"/>
              </a:rPr>
              <a:t>Terazzo</a:t>
            </a:r>
            <a:r>
              <a:rPr lang="en-GB" b="0" i="0" dirty="0">
                <a:solidFill>
                  <a:srgbClr val="374564"/>
                </a:solidFill>
                <a:effectLst/>
                <a:latin typeface="Roboto" panose="02000000000000000000" pitchFamily="2" charset="0"/>
              </a:rPr>
              <a:t> tiles today. </a:t>
            </a:r>
          </a:p>
        </p:txBody>
      </p:sp>
      <p:pic>
        <p:nvPicPr>
          <p:cNvPr id="2050" name="Picture 2" descr="The History of Quiligotti - Quiligotti Tiles">
            <a:extLst>
              <a:ext uri="{FF2B5EF4-FFF2-40B4-BE49-F238E27FC236}">
                <a16:creationId xmlns:a16="http://schemas.microsoft.com/office/drawing/2014/main" id="{AF732BBE-0EFF-658B-D93B-087FBC0838C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29816" y="1484472"/>
            <a:ext cx="3572586" cy="2679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5752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Materials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908821"/>
            <a:ext cx="3394720" cy="382588"/>
          </a:xfrm>
        </p:spPr>
        <p:txBody>
          <a:bodyPr/>
          <a:lstStyle/>
          <a:p>
            <a:pPr>
              <a:lnSpc>
                <a:spcPts val="1200"/>
              </a:lnSpc>
              <a:spcBef>
                <a:spcPts val="0"/>
              </a:spcBef>
              <a:spcAft>
                <a:spcPts val="0"/>
              </a:spcAft>
            </a:pPr>
            <a:endParaRPr lang="en-GB" b="1" u="sng" dirty="0">
              <a:ea typeface="ＭＳ Ｐゴシック" pitchFamily="-105" charset="-128"/>
              <a:cs typeface="ＭＳ Ｐゴシック" pitchFamily="-105" charset="-128"/>
            </a:endParaRPr>
          </a:p>
          <a:p>
            <a:pPr>
              <a:lnSpc>
                <a:spcPts val="1200"/>
              </a:lnSpc>
              <a:spcBef>
                <a:spcPts val="0"/>
              </a:spcBef>
              <a:spcAft>
                <a:spcPts val="0"/>
              </a:spcAft>
            </a:pPr>
            <a:endParaRPr lang="en-GB" b="1" u="sng"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E78629B8-3FD2-1D5A-10FF-3E5A4D3420C0}"/>
              </a:ext>
            </a:extLst>
          </p:cNvPr>
          <p:cNvSpPr txBox="1"/>
          <p:nvPr/>
        </p:nvSpPr>
        <p:spPr>
          <a:xfrm>
            <a:off x="521804" y="1556792"/>
            <a:ext cx="8100392" cy="3170099"/>
          </a:xfrm>
          <a:prstGeom prst="rect">
            <a:avLst/>
          </a:prstGeom>
          <a:noFill/>
        </p:spPr>
        <p:txBody>
          <a:bodyPr wrap="square">
            <a:spAutoFit/>
          </a:bodyPr>
          <a:lstStyle/>
          <a:p>
            <a:r>
              <a:rPr lang="en-GB" dirty="0">
                <a:solidFill>
                  <a:srgbClr val="202122"/>
                </a:solidFill>
                <a:latin typeface="Arial" panose="020B0604020202020204" pitchFamily="34" charset="0"/>
              </a:rPr>
              <a:t>Lime mortar was commonly used up until the 1930s, when cement mortars gradually lime.</a:t>
            </a:r>
          </a:p>
          <a:p>
            <a:endParaRPr lang="en-GB" dirty="0">
              <a:solidFill>
                <a:srgbClr val="202122"/>
              </a:solidFill>
              <a:latin typeface="Arial" panose="020B0604020202020204" pitchFamily="34" charset="0"/>
            </a:endParaRPr>
          </a:p>
          <a:p>
            <a:r>
              <a:rPr lang="en-GB" dirty="0">
                <a:solidFill>
                  <a:srgbClr val="202122"/>
                </a:solidFill>
                <a:latin typeface="Arial" panose="020B0604020202020204" pitchFamily="34" charset="0"/>
              </a:rPr>
              <a:t>Over this period advancements were made in the production of plastics and resins. </a:t>
            </a:r>
            <a:r>
              <a:rPr lang="en-GB" dirty="0"/>
              <a:t>Whereas previously the same mortar used to fix the tiles was used for grouting, these advances </a:t>
            </a:r>
            <a:r>
              <a:rPr lang="en-GB" dirty="0">
                <a:solidFill>
                  <a:srgbClr val="202122"/>
                </a:solidFill>
                <a:latin typeface="Arial" panose="020B0604020202020204" pitchFamily="34" charset="0"/>
              </a:rPr>
              <a:t>resulted in the development of new types of adhesives and grouts. However, product choices were still fairly limited.</a:t>
            </a:r>
          </a:p>
          <a:p>
            <a:endParaRPr lang="en-GB" b="0" i="0" dirty="0">
              <a:solidFill>
                <a:srgbClr val="202122"/>
              </a:solidFill>
              <a:effectLst/>
              <a:latin typeface="Arial" panose="020B0604020202020204" pitchFamily="34" charset="0"/>
            </a:endParaRPr>
          </a:p>
          <a:p>
            <a:endParaRPr lang="en-GB" b="0" i="0" dirty="0">
              <a:solidFill>
                <a:srgbClr val="202122"/>
              </a:solidFill>
              <a:effectLst/>
              <a:latin typeface="Arial" panose="020B0604020202020204" pitchFamily="34" charset="0"/>
            </a:endParaRPr>
          </a:p>
        </p:txBody>
      </p:sp>
      <p:sp>
        <p:nvSpPr>
          <p:cNvPr id="3" name="TextBox 2">
            <a:extLst>
              <a:ext uri="{FF2B5EF4-FFF2-40B4-BE49-F238E27FC236}">
                <a16:creationId xmlns:a16="http://schemas.microsoft.com/office/drawing/2014/main" id="{D60893B3-622A-4414-D88B-6CD015CAB40C}"/>
              </a:ext>
            </a:extLst>
          </p:cNvPr>
          <p:cNvSpPr txBox="1"/>
          <p:nvPr/>
        </p:nvSpPr>
        <p:spPr>
          <a:xfrm>
            <a:off x="538780" y="4097972"/>
            <a:ext cx="8581308" cy="1846659"/>
          </a:xfrm>
          <a:prstGeom prst="rect">
            <a:avLst/>
          </a:prstGeom>
          <a:noFill/>
        </p:spPr>
        <p:txBody>
          <a:bodyPr wrap="square">
            <a:spAutoFit/>
          </a:bodyPr>
          <a:lstStyle/>
          <a:p>
            <a:r>
              <a:rPr lang="en-GB" b="0" i="1" dirty="0">
                <a:solidFill>
                  <a:srgbClr val="333333"/>
                </a:solidFill>
                <a:effectLst/>
                <a:latin typeface="+mn-lt"/>
              </a:rPr>
              <a:t>In earlier times, from the 1950s to the 1970s, grout was a more economical component, compared with tile cost per square foot, and a very wide joint — from 1/2 inch to 1 inch — was added to the installation. </a:t>
            </a:r>
            <a:r>
              <a:rPr lang="en-GB" b="0" i="1" dirty="0" err="1">
                <a:solidFill>
                  <a:srgbClr val="333333"/>
                </a:solidFill>
                <a:effectLst/>
                <a:latin typeface="+mn-lt"/>
              </a:rPr>
              <a:t>Color</a:t>
            </a:r>
            <a:r>
              <a:rPr lang="en-GB" b="0" i="1" dirty="0">
                <a:solidFill>
                  <a:srgbClr val="333333"/>
                </a:solidFill>
                <a:effectLst/>
                <a:latin typeface="+mn-lt"/>
              </a:rPr>
              <a:t> choice of grouts were very basic, with white cement wall grouts and </a:t>
            </a:r>
            <a:r>
              <a:rPr lang="en-GB" b="0" i="1" dirty="0" err="1">
                <a:solidFill>
                  <a:srgbClr val="333333"/>
                </a:solidFill>
                <a:effectLst/>
                <a:latin typeface="+mn-lt"/>
              </a:rPr>
              <a:t>gray</a:t>
            </a:r>
            <a:r>
              <a:rPr lang="en-GB" b="0" i="1" dirty="0">
                <a:solidFill>
                  <a:srgbClr val="333333"/>
                </a:solidFill>
                <a:effectLst/>
                <a:latin typeface="+mn-lt"/>
              </a:rPr>
              <a:t> cement and sand floor grouts. </a:t>
            </a:r>
          </a:p>
          <a:p>
            <a:pPr algn="r"/>
            <a:r>
              <a:rPr lang="en-GB" sz="1400" dirty="0">
                <a:hlinkClick r:id="rId2"/>
              </a:rPr>
              <a:t>Technical Focus: The Evolution of Grouts and Mortars | Floor Trends Magazine</a:t>
            </a:r>
            <a:endParaRPr lang="en-GB" sz="1400" dirty="0"/>
          </a:p>
        </p:txBody>
      </p:sp>
    </p:spTree>
    <p:extLst>
      <p:ext uri="{BB962C8B-B14F-4D97-AF65-F5344CB8AC3E}">
        <p14:creationId xmlns:p14="http://schemas.microsoft.com/office/powerpoint/2010/main" val="3506609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Industry standards: CP202</a:t>
            </a:r>
          </a:p>
        </p:txBody>
      </p:sp>
      <p:sp>
        <p:nvSpPr>
          <p:cNvPr id="5" name="TextBox 4">
            <a:extLst>
              <a:ext uri="{FF2B5EF4-FFF2-40B4-BE49-F238E27FC236}">
                <a16:creationId xmlns:a16="http://schemas.microsoft.com/office/drawing/2014/main" id="{54E14B02-5D33-A9B7-C96F-5EB8E4702D9F}"/>
              </a:ext>
            </a:extLst>
          </p:cNvPr>
          <p:cNvSpPr txBox="1"/>
          <p:nvPr/>
        </p:nvSpPr>
        <p:spPr>
          <a:xfrm>
            <a:off x="457200" y="1844824"/>
            <a:ext cx="8363272" cy="5016758"/>
          </a:xfrm>
          <a:prstGeom prst="rect">
            <a:avLst/>
          </a:prstGeom>
          <a:noFill/>
        </p:spPr>
        <p:txBody>
          <a:bodyPr wrap="square">
            <a:spAutoFit/>
          </a:bodyPr>
          <a:lstStyle/>
          <a:p>
            <a:r>
              <a:rPr lang="en-GB" dirty="0"/>
              <a:t>During this period, new industry standards were introduced. </a:t>
            </a:r>
          </a:p>
          <a:p>
            <a:endParaRPr lang="en-GB" dirty="0"/>
          </a:p>
          <a:p>
            <a:r>
              <a:rPr lang="en-GB" b="1" i="0" dirty="0">
                <a:solidFill>
                  <a:srgbClr val="000000"/>
                </a:solidFill>
                <a:effectLst/>
                <a:latin typeface="Roboto" panose="02000000000000000000" pitchFamily="2" charset="0"/>
              </a:rPr>
              <a:t>What is an industry </a:t>
            </a:r>
            <a:r>
              <a:rPr lang="en-GB" b="1" dirty="0">
                <a:solidFill>
                  <a:srgbClr val="000000"/>
                </a:solidFill>
                <a:latin typeface="Roboto" panose="02000000000000000000" pitchFamily="2" charset="0"/>
              </a:rPr>
              <a:t>standard?</a:t>
            </a:r>
          </a:p>
          <a:p>
            <a:r>
              <a:rPr lang="en-GB" b="0" i="1" dirty="0">
                <a:solidFill>
                  <a:srgbClr val="000000"/>
                </a:solidFill>
                <a:effectLst/>
                <a:latin typeface="Roboto" panose="02000000000000000000" pitchFamily="2" charset="0"/>
              </a:rPr>
              <a:t>Standards are agreed ways of doing something, written down as a set of precise criteria so they can be used as rules, guidelines or definitions. </a:t>
            </a:r>
            <a:endParaRPr lang="en-GB" i="1" dirty="0">
              <a:solidFill>
                <a:srgbClr val="000000"/>
              </a:solidFill>
              <a:latin typeface="Roboto" panose="02000000000000000000" pitchFamily="2" charset="0"/>
            </a:endParaRPr>
          </a:p>
          <a:p>
            <a:pPr algn="r"/>
            <a:r>
              <a:rPr lang="en-GB" dirty="0">
                <a:hlinkClick r:id="rId2"/>
              </a:rPr>
              <a:t>Information about standards | BSI (bsigroup.com)</a:t>
            </a:r>
            <a:endParaRPr lang="en-GB" dirty="0"/>
          </a:p>
          <a:p>
            <a:endParaRPr lang="en-GB" dirty="0"/>
          </a:p>
          <a:p>
            <a:r>
              <a:rPr lang="en-GB" dirty="0">
                <a:latin typeface="+mn-lt"/>
              </a:rPr>
              <a:t>The primary standard for tiling was CP202, which was published in 1972. It applied to </a:t>
            </a:r>
            <a:r>
              <a:rPr kumimoji="0" lang="en-US" altLang="en-US" sz="2000" b="0" i="0" u="none" strike="noStrike" cap="none" normalizeH="0" baseline="0" dirty="0">
                <a:ln>
                  <a:noFill/>
                </a:ln>
                <a:solidFill>
                  <a:srgbClr val="222222"/>
                </a:solidFill>
                <a:effectLst/>
                <a:latin typeface="+mn-lt"/>
                <a:cs typeface="Arial" panose="020B0604020202020204" pitchFamily="34" charset="0"/>
              </a:rPr>
              <a:t>all work involved in the laying and maintenance of clay floor tiles, concrete tiles, terrazzo tiles and slabs, brick floors, stone floors (both natural and cast, including marble, granite, quartzite and slate) and asphalt tiles bedded on a solid base.</a:t>
            </a:r>
            <a:endParaRPr kumimoji="0" lang="en-US" altLang="en-US" sz="4400" b="0" i="0" u="none" strike="noStrike" cap="none" normalizeH="0" baseline="0" dirty="0">
              <a:ln>
                <a:noFill/>
              </a:ln>
              <a:solidFill>
                <a:schemeClr val="tx1"/>
              </a:solidFill>
              <a:effectLst/>
              <a:latin typeface="+mn-lt"/>
            </a:endParaRP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2647074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1c5831b9-66da-4f16-a409-834213ecdb8e"/>
    <ds:schemaRef ds:uri="418e8c98-519b-4e3e-a77f-7ee33016068f"/>
  </ds:schemaRefs>
</ds:datastoreItem>
</file>

<file path=docProps/app.xml><?xml version="1.0" encoding="utf-8"?>
<Properties xmlns="http://schemas.openxmlformats.org/officeDocument/2006/extended-properties" xmlns:vt="http://schemas.openxmlformats.org/officeDocument/2006/docPropsVTypes">
  <Template/>
  <TotalTime>10214</TotalTime>
  <Words>756</Words>
  <Application>Microsoft Office PowerPoint</Application>
  <PresentationFormat>On-screen Show (4:3)</PresentationFormat>
  <Paragraphs>67</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Lucida Grande</vt:lpstr>
      <vt:lpstr>Roboto</vt:lpstr>
      <vt:lpstr>Times New Roman</vt:lpstr>
      <vt:lpstr>Default Design</vt:lpstr>
      <vt:lpstr>Post-1919 construction methods</vt:lpstr>
      <vt:lpstr>Session objectives</vt:lpstr>
      <vt:lpstr>Tiles post-1919</vt:lpstr>
      <vt:lpstr>Materials</vt:lpstr>
      <vt:lpstr>Materials</vt:lpstr>
      <vt:lpstr>Materials </vt:lpstr>
      <vt:lpstr>Materials</vt:lpstr>
      <vt:lpstr>Materials</vt:lpstr>
      <vt:lpstr>Industry standards: CP202</vt:lpstr>
      <vt:lpstr>Tools</vt:lpstr>
      <vt:lpstr>Techniques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156</cp:revision>
  <dcterms:created xsi:type="dcterms:W3CDTF">2013-05-28T00:38:54Z</dcterms:created>
  <dcterms:modified xsi:type="dcterms:W3CDTF">2023-10-10T11:59:23Z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