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31" r:id="rId6"/>
    <p:sldId id="332" r:id="rId7"/>
    <p:sldId id="342" r:id="rId8"/>
    <p:sldId id="341" r:id="rId9"/>
    <p:sldId id="334" r:id="rId10"/>
    <p:sldId id="335" r:id="rId11"/>
    <p:sldId id="336" r:id="rId12"/>
    <p:sldId id="340" r:id="rId13"/>
    <p:sldId id="337" r:id="rId14"/>
    <p:sldId id="339" r:id="rId15"/>
    <p:sldId id="338"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4" clrIdx="0">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D0300E-F699-4E69-8836-27D8B35368CA}" v="22" dt="2023-10-11T09:08:10.0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37" autoAdjust="0"/>
    <p:restoredTop sz="49467" autoAdjust="0"/>
  </p:normalViewPr>
  <p:slideViewPr>
    <p:cSldViewPr showGuides="1">
      <p:cViewPr varScale="1">
        <p:scale>
          <a:sx n="67" d="100"/>
          <a:sy n="67" d="100"/>
        </p:scale>
        <p:origin x="106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94D0300E-F699-4E69-8836-27D8B35368CA}"/>
    <pc:docChg chg="undo redo custSel addSld delSld modSld sldOrd">
      <pc:chgData name="Claire Brooks" userId="045b5ce1-bb15-4c22-aa7e-c7b600949989" providerId="ADAL" clId="{94D0300E-F699-4E69-8836-27D8B35368CA}" dt="2023-10-11T09:07:41.676" v="3669" actId="20577"/>
      <pc:docMkLst>
        <pc:docMk/>
      </pc:docMkLst>
      <pc:sldChg chg="modSp mod">
        <pc:chgData name="Claire Brooks" userId="045b5ce1-bb15-4c22-aa7e-c7b600949989" providerId="ADAL" clId="{94D0300E-F699-4E69-8836-27D8B35368CA}" dt="2023-10-10T12:40:31.540" v="59" actId="20577"/>
        <pc:sldMkLst>
          <pc:docMk/>
          <pc:sldMk cId="0" sldId="331"/>
        </pc:sldMkLst>
        <pc:spChg chg="mod">
          <ac:chgData name="Claire Brooks" userId="045b5ce1-bb15-4c22-aa7e-c7b600949989" providerId="ADAL" clId="{94D0300E-F699-4E69-8836-27D8B35368CA}" dt="2023-10-10T12:40:31.540" v="59" actId="20577"/>
          <ac:spMkLst>
            <pc:docMk/>
            <pc:sldMk cId="0" sldId="331"/>
            <ac:spMk id="3" creationId="{7DB33832-CD6B-B5B8-433A-9E799D83C377}"/>
          </ac:spMkLst>
        </pc:spChg>
      </pc:sldChg>
      <pc:sldChg chg="addSp delSp modSp add mod">
        <pc:chgData name="Claire Brooks" userId="045b5ce1-bb15-4c22-aa7e-c7b600949989" providerId="ADAL" clId="{94D0300E-F699-4E69-8836-27D8B35368CA}" dt="2023-10-11T08:57:55.731" v="3208" actId="20577"/>
        <pc:sldMkLst>
          <pc:docMk/>
          <pc:sldMk cId="871787048" sldId="332"/>
        </pc:sldMkLst>
        <pc:spChg chg="mod">
          <ac:chgData name="Claire Brooks" userId="045b5ce1-bb15-4c22-aa7e-c7b600949989" providerId="ADAL" clId="{94D0300E-F699-4E69-8836-27D8B35368CA}" dt="2023-10-11T08:57:40.556" v="3169" actId="20577"/>
          <ac:spMkLst>
            <pc:docMk/>
            <pc:sldMk cId="871787048" sldId="332"/>
            <ac:spMk id="2" creationId="{00000000-0000-0000-0000-000000000000}"/>
          </ac:spMkLst>
        </pc:spChg>
        <pc:spChg chg="mod">
          <ac:chgData name="Claire Brooks" userId="045b5ce1-bb15-4c22-aa7e-c7b600949989" providerId="ADAL" clId="{94D0300E-F699-4E69-8836-27D8B35368CA}" dt="2023-10-11T08:57:55.731" v="3208" actId="20577"/>
          <ac:spMkLst>
            <pc:docMk/>
            <pc:sldMk cId="871787048" sldId="332"/>
            <ac:spMk id="3" creationId="{7DB33832-CD6B-B5B8-433A-9E799D83C377}"/>
          </ac:spMkLst>
        </pc:spChg>
        <pc:spChg chg="add del">
          <ac:chgData name="Claire Brooks" userId="045b5ce1-bb15-4c22-aa7e-c7b600949989" providerId="ADAL" clId="{94D0300E-F699-4E69-8836-27D8B35368CA}" dt="2023-10-11T08:37:17.440" v="1355" actId="478"/>
          <ac:spMkLst>
            <pc:docMk/>
            <pc:sldMk cId="871787048" sldId="332"/>
            <ac:spMk id="5" creationId="{7F995827-4D0B-703B-4FC5-CBB2E65CFCAC}"/>
          </ac:spMkLst>
        </pc:spChg>
        <pc:picChg chg="add del mod">
          <ac:chgData name="Claire Brooks" userId="045b5ce1-bb15-4c22-aa7e-c7b600949989" providerId="ADAL" clId="{94D0300E-F699-4E69-8836-27D8B35368CA}" dt="2023-10-11T08:57:42.073" v="3170" actId="478"/>
          <ac:picMkLst>
            <pc:docMk/>
            <pc:sldMk cId="871787048" sldId="332"/>
            <ac:picMk id="7" creationId="{57CADB68-E853-6310-6EA4-67A7E4438254}"/>
          </ac:picMkLst>
        </pc:picChg>
      </pc:sldChg>
      <pc:sldChg chg="del">
        <pc:chgData name="Claire Brooks" userId="045b5ce1-bb15-4c22-aa7e-c7b600949989" providerId="ADAL" clId="{94D0300E-F699-4E69-8836-27D8B35368CA}" dt="2023-10-10T12:40:12.826" v="19" actId="47"/>
        <pc:sldMkLst>
          <pc:docMk/>
          <pc:sldMk cId="1811085173" sldId="332"/>
        </pc:sldMkLst>
      </pc:sldChg>
      <pc:sldChg chg="add del">
        <pc:chgData name="Claire Brooks" userId="045b5ce1-bb15-4c22-aa7e-c7b600949989" providerId="ADAL" clId="{94D0300E-F699-4E69-8836-27D8B35368CA}" dt="2023-10-10T12:40:38.288" v="61"/>
        <pc:sldMkLst>
          <pc:docMk/>
          <pc:sldMk cId="780420215" sldId="333"/>
        </pc:sldMkLst>
      </pc:sldChg>
      <pc:sldChg chg="addSp modSp add del mod">
        <pc:chgData name="Claire Brooks" userId="045b5ce1-bb15-4c22-aa7e-c7b600949989" providerId="ADAL" clId="{94D0300E-F699-4E69-8836-27D8B35368CA}" dt="2023-10-11T08:33:09.765" v="1227" actId="47"/>
        <pc:sldMkLst>
          <pc:docMk/>
          <pc:sldMk cId="1305219116" sldId="333"/>
        </pc:sldMkLst>
        <pc:spChg chg="mod">
          <ac:chgData name="Claire Brooks" userId="045b5ce1-bb15-4c22-aa7e-c7b600949989" providerId="ADAL" clId="{94D0300E-F699-4E69-8836-27D8B35368CA}" dt="2023-10-10T14:57:07.644" v="89" actId="20577"/>
          <ac:spMkLst>
            <pc:docMk/>
            <pc:sldMk cId="1305219116" sldId="333"/>
            <ac:spMk id="3" creationId="{7DB33832-CD6B-B5B8-433A-9E799D83C377}"/>
          </ac:spMkLst>
        </pc:spChg>
        <pc:spChg chg="add">
          <ac:chgData name="Claire Brooks" userId="045b5ce1-bb15-4c22-aa7e-c7b600949989" providerId="ADAL" clId="{94D0300E-F699-4E69-8836-27D8B35368CA}" dt="2023-10-10T15:16:43.634" v="177" actId="22"/>
          <ac:spMkLst>
            <pc:docMk/>
            <pc:sldMk cId="1305219116" sldId="333"/>
            <ac:spMk id="5" creationId="{FC5D2B70-E52C-3CEF-4664-20FF7857E0D3}"/>
          </ac:spMkLst>
        </pc:spChg>
      </pc:sldChg>
      <pc:sldChg chg="del">
        <pc:chgData name="Claire Brooks" userId="045b5ce1-bb15-4c22-aa7e-c7b600949989" providerId="ADAL" clId="{94D0300E-F699-4E69-8836-27D8B35368CA}" dt="2023-10-10T12:40:14.681" v="21" actId="47"/>
        <pc:sldMkLst>
          <pc:docMk/>
          <pc:sldMk cId="1675174241" sldId="333"/>
        </pc:sldMkLst>
      </pc:sldChg>
      <pc:sldChg chg="modSp add mod">
        <pc:chgData name="Claire Brooks" userId="045b5ce1-bb15-4c22-aa7e-c7b600949989" providerId="ADAL" clId="{94D0300E-F699-4E69-8836-27D8B35368CA}" dt="2023-10-11T08:39:56.529" v="1577"/>
        <pc:sldMkLst>
          <pc:docMk/>
          <pc:sldMk cId="1942654759" sldId="334"/>
        </pc:sldMkLst>
        <pc:spChg chg="mod">
          <ac:chgData name="Claire Brooks" userId="045b5ce1-bb15-4c22-aa7e-c7b600949989" providerId="ADAL" clId="{94D0300E-F699-4E69-8836-27D8B35368CA}" dt="2023-10-11T08:39:56.529" v="1577"/>
          <ac:spMkLst>
            <pc:docMk/>
            <pc:sldMk cId="1942654759" sldId="334"/>
            <ac:spMk id="2" creationId="{00000000-0000-0000-0000-000000000000}"/>
          </ac:spMkLst>
        </pc:spChg>
        <pc:spChg chg="mod">
          <ac:chgData name="Claire Brooks" userId="045b5ce1-bb15-4c22-aa7e-c7b600949989" providerId="ADAL" clId="{94D0300E-F699-4E69-8836-27D8B35368CA}" dt="2023-10-11T08:39:17.925" v="1543" actId="12"/>
          <ac:spMkLst>
            <pc:docMk/>
            <pc:sldMk cId="1942654759" sldId="334"/>
            <ac:spMk id="3" creationId="{7DB33832-CD6B-B5B8-433A-9E799D83C377}"/>
          </ac:spMkLst>
        </pc:spChg>
      </pc:sldChg>
      <pc:sldChg chg="del">
        <pc:chgData name="Claire Brooks" userId="045b5ce1-bb15-4c22-aa7e-c7b600949989" providerId="ADAL" clId="{94D0300E-F699-4E69-8836-27D8B35368CA}" dt="2023-10-10T12:40:13.789" v="20" actId="47"/>
        <pc:sldMkLst>
          <pc:docMk/>
          <pc:sldMk cId="2402062744" sldId="334"/>
        </pc:sldMkLst>
      </pc:sldChg>
      <pc:sldChg chg="addSp modSp add mod">
        <pc:chgData name="Claire Brooks" userId="045b5ce1-bb15-4c22-aa7e-c7b600949989" providerId="ADAL" clId="{94D0300E-F699-4E69-8836-27D8B35368CA}" dt="2023-10-11T08:41:39.538" v="1958" actId="1076"/>
        <pc:sldMkLst>
          <pc:docMk/>
          <pc:sldMk cId="696236128" sldId="335"/>
        </pc:sldMkLst>
        <pc:spChg chg="mod">
          <ac:chgData name="Claire Brooks" userId="045b5ce1-bb15-4c22-aa7e-c7b600949989" providerId="ADAL" clId="{94D0300E-F699-4E69-8836-27D8B35368CA}" dt="2023-10-11T08:40:09.652" v="1623" actId="20577"/>
          <ac:spMkLst>
            <pc:docMk/>
            <pc:sldMk cId="696236128" sldId="335"/>
            <ac:spMk id="2" creationId="{00000000-0000-0000-0000-000000000000}"/>
          </ac:spMkLst>
        </pc:spChg>
        <pc:spChg chg="mod">
          <ac:chgData name="Claire Brooks" userId="045b5ce1-bb15-4c22-aa7e-c7b600949989" providerId="ADAL" clId="{94D0300E-F699-4E69-8836-27D8B35368CA}" dt="2023-10-11T08:41:38.308" v="1957" actId="14100"/>
          <ac:spMkLst>
            <pc:docMk/>
            <pc:sldMk cId="696236128" sldId="335"/>
            <ac:spMk id="3" creationId="{7DB33832-CD6B-B5B8-433A-9E799D83C377}"/>
          </ac:spMkLst>
        </pc:spChg>
        <pc:picChg chg="add mod">
          <ac:chgData name="Claire Brooks" userId="045b5ce1-bb15-4c22-aa7e-c7b600949989" providerId="ADAL" clId="{94D0300E-F699-4E69-8836-27D8B35368CA}" dt="2023-10-11T08:41:39.538" v="1958" actId="1076"/>
          <ac:picMkLst>
            <pc:docMk/>
            <pc:sldMk cId="696236128" sldId="335"/>
            <ac:picMk id="1026" creationId="{977B7BDF-6415-1360-49F4-FEB7A40ABE92}"/>
          </ac:picMkLst>
        </pc:picChg>
      </pc:sldChg>
      <pc:sldChg chg="del">
        <pc:chgData name="Claire Brooks" userId="045b5ce1-bb15-4c22-aa7e-c7b600949989" providerId="ADAL" clId="{94D0300E-F699-4E69-8836-27D8B35368CA}" dt="2023-10-10T12:40:15.545" v="22" actId="47"/>
        <pc:sldMkLst>
          <pc:docMk/>
          <pc:sldMk cId="1147253404" sldId="335"/>
        </pc:sldMkLst>
      </pc:sldChg>
      <pc:sldChg chg="del">
        <pc:chgData name="Claire Brooks" userId="045b5ce1-bb15-4c22-aa7e-c7b600949989" providerId="ADAL" clId="{94D0300E-F699-4E69-8836-27D8B35368CA}" dt="2023-10-10T12:40:16.519" v="23" actId="47"/>
        <pc:sldMkLst>
          <pc:docMk/>
          <pc:sldMk cId="1610265402" sldId="336"/>
        </pc:sldMkLst>
      </pc:sldChg>
      <pc:sldChg chg="addSp delSp modSp add mod">
        <pc:chgData name="Claire Brooks" userId="045b5ce1-bb15-4c22-aa7e-c7b600949989" providerId="ADAL" clId="{94D0300E-F699-4E69-8836-27D8B35368CA}" dt="2023-10-11T08:48:31.482" v="2552" actId="20577"/>
        <pc:sldMkLst>
          <pc:docMk/>
          <pc:sldMk cId="2011757543" sldId="336"/>
        </pc:sldMkLst>
        <pc:spChg chg="mod">
          <ac:chgData name="Claire Brooks" userId="045b5ce1-bb15-4c22-aa7e-c7b600949989" providerId="ADAL" clId="{94D0300E-F699-4E69-8836-27D8B35368CA}" dt="2023-10-11T08:41:55.408" v="2010" actId="20577"/>
          <ac:spMkLst>
            <pc:docMk/>
            <pc:sldMk cId="2011757543" sldId="336"/>
            <ac:spMk id="2" creationId="{00000000-0000-0000-0000-000000000000}"/>
          </ac:spMkLst>
        </pc:spChg>
        <pc:spChg chg="del mod">
          <ac:chgData name="Claire Brooks" userId="045b5ce1-bb15-4c22-aa7e-c7b600949989" providerId="ADAL" clId="{94D0300E-F699-4E69-8836-27D8B35368CA}" dt="2023-10-11T08:48:03.938" v="2431" actId="478"/>
          <ac:spMkLst>
            <pc:docMk/>
            <pc:sldMk cId="2011757543" sldId="336"/>
            <ac:spMk id="3" creationId="{7DB33832-CD6B-B5B8-433A-9E799D83C377}"/>
          </ac:spMkLst>
        </pc:spChg>
        <pc:spChg chg="add mod">
          <ac:chgData name="Claire Brooks" userId="045b5ce1-bb15-4c22-aa7e-c7b600949989" providerId="ADAL" clId="{94D0300E-F699-4E69-8836-27D8B35368CA}" dt="2023-10-11T08:48:31.482" v="2552" actId="20577"/>
          <ac:spMkLst>
            <pc:docMk/>
            <pc:sldMk cId="2011757543" sldId="336"/>
            <ac:spMk id="5" creationId="{EC25739A-ABA9-7B5E-65C0-25E14592ED19}"/>
          </ac:spMkLst>
        </pc:spChg>
      </pc:sldChg>
      <pc:sldChg chg="modSp add mod">
        <pc:chgData name="Claire Brooks" userId="045b5ce1-bb15-4c22-aa7e-c7b600949989" providerId="ADAL" clId="{94D0300E-F699-4E69-8836-27D8B35368CA}" dt="2023-10-11T09:07:36.975" v="3655"/>
        <pc:sldMkLst>
          <pc:docMk/>
          <pc:sldMk cId="87079719" sldId="337"/>
        </pc:sldMkLst>
        <pc:spChg chg="mod">
          <ac:chgData name="Claire Brooks" userId="045b5ce1-bb15-4c22-aa7e-c7b600949989" providerId="ADAL" clId="{94D0300E-F699-4E69-8836-27D8B35368CA}" dt="2023-10-11T09:07:36.975" v="3655"/>
          <ac:spMkLst>
            <pc:docMk/>
            <pc:sldMk cId="87079719" sldId="337"/>
            <ac:spMk id="2" creationId="{00000000-0000-0000-0000-000000000000}"/>
          </ac:spMkLst>
        </pc:spChg>
        <pc:spChg chg="mod">
          <ac:chgData name="Claire Brooks" userId="045b5ce1-bb15-4c22-aa7e-c7b600949989" providerId="ADAL" clId="{94D0300E-F699-4E69-8836-27D8B35368CA}" dt="2023-10-11T08:16:08.905" v="574" actId="121"/>
          <ac:spMkLst>
            <pc:docMk/>
            <pc:sldMk cId="87079719" sldId="337"/>
            <ac:spMk id="3" creationId="{7DB33832-CD6B-B5B8-433A-9E799D83C377}"/>
          </ac:spMkLst>
        </pc:spChg>
      </pc:sldChg>
      <pc:sldChg chg="del">
        <pc:chgData name="Claire Brooks" userId="045b5ce1-bb15-4c22-aa7e-c7b600949989" providerId="ADAL" clId="{94D0300E-F699-4E69-8836-27D8B35368CA}" dt="2023-10-10T12:40:17.331" v="24" actId="47"/>
        <pc:sldMkLst>
          <pc:docMk/>
          <pc:sldMk cId="914837049" sldId="337"/>
        </pc:sldMkLst>
      </pc:sldChg>
      <pc:sldChg chg="addSp modSp add mod">
        <pc:chgData name="Claire Brooks" userId="045b5ce1-bb15-4c22-aa7e-c7b600949989" providerId="ADAL" clId="{94D0300E-F699-4E69-8836-27D8B35368CA}" dt="2023-10-11T09:07:20.642" v="3640" actId="20577"/>
        <pc:sldMkLst>
          <pc:docMk/>
          <pc:sldMk cId="2898569643" sldId="338"/>
        </pc:sldMkLst>
        <pc:spChg chg="mod">
          <ac:chgData name="Claire Brooks" userId="045b5ce1-bb15-4c22-aa7e-c7b600949989" providerId="ADAL" clId="{94D0300E-F699-4E69-8836-27D8B35368CA}" dt="2023-10-11T09:07:20.642" v="3640" actId="20577"/>
          <ac:spMkLst>
            <pc:docMk/>
            <pc:sldMk cId="2898569643" sldId="338"/>
            <ac:spMk id="2" creationId="{00000000-0000-0000-0000-000000000000}"/>
          </ac:spMkLst>
        </pc:spChg>
        <pc:spChg chg="mod">
          <ac:chgData name="Claire Brooks" userId="045b5ce1-bb15-4c22-aa7e-c7b600949989" providerId="ADAL" clId="{94D0300E-F699-4E69-8836-27D8B35368CA}" dt="2023-10-11T08:55:37.866" v="3060" actId="14100"/>
          <ac:spMkLst>
            <pc:docMk/>
            <pc:sldMk cId="2898569643" sldId="338"/>
            <ac:spMk id="3" creationId="{7DB33832-CD6B-B5B8-433A-9E799D83C377}"/>
          </ac:spMkLst>
        </pc:spChg>
        <pc:picChg chg="add mod">
          <ac:chgData name="Claire Brooks" userId="045b5ce1-bb15-4c22-aa7e-c7b600949989" providerId="ADAL" clId="{94D0300E-F699-4E69-8836-27D8B35368CA}" dt="2023-10-11T08:58:39.512" v="3212" actId="1076"/>
          <ac:picMkLst>
            <pc:docMk/>
            <pc:sldMk cId="2898569643" sldId="338"/>
            <ac:picMk id="5" creationId="{B5896E76-0DBE-5556-3FD4-3E48AFD3E5D5}"/>
          </ac:picMkLst>
        </pc:picChg>
      </pc:sldChg>
      <pc:sldChg chg="del">
        <pc:chgData name="Claire Brooks" userId="045b5ce1-bb15-4c22-aa7e-c7b600949989" providerId="ADAL" clId="{94D0300E-F699-4E69-8836-27D8B35368CA}" dt="2023-10-10T12:40:18.166" v="25" actId="47"/>
        <pc:sldMkLst>
          <pc:docMk/>
          <pc:sldMk cId="3513764941" sldId="338"/>
        </pc:sldMkLst>
      </pc:sldChg>
      <pc:sldChg chg="modSp add mod ord">
        <pc:chgData name="Claire Brooks" userId="045b5ce1-bb15-4c22-aa7e-c7b600949989" providerId="ADAL" clId="{94D0300E-F699-4E69-8836-27D8B35368CA}" dt="2023-10-11T09:07:41.676" v="3669" actId="20577"/>
        <pc:sldMkLst>
          <pc:docMk/>
          <pc:sldMk cId="507055481" sldId="339"/>
        </pc:sldMkLst>
        <pc:spChg chg="mod">
          <ac:chgData name="Claire Brooks" userId="045b5ce1-bb15-4c22-aa7e-c7b600949989" providerId="ADAL" clId="{94D0300E-F699-4E69-8836-27D8B35368CA}" dt="2023-10-11T09:07:41.676" v="3669" actId="20577"/>
          <ac:spMkLst>
            <pc:docMk/>
            <pc:sldMk cId="507055481" sldId="339"/>
            <ac:spMk id="2" creationId="{00000000-0000-0000-0000-000000000000}"/>
          </ac:spMkLst>
        </pc:spChg>
        <pc:spChg chg="mod">
          <ac:chgData name="Claire Brooks" userId="045b5ce1-bb15-4c22-aa7e-c7b600949989" providerId="ADAL" clId="{94D0300E-F699-4E69-8836-27D8B35368CA}" dt="2023-10-11T09:07:04.331" v="3592" actId="20577"/>
          <ac:spMkLst>
            <pc:docMk/>
            <pc:sldMk cId="507055481" sldId="339"/>
            <ac:spMk id="3" creationId="{7DB33832-CD6B-B5B8-433A-9E799D83C377}"/>
          </ac:spMkLst>
        </pc:spChg>
      </pc:sldChg>
      <pc:sldChg chg="del">
        <pc:chgData name="Claire Brooks" userId="045b5ce1-bb15-4c22-aa7e-c7b600949989" providerId="ADAL" clId="{94D0300E-F699-4E69-8836-27D8B35368CA}" dt="2023-10-10T12:40:18.990" v="26" actId="47"/>
        <pc:sldMkLst>
          <pc:docMk/>
          <pc:sldMk cId="2926156269" sldId="339"/>
        </pc:sldMkLst>
      </pc:sldChg>
      <pc:sldChg chg="modSp add mod ord">
        <pc:chgData name="Claire Brooks" userId="045b5ce1-bb15-4c22-aa7e-c7b600949989" providerId="ADAL" clId="{94D0300E-F699-4E69-8836-27D8B35368CA}" dt="2023-10-11T09:07:31.640" v="3654" actId="20577"/>
        <pc:sldMkLst>
          <pc:docMk/>
          <pc:sldMk cId="2254054358" sldId="340"/>
        </pc:sldMkLst>
        <pc:spChg chg="mod">
          <ac:chgData name="Claire Brooks" userId="045b5ce1-bb15-4c22-aa7e-c7b600949989" providerId="ADAL" clId="{94D0300E-F699-4E69-8836-27D8B35368CA}" dt="2023-10-11T09:07:31.640" v="3654" actId="20577"/>
          <ac:spMkLst>
            <pc:docMk/>
            <pc:sldMk cId="2254054358" sldId="340"/>
            <ac:spMk id="2" creationId="{00000000-0000-0000-0000-000000000000}"/>
          </ac:spMkLst>
        </pc:spChg>
        <pc:spChg chg="mod">
          <ac:chgData name="Claire Brooks" userId="045b5ce1-bb15-4c22-aa7e-c7b600949989" providerId="ADAL" clId="{94D0300E-F699-4E69-8836-27D8B35368CA}" dt="2023-10-11T08:42:33.642" v="2038" actId="20577"/>
          <ac:spMkLst>
            <pc:docMk/>
            <pc:sldMk cId="2254054358" sldId="340"/>
            <ac:spMk id="3" creationId="{7DB33832-CD6B-B5B8-433A-9E799D83C377}"/>
          </ac:spMkLst>
        </pc:spChg>
      </pc:sldChg>
      <pc:sldChg chg="addSp delSp modSp new mod">
        <pc:chgData name="Claire Brooks" userId="045b5ce1-bb15-4c22-aa7e-c7b600949989" providerId="ADAL" clId="{94D0300E-F699-4E69-8836-27D8B35368CA}" dt="2023-10-11T08:39:54.493" v="1576"/>
        <pc:sldMkLst>
          <pc:docMk/>
          <pc:sldMk cId="1236998108" sldId="341"/>
        </pc:sldMkLst>
        <pc:spChg chg="mod">
          <ac:chgData name="Claire Brooks" userId="045b5ce1-bb15-4c22-aa7e-c7b600949989" providerId="ADAL" clId="{94D0300E-F699-4E69-8836-27D8B35368CA}" dt="2023-10-11T08:39:54.493" v="1576"/>
          <ac:spMkLst>
            <pc:docMk/>
            <pc:sldMk cId="1236998108" sldId="341"/>
            <ac:spMk id="2" creationId="{D71D4854-F0AE-868D-EA06-EB3696CA9B7D}"/>
          </ac:spMkLst>
        </pc:spChg>
        <pc:spChg chg="del">
          <ac:chgData name="Claire Brooks" userId="045b5ce1-bb15-4c22-aa7e-c7b600949989" providerId="ADAL" clId="{94D0300E-F699-4E69-8836-27D8B35368CA}" dt="2023-10-11T08:22:37.093" v="589" actId="478"/>
          <ac:spMkLst>
            <pc:docMk/>
            <pc:sldMk cId="1236998108" sldId="341"/>
            <ac:spMk id="3" creationId="{6DB120CC-DACE-4022-924D-E883EF55501B}"/>
          </ac:spMkLst>
        </pc:spChg>
        <pc:spChg chg="add mod">
          <ac:chgData name="Claire Brooks" userId="045b5ce1-bb15-4c22-aa7e-c7b600949989" providerId="ADAL" clId="{94D0300E-F699-4E69-8836-27D8B35368CA}" dt="2023-10-11T08:39:12.314" v="1541" actId="21"/>
          <ac:spMkLst>
            <pc:docMk/>
            <pc:sldMk cId="1236998108" sldId="341"/>
            <ac:spMk id="5" creationId="{EFF5FDC4-7262-474F-A4F8-86FD939FEB8C}"/>
          </ac:spMkLst>
        </pc:spChg>
        <pc:picChg chg="add mod">
          <ac:chgData name="Claire Brooks" userId="045b5ce1-bb15-4c22-aa7e-c7b600949989" providerId="ADAL" clId="{94D0300E-F699-4E69-8836-27D8B35368CA}" dt="2023-10-11T08:39:38.219" v="1546" actId="1076"/>
          <ac:picMkLst>
            <pc:docMk/>
            <pc:sldMk cId="1236998108" sldId="341"/>
            <ac:picMk id="7" creationId="{20F1658B-6E8E-AD06-660E-70BA0A1029C9}"/>
          </ac:picMkLst>
        </pc:picChg>
      </pc:sldChg>
      <pc:sldChg chg="modSp add mod">
        <pc:chgData name="Claire Brooks" userId="045b5ce1-bb15-4c22-aa7e-c7b600949989" providerId="ADAL" clId="{94D0300E-F699-4E69-8836-27D8B35368CA}" dt="2023-10-11T08:58:21.647" v="3210" actId="1076"/>
        <pc:sldMkLst>
          <pc:docMk/>
          <pc:sldMk cId="593160425" sldId="342"/>
        </pc:sldMkLst>
        <pc:spChg chg="mod">
          <ac:chgData name="Claire Brooks" userId="045b5ce1-bb15-4c22-aa7e-c7b600949989" providerId="ADAL" clId="{94D0300E-F699-4E69-8836-27D8B35368CA}" dt="2023-10-11T08:58:21.647" v="3210" actId="1076"/>
          <ac:spMkLst>
            <pc:docMk/>
            <pc:sldMk cId="593160425" sldId="342"/>
            <ac:spMk id="3" creationId="{7DB33832-CD6B-B5B8-433A-9E799D83C37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tiles.org.uk/wp-content/uploads/2020/04/Tiling-Guide-Download.pdf"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dirty="0">
                <a:ea typeface="ＭＳ Ｐゴシック" pitchFamily="-105" charset="-128"/>
                <a:cs typeface="ＭＳ Ｐゴシック" pitchFamily="-105" charset="-128"/>
              </a:rPr>
              <a:t>21st-century construction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Tiling over underfloor heating</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323528" y="1786930"/>
            <a:ext cx="822960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i="1" dirty="0"/>
              <a:t>With underfloor heating, floors are subjected to significant thermal changes. The correct placement of movement joints is critical. Floors should be divided up into bays of size no greater than 40m² (25m2 for resin agglomerate tiles) with an edge length no greater than 8m. Movement joints must be formed around the perimeter (min 6mm).</a:t>
            </a:r>
          </a:p>
          <a:p>
            <a:pPr algn="r">
              <a:lnSpc>
                <a:spcPct val="100000"/>
              </a:lnSpc>
              <a:spcBef>
                <a:spcPts val="0"/>
              </a:spcBef>
              <a:spcAft>
                <a:spcPts val="0"/>
              </a:spcAft>
              <a:buClr>
                <a:schemeClr val="dk1"/>
              </a:buClr>
              <a:buSzPts val="1800"/>
            </a:pPr>
            <a:r>
              <a:rPr lang="en-GB" dirty="0">
                <a:hlinkClick r:id="rId2"/>
              </a:rPr>
              <a:t>Tiling-Guide-Download.pdf (tiles.org.uk)</a:t>
            </a:r>
            <a:endParaRPr lang="en-GB" kern="0" dirty="0"/>
          </a:p>
        </p:txBody>
      </p:sp>
    </p:spTree>
    <p:extLst>
      <p:ext uri="{BB962C8B-B14F-4D97-AF65-F5344CB8AC3E}">
        <p14:creationId xmlns:p14="http://schemas.microsoft.com/office/powerpoint/2010/main" val="87079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Tiling over acoustic systems</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323528" y="1700808"/>
            <a:ext cx="822960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dirty="0"/>
              <a:t>When installing floor tiles over acoustic systems, there is a risk of cracking caused by movement in the floor. </a:t>
            </a:r>
          </a:p>
          <a:p>
            <a:pPr>
              <a:lnSpc>
                <a:spcPct val="100000"/>
              </a:lnSpc>
              <a:spcBef>
                <a:spcPts val="0"/>
              </a:spcBef>
              <a:spcAft>
                <a:spcPts val="0"/>
              </a:spcAft>
              <a:buClr>
                <a:schemeClr val="dk1"/>
              </a:buClr>
              <a:buSzPts val="1800"/>
            </a:pPr>
            <a:endParaRPr lang="en-GB" dirty="0"/>
          </a:p>
          <a:p>
            <a:pPr>
              <a:lnSpc>
                <a:spcPct val="100000"/>
              </a:lnSpc>
              <a:spcBef>
                <a:spcPts val="0"/>
              </a:spcBef>
              <a:spcAft>
                <a:spcPts val="0"/>
              </a:spcAft>
              <a:buClr>
                <a:schemeClr val="dk1"/>
              </a:buClr>
              <a:buSzPts val="1800"/>
            </a:pPr>
            <a:r>
              <a:rPr lang="en-GB" dirty="0"/>
              <a:t>Flexible adhesives and grouts should be used to reduce cracking and manufacturer specifications must always be followed. Specialist membranes may also need to be installed between the acoustic system and the tiles. </a:t>
            </a:r>
          </a:p>
        </p:txBody>
      </p:sp>
    </p:spTree>
    <p:extLst>
      <p:ext uri="{BB962C8B-B14F-4D97-AF65-F5344CB8AC3E}">
        <p14:creationId xmlns:p14="http://schemas.microsoft.com/office/powerpoint/2010/main" val="507055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Pedestal systems</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457200" y="1700808"/>
            <a:ext cx="411480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dirty="0"/>
              <a:t>Adjustable pedestal systems can be used for outdoor tiling. They provide a raised, level surface that can be tiled without using adhesive, grout or mechanical fixings. They also create a gap beneath the tiles for water drainage. </a:t>
            </a:r>
          </a:p>
          <a:p>
            <a:pPr>
              <a:lnSpc>
                <a:spcPct val="100000"/>
              </a:lnSpc>
              <a:spcBef>
                <a:spcPts val="0"/>
              </a:spcBef>
              <a:spcAft>
                <a:spcPts val="0"/>
              </a:spcAft>
              <a:buClr>
                <a:schemeClr val="dk1"/>
              </a:buClr>
              <a:buSzPts val="1800"/>
            </a:pPr>
            <a:endParaRPr lang="en-GB" kern="0" dirty="0"/>
          </a:p>
          <a:p>
            <a:pPr>
              <a:lnSpc>
                <a:spcPct val="100000"/>
              </a:lnSpc>
              <a:spcBef>
                <a:spcPts val="0"/>
              </a:spcBef>
              <a:spcAft>
                <a:spcPts val="0"/>
              </a:spcAft>
              <a:buClr>
                <a:schemeClr val="dk1"/>
              </a:buClr>
              <a:buSzPts val="1800"/>
            </a:pPr>
            <a:r>
              <a:rPr lang="en-GB" kern="0" dirty="0"/>
              <a:t>The tiles are laid on top of the pedestals and the height can then be adjusted once they are in situ, to create a level surface. </a:t>
            </a:r>
          </a:p>
        </p:txBody>
      </p:sp>
      <p:pic>
        <p:nvPicPr>
          <p:cNvPr id="5" name="Picture 4">
            <a:extLst>
              <a:ext uri="{FF2B5EF4-FFF2-40B4-BE49-F238E27FC236}">
                <a16:creationId xmlns:a16="http://schemas.microsoft.com/office/drawing/2014/main" id="{B5896E76-0DBE-5556-3FD4-3E48AFD3E5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2040" y="2636912"/>
            <a:ext cx="4211960" cy="2808220"/>
          </a:xfrm>
          <a:prstGeom prst="rect">
            <a:avLst/>
          </a:prstGeom>
        </p:spPr>
      </p:pic>
    </p:spTree>
    <p:extLst>
      <p:ext uri="{BB962C8B-B14F-4D97-AF65-F5344CB8AC3E}">
        <p14:creationId xmlns:p14="http://schemas.microsoft.com/office/powerpoint/2010/main" val="2898569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457200" y="1844824"/>
            <a:ext cx="822960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kern="0" dirty="0"/>
              <a:t>At the end of the session learners will be able to:</a:t>
            </a:r>
          </a:p>
          <a:p>
            <a:pPr lvl="1"/>
            <a:r>
              <a:rPr lang="en-GB" kern="0" dirty="0"/>
              <a:t>identify materials relevant to wall and floor tiling </a:t>
            </a:r>
          </a:p>
          <a:p>
            <a:pPr lvl="1"/>
            <a:r>
              <a:rPr lang="en-GB" kern="0" dirty="0"/>
              <a:t>identify modern techniques relevant to wall and floor tiling.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Construction methods</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457200" y="1786930"/>
            <a:ext cx="7787208"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dirty="0"/>
              <a:t>Many of the materials, tools and techniques used for wall and floor tiling in the past are still relevant today, but there are also new products and systems available. </a:t>
            </a:r>
          </a:p>
          <a:p>
            <a:pPr>
              <a:lnSpc>
                <a:spcPct val="100000"/>
              </a:lnSpc>
              <a:spcBef>
                <a:spcPts val="0"/>
              </a:spcBef>
              <a:spcAft>
                <a:spcPts val="0"/>
              </a:spcAft>
              <a:buClr>
                <a:schemeClr val="dk1"/>
              </a:buClr>
              <a:buSzPts val="1800"/>
            </a:pPr>
            <a:endParaRPr lang="en-GB" dirty="0"/>
          </a:p>
        </p:txBody>
      </p:sp>
    </p:spTree>
    <p:extLst>
      <p:ext uri="{BB962C8B-B14F-4D97-AF65-F5344CB8AC3E}">
        <p14:creationId xmlns:p14="http://schemas.microsoft.com/office/powerpoint/2010/main" val="871787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Large/panel tiles</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683568" y="2376383"/>
            <a:ext cx="375476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endParaRPr lang="en-GB" dirty="0"/>
          </a:p>
          <a:p>
            <a:pPr>
              <a:lnSpc>
                <a:spcPct val="100000"/>
              </a:lnSpc>
              <a:spcBef>
                <a:spcPts val="0"/>
              </a:spcBef>
              <a:spcAft>
                <a:spcPts val="0"/>
              </a:spcAft>
              <a:buClr>
                <a:schemeClr val="dk1"/>
              </a:buClr>
              <a:buSzPts val="1800"/>
            </a:pPr>
            <a:r>
              <a:rPr lang="en-GB" dirty="0"/>
              <a:t>Today, there are a huge range of tile types to choose from. Large format tiles and panel tiles (tiles with surface area &gt;1m² and any tile edge &gt;1200mm) are increasingly popular.</a:t>
            </a:r>
            <a:endParaRPr lang="en-GB" kern="0" dirty="0"/>
          </a:p>
        </p:txBody>
      </p:sp>
      <p:pic>
        <p:nvPicPr>
          <p:cNvPr id="7" name="Picture 6">
            <a:extLst>
              <a:ext uri="{FF2B5EF4-FFF2-40B4-BE49-F238E27FC236}">
                <a16:creationId xmlns:a16="http://schemas.microsoft.com/office/drawing/2014/main" id="{57CADB68-E853-6310-6EA4-67A7E44382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02138" y="2615022"/>
            <a:ext cx="4345657" cy="2900575"/>
          </a:xfrm>
          <a:prstGeom prst="rect">
            <a:avLst/>
          </a:prstGeom>
        </p:spPr>
      </p:pic>
    </p:spTree>
    <p:extLst>
      <p:ext uri="{BB962C8B-B14F-4D97-AF65-F5344CB8AC3E}">
        <p14:creationId xmlns:p14="http://schemas.microsoft.com/office/powerpoint/2010/main" val="593160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D4854-F0AE-868D-EA06-EB3696CA9B7D}"/>
              </a:ext>
            </a:extLst>
          </p:cNvPr>
          <p:cNvSpPr>
            <a:spLocks noGrp="1"/>
          </p:cNvSpPr>
          <p:nvPr>
            <p:ph type="title"/>
          </p:nvPr>
        </p:nvSpPr>
        <p:spPr/>
        <p:txBody>
          <a:bodyPr/>
          <a:lstStyle/>
          <a:p>
            <a:r>
              <a:rPr lang="en-US" dirty="0"/>
              <a:t>Large/panel tiles</a:t>
            </a:r>
            <a:endParaRPr lang="en-GB" dirty="0"/>
          </a:p>
        </p:txBody>
      </p:sp>
      <p:sp>
        <p:nvSpPr>
          <p:cNvPr id="5" name="TextBox 4">
            <a:extLst>
              <a:ext uri="{FF2B5EF4-FFF2-40B4-BE49-F238E27FC236}">
                <a16:creationId xmlns:a16="http://schemas.microsoft.com/office/drawing/2014/main" id="{EFF5FDC4-7262-474F-A4F8-86FD939FEB8C}"/>
              </a:ext>
            </a:extLst>
          </p:cNvPr>
          <p:cNvSpPr txBox="1"/>
          <p:nvPr/>
        </p:nvSpPr>
        <p:spPr>
          <a:xfrm>
            <a:off x="457200" y="1628800"/>
            <a:ext cx="7931224" cy="2862322"/>
          </a:xfrm>
          <a:prstGeom prst="rect">
            <a:avLst/>
          </a:prstGeom>
          <a:noFill/>
        </p:spPr>
        <p:txBody>
          <a:bodyPr wrap="square">
            <a:spAutoFit/>
          </a:bodyPr>
          <a:lstStyle/>
          <a:p>
            <a:pPr>
              <a:lnSpc>
                <a:spcPct val="100000"/>
              </a:lnSpc>
              <a:spcBef>
                <a:spcPts val="0"/>
              </a:spcBef>
              <a:spcAft>
                <a:spcPts val="0"/>
              </a:spcAft>
              <a:buClr>
                <a:schemeClr val="dk1"/>
              </a:buClr>
              <a:buSzPts val="1800"/>
            </a:pPr>
            <a:r>
              <a:rPr lang="en-GB" dirty="0"/>
              <a:t>can require specialist tools and equipment to move and install. These include:</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dirty="0"/>
              <a:t>Handling frames</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dirty="0"/>
              <a:t>Trolleys</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dirty="0"/>
              <a:t>Work benches</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dirty="0"/>
              <a:t>Suction pads.</a:t>
            </a:r>
          </a:p>
          <a:p>
            <a:endParaRPr lang="en-GB" dirty="0"/>
          </a:p>
          <a:p>
            <a:endParaRPr lang="en-GB" dirty="0"/>
          </a:p>
          <a:p>
            <a:endParaRPr lang="en-GB" dirty="0"/>
          </a:p>
        </p:txBody>
      </p:sp>
      <p:pic>
        <p:nvPicPr>
          <p:cNvPr id="7" name="Picture 6">
            <a:extLst>
              <a:ext uri="{FF2B5EF4-FFF2-40B4-BE49-F238E27FC236}">
                <a16:creationId xmlns:a16="http://schemas.microsoft.com/office/drawing/2014/main" id="{20F1658B-6E8E-AD06-660E-70BA0A1029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9952" y="2528427"/>
            <a:ext cx="5004048" cy="3336032"/>
          </a:xfrm>
          <a:prstGeom prst="rect">
            <a:avLst/>
          </a:prstGeom>
        </p:spPr>
      </p:pic>
    </p:spTree>
    <p:extLst>
      <p:ext uri="{BB962C8B-B14F-4D97-AF65-F5344CB8AC3E}">
        <p14:creationId xmlns:p14="http://schemas.microsoft.com/office/powerpoint/2010/main" val="1236998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Large/panel tiles</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323528" y="1786930"/>
            <a:ext cx="822960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When installing large or panel times, tilers need to be particularly aware of:</a:t>
            </a:r>
          </a:p>
          <a:p>
            <a:pPr marL="342900" indent="-342900">
              <a:buFont typeface="Arial" panose="020B0604020202020204" pitchFamily="34" charset="0"/>
              <a:buChar char="•"/>
            </a:pPr>
            <a:r>
              <a:rPr lang="en-GB" dirty="0"/>
              <a:t>Manufacturing tolerances for the tile </a:t>
            </a:r>
          </a:p>
          <a:p>
            <a:pPr marL="342900" indent="-342900">
              <a:buFont typeface="Arial" panose="020B0604020202020204" pitchFamily="34" charset="0"/>
              <a:buChar char="•"/>
            </a:pPr>
            <a:r>
              <a:rPr lang="en-GB" dirty="0"/>
              <a:t>Type of adhesive required</a:t>
            </a:r>
          </a:p>
          <a:p>
            <a:pPr marL="342900" indent="-342900">
              <a:buFont typeface="Arial" panose="020B0604020202020204" pitchFamily="34" charset="0"/>
              <a:buChar char="•"/>
            </a:pPr>
            <a:r>
              <a:rPr lang="en-GB" dirty="0"/>
              <a:t>Correct application of tile adhesive</a:t>
            </a:r>
          </a:p>
          <a:p>
            <a:endParaRPr lang="en-GB" dirty="0"/>
          </a:p>
          <a:p>
            <a:r>
              <a:rPr lang="en-GB" dirty="0"/>
              <a:t>Tiles larger than 0.1m2 to be fixed above 3m from floor level should be secured by mechanical fixings</a:t>
            </a:r>
          </a:p>
        </p:txBody>
      </p:sp>
    </p:spTree>
    <p:extLst>
      <p:ext uri="{BB962C8B-B14F-4D97-AF65-F5344CB8AC3E}">
        <p14:creationId xmlns:p14="http://schemas.microsoft.com/office/powerpoint/2010/main" val="1942654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Levelling </a:t>
            </a:r>
            <a:r>
              <a:rPr lang="en-US" dirty="0" err="1"/>
              <a:t>sytems</a:t>
            </a:r>
            <a:endParaRPr lang="en-US" dirty="0"/>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457200" y="1628800"/>
            <a:ext cx="4618856" cy="17281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kern="0" dirty="0"/>
              <a:t>Lipping, or lippage, is the term used to describe the difference in height of the installed tiles, which can be unsightly and hazardous. Lippage can be particularly noticeable when using larger tile sizes. </a:t>
            </a:r>
          </a:p>
          <a:p>
            <a:pPr>
              <a:lnSpc>
                <a:spcPct val="100000"/>
              </a:lnSpc>
              <a:spcBef>
                <a:spcPts val="0"/>
              </a:spcBef>
              <a:spcAft>
                <a:spcPts val="0"/>
              </a:spcAft>
              <a:buClr>
                <a:schemeClr val="dk1"/>
              </a:buClr>
              <a:buSzPts val="1800"/>
            </a:pPr>
            <a:endParaRPr lang="en-GB" kern="0" dirty="0"/>
          </a:p>
          <a:p>
            <a:pPr>
              <a:lnSpc>
                <a:spcPct val="100000"/>
              </a:lnSpc>
              <a:spcBef>
                <a:spcPts val="0"/>
              </a:spcBef>
              <a:spcAft>
                <a:spcPts val="0"/>
              </a:spcAft>
              <a:buClr>
                <a:schemeClr val="dk1"/>
              </a:buClr>
              <a:buSzPts val="1800"/>
            </a:pPr>
            <a:r>
              <a:rPr lang="en-GB" kern="0" dirty="0"/>
              <a:t>Levelling systems can be used to reduce lippage. These work by locking the edges of the tiles together to keep them level with each other. They are removed once the tiles are set.  </a:t>
            </a:r>
          </a:p>
          <a:p>
            <a:pPr>
              <a:lnSpc>
                <a:spcPct val="100000"/>
              </a:lnSpc>
              <a:spcBef>
                <a:spcPts val="0"/>
              </a:spcBef>
              <a:spcAft>
                <a:spcPts val="0"/>
              </a:spcAft>
              <a:buClr>
                <a:schemeClr val="dk1"/>
              </a:buClr>
              <a:buSzPts val="1800"/>
            </a:pPr>
            <a:endParaRPr lang="en-GB" kern="0" dirty="0"/>
          </a:p>
          <a:p>
            <a:pPr>
              <a:lnSpc>
                <a:spcPct val="100000"/>
              </a:lnSpc>
              <a:spcBef>
                <a:spcPts val="0"/>
              </a:spcBef>
              <a:spcAft>
                <a:spcPts val="0"/>
              </a:spcAft>
              <a:buClr>
                <a:schemeClr val="dk1"/>
              </a:buClr>
              <a:buSzPts val="1800"/>
            </a:pPr>
            <a:endParaRPr lang="en-GB" kern="0" dirty="0"/>
          </a:p>
        </p:txBody>
      </p:sp>
      <p:pic>
        <p:nvPicPr>
          <p:cNvPr id="1026" name="Picture 2" descr="Raimondi VITE Tile Levelling System">
            <a:extLst>
              <a:ext uri="{FF2B5EF4-FFF2-40B4-BE49-F238E27FC236}">
                <a16:creationId xmlns:a16="http://schemas.microsoft.com/office/drawing/2014/main" id="{977B7BDF-6415-1360-49F4-FEB7A40ABE9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79268" y="1606488"/>
            <a:ext cx="3501008" cy="350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623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Uncoupling membranes</a:t>
            </a:r>
          </a:p>
        </p:txBody>
      </p:sp>
      <p:sp>
        <p:nvSpPr>
          <p:cNvPr id="5" name="TextBox 4">
            <a:extLst>
              <a:ext uri="{FF2B5EF4-FFF2-40B4-BE49-F238E27FC236}">
                <a16:creationId xmlns:a16="http://schemas.microsoft.com/office/drawing/2014/main" id="{EC25739A-ABA9-7B5E-65C0-25E14592ED19}"/>
              </a:ext>
            </a:extLst>
          </p:cNvPr>
          <p:cNvSpPr txBox="1"/>
          <p:nvPr/>
        </p:nvSpPr>
        <p:spPr>
          <a:xfrm>
            <a:off x="457200" y="1844824"/>
            <a:ext cx="8136904" cy="2862322"/>
          </a:xfrm>
          <a:prstGeom prst="rect">
            <a:avLst/>
          </a:prstGeom>
          <a:noFill/>
        </p:spPr>
        <p:txBody>
          <a:bodyPr wrap="square">
            <a:spAutoFit/>
          </a:bodyPr>
          <a:lstStyle/>
          <a:p>
            <a:r>
              <a:rPr lang="en-GB" dirty="0"/>
              <a:t>Uncoupling membranes can be installed over the floor substrate to reduce the risk of cracking or damage to the tiles caused by the substrate movement. </a:t>
            </a:r>
          </a:p>
          <a:p>
            <a:endParaRPr lang="en-GB" dirty="0"/>
          </a:p>
          <a:p>
            <a:r>
              <a:rPr lang="en-GB" dirty="0"/>
              <a:t>The uncoupling membrane sits below the tile and absorb the stresses that can occur between the substrate and tile.</a:t>
            </a:r>
          </a:p>
          <a:p>
            <a:endParaRPr lang="en-GB" dirty="0"/>
          </a:p>
          <a:p>
            <a:r>
              <a:rPr lang="en-GB" dirty="0"/>
              <a:t>Manufacturer instructions should be followed when installing tile on top of an uncoupling system. </a:t>
            </a:r>
          </a:p>
        </p:txBody>
      </p:sp>
    </p:spTree>
    <p:extLst>
      <p:ext uri="{BB962C8B-B14F-4D97-AF65-F5344CB8AC3E}">
        <p14:creationId xmlns:p14="http://schemas.microsoft.com/office/powerpoint/2010/main" val="2011757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Tiling over underfloor heating</a:t>
            </a:r>
          </a:p>
        </p:txBody>
      </p:sp>
      <p:sp>
        <p:nvSpPr>
          <p:cNvPr id="3" name="Content Placeholder 2">
            <a:extLst>
              <a:ext uri="{FF2B5EF4-FFF2-40B4-BE49-F238E27FC236}">
                <a16:creationId xmlns:a16="http://schemas.microsoft.com/office/drawing/2014/main" id="{7DB33832-CD6B-B5B8-433A-9E799D83C377}"/>
              </a:ext>
            </a:extLst>
          </p:cNvPr>
          <p:cNvSpPr txBox="1">
            <a:spLocks/>
          </p:cNvSpPr>
          <p:nvPr/>
        </p:nvSpPr>
        <p:spPr bwMode="auto">
          <a:xfrm>
            <a:off x="323528" y="1786930"/>
            <a:ext cx="8229600" cy="165618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kern="0" dirty="0"/>
              <a:t>There are two types of underfloor heating tilers need to be aware of:</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kern="0" dirty="0"/>
              <a:t>Hot water pipe</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kern="0" dirty="0"/>
              <a:t>Electric</a:t>
            </a:r>
          </a:p>
          <a:p>
            <a:pPr marL="342900" indent="-342900">
              <a:lnSpc>
                <a:spcPct val="100000"/>
              </a:lnSpc>
              <a:spcBef>
                <a:spcPts val="0"/>
              </a:spcBef>
              <a:spcAft>
                <a:spcPts val="0"/>
              </a:spcAft>
              <a:buClr>
                <a:schemeClr val="dk1"/>
              </a:buClr>
              <a:buSzPts val="1800"/>
              <a:buFont typeface="Arial" panose="020B0604020202020204" pitchFamily="34" charset="0"/>
              <a:buChar char="•"/>
            </a:pPr>
            <a:endParaRPr lang="en-GB" kern="0" dirty="0"/>
          </a:p>
          <a:p>
            <a:pPr>
              <a:lnSpc>
                <a:spcPct val="100000"/>
              </a:lnSpc>
              <a:spcBef>
                <a:spcPts val="0"/>
              </a:spcBef>
              <a:spcAft>
                <a:spcPts val="0"/>
              </a:spcAft>
              <a:buClr>
                <a:schemeClr val="dk1"/>
              </a:buClr>
              <a:buSzPts val="1800"/>
            </a:pPr>
            <a:r>
              <a:rPr lang="en-GB" kern="0" dirty="0"/>
              <a:t>To counteract the shrinkage that can occur due to the changes in the floor temperature, special consideration must be paid to: </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kern="0" dirty="0"/>
              <a:t>Preparation</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kern="0" dirty="0"/>
              <a:t>Movement joints</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kern="0" dirty="0"/>
              <a:t>Type of adhesives and grouts used. </a:t>
            </a:r>
          </a:p>
          <a:p>
            <a:pPr marL="342900" indent="-342900">
              <a:lnSpc>
                <a:spcPct val="100000"/>
              </a:lnSpc>
              <a:spcBef>
                <a:spcPts val="0"/>
              </a:spcBef>
              <a:spcAft>
                <a:spcPts val="0"/>
              </a:spcAft>
              <a:buClr>
                <a:schemeClr val="dk1"/>
              </a:buClr>
              <a:buSzPts val="1800"/>
              <a:buFont typeface="Arial" panose="020B0604020202020204" pitchFamily="34" charset="0"/>
              <a:buChar char="•"/>
            </a:pPr>
            <a:r>
              <a:rPr lang="en-GB" kern="0" dirty="0"/>
              <a:t>Manufacturer’s instructions </a:t>
            </a:r>
          </a:p>
        </p:txBody>
      </p:sp>
    </p:spTree>
    <p:extLst>
      <p:ext uri="{BB962C8B-B14F-4D97-AF65-F5344CB8AC3E}">
        <p14:creationId xmlns:p14="http://schemas.microsoft.com/office/powerpoint/2010/main" val="22540543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docProps/app.xml><?xml version="1.0" encoding="utf-8"?>
<Properties xmlns="http://schemas.openxmlformats.org/officeDocument/2006/extended-properties" xmlns:vt="http://schemas.openxmlformats.org/officeDocument/2006/docPropsVTypes">
  <Template/>
  <TotalTime>1228</TotalTime>
  <Words>603</Words>
  <Application>Microsoft Office PowerPoint</Application>
  <PresentationFormat>On-screen Show (4:3)</PresentationFormat>
  <Paragraphs>61</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21st-century construction methods</vt:lpstr>
      <vt:lpstr>Session objectives</vt:lpstr>
      <vt:lpstr>Construction methods</vt:lpstr>
      <vt:lpstr>Large/panel tiles</vt:lpstr>
      <vt:lpstr>Large/panel tiles</vt:lpstr>
      <vt:lpstr>Large/panel tiles</vt:lpstr>
      <vt:lpstr>Levelling sytems</vt:lpstr>
      <vt:lpstr>Uncoupling membranes</vt:lpstr>
      <vt:lpstr>Tiling over underfloor heating</vt:lpstr>
      <vt:lpstr>Tiling over underfloor heating</vt:lpstr>
      <vt:lpstr>Tiling over acoustic systems</vt:lpstr>
      <vt:lpstr>Pedestal systems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154</cp:revision>
  <dcterms:created xsi:type="dcterms:W3CDTF">2013-05-28T00:38:54Z</dcterms:created>
  <dcterms:modified xsi:type="dcterms:W3CDTF">2023-10-11T09:08:11Z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