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4"/>
  </p:notesMasterIdLst>
  <p:sldIdLst>
    <p:sldId id="256" r:id="rId2"/>
    <p:sldId id="277" r:id="rId3"/>
    <p:sldId id="257" r:id="rId4"/>
    <p:sldId id="258" r:id="rId5"/>
    <p:sldId id="272" r:id="rId6"/>
    <p:sldId id="259" r:id="rId7"/>
    <p:sldId id="273" r:id="rId8"/>
    <p:sldId id="260" r:id="rId9"/>
    <p:sldId id="261" r:id="rId10"/>
    <p:sldId id="262" r:id="rId11"/>
    <p:sldId id="263" r:id="rId12"/>
    <p:sldId id="274" r:id="rId13"/>
    <p:sldId id="275" r:id="rId14"/>
    <p:sldId id="264" r:id="rId15"/>
    <p:sldId id="278" r:id="rId16"/>
    <p:sldId id="266" r:id="rId17"/>
    <p:sldId id="276" r:id="rId18"/>
    <p:sldId id="267" r:id="rId19"/>
    <p:sldId id="268" r:id="rId20"/>
    <p:sldId id="269" r:id="rId21"/>
    <p:sldId id="270" r:id="rId22"/>
    <p:sldId id="271" r:id="rId2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 id="{CBEB5078-9DA7-4D48-7657-C8A0E9DE2AF3}" name="Aidan Gill" initials="AG" userId="S::aidan.gill@turn-stone.co.uk::4c4c45df-46bd-4f72-99d7-b75b1ee2b5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2A08A5-ECF5-3048-88BF-096B493B7496}" v="3" dt="2023-09-08T11:32:19.0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p:restoredTop sz="83618" autoAdjust="0"/>
  </p:normalViewPr>
  <p:slideViewPr>
    <p:cSldViewPr snapToGrid="0">
      <p:cViewPr varScale="1">
        <p:scale>
          <a:sx n="56" d="100"/>
          <a:sy n="56" d="100"/>
        </p:scale>
        <p:origin x="1884" y="4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9FAD5BFE-73E9-214A-9112-C4CFB1FA3532}"/>
    <pc:docChg chg="undo custSel addSld modSld modMainMaster">
      <pc:chgData name="Aidan Gill" userId="4c4c45df-46bd-4f72-99d7-b75b1ee2b5e7" providerId="ADAL" clId="{9FAD5BFE-73E9-214A-9112-C4CFB1FA3532}" dt="2023-09-06T15:33:04.947" v="3941" actId="20577"/>
      <pc:docMkLst>
        <pc:docMk/>
      </pc:docMkLst>
      <pc:sldChg chg="modSp mod">
        <pc:chgData name="Aidan Gill" userId="4c4c45df-46bd-4f72-99d7-b75b1ee2b5e7" providerId="ADAL" clId="{9FAD5BFE-73E9-214A-9112-C4CFB1FA3532}" dt="2023-09-05T13:24:33.376" v="32" actId="20577"/>
        <pc:sldMkLst>
          <pc:docMk/>
          <pc:sldMk cId="0" sldId="256"/>
        </pc:sldMkLst>
        <pc:spChg chg="mod">
          <ac:chgData name="Aidan Gill" userId="4c4c45df-46bd-4f72-99d7-b75b1ee2b5e7" providerId="ADAL" clId="{9FAD5BFE-73E9-214A-9112-C4CFB1FA3532}" dt="2023-09-05T13:24:17.627" v="14" actId="20577"/>
          <ac:spMkLst>
            <pc:docMk/>
            <pc:sldMk cId="0" sldId="256"/>
            <ac:spMk id="27" creationId="{00000000-0000-0000-0000-000000000000}"/>
          </ac:spMkLst>
        </pc:spChg>
        <pc:spChg chg="mod">
          <ac:chgData name="Aidan Gill" userId="4c4c45df-46bd-4f72-99d7-b75b1ee2b5e7" providerId="ADAL" clId="{9FAD5BFE-73E9-214A-9112-C4CFB1FA3532}" dt="2023-09-05T13:24:33.376" v="32" actId="20577"/>
          <ac:spMkLst>
            <pc:docMk/>
            <pc:sldMk cId="0" sldId="256"/>
            <ac:spMk id="28" creationId="{00000000-0000-0000-0000-000000000000}"/>
          </ac:spMkLst>
        </pc:spChg>
      </pc:sldChg>
      <pc:sldChg chg="modSp mod">
        <pc:chgData name="Aidan Gill" userId="4c4c45df-46bd-4f72-99d7-b75b1ee2b5e7" providerId="ADAL" clId="{9FAD5BFE-73E9-214A-9112-C4CFB1FA3532}" dt="2023-09-05T15:32:42.548" v="1172" actId="20577"/>
        <pc:sldMkLst>
          <pc:docMk/>
          <pc:sldMk cId="0" sldId="257"/>
        </pc:sldMkLst>
        <pc:spChg chg="mod">
          <ac:chgData name="Aidan Gill" userId="4c4c45df-46bd-4f72-99d7-b75b1ee2b5e7" providerId="ADAL" clId="{9FAD5BFE-73E9-214A-9112-C4CFB1FA3532}" dt="2023-09-05T13:26:29.654" v="41" actId="20577"/>
          <ac:spMkLst>
            <pc:docMk/>
            <pc:sldMk cId="0" sldId="257"/>
            <ac:spMk id="33" creationId="{00000000-0000-0000-0000-000000000000}"/>
          </ac:spMkLst>
        </pc:spChg>
        <pc:spChg chg="mod">
          <ac:chgData name="Aidan Gill" userId="4c4c45df-46bd-4f72-99d7-b75b1ee2b5e7" providerId="ADAL" clId="{9FAD5BFE-73E9-214A-9112-C4CFB1FA3532}" dt="2023-09-05T15:32:42.548" v="1172" actId="20577"/>
          <ac:spMkLst>
            <pc:docMk/>
            <pc:sldMk cId="0" sldId="257"/>
            <ac:spMk id="34" creationId="{00000000-0000-0000-0000-000000000000}"/>
          </ac:spMkLst>
        </pc:spChg>
      </pc:sldChg>
      <pc:sldChg chg="modSp mod">
        <pc:chgData name="Aidan Gill" userId="4c4c45df-46bd-4f72-99d7-b75b1ee2b5e7" providerId="ADAL" clId="{9FAD5BFE-73E9-214A-9112-C4CFB1FA3532}" dt="2023-09-05T15:36:56.810" v="1304" actId="255"/>
        <pc:sldMkLst>
          <pc:docMk/>
          <pc:sldMk cId="0" sldId="258"/>
        </pc:sldMkLst>
        <pc:spChg chg="mod">
          <ac:chgData name="Aidan Gill" userId="4c4c45df-46bd-4f72-99d7-b75b1ee2b5e7" providerId="ADAL" clId="{9FAD5BFE-73E9-214A-9112-C4CFB1FA3532}" dt="2023-09-05T13:27:13.304" v="73" actId="20577"/>
          <ac:spMkLst>
            <pc:docMk/>
            <pc:sldMk cId="0" sldId="258"/>
            <ac:spMk id="43" creationId="{00000000-0000-0000-0000-000000000000}"/>
          </ac:spMkLst>
        </pc:spChg>
        <pc:spChg chg="mod">
          <ac:chgData name="Aidan Gill" userId="4c4c45df-46bd-4f72-99d7-b75b1ee2b5e7" providerId="ADAL" clId="{9FAD5BFE-73E9-214A-9112-C4CFB1FA3532}" dt="2023-09-05T15:36:56.810" v="1304" actId="255"/>
          <ac:spMkLst>
            <pc:docMk/>
            <pc:sldMk cId="0" sldId="258"/>
            <ac:spMk id="44" creationId="{00000000-0000-0000-0000-000000000000}"/>
          </ac:spMkLst>
        </pc:spChg>
      </pc:sldChg>
      <pc:sldChg chg="modSp mod modCm">
        <pc:chgData name="Aidan Gill" userId="4c4c45df-46bd-4f72-99d7-b75b1ee2b5e7" providerId="ADAL" clId="{9FAD5BFE-73E9-214A-9112-C4CFB1FA3532}" dt="2023-09-05T16:07:21.397" v="1899" actId="20577"/>
        <pc:sldMkLst>
          <pc:docMk/>
          <pc:sldMk cId="0" sldId="259"/>
        </pc:sldMkLst>
        <pc:spChg chg="mod">
          <ac:chgData name="Aidan Gill" userId="4c4c45df-46bd-4f72-99d7-b75b1ee2b5e7" providerId="ADAL" clId="{9FAD5BFE-73E9-214A-9112-C4CFB1FA3532}" dt="2023-09-05T13:28:13.186" v="163" actId="20577"/>
          <ac:spMkLst>
            <pc:docMk/>
            <pc:sldMk cId="0" sldId="259"/>
            <ac:spMk id="51" creationId="{00000000-0000-0000-0000-000000000000}"/>
          </ac:spMkLst>
        </pc:spChg>
        <pc:spChg chg="mod">
          <ac:chgData name="Aidan Gill" userId="4c4c45df-46bd-4f72-99d7-b75b1ee2b5e7" providerId="ADAL" clId="{9FAD5BFE-73E9-214A-9112-C4CFB1FA3532}" dt="2023-09-05T16:07:21.397" v="1899" actId="20577"/>
          <ac:spMkLst>
            <pc:docMk/>
            <pc:sldMk cId="0" sldId="259"/>
            <ac:spMk id="52"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9FAD5BFE-73E9-214A-9112-C4CFB1FA3532}" dt="2023-09-05T16:07:21.397" v="1899" actId="20577"/>
              <pc2:cmMkLst xmlns:pc2="http://schemas.microsoft.com/office/powerpoint/2019/9/main/command">
                <pc:docMk/>
                <pc:sldMk cId="0" sldId="259"/>
                <pc2:cmMk id="{BC18D13D-9B29-4360-89EB-32640DED767B}"/>
              </pc2:cmMkLst>
            </pc226:cmChg>
            <pc226:cmChg xmlns:pc226="http://schemas.microsoft.com/office/powerpoint/2022/06/main/command" chg="mod">
              <pc226:chgData name="Aidan Gill" userId="4c4c45df-46bd-4f72-99d7-b75b1ee2b5e7" providerId="ADAL" clId="{9FAD5BFE-73E9-214A-9112-C4CFB1FA3532}" dt="2023-09-05T16:07:21.397" v="1899" actId="20577"/>
              <pc2:cmMkLst xmlns:pc2="http://schemas.microsoft.com/office/powerpoint/2019/9/main/command">
                <pc:docMk/>
                <pc:sldMk cId="0" sldId="259"/>
                <pc2:cmMk id="{3E9F2C3F-F552-45FD-9350-7847B002B0C4}"/>
              </pc2:cmMkLst>
            </pc226:cmChg>
          </p:ext>
        </pc:extLst>
      </pc:sldChg>
      <pc:sldChg chg="modSp mod">
        <pc:chgData name="Aidan Gill" userId="4c4c45df-46bd-4f72-99d7-b75b1ee2b5e7" providerId="ADAL" clId="{9FAD5BFE-73E9-214A-9112-C4CFB1FA3532}" dt="2023-09-05T16:14:39.822" v="2057" actId="20577"/>
        <pc:sldMkLst>
          <pc:docMk/>
          <pc:sldMk cId="0" sldId="260"/>
        </pc:sldMkLst>
        <pc:spChg chg="mod">
          <ac:chgData name="Aidan Gill" userId="4c4c45df-46bd-4f72-99d7-b75b1ee2b5e7" providerId="ADAL" clId="{9FAD5BFE-73E9-214A-9112-C4CFB1FA3532}" dt="2023-09-05T13:31:17.042" v="342" actId="20577"/>
          <ac:spMkLst>
            <pc:docMk/>
            <pc:sldMk cId="0" sldId="260"/>
            <ac:spMk id="58" creationId="{00000000-0000-0000-0000-000000000000}"/>
          </ac:spMkLst>
        </pc:spChg>
        <pc:spChg chg="mod">
          <ac:chgData name="Aidan Gill" userId="4c4c45df-46bd-4f72-99d7-b75b1ee2b5e7" providerId="ADAL" clId="{9FAD5BFE-73E9-214A-9112-C4CFB1FA3532}" dt="2023-09-05T16:14:39.822" v="2057" actId="20577"/>
          <ac:spMkLst>
            <pc:docMk/>
            <pc:sldMk cId="0" sldId="260"/>
            <ac:spMk id="59" creationId="{00000000-0000-0000-0000-000000000000}"/>
          </ac:spMkLst>
        </pc:spChg>
        <pc:picChg chg="mod">
          <ac:chgData name="Aidan Gill" userId="4c4c45df-46bd-4f72-99d7-b75b1ee2b5e7" providerId="ADAL" clId="{9FAD5BFE-73E9-214A-9112-C4CFB1FA3532}" dt="2023-09-05T16:14:06.602" v="2031" actId="1076"/>
          <ac:picMkLst>
            <pc:docMk/>
            <pc:sldMk cId="0" sldId="260"/>
            <ac:picMk id="60" creationId="{00000000-0000-0000-0000-000000000000}"/>
          </ac:picMkLst>
        </pc:picChg>
      </pc:sldChg>
      <pc:sldChg chg="modSp mod">
        <pc:chgData name="Aidan Gill" userId="4c4c45df-46bd-4f72-99d7-b75b1ee2b5e7" providerId="ADAL" clId="{9FAD5BFE-73E9-214A-9112-C4CFB1FA3532}" dt="2023-09-05T16:21:58.576" v="2245" actId="20577"/>
        <pc:sldMkLst>
          <pc:docMk/>
          <pc:sldMk cId="0" sldId="261"/>
        </pc:sldMkLst>
        <pc:spChg chg="mod">
          <ac:chgData name="Aidan Gill" userId="4c4c45df-46bd-4f72-99d7-b75b1ee2b5e7" providerId="ADAL" clId="{9FAD5BFE-73E9-214A-9112-C4CFB1FA3532}" dt="2023-09-05T13:31:40.629" v="353" actId="20577"/>
          <ac:spMkLst>
            <pc:docMk/>
            <pc:sldMk cId="0" sldId="261"/>
            <ac:spMk id="65" creationId="{00000000-0000-0000-0000-000000000000}"/>
          </ac:spMkLst>
        </pc:spChg>
        <pc:spChg chg="mod">
          <ac:chgData name="Aidan Gill" userId="4c4c45df-46bd-4f72-99d7-b75b1ee2b5e7" providerId="ADAL" clId="{9FAD5BFE-73E9-214A-9112-C4CFB1FA3532}" dt="2023-09-05T16:21:58.576" v="2245" actId="20577"/>
          <ac:spMkLst>
            <pc:docMk/>
            <pc:sldMk cId="0" sldId="261"/>
            <ac:spMk id="66" creationId="{00000000-0000-0000-0000-000000000000}"/>
          </ac:spMkLst>
        </pc:spChg>
      </pc:sldChg>
      <pc:sldChg chg="modSp mod modCm">
        <pc:chgData name="Aidan Gill" userId="4c4c45df-46bd-4f72-99d7-b75b1ee2b5e7" providerId="ADAL" clId="{9FAD5BFE-73E9-214A-9112-C4CFB1FA3532}" dt="2023-09-06T15:30:47.209" v="3936" actId="20577"/>
        <pc:sldMkLst>
          <pc:docMk/>
          <pc:sldMk cId="0" sldId="262"/>
        </pc:sldMkLst>
        <pc:spChg chg="mod">
          <ac:chgData name="Aidan Gill" userId="4c4c45df-46bd-4f72-99d7-b75b1ee2b5e7" providerId="ADAL" clId="{9FAD5BFE-73E9-214A-9112-C4CFB1FA3532}" dt="2023-09-05T13:31:59.731" v="355"/>
          <ac:spMkLst>
            <pc:docMk/>
            <pc:sldMk cId="0" sldId="262"/>
            <ac:spMk id="72" creationId="{00000000-0000-0000-0000-000000000000}"/>
          </ac:spMkLst>
        </pc:spChg>
        <pc:spChg chg="mod">
          <ac:chgData name="Aidan Gill" userId="4c4c45df-46bd-4f72-99d7-b75b1ee2b5e7" providerId="ADAL" clId="{9FAD5BFE-73E9-214A-9112-C4CFB1FA3532}" dt="2023-09-06T15:30:47.209" v="3936" actId="20577"/>
          <ac:spMkLst>
            <pc:docMk/>
            <pc:sldMk cId="0" sldId="262"/>
            <ac:spMk id="73"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9FAD5BFE-73E9-214A-9112-C4CFB1FA3532}" dt="2023-09-06T15:30:47.209" v="3936" actId="20577"/>
              <pc2:cmMkLst xmlns:pc2="http://schemas.microsoft.com/office/powerpoint/2019/9/main/command">
                <pc:docMk/>
                <pc:sldMk cId="0" sldId="262"/>
                <pc2:cmMk id="{B1D5A39B-1E75-42D5-B6EF-54DC7B968CE7}"/>
              </pc2:cmMkLst>
            </pc226:cmChg>
          </p:ext>
        </pc:extLst>
      </pc:sldChg>
      <pc:sldChg chg="modSp mod">
        <pc:chgData name="Aidan Gill" userId="4c4c45df-46bd-4f72-99d7-b75b1ee2b5e7" providerId="ADAL" clId="{9FAD5BFE-73E9-214A-9112-C4CFB1FA3532}" dt="2023-09-06T15:31:06.015" v="3938" actId="20577"/>
        <pc:sldMkLst>
          <pc:docMk/>
          <pc:sldMk cId="0" sldId="263"/>
        </pc:sldMkLst>
        <pc:spChg chg="mod">
          <ac:chgData name="Aidan Gill" userId="4c4c45df-46bd-4f72-99d7-b75b1ee2b5e7" providerId="ADAL" clId="{9FAD5BFE-73E9-214A-9112-C4CFB1FA3532}" dt="2023-09-06T15:31:06.015" v="3938" actId="20577"/>
          <ac:spMkLst>
            <pc:docMk/>
            <pc:sldMk cId="0" sldId="263"/>
            <ac:spMk id="78" creationId="{00000000-0000-0000-0000-000000000000}"/>
          </ac:spMkLst>
        </pc:spChg>
        <pc:spChg chg="mod">
          <ac:chgData name="Aidan Gill" userId="4c4c45df-46bd-4f72-99d7-b75b1ee2b5e7" providerId="ADAL" clId="{9FAD5BFE-73E9-214A-9112-C4CFB1FA3532}" dt="2023-09-06T15:31:03.287" v="3937" actId="20577"/>
          <ac:spMkLst>
            <pc:docMk/>
            <pc:sldMk cId="0" sldId="263"/>
            <ac:spMk id="79" creationId="{00000000-0000-0000-0000-000000000000}"/>
          </ac:spMkLst>
        </pc:spChg>
        <pc:picChg chg="mod">
          <ac:chgData name="Aidan Gill" userId="4c4c45df-46bd-4f72-99d7-b75b1ee2b5e7" providerId="ADAL" clId="{9FAD5BFE-73E9-214A-9112-C4CFB1FA3532}" dt="2023-09-05T16:36:30.681" v="2564" actId="1076"/>
          <ac:picMkLst>
            <pc:docMk/>
            <pc:sldMk cId="0" sldId="263"/>
            <ac:picMk id="3" creationId="{5F8AFBC2-190A-F9BD-B134-E8DE71E4D9B4}"/>
          </ac:picMkLst>
        </pc:picChg>
        <pc:picChg chg="mod">
          <ac:chgData name="Aidan Gill" userId="4c4c45df-46bd-4f72-99d7-b75b1ee2b5e7" providerId="ADAL" clId="{9FAD5BFE-73E9-214A-9112-C4CFB1FA3532}" dt="2023-09-05T16:36:32.718" v="2565" actId="1076"/>
          <ac:picMkLst>
            <pc:docMk/>
            <pc:sldMk cId="0" sldId="263"/>
            <ac:picMk id="81" creationId="{00000000-0000-0000-0000-000000000000}"/>
          </ac:picMkLst>
        </pc:picChg>
      </pc:sldChg>
      <pc:sldChg chg="modSp mod">
        <pc:chgData name="Aidan Gill" userId="4c4c45df-46bd-4f72-99d7-b75b1ee2b5e7" providerId="ADAL" clId="{9FAD5BFE-73E9-214A-9112-C4CFB1FA3532}" dt="2023-09-06T15:32:12.137" v="3940" actId="20577"/>
        <pc:sldMkLst>
          <pc:docMk/>
          <pc:sldMk cId="0" sldId="264"/>
        </pc:sldMkLst>
        <pc:spChg chg="mod">
          <ac:chgData name="Aidan Gill" userId="4c4c45df-46bd-4f72-99d7-b75b1ee2b5e7" providerId="ADAL" clId="{9FAD5BFE-73E9-214A-9112-C4CFB1FA3532}" dt="2023-09-05T13:33:19.842" v="466" actId="20577"/>
          <ac:spMkLst>
            <pc:docMk/>
            <pc:sldMk cId="0" sldId="264"/>
            <ac:spMk id="86" creationId="{00000000-0000-0000-0000-000000000000}"/>
          </ac:spMkLst>
        </pc:spChg>
        <pc:spChg chg="mod">
          <ac:chgData name="Aidan Gill" userId="4c4c45df-46bd-4f72-99d7-b75b1ee2b5e7" providerId="ADAL" clId="{9FAD5BFE-73E9-214A-9112-C4CFB1FA3532}" dt="2023-09-06T15:32:12.137" v="3940" actId="20577"/>
          <ac:spMkLst>
            <pc:docMk/>
            <pc:sldMk cId="0" sldId="264"/>
            <ac:spMk id="87" creationId="{00000000-0000-0000-0000-000000000000}"/>
          </ac:spMkLst>
        </pc:spChg>
        <pc:picChg chg="mod">
          <ac:chgData name="Aidan Gill" userId="4c4c45df-46bd-4f72-99d7-b75b1ee2b5e7" providerId="ADAL" clId="{9FAD5BFE-73E9-214A-9112-C4CFB1FA3532}" dt="2023-09-05T16:47:39.543" v="2834" actId="1076"/>
          <ac:picMkLst>
            <pc:docMk/>
            <pc:sldMk cId="0" sldId="264"/>
            <ac:picMk id="3" creationId="{927E6BD0-1DF2-FBBB-BB22-FAF4B9DB5189}"/>
          </ac:picMkLst>
        </pc:picChg>
      </pc:sldChg>
      <pc:sldChg chg="modSp mod addCm">
        <pc:chgData name="Aidan Gill" userId="4c4c45df-46bd-4f72-99d7-b75b1ee2b5e7" providerId="ADAL" clId="{9FAD5BFE-73E9-214A-9112-C4CFB1FA3532}" dt="2023-09-05T16:51:36.974" v="2851" actId="1076"/>
        <pc:sldMkLst>
          <pc:docMk/>
          <pc:sldMk cId="0" sldId="265"/>
        </pc:sldMkLst>
        <pc:spChg chg="mod">
          <ac:chgData name="Aidan Gill" userId="4c4c45df-46bd-4f72-99d7-b75b1ee2b5e7" providerId="ADAL" clId="{9FAD5BFE-73E9-214A-9112-C4CFB1FA3532}" dt="2023-09-05T13:33:32.798" v="484" actId="20577"/>
          <ac:spMkLst>
            <pc:docMk/>
            <pc:sldMk cId="0" sldId="265"/>
            <ac:spMk id="93" creationId="{00000000-0000-0000-0000-000000000000}"/>
          </ac:spMkLst>
        </pc:spChg>
        <pc:spChg chg="mod">
          <ac:chgData name="Aidan Gill" userId="4c4c45df-46bd-4f72-99d7-b75b1ee2b5e7" providerId="ADAL" clId="{9FAD5BFE-73E9-214A-9112-C4CFB1FA3532}" dt="2023-09-05T16:51:22.759" v="2850" actId="255"/>
          <ac:spMkLst>
            <pc:docMk/>
            <pc:sldMk cId="0" sldId="265"/>
            <ac:spMk id="94" creationId="{00000000-0000-0000-0000-000000000000}"/>
          </ac:spMkLst>
        </pc:spChg>
        <pc:picChg chg="mod">
          <ac:chgData name="Aidan Gill" userId="4c4c45df-46bd-4f72-99d7-b75b1ee2b5e7" providerId="ADAL" clId="{9FAD5BFE-73E9-214A-9112-C4CFB1FA3532}" dt="2023-09-05T16:51:36.974" v="2851" actId="1076"/>
          <ac:picMkLst>
            <pc:docMk/>
            <pc:sldMk cId="0" sldId="265"/>
            <ac:picMk id="3" creationId="{D2981EEB-36C8-7F9B-B8CE-850F00943436}"/>
          </ac:picMkLst>
        </pc:picChg>
        <pc:extLst>
          <p:ext xmlns:p="http://schemas.openxmlformats.org/presentationml/2006/main" uri="{D6D511B9-2390-475A-947B-AFAB55BFBCF1}">
            <pc226:cmChg xmlns:pc226="http://schemas.microsoft.com/office/powerpoint/2022/06/main/command" chg="add">
              <pc226:chgData name="Aidan Gill" userId="4c4c45df-46bd-4f72-99d7-b75b1ee2b5e7" providerId="ADAL" clId="{9FAD5BFE-73E9-214A-9112-C4CFB1FA3532}" dt="2023-09-05T16:50:26.785" v="2843"/>
              <pc2:cmMkLst xmlns:pc2="http://schemas.microsoft.com/office/powerpoint/2019/9/main/command">
                <pc:docMk/>
                <pc:sldMk cId="0" sldId="265"/>
                <pc2:cmMk id="{00959CF6-5A59-B04B-938F-820BA7C0E1E5}"/>
              </pc2:cmMkLst>
            </pc226:cmChg>
          </p:ext>
        </pc:extLst>
      </pc:sldChg>
      <pc:sldChg chg="modSp mod">
        <pc:chgData name="Aidan Gill" userId="4c4c45df-46bd-4f72-99d7-b75b1ee2b5e7" providerId="ADAL" clId="{9FAD5BFE-73E9-214A-9112-C4CFB1FA3532}" dt="2023-09-06T11:42:26.446" v="3158" actId="14100"/>
        <pc:sldMkLst>
          <pc:docMk/>
          <pc:sldMk cId="0" sldId="266"/>
        </pc:sldMkLst>
        <pc:spChg chg="mod">
          <ac:chgData name="Aidan Gill" userId="4c4c45df-46bd-4f72-99d7-b75b1ee2b5e7" providerId="ADAL" clId="{9FAD5BFE-73E9-214A-9112-C4CFB1FA3532}" dt="2023-09-05T13:34:33.657" v="563" actId="20577"/>
          <ac:spMkLst>
            <pc:docMk/>
            <pc:sldMk cId="0" sldId="266"/>
            <ac:spMk id="100" creationId="{00000000-0000-0000-0000-000000000000}"/>
          </ac:spMkLst>
        </pc:spChg>
        <pc:spChg chg="mod">
          <ac:chgData name="Aidan Gill" userId="4c4c45df-46bd-4f72-99d7-b75b1ee2b5e7" providerId="ADAL" clId="{9FAD5BFE-73E9-214A-9112-C4CFB1FA3532}" dt="2023-09-06T11:42:26.446" v="3158" actId="14100"/>
          <ac:spMkLst>
            <pc:docMk/>
            <pc:sldMk cId="0" sldId="266"/>
            <ac:spMk id="101" creationId="{00000000-0000-0000-0000-000000000000}"/>
          </ac:spMkLst>
        </pc:spChg>
      </pc:sldChg>
      <pc:sldChg chg="modSp mod">
        <pc:chgData name="Aidan Gill" userId="4c4c45df-46bd-4f72-99d7-b75b1ee2b5e7" providerId="ADAL" clId="{9FAD5BFE-73E9-214A-9112-C4CFB1FA3532}" dt="2023-09-06T12:00:38.996" v="3753" actId="12"/>
        <pc:sldMkLst>
          <pc:docMk/>
          <pc:sldMk cId="0" sldId="267"/>
        </pc:sldMkLst>
        <pc:spChg chg="mod">
          <ac:chgData name="Aidan Gill" userId="4c4c45df-46bd-4f72-99d7-b75b1ee2b5e7" providerId="ADAL" clId="{9FAD5BFE-73E9-214A-9112-C4CFB1FA3532}" dt="2023-09-05T13:35:16.692" v="601" actId="20577"/>
          <ac:spMkLst>
            <pc:docMk/>
            <pc:sldMk cId="0" sldId="267"/>
            <ac:spMk id="106" creationId="{00000000-0000-0000-0000-000000000000}"/>
          </ac:spMkLst>
        </pc:spChg>
        <pc:spChg chg="mod">
          <ac:chgData name="Aidan Gill" userId="4c4c45df-46bd-4f72-99d7-b75b1ee2b5e7" providerId="ADAL" clId="{9FAD5BFE-73E9-214A-9112-C4CFB1FA3532}" dt="2023-09-06T12:00:38.996" v="3753" actId="12"/>
          <ac:spMkLst>
            <pc:docMk/>
            <pc:sldMk cId="0" sldId="267"/>
            <ac:spMk id="107" creationId="{00000000-0000-0000-0000-000000000000}"/>
          </ac:spMkLst>
        </pc:spChg>
      </pc:sldChg>
      <pc:sldChg chg="modSp mod modCm">
        <pc:chgData name="Aidan Gill" userId="4c4c45df-46bd-4f72-99d7-b75b1ee2b5e7" providerId="ADAL" clId="{9FAD5BFE-73E9-214A-9112-C4CFB1FA3532}" dt="2023-09-06T15:33:04.947" v="3941" actId="20577"/>
        <pc:sldMkLst>
          <pc:docMk/>
          <pc:sldMk cId="0" sldId="268"/>
        </pc:sldMkLst>
        <pc:spChg chg="mod">
          <ac:chgData name="Aidan Gill" userId="4c4c45df-46bd-4f72-99d7-b75b1ee2b5e7" providerId="ADAL" clId="{9FAD5BFE-73E9-214A-9112-C4CFB1FA3532}" dt="2023-09-05T13:35:52.929" v="644" actId="20577"/>
          <ac:spMkLst>
            <pc:docMk/>
            <pc:sldMk cId="0" sldId="268"/>
            <ac:spMk id="114" creationId="{00000000-0000-0000-0000-000000000000}"/>
          </ac:spMkLst>
        </pc:spChg>
        <pc:spChg chg="mod">
          <ac:chgData name="Aidan Gill" userId="4c4c45df-46bd-4f72-99d7-b75b1ee2b5e7" providerId="ADAL" clId="{9FAD5BFE-73E9-214A-9112-C4CFB1FA3532}" dt="2023-09-06T15:33:04.947" v="3941" actId="20577"/>
          <ac:spMkLst>
            <pc:docMk/>
            <pc:sldMk cId="0" sldId="268"/>
            <ac:spMk id="115"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9FAD5BFE-73E9-214A-9112-C4CFB1FA3532}" dt="2023-09-06T15:33:04.947" v="3941" actId="20577"/>
              <pc2:cmMkLst xmlns:pc2="http://schemas.microsoft.com/office/powerpoint/2019/9/main/command">
                <pc:docMk/>
                <pc:sldMk cId="0" sldId="268"/>
                <pc2:cmMk id="{552AB064-6018-47BF-B07D-6C776F153078}"/>
              </pc2:cmMkLst>
            </pc226:cmChg>
            <pc226:cmChg xmlns:pc226="http://schemas.microsoft.com/office/powerpoint/2022/06/main/command" chg="mod">
              <pc226:chgData name="Aidan Gill" userId="4c4c45df-46bd-4f72-99d7-b75b1ee2b5e7" providerId="ADAL" clId="{9FAD5BFE-73E9-214A-9112-C4CFB1FA3532}" dt="2023-09-06T15:33:04.947" v="3941" actId="20577"/>
              <pc2:cmMkLst xmlns:pc2="http://schemas.microsoft.com/office/powerpoint/2019/9/main/command">
                <pc:docMk/>
                <pc:sldMk cId="0" sldId="268"/>
                <pc2:cmMk id="{4AA2D2EA-F478-4A79-ADBA-AB3C008EDB4F}"/>
              </pc2:cmMkLst>
            </pc226:cmChg>
          </p:ext>
        </pc:extLst>
      </pc:sldChg>
      <pc:sldChg chg="modSp mod">
        <pc:chgData name="Aidan Gill" userId="4c4c45df-46bd-4f72-99d7-b75b1ee2b5e7" providerId="ADAL" clId="{9FAD5BFE-73E9-214A-9112-C4CFB1FA3532}" dt="2023-09-06T12:11:38.045" v="3799" actId="14100"/>
        <pc:sldMkLst>
          <pc:docMk/>
          <pc:sldMk cId="0" sldId="269"/>
        </pc:sldMkLst>
        <pc:spChg chg="mod">
          <ac:chgData name="Aidan Gill" userId="4c4c45df-46bd-4f72-99d7-b75b1ee2b5e7" providerId="ADAL" clId="{9FAD5BFE-73E9-214A-9112-C4CFB1FA3532}" dt="2023-09-06T12:09:01.060" v="3756" actId="1076"/>
          <ac:spMkLst>
            <pc:docMk/>
            <pc:sldMk cId="0" sldId="269"/>
            <ac:spMk id="122" creationId="{00000000-0000-0000-0000-000000000000}"/>
          </ac:spMkLst>
        </pc:spChg>
        <pc:spChg chg="mod">
          <ac:chgData name="Aidan Gill" userId="4c4c45df-46bd-4f72-99d7-b75b1ee2b5e7" providerId="ADAL" clId="{9FAD5BFE-73E9-214A-9112-C4CFB1FA3532}" dt="2023-09-06T12:11:38.045" v="3799" actId="14100"/>
          <ac:spMkLst>
            <pc:docMk/>
            <pc:sldMk cId="0" sldId="269"/>
            <ac:spMk id="123" creationId="{00000000-0000-0000-0000-000000000000}"/>
          </ac:spMkLst>
        </pc:spChg>
      </pc:sldChg>
      <pc:sldChg chg="modSp mod">
        <pc:chgData name="Aidan Gill" userId="4c4c45df-46bd-4f72-99d7-b75b1ee2b5e7" providerId="ADAL" clId="{9FAD5BFE-73E9-214A-9112-C4CFB1FA3532}" dt="2023-09-06T12:19:34.580" v="3927" actId="1076"/>
        <pc:sldMkLst>
          <pc:docMk/>
          <pc:sldMk cId="0" sldId="270"/>
        </pc:sldMkLst>
        <pc:spChg chg="mod">
          <ac:chgData name="Aidan Gill" userId="4c4c45df-46bd-4f72-99d7-b75b1ee2b5e7" providerId="ADAL" clId="{9FAD5BFE-73E9-214A-9112-C4CFB1FA3532}" dt="2023-09-05T13:36:52.632" v="751" actId="20577"/>
          <ac:spMkLst>
            <pc:docMk/>
            <pc:sldMk cId="0" sldId="270"/>
            <ac:spMk id="131" creationId="{00000000-0000-0000-0000-000000000000}"/>
          </ac:spMkLst>
        </pc:spChg>
        <pc:spChg chg="mod">
          <ac:chgData name="Aidan Gill" userId="4c4c45df-46bd-4f72-99d7-b75b1ee2b5e7" providerId="ADAL" clId="{9FAD5BFE-73E9-214A-9112-C4CFB1FA3532}" dt="2023-09-06T12:19:26.568" v="3926" actId="20577"/>
          <ac:spMkLst>
            <pc:docMk/>
            <pc:sldMk cId="0" sldId="270"/>
            <ac:spMk id="132" creationId="{00000000-0000-0000-0000-000000000000}"/>
          </ac:spMkLst>
        </pc:spChg>
        <pc:picChg chg="mod">
          <ac:chgData name="Aidan Gill" userId="4c4c45df-46bd-4f72-99d7-b75b1ee2b5e7" providerId="ADAL" clId="{9FAD5BFE-73E9-214A-9112-C4CFB1FA3532}" dt="2023-09-06T12:19:34.580" v="3927" actId="1076"/>
          <ac:picMkLst>
            <pc:docMk/>
            <pc:sldMk cId="0" sldId="270"/>
            <ac:picMk id="133" creationId="{00000000-0000-0000-0000-000000000000}"/>
          </ac:picMkLst>
        </pc:picChg>
      </pc:sldChg>
      <pc:sldChg chg="modSp mod">
        <pc:chgData name="Aidan Gill" userId="4c4c45df-46bd-4f72-99d7-b75b1ee2b5e7" providerId="ADAL" clId="{9FAD5BFE-73E9-214A-9112-C4CFB1FA3532}" dt="2023-09-05T13:37:08.357" v="754" actId="1076"/>
        <pc:sldMkLst>
          <pc:docMk/>
          <pc:sldMk cId="0" sldId="271"/>
        </pc:sldMkLst>
        <pc:spChg chg="mod">
          <ac:chgData name="Aidan Gill" userId="4c4c45df-46bd-4f72-99d7-b75b1ee2b5e7" providerId="ADAL" clId="{9FAD5BFE-73E9-214A-9112-C4CFB1FA3532}" dt="2023-09-05T13:37:08.357" v="754" actId="1076"/>
          <ac:spMkLst>
            <pc:docMk/>
            <pc:sldMk cId="0" sldId="271"/>
            <ac:spMk id="138" creationId="{00000000-0000-0000-0000-000000000000}"/>
          </ac:spMkLst>
        </pc:spChg>
      </pc:sldChg>
      <pc:sldChg chg="modSp mod">
        <pc:chgData name="Aidan Gill" userId="4c4c45df-46bd-4f72-99d7-b75b1ee2b5e7" providerId="ADAL" clId="{9FAD5BFE-73E9-214A-9112-C4CFB1FA3532}" dt="2023-09-05T15:49:57.717" v="1700" actId="1076"/>
        <pc:sldMkLst>
          <pc:docMk/>
          <pc:sldMk cId="287379737" sldId="272"/>
        </pc:sldMkLst>
        <pc:spChg chg="mod">
          <ac:chgData name="Aidan Gill" userId="4c4c45df-46bd-4f72-99d7-b75b1ee2b5e7" providerId="ADAL" clId="{9FAD5BFE-73E9-214A-9112-C4CFB1FA3532}" dt="2023-09-05T15:46:02.475" v="1606" actId="20577"/>
          <ac:spMkLst>
            <pc:docMk/>
            <pc:sldMk cId="287379737" sldId="272"/>
            <ac:spMk id="43" creationId="{00000000-0000-0000-0000-000000000000}"/>
          </ac:spMkLst>
        </pc:spChg>
        <pc:spChg chg="mod">
          <ac:chgData name="Aidan Gill" userId="4c4c45df-46bd-4f72-99d7-b75b1ee2b5e7" providerId="ADAL" clId="{9FAD5BFE-73E9-214A-9112-C4CFB1FA3532}" dt="2023-09-05T15:49:36.491" v="1697" actId="20577"/>
          <ac:spMkLst>
            <pc:docMk/>
            <pc:sldMk cId="287379737" sldId="272"/>
            <ac:spMk id="44" creationId="{00000000-0000-0000-0000-000000000000}"/>
          </ac:spMkLst>
        </pc:spChg>
        <pc:picChg chg="mod">
          <ac:chgData name="Aidan Gill" userId="4c4c45df-46bd-4f72-99d7-b75b1ee2b5e7" providerId="ADAL" clId="{9FAD5BFE-73E9-214A-9112-C4CFB1FA3532}" dt="2023-09-05T15:49:53.235" v="1699" actId="1076"/>
          <ac:picMkLst>
            <pc:docMk/>
            <pc:sldMk cId="287379737" sldId="272"/>
            <ac:picMk id="3" creationId="{8726C5D1-D943-0103-74B9-F91219F8999C}"/>
          </ac:picMkLst>
        </pc:picChg>
        <pc:picChg chg="mod">
          <ac:chgData name="Aidan Gill" userId="4c4c45df-46bd-4f72-99d7-b75b1ee2b5e7" providerId="ADAL" clId="{9FAD5BFE-73E9-214A-9112-C4CFB1FA3532}" dt="2023-09-05T15:49:57.717" v="1700" actId="1076"/>
          <ac:picMkLst>
            <pc:docMk/>
            <pc:sldMk cId="287379737" sldId="272"/>
            <ac:picMk id="45" creationId="{00000000-0000-0000-0000-000000000000}"/>
          </ac:picMkLst>
        </pc:picChg>
      </pc:sldChg>
      <pc:sldChg chg="modSp mod modCm">
        <pc:chgData name="Aidan Gill" userId="4c4c45df-46bd-4f72-99d7-b75b1ee2b5e7" providerId="ADAL" clId="{9FAD5BFE-73E9-214A-9112-C4CFB1FA3532}" dt="2023-09-05T16:09:12.666" v="1950" actId="20577"/>
        <pc:sldMkLst>
          <pc:docMk/>
          <pc:sldMk cId="98256817" sldId="273"/>
        </pc:sldMkLst>
        <pc:spChg chg="mod">
          <ac:chgData name="Aidan Gill" userId="4c4c45df-46bd-4f72-99d7-b75b1ee2b5e7" providerId="ADAL" clId="{9FAD5BFE-73E9-214A-9112-C4CFB1FA3532}" dt="2023-09-05T13:30:17.162" v="267" actId="20577"/>
          <ac:spMkLst>
            <pc:docMk/>
            <pc:sldMk cId="98256817" sldId="273"/>
            <ac:spMk id="51" creationId="{00000000-0000-0000-0000-000000000000}"/>
          </ac:spMkLst>
        </pc:spChg>
        <pc:spChg chg="mod">
          <ac:chgData name="Aidan Gill" userId="4c4c45df-46bd-4f72-99d7-b75b1ee2b5e7" providerId="ADAL" clId="{9FAD5BFE-73E9-214A-9112-C4CFB1FA3532}" dt="2023-09-05T16:09:12.666" v="1950" actId="20577"/>
          <ac:spMkLst>
            <pc:docMk/>
            <pc:sldMk cId="98256817" sldId="273"/>
            <ac:spMk id="52"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9FAD5BFE-73E9-214A-9112-C4CFB1FA3532}" dt="2023-09-05T16:07:46.600" v="1900" actId="20577"/>
              <pc2:cmMkLst xmlns:pc2="http://schemas.microsoft.com/office/powerpoint/2019/9/main/command">
                <pc:docMk/>
                <pc:sldMk cId="98256817" sldId="273"/>
                <pc2:cmMk id="{BC18D13D-9B29-4360-89EB-32640DED767B}"/>
              </pc2:cmMkLst>
            </pc226:cmChg>
            <pc226:cmChg xmlns:pc226="http://schemas.microsoft.com/office/powerpoint/2022/06/main/command" chg="mod">
              <pc226:chgData name="Aidan Gill" userId="4c4c45df-46bd-4f72-99d7-b75b1ee2b5e7" providerId="ADAL" clId="{9FAD5BFE-73E9-214A-9112-C4CFB1FA3532}" dt="2023-09-05T16:07:46.600" v="1900" actId="20577"/>
              <pc2:cmMkLst xmlns:pc2="http://schemas.microsoft.com/office/powerpoint/2019/9/main/command">
                <pc:docMk/>
                <pc:sldMk cId="98256817" sldId="273"/>
                <pc2:cmMk id="{3E9F2C3F-F552-45FD-9350-7847B002B0C4}"/>
              </pc2:cmMkLst>
            </pc226:cmChg>
          </p:ext>
        </pc:extLst>
      </pc:sldChg>
      <pc:sldChg chg="modSp mod">
        <pc:chgData name="Aidan Gill" userId="4c4c45df-46bd-4f72-99d7-b75b1ee2b5e7" providerId="ADAL" clId="{9FAD5BFE-73E9-214A-9112-C4CFB1FA3532}" dt="2023-09-06T15:29:57.405" v="3932" actId="20577"/>
        <pc:sldMkLst>
          <pc:docMk/>
          <pc:sldMk cId="1120535955" sldId="274"/>
        </pc:sldMkLst>
        <pc:spChg chg="mod">
          <ac:chgData name="Aidan Gill" userId="4c4c45df-46bd-4f72-99d7-b75b1ee2b5e7" providerId="ADAL" clId="{9FAD5BFE-73E9-214A-9112-C4CFB1FA3532}" dt="2023-09-05T13:32:42.765" v="417" actId="20577"/>
          <ac:spMkLst>
            <pc:docMk/>
            <pc:sldMk cId="1120535955" sldId="274"/>
            <ac:spMk id="78" creationId="{00000000-0000-0000-0000-000000000000}"/>
          </ac:spMkLst>
        </pc:spChg>
        <pc:spChg chg="mod">
          <ac:chgData name="Aidan Gill" userId="4c4c45df-46bd-4f72-99d7-b75b1ee2b5e7" providerId="ADAL" clId="{9FAD5BFE-73E9-214A-9112-C4CFB1FA3532}" dt="2023-09-06T15:29:57.405" v="3932" actId="20577"/>
          <ac:spMkLst>
            <pc:docMk/>
            <pc:sldMk cId="1120535955" sldId="274"/>
            <ac:spMk id="79" creationId="{00000000-0000-0000-0000-000000000000}"/>
          </ac:spMkLst>
        </pc:spChg>
        <pc:picChg chg="mod">
          <ac:chgData name="Aidan Gill" userId="4c4c45df-46bd-4f72-99d7-b75b1ee2b5e7" providerId="ADAL" clId="{9FAD5BFE-73E9-214A-9112-C4CFB1FA3532}" dt="2023-09-05T16:40:41.335" v="2656" actId="1076"/>
          <ac:picMkLst>
            <pc:docMk/>
            <pc:sldMk cId="1120535955" sldId="274"/>
            <ac:picMk id="2" creationId="{00000000-0000-0000-0000-000000000000}"/>
          </ac:picMkLst>
        </pc:picChg>
      </pc:sldChg>
      <pc:sldChg chg="modSp mod">
        <pc:chgData name="Aidan Gill" userId="4c4c45df-46bd-4f72-99d7-b75b1ee2b5e7" providerId="ADAL" clId="{9FAD5BFE-73E9-214A-9112-C4CFB1FA3532}" dt="2023-09-06T15:30:05.744" v="3934" actId="20577"/>
        <pc:sldMkLst>
          <pc:docMk/>
          <pc:sldMk cId="1378066826" sldId="275"/>
        </pc:sldMkLst>
        <pc:spChg chg="mod">
          <ac:chgData name="Aidan Gill" userId="4c4c45df-46bd-4f72-99d7-b75b1ee2b5e7" providerId="ADAL" clId="{9FAD5BFE-73E9-214A-9112-C4CFB1FA3532}" dt="2023-09-05T13:33:00.823" v="441" actId="20577"/>
          <ac:spMkLst>
            <pc:docMk/>
            <pc:sldMk cId="1378066826" sldId="275"/>
            <ac:spMk id="78" creationId="{00000000-0000-0000-0000-000000000000}"/>
          </ac:spMkLst>
        </pc:spChg>
        <pc:spChg chg="mod">
          <ac:chgData name="Aidan Gill" userId="4c4c45df-46bd-4f72-99d7-b75b1ee2b5e7" providerId="ADAL" clId="{9FAD5BFE-73E9-214A-9112-C4CFB1FA3532}" dt="2023-09-06T15:30:05.744" v="3934" actId="20577"/>
          <ac:spMkLst>
            <pc:docMk/>
            <pc:sldMk cId="1378066826" sldId="275"/>
            <ac:spMk id="79" creationId="{00000000-0000-0000-0000-000000000000}"/>
          </ac:spMkLst>
        </pc:spChg>
        <pc:picChg chg="mod">
          <ac:chgData name="Aidan Gill" userId="4c4c45df-46bd-4f72-99d7-b75b1ee2b5e7" providerId="ADAL" clId="{9FAD5BFE-73E9-214A-9112-C4CFB1FA3532}" dt="2023-09-05T16:41:27.029" v="2672" actId="14100"/>
          <ac:picMkLst>
            <pc:docMk/>
            <pc:sldMk cId="1378066826" sldId="275"/>
            <ac:picMk id="3" creationId="{00000000-0000-0000-0000-000000000000}"/>
          </ac:picMkLst>
        </pc:picChg>
      </pc:sldChg>
      <pc:sldChg chg="modSp mod">
        <pc:chgData name="Aidan Gill" userId="4c4c45df-46bd-4f72-99d7-b75b1ee2b5e7" providerId="ADAL" clId="{9FAD5BFE-73E9-214A-9112-C4CFB1FA3532}" dt="2023-09-06T11:48:25.437" v="3398" actId="20577"/>
        <pc:sldMkLst>
          <pc:docMk/>
          <pc:sldMk cId="452723147" sldId="276"/>
        </pc:sldMkLst>
        <pc:spChg chg="mod">
          <ac:chgData name="Aidan Gill" userId="4c4c45df-46bd-4f72-99d7-b75b1ee2b5e7" providerId="ADAL" clId="{9FAD5BFE-73E9-214A-9112-C4CFB1FA3532}" dt="2023-09-05T13:34:54.597" v="590" actId="20577"/>
          <ac:spMkLst>
            <pc:docMk/>
            <pc:sldMk cId="452723147" sldId="276"/>
            <ac:spMk id="100" creationId="{00000000-0000-0000-0000-000000000000}"/>
          </ac:spMkLst>
        </pc:spChg>
        <pc:spChg chg="mod">
          <ac:chgData name="Aidan Gill" userId="4c4c45df-46bd-4f72-99d7-b75b1ee2b5e7" providerId="ADAL" clId="{9FAD5BFE-73E9-214A-9112-C4CFB1FA3532}" dt="2023-09-06T11:48:25.437" v="3398" actId="20577"/>
          <ac:spMkLst>
            <pc:docMk/>
            <pc:sldMk cId="452723147" sldId="276"/>
            <ac:spMk id="101" creationId="{00000000-0000-0000-0000-000000000000}"/>
          </ac:spMkLst>
        </pc:spChg>
      </pc:sldChg>
      <pc:sldChg chg="modSp new mod">
        <pc:chgData name="Aidan Gill" userId="4c4c45df-46bd-4f72-99d7-b75b1ee2b5e7" providerId="ADAL" clId="{9FAD5BFE-73E9-214A-9112-C4CFB1FA3532}" dt="2023-09-05T15:28:59.140" v="1037" actId="20577"/>
        <pc:sldMkLst>
          <pc:docMk/>
          <pc:sldMk cId="99536882" sldId="277"/>
        </pc:sldMkLst>
        <pc:spChg chg="mod">
          <ac:chgData name="Aidan Gill" userId="4c4c45df-46bd-4f72-99d7-b75b1ee2b5e7" providerId="ADAL" clId="{9FAD5BFE-73E9-214A-9112-C4CFB1FA3532}" dt="2023-09-05T13:22:41.164" v="4" actId="1076"/>
          <ac:spMkLst>
            <pc:docMk/>
            <pc:sldMk cId="99536882" sldId="277"/>
            <ac:spMk id="2" creationId="{82555784-C6C9-79EB-DFF6-6A2C5C1C3246}"/>
          </ac:spMkLst>
        </pc:spChg>
        <pc:spChg chg="mod">
          <ac:chgData name="Aidan Gill" userId="4c4c45df-46bd-4f72-99d7-b75b1ee2b5e7" providerId="ADAL" clId="{9FAD5BFE-73E9-214A-9112-C4CFB1FA3532}" dt="2023-09-05T15:28:59.140" v="1037" actId="20577"/>
          <ac:spMkLst>
            <pc:docMk/>
            <pc:sldMk cId="99536882" sldId="277"/>
            <ac:spMk id="3" creationId="{1D58965B-8E17-729B-016A-3229F40EEC61}"/>
          </ac:spMkLst>
        </pc:spChg>
      </pc:sldChg>
      <pc:sldMasterChg chg="modSp mod">
        <pc:chgData name="Aidan Gill" userId="4c4c45df-46bd-4f72-99d7-b75b1ee2b5e7" providerId="ADAL" clId="{9FAD5BFE-73E9-214A-9112-C4CFB1FA3532}" dt="2023-09-05T13:23:58.963" v="11" actId="20577"/>
        <pc:sldMasterMkLst>
          <pc:docMk/>
          <pc:sldMasterMk cId="0" sldId="2147483649"/>
        </pc:sldMasterMkLst>
        <pc:spChg chg="mod">
          <ac:chgData name="Aidan Gill" userId="4c4c45df-46bd-4f72-99d7-b75b1ee2b5e7" providerId="ADAL" clId="{9FAD5BFE-73E9-214A-9112-C4CFB1FA3532}" dt="2023-09-05T13:23:49.788" v="7"/>
          <ac:spMkLst>
            <pc:docMk/>
            <pc:sldMasterMk cId="0" sldId="2147483649"/>
            <ac:spMk id="11" creationId="{00000000-0000-0000-0000-000000000000}"/>
          </ac:spMkLst>
        </pc:spChg>
        <pc:spChg chg="mod">
          <ac:chgData name="Aidan Gill" userId="4c4c45df-46bd-4f72-99d7-b75b1ee2b5e7" providerId="ADAL" clId="{9FAD5BFE-73E9-214A-9112-C4CFB1FA3532}" dt="2023-09-05T13:23:58.963" v="11" actId="20577"/>
          <ac:spMkLst>
            <pc:docMk/>
            <pc:sldMasterMk cId="0" sldId="2147483649"/>
            <ac:spMk id="12" creationId="{00000000-0000-0000-0000-000000000000}"/>
          </ac:spMkLst>
        </pc:spChg>
      </pc:sldMasterChg>
    </pc:docChg>
  </pc:docChgLst>
  <pc:docChgLst>
    <pc:chgData name="Aidan Gill" userId="4c4c45df-46bd-4f72-99d7-b75b1ee2b5e7" providerId="ADAL" clId="{B52A08A5-ECF5-3048-88BF-096B493B7496}"/>
    <pc:docChg chg="undo custSel addSld delSld modSld">
      <pc:chgData name="Aidan Gill" userId="4c4c45df-46bd-4f72-99d7-b75b1ee2b5e7" providerId="ADAL" clId="{B52A08A5-ECF5-3048-88BF-096B493B7496}" dt="2023-09-11T11:42:09.552" v="39" actId="20577"/>
      <pc:docMkLst>
        <pc:docMk/>
      </pc:docMkLst>
      <pc:sldChg chg="modSp mod">
        <pc:chgData name="Aidan Gill" userId="4c4c45df-46bd-4f72-99d7-b75b1ee2b5e7" providerId="ADAL" clId="{B52A08A5-ECF5-3048-88BF-096B493B7496}" dt="2023-09-11T11:42:09.552" v="39" actId="20577"/>
        <pc:sldMkLst>
          <pc:docMk/>
          <pc:sldMk cId="0" sldId="256"/>
        </pc:sldMkLst>
        <pc:spChg chg="mod">
          <ac:chgData name="Aidan Gill" userId="4c4c45df-46bd-4f72-99d7-b75b1ee2b5e7" providerId="ADAL" clId="{B52A08A5-ECF5-3048-88BF-096B493B7496}" dt="2023-09-11T11:42:09.552" v="39" actId="20577"/>
          <ac:spMkLst>
            <pc:docMk/>
            <pc:sldMk cId="0" sldId="256"/>
            <ac:spMk id="28" creationId="{00000000-0000-0000-0000-000000000000}"/>
          </ac:spMkLst>
        </pc:spChg>
      </pc:sldChg>
      <pc:sldChg chg="modSp">
        <pc:chgData name="Aidan Gill" userId="4c4c45df-46bd-4f72-99d7-b75b1ee2b5e7" providerId="ADAL" clId="{B52A08A5-ECF5-3048-88BF-096B493B7496}" dt="2023-09-08T11:32:19.077" v="21"/>
        <pc:sldMkLst>
          <pc:docMk/>
          <pc:sldMk cId="0" sldId="260"/>
        </pc:sldMkLst>
        <pc:picChg chg="mod">
          <ac:chgData name="Aidan Gill" userId="4c4c45df-46bd-4f72-99d7-b75b1ee2b5e7" providerId="ADAL" clId="{B52A08A5-ECF5-3048-88BF-096B493B7496}" dt="2023-09-08T11:32:19.077" v="21"/>
          <ac:picMkLst>
            <pc:docMk/>
            <pc:sldMk cId="0" sldId="260"/>
            <ac:picMk id="60" creationId="{00000000-0000-0000-0000-000000000000}"/>
          </ac:picMkLst>
        </pc:picChg>
      </pc:sldChg>
      <pc:sldChg chg="modSp mod">
        <pc:chgData name="Aidan Gill" userId="4c4c45df-46bd-4f72-99d7-b75b1ee2b5e7" providerId="ADAL" clId="{B52A08A5-ECF5-3048-88BF-096B493B7496}" dt="2023-09-07T18:30:21.603" v="1" actId="255"/>
        <pc:sldMkLst>
          <pc:docMk/>
          <pc:sldMk cId="0" sldId="261"/>
        </pc:sldMkLst>
        <pc:spChg chg="mod">
          <ac:chgData name="Aidan Gill" userId="4c4c45df-46bd-4f72-99d7-b75b1ee2b5e7" providerId="ADAL" clId="{B52A08A5-ECF5-3048-88BF-096B493B7496}" dt="2023-09-07T18:30:21.603" v="1" actId="255"/>
          <ac:spMkLst>
            <pc:docMk/>
            <pc:sldMk cId="0" sldId="261"/>
            <ac:spMk id="66" creationId="{00000000-0000-0000-0000-000000000000}"/>
          </ac:spMkLst>
        </pc:spChg>
      </pc:sldChg>
      <pc:sldChg chg="modSp mod">
        <pc:chgData name="Aidan Gill" userId="4c4c45df-46bd-4f72-99d7-b75b1ee2b5e7" providerId="ADAL" clId="{B52A08A5-ECF5-3048-88BF-096B493B7496}" dt="2023-09-08T10:22:16.438" v="11" actId="179"/>
        <pc:sldMkLst>
          <pc:docMk/>
          <pc:sldMk cId="0" sldId="262"/>
        </pc:sldMkLst>
        <pc:spChg chg="mod">
          <ac:chgData name="Aidan Gill" userId="4c4c45df-46bd-4f72-99d7-b75b1ee2b5e7" providerId="ADAL" clId="{B52A08A5-ECF5-3048-88BF-096B493B7496}" dt="2023-09-08T10:22:16.438" v="11" actId="179"/>
          <ac:spMkLst>
            <pc:docMk/>
            <pc:sldMk cId="0" sldId="262"/>
            <ac:spMk id="73" creationId="{00000000-0000-0000-0000-000000000000}"/>
          </ac:spMkLst>
        </pc:spChg>
      </pc:sldChg>
      <pc:sldChg chg="modSp mod">
        <pc:chgData name="Aidan Gill" userId="4c4c45df-46bd-4f72-99d7-b75b1ee2b5e7" providerId="ADAL" clId="{B52A08A5-ECF5-3048-88BF-096B493B7496}" dt="2023-09-08T10:22:54.689" v="15" actId="179"/>
        <pc:sldMkLst>
          <pc:docMk/>
          <pc:sldMk cId="0" sldId="267"/>
        </pc:sldMkLst>
        <pc:spChg chg="mod">
          <ac:chgData name="Aidan Gill" userId="4c4c45df-46bd-4f72-99d7-b75b1ee2b5e7" providerId="ADAL" clId="{B52A08A5-ECF5-3048-88BF-096B493B7496}" dt="2023-09-08T10:22:54.689" v="15" actId="179"/>
          <ac:spMkLst>
            <pc:docMk/>
            <pc:sldMk cId="0" sldId="267"/>
            <ac:spMk id="107" creationId="{00000000-0000-0000-0000-000000000000}"/>
          </ac:spMkLst>
        </pc:spChg>
      </pc:sldChg>
      <pc:sldChg chg="modSp mod">
        <pc:chgData name="Aidan Gill" userId="4c4c45df-46bd-4f72-99d7-b75b1ee2b5e7" providerId="ADAL" clId="{B52A08A5-ECF5-3048-88BF-096B493B7496}" dt="2023-09-08T10:23:14.061" v="18" actId="179"/>
        <pc:sldMkLst>
          <pc:docMk/>
          <pc:sldMk cId="0" sldId="269"/>
        </pc:sldMkLst>
        <pc:spChg chg="mod">
          <ac:chgData name="Aidan Gill" userId="4c4c45df-46bd-4f72-99d7-b75b1ee2b5e7" providerId="ADAL" clId="{B52A08A5-ECF5-3048-88BF-096B493B7496}" dt="2023-09-08T10:23:14.061" v="18" actId="179"/>
          <ac:spMkLst>
            <pc:docMk/>
            <pc:sldMk cId="0" sldId="269"/>
            <ac:spMk id="123" creationId="{00000000-0000-0000-0000-000000000000}"/>
          </ac:spMkLst>
        </pc:spChg>
      </pc:sldChg>
      <pc:sldChg chg="modSp mod">
        <pc:chgData name="Aidan Gill" userId="4c4c45df-46bd-4f72-99d7-b75b1ee2b5e7" providerId="ADAL" clId="{B52A08A5-ECF5-3048-88BF-096B493B7496}" dt="2023-09-08T10:23:25.301" v="20" actId="179"/>
        <pc:sldMkLst>
          <pc:docMk/>
          <pc:sldMk cId="0" sldId="270"/>
        </pc:sldMkLst>
        <pc:spChg chg="mod">
          <ac:chgData name="Aidan Gill" userId="4c4c45df-46bd-4f72-99d7-b75b1ee2b5e7" providerId="ADAL" clId="{B52A08A5-ECF5-3048-88BF-096B493B7496}" dt="2023-09-08T10:23:25.301" v="20" actId="179"/>
          <ac:spMkLst>
            <pc:docMk/>
            <pc:sldMk cId="0" sldId="270"/>
            <ac:spMk id="132" creationId="{00000000-0000-0000-0000-000000000000}"/>
          </ac:spMkLst>
        </pc:spChg>
      </pc:sldChg>
      <pc:sldChg chg="modSp mod">
        <pc:chgData name="Aidan Gill" userId="4c4c45df-46bd-4f72-99d7-b75b1ee2b5e7" providerId="ADAL" clId="{B52A08A5-ECF5-3048-88BF-096B493B7496}" dt="2023-09-08T10:21:23.004" v="8" actId="179"/>
        <pc:sldMkLst>
          <pc:docMk/>
          <pc:sldMk cId="98256817" sldId="273"/>
        </pc:sldMkLst>
        <pc:spChg chg="mod">
          <ac:chgData name="Aidan Gill" userId="4c4c45df-46bd-4f72-99d7-b75b1ee2b5e7" providerId="ADAL" clId="{B52A08A5-ECF5-3048-88BF-096B493B7496}" dt="2023-09-08T10:21:23.004" v="8" actId="179"/>
          <ac:spMkLst>
            <pc:docMk/>
            <pc:sldMk cId="98256817" sldId="273"/>
            <ac:spMk id="52" creationId="{00000000-0000-0000-0000-000000000000}"/>
          </ac:spMkLst>
        </pc:spChg>
      </pc:sldChg>
      <pc:sldChg chg="modSp mod modNotesTx">
        <pc:chgData name="Aidan Gill" userId="4c4c45df-46bd-4f72-99d7-b75b1ee2b5e7" providerId="ADAL" clId="{B52A08A5-ECF5-3048-88BF-096B493B7496}" dt="2023-09-08T11:33:03.729" v="23"/>
        <pc:sldMkLst>
          <pc:docMk/>
          <pc:sldMk cId="1120535955" sldId="274"/>
        </pc:sldMkLst>
        <pc:spChg chg="mod">
          <ac:chgData name="Aidan Gill" userId="4c4c45df-46bd-4f72-99d7-b75b1ee2b5e7" providerId="ADAL" clId="{B52A08A5-ECF5-3048-88BF-096B493B7496}" dt="2023-09-08T11:33:02.020" v="22" actId="21"/>
          <ac:spMkLst>
            <pc:docMk/>
            <pc:sldMk cId="1120535955" sldId="274"/>
            <ac:spMk id="79" creationId="{00000000-0000-0000-0000-000000000000}"/>
          </ac:spMkLst>
        </pc:spChg>
      </pc:sldChg>
      <pc:sldChg chg="modSp mod modNotesTx">
        <pc:chgData name="Aidan Gill" userId="4c4c45df-46bd-4f72-99d7-b75b1ee2b5e7" providerId="ADAL" clId="{B52A08A5-ECF5-3048-88BF-096B493B7496}" dt="2023-09-08T11:34:03.460" v="31" actId="20577"/>
        <pc:sldMkLst>
          <pc:docMk/>
          <pc:sldMk cId="1378066826" sldId="275"/>
        </pc:sldMkLst>
        <pc:spChg chg="mod">
          <ac:chgData name="Aidan Gill" userId="4c4c45df-46bd-4f72-99d7-b75b1ee2b5e7" providerId="ADAL" clId="{B52A08A5-ECF5-3048-88BF-096B493B7496}" dt="2023-09-08T11:33:52.756" v="24" actId="21"/>
          <ac:spMkLst>
            <pc:docMk/>
            <pc:sldMk cId="1378066826" sldId="275"/>
            <ac:spMk id="79" creationId="{00000000-0000-0000-0000-000000000000}"/>
          </ac:spMkLst>
        </pc:spChg>
      </pc:sldChg>
      <pc:sldChg chg="modSp mod">
        <pc:chgData name="Aidan Gill" userId="4c4c45df-46bd-4f72-99d7-b75b1ee2b5e7" providerId="ADAL" clId="{B52A08A5-ECF5-3048-88BF-096B493B7496}" dt="2023-09-08T10:22:40.536" v="13" actId="179"/>
        <pc:sldMkLst>
          <pc:docMk/>
          <pc:sldMk cId="452723147" sldId="276"/>
        </pc:sldMkLst>
        <pc:spChg chg="mod">
          <ac:chgData name="Aidan Gill" userId="4c4c45df-46bd-4f72-99d7-b75b1ee2b5e7" providerId="ADAL" clId="{B52A08A5-ECF5-3048-88BF-096B493B7496}" dt="2023-09-08T10:22:40.536" v="13" actId="179"/>
          <ac:spMkLst>
            <pc:docMk/>
            <pc:sldMk cId="452723147" sldId="276"/>
            <ac:spMk id="101" creationId="{00000000-0000-0000-0000-000000000000}"/>
          </ac:spMkLst>
        </pc:spChg>
      </pc:sldChg>
      <pc:sldChg chg="add del">
        <pc:chgData name="Aidan Gill" userId="4c4c45df-46bd-4f72-99d7-b75b1ee2b5e7" providerId="ADAL" clId="{B52A08A5-ECF5-3048-88BF-096B493B7496}" dt="2023-09-07T18:44:56.338" v="4"/>
        <pc:sldMkLst>
          <pc:docMk/>
          <pc:sldMk cId="1669785793" sldId="278"/>
        </pc:sldMkLst>
      </pc:sldChg>
      <pc:sldChg chg="add del">
        <pc:chgData name="Aidan Gill" userId="4c4c45df-46bd-4f72-99d7-b75b1ee2b5e7" providerId="ADAL" clId="{B52A08A5-ECF5-3048-88BF-096B493B7496}" dt="2023-09-07T18:44:56.338" v="4"/>
        <pc:sldMkLst>
          <pc:docMk/>
          <pc:sldMk cId="2755890629"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tocorp.com/panelization-u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mphbuildingsystems.co.uk/volumetric-construction/#:~:text=Volumetric%20construction%20is%20used%20in,to%20form%20a%20complete%20buildin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atamate.com/atamate-news/modern-offsite-construction-techniques-an-overview"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ladcodecking.co.uk/woodgrain-wallcladding?child_id=704#93=9&amp;gclid=CjwKCAjw-b-kBhB-EiwA4fvKrHos5LtITi01F2tuqz0kWyLCS4zwfV8IvOJezdRxBcUDKwoGWoa8bBoCs6MQAvD_BwE"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selectbuildingproducts.com/accoya/"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scosarg.com/media/catalog/product/cache/6dda6a31c48d00a0af5e13b7c591c85b/i/p/ipfalcon.jpg"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hawker-joinery.co.uk/about/the-joinery-proces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https://www.stocorp.com/panelization-us/</a:t>
            </a:r>
            <a:endParaRPr lang="en-US" sz="1200" dirty="0"/>
          </a:p>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200" dirty="0">
                <a:hlinkClick r:id="rId3"/>
              </a:rPr>
              <a:t>https://mphbuildingsystems.co.uk/volumetric-construction/#:~:text=Volumetric%20construction%20is%20used%20in,to%20form%20a%20complete%20building</a:t>
            </a:r>
            <a:r>
              <a:rPr lang="en-GB" sz="1200" dirty="0"/>
              <a:t>.</a:t>
            </a:r>
          </a:p>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159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GB" sz="1200" dirty="0"/>
          </a:p>
          <a:p>
            <a:pPr marL="0" lvl="0" indent="0">
              <a:lnSpc>
                <a:spcPct val="120000"/>
              </a:lnSpc>
              <a:spcBef>
                <a:spcPts val="0"/>
              </a:spcBef>
            </a:pPr>
            <a:endParaRPr lang="en-GB" sz="1200" dirty="0"/>
          </a:p>
          <a:p>
            <a:pPr marL="0" lvl="0" indent="0" algn="l" rtl="0">
              <a:lnSpc>
                <a:spcPct val="120000"/>
              </a:lnSpc>
              <a:spcBef>
                <a:spcPts val="0"/>
              </a:spcBef>
              <a:spcAft>
                <a:spcPts val="0"/>
              </a:spcAft>
              <a:buNone/>
            </a:pPr>
            <a:endParaRPr lang="en-GB" sz="1200" dirty="0"/>
          </a:p>
          <a:p>
            <a:pPr marL="0" lvl="0" indent="0" algn="l" rtl="0">
              <a:lnSpc>
                <a:spcPct val="120000"/>
              </a:lnSpc>
              <a:spcBef>
                <a:spcPts val="0"/>
              </a:spcBef>
              <a:spcAft>
                <a:spcPts val="0"/>
              </a:spcAft>
              <a:buNone/>
            </a:pPr>
            <a:endParaRPr lang="en-GB" sz="1200" dirty="0"/>
          </a:p>
          <a:p>
            <a:pPr marL="0" lvl="0" indent="0" algn="l" rtl="0">
              <a:lnSpc>
                <a:spcPct val="120000"/>
              </a:lnSpc>
              <a:spcBef>
                <a:spcPts val="0"/>
              </a:spcBef>
              <a:spcAft>
                <a:spcPts val="0"/>
              </a:spcAft>
              <a:buNone/>
            </a:pPr>
            <a:endParaRPr lang="en-GB" sz="1200" dirty="0"/>
          </a:p>
          <a:p>
            <a:pPr marL="0" lvl="0" indent="0">
              <a:lnSpc>
                <a:spcPct val="120000"/>
              </a:lnSpc>
              <a:spcBef>
                <a:spcPts val="0"/>
              </a:spcBef>
            </a:pPr>
            <a:r>
              <a:rPr lang="en-GB" sz="1200" dirty="0">
                <a:hlinkClick r:id="rId3"/>
              </a:rPr>
              <a:t>https://www.atamate.com/atamate-news/modern-offsite-construction-techniques-an-overview</a:t>
            </a:r>
            <a:endParaRPr lang="en-GB" sz="1200" dirty="0"/>
          </a:p>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1386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4" name="Google Shape;8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6334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2" indent="0" algn="l" rtl="0">
              <a:lnSpc>
                <a:spcPct val="200000"/>
              </a:lnSpc>
              <a:spcBef>
                <a:spcPts val="1000"/>
              </a:spcBef>
              <a:spcAft>
                <a:spcPts val="0"/>
              </a:spcAft>
              <a:buNone/>
            </a:pPr>
            <a:r>
              <a:rPr lang="en-US" sz="1200" u="sng" dirty="0">
                <a:solidFill>
                  <a:schemeClr val="hlink"/>
                </a:solidFill>
                <a:hlinkClick r:id="rId3"/>
              </a:rPr>
              <a:t>https://www.cladcodecking.co.uk/woodgrain-wallcladding?child_id=704#93=9&amp;gclid=CjwKCAjw-b-kBhB-EiwA4fvKrHos5LtITi01F2tuqz0kWyLCS4zwfV8IvOJezdRxBcUDKwoGWoa8bBoCs6MQAvD_BwE</a:t>
            </a:r>
            <a:endParaRPr lang="en-US" sz="1200" dirty="0"/>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4"/>
              </a:rPr>
              <a:t>https://selectbuildingproducts.com/accoya/</a:t>
            </a:r>
            <a:endParaRPr lang="en-US" sz="1200" dirty="0"/>
          </a:p>
          <a:p>
            <a:pPr marL="0" lvl="0" indent="0" algn="l" rtl="0">
              <a:spcBef>
                <a:spcPts val="360"/>
              </a:spcBef>
              <a:spcAft>
                <a:spcPts val="0"/>
              </a:spcAft>
              <a:buNone/>
            </a:pPr>
            <a:endParaRPr lang="en-US" dirty="0"/>
          </a:p>
        </p:txBody>
      </p:sp>
      <p:sp>
        <p:nvSpPr>
          <p:cNvPr id="104" name="Google Shape;104;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12" name="Google Shape;112;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56ada17f26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256ada17f26_0_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b="0" u="sng" dirty="0">
                <a:solidFill>
                  <a:schemeClr val="hlink"/>
                </a:solidFill>
                <a:hlinkClick r:id="rId3"/>
              </a:rPr>
              <a:t>https://www.scosarg.com/media/catalog/product/cache/6dda6a31c48d00a0af5e13b7c591c85b/i/p/ipfalcon.jpg</a:t>
            </a:r>
            <a:endParaRPr lang="en-US" sz="1200" b="0" dirty="0">
              <a:solidFill>
                <a:schemeClr val="dk1"/>
              </a:solidFill>
            </a:endParaRPr>
          </a:p>
          <a:p>
            <a:pPr marL="0" lvl="0" indent="0" algn="l" rtl="0">
              <a:spcBef>
                <a:spcPts val="360"/>
              </a:spcBef>
              <a:spcAft>
                <a:spcPts val="0"/>
              </a:spcAft>
              <a:buNone/>
            </a:pPr>
            <a:endParaRPr b="0" dirty="0"/>
          </a:p>
        </p:txBody>
      </p:sp>
      <p:sp>
        <p:nvSpPr>
          <p:cNvPr id="120" name="Google Shape;120;g256ada17f26_0_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25733477196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25733477196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https://www.hawker-joinery.co.uk/about/the-joinery-process/</a:t>
            </a:r>
            <a:endParaRPr lang="en-US" sz="1200" dirty="0"/>
          </a:p>
          <a:p>
            <a:pPr marL="0" lvl="0" indent="0" algn="l" rtl="0">
              <a:spcBef>
                <a:spcPts val="360"/>
              </a:spcBef>
              <a:spcAft>
                <a:spcPts val="0"/>
              </a:spcAft>
              <a:buNone/>
            </a:pPr>
            <a:endParaRPr dirty="0"/>
          </a:p>
        </p:txBody>
      </p:sp>
      <p:sp>
        <p:nvSpPr>
          <p:cNvPr id="129" name="Google Shape;129;g25733477196_0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6" name="Google Shape;136;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1869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g25c487d7e9a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9" name="Google Shape;49;g25c487d7e9a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g25c487d7e9a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9" name="Google Shape;49;g25c487d7e9a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880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56" name="Google Shape;56;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https://www.insulationexpress.co.uk/floor-insulation </a:t>
            </a:r>
            <a:endParaRPr dirty="0"/>
          </a:p>
        </p:txBody>
      </p:sp>
      <p:sp>
        <p:nvSpPr>
          <p:cNvPr id="63" name="Google Shape;63;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0" name="Google Shape;70;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22</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www.stocorp.com/panelization-u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phbuildingsystems.co.uk/volumetric-construction/#:~:text=Volumetric%20construction%20is%20used%20in,to%20form%20a%20complete%20building"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cladcodecking.co.uk/woodgrain-wallcladding?child_id=704#93=9&amp;gclid=CjwKCAjw-b-kBhB-EiwA4fvKrHos5LtITi01F2tuqz0kWyLCS4zwfV8IvOJezdRxBcUDKwoGWoa8bBoCs6MQAvD_BwE"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selectbuildingproducts.com/accoya/"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scosarg.com/media/catalog/product/cache/6dda6a31c48d00a0af5e13b7c591c85b/i/p/ipfalcon.jpg"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hawker-joinery.co.uk/about/the-joinery-process/"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builduk.org/category/factsheet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www.insulationexpress.co.uk/floor-insulation"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dirty="0"/>
          </a:p>
          <a:p>
            <a:pPr marL="0" lvl="0" indent="0" algn="l" rtl="0">
              <a:lnSpc>
                <a:spcPct val="120000"/>
              </a:lnSpc>
              <a:spcBef>
                <a:spcPts val="2000"/>
              </a:spcBef>
              <a:spcAft>
                <a:spcPts val="0"/>
              </a:spcAft>
              <a:buNone/>
            </a:pPr>
            <a:endParaRPr b="1" dirty="0"/>
          </a:p>
          <a:p>
            <a:pPr marL="0" lvl="0" indent="0" algn="ctr" rtl="0">
              <a:lnSpc>
                <a:spcPct val="36363"/>
              </a:lnSpc>
              <a:spcBef>
                <a:spcPts val="2000"/>
              </a:spcBef>
              <a:spcAft>
                <a:spcPts val="0"/>
              </a:spcAft>
              <a:buNone/>
            </a:pPr>
            <a:r>
              <a:rPr lang="en-US" sz="6600" dirty="0">
                <a:solidFill>
                  <a:schemeClr val="lt1"/>
                </a:solidFill>
              </a:rPr>
              <a:t>PowerPoint presentation</a:t>
            </a:r>
            <a:endParaRPr dirty="0"/>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3: 21</a:t>
            </a:r>
            <a:r>
              <a:rPr lang="en-US" baseline="30000" dirty="0"/>
              <a:t>st</a:t>
            </a:r>
            <a:r>
              <a:rPr lang="en-US" dirty="0"/>
              <a:t> </a:t>
            </a:r>
            <a:r>
              <a:rPr lang="en-US"/>
              <a:t>century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9"/>
          <p:cNvSpPr txBox="1">
            <a:spLocks noGrp="1"/>
          </p:cNvSpPr>
          <p:nvPr>
            <p:ph type="title"/>
          </p:nvPr>
        </p:nvSpPr>
        <p:spPr>
          <a:xfrm>
            <a:off x="457200" y="109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73" name="Google Shape;73;p9"/>
          <p:cNvSpPr txBox="1">
            <a:spLocks noGrp="1"/>
          </p:cNvSpPr>
          <p:nvPr>
            <p:ph type="body" idx="1"/>
          </p:nvPr>
        </p:nvSpPr>
        <p:spPr>
          <a:xfrm>
            <a:off x="457200" y="1621410"/>
            <a:ext cx="8229600" cy="413859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Technology is always advancing, so it stands to reason that the construction industry is doing the same. Modern construction methods include</a:t>
            </a:r>
            <a:r>
              <a:rPr lang="en-GB" sz="2000" dirty="0"/>
              <a:t>:</a:t>
            </a:r>
            <a:endParaRPr sz="2000" dirty="0"/>
          </a:p>
          <a:p>
            <a:pPr marL="314325" lvl="2" indent="-222250" algn="l" rtl="0">
              <a:lnSpc>
                <a:spcPct val="125000"/>
              </a:lnSpc>
              <a:spcBef>
                <a:spcPts val="1000"/>
              </a:spcBef>
              <a:spcAft>
                <a:spcPts val="0"/>
              </a:spcAft>
              <a:buClr>
                <a:srgbClr val="0077E3"/>
              </a:buClr>
              <a:buSzPts val="1600"/>
              <a:buFont typeface="Arial"/>
              <a:buChar char="•"/>
              <a:tabLst>
                <a:tab pos="84138" algn="l"/>
              </a:tabLst>
            </a:pPr>
            <a:r>
              <a:rPr lang="en-US" sz="2000" dirty="0"/>
              <a:t>prefabrication </a:t>
            </a:r>
          </a:p>
          <a:p>
            <a:pPr marL="314325" lvl="2" indent="-222250" algn="l" rtl="0">
              <a:lnSpc>
                <a:spcPct val="125000"/>
              </a:lnSpc>
              <a:spcBef>
                <a:spcPts val="1000"/>
              </a:spcBef>
              <a:spcAft>
                <a:spcPts val="0"/>
              </a:spcAft>
              <a:buClr>
                <a:srgbClr val="0077E3"/>
              </a:buClr>
              <a:buSzPts val="1600"/>
              <a:buFont typeface="Arial"/>
              <a:buChar char="•"/>
              <a:tabLst>
                <a:tab pos="84138" algn="l"/>
              </a:tabLst>
            </a:pPr>
            <a:r>
              <a:rPr lang="en-US" sz="2000" dirty="0"/>
              <a:t>volumetric </a:t>
            </a:r>
          </a:p>
          <a:p>
            <a:pPr marL="314325" lvl="2" indent="-222250" algn="l" rtl="0">
              <a:lnSpc>
                <a:spcPct val="125000"/>
              </a:lnSpc>
              <a:spcBef>
                <a:spcPts val="1000"/>
              </a:spcBef>
              <a:spcAft>
                <a:spcPts val="0"/>
              </a:spcAft>
              <a:buClr>
                <a:srgbClr val="0077E3"/>
              </a:buClr>
              <a:buSzPts val="1600"/>
              <a:buFont typeface="Arial"/>
              <a:buChar char="•"/>
              <a:tabLst>
                <a:tab pos="84138" algn="l"/>
              </a:tabLst>
            </a:pPr>
            <a:r>
              <a:rPr lang="en-US" sz="2000" dirty="0" err="1"/>
              <a:t>panelised</a:t>
            </a:r>
            <a:endParaRPr lang="en-US" sz="2000" dirty="0"/>
          </a:p>
          <a:p>
            <a:pPr marL="314325" lvl="2" indent="-222250">
              <a:lnSpc>
                <a:spcPct val="125000"/>
              </a:lnSpc>
              <a:spcBef>
                <a:spcPts val="1000"/>
              </a:spcBef>
              <a:buClr>
                <a:srgbClr val="0077E3"/>
              </a:buClr>
              <a:buSzPts val="1600"/>
              <a:buFont typeface="Arial"/>
              <a:buChar char="•"/>
              <a:tabLst>
                <a:tab pos="84138" algn="l"/>
              </a:tabLst>
            </a:pPr>
            <a:r>
              <a:rPr lang="en-US" sz="2000" dirty="0"/>
              <a:t>timber frame</a:t>
            </a:r>
          </a:p>
          <a:p>
            <a:pPr marL="314325" lvl="2" indent="-222250">
              <a:lnSpc>
                <a:spcPct val="125000"/>
              </a:lnSpc>
              <a:spcBef>
                <a:spcPts val="1000"/>
              </a:spcBef>
              <a:buClr>
                <a:srgbClr val="0077E3"/>
              </a:buClr>
              <a:buSzPts val="1600"/>
              <a:buFont typeface="Arial"/>
              <a:buChar char="•"/>
              <a:tabLst>
                <a:tab pos="84138" algn="l"/>
              </a:tabLst>
            </a:pPr>
            <a:r>
              <a:rPr lang="en-US" sz="2000" dirty="0"/>
              <a:t>modular.</a:t>
            </a:r>
            <a:endParaRPr sz="2000" dirty="0"/>
          </a:p>
          <a:p>
            <a:pPr marL="285750" lvl="2" indent="-184150" algn="l" rtl="0">
              <a:lnSpc>
                <a:spcPct val="125000"/>
              </a:lnSpc>
              <a:spcBef>
                <a:spcPts val="1000"/>
              </a:spcBef>
              <a:spcAft>
                <a:spcPts val="0"/>
              </a:spcAft>
              <a:buClr>
                <a:schemeClr val="dk1"/>
              </a:buClr>
              <a:buSzPts val="1600"/>
              <a:buFont typeface="Arial"/>
              <a:buNone/>
            </a:pPr>
            <a:endParaRPr dirty="0"/>
          </a:p>
          <a:p>
            <a:pPr marL="0" lvl="2" indent="0" algn="l" rtl="0">
              <a:lnSpc>
                <a:spcPct val="200000"/>
              </a:lnSpc>
              <a:spcBef>
                <a:spcPts val="1000"/>
              </a:spcBef>
              <a:spcAft>
                <a:spcPts val="0"/>
              </a:spcAft>
              <a:buNone/>
            </a:pP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prefabrication</a:t>
            </a:r>
            <a:endParaRPr dirty="0"/>
          </a:p>
        </p:txBody>
      </p:sp>
      <p:sp>
        <p:nvSpPr>
          <p:cNvPr id="79" name="Google Shape;79;p10"/>
          <p:cNvSpPr txBox="1">
            <a:spLocks noGrp="1"/>
          </p:cNvSpPr>
          <p:nvPr>
            <p:ph type="body" idx="1"/>
          </p:nvPr>
        </p:nvSpPr>
        <p:spPr>
          <a:xfrm>
            <a:off x="457200" y="1512000"/>
            <a:ext cx="4213654"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Prefabrication or ‘prefab’ is a building process that involves parts of a building being built offsite, for later assembly onsite. Materials used in prefab include timber, concrete and composite materials.</a:t>
            </a:r>
          </a:p>
          <a:p>
            <a:pPr marL="0" lvl="2" indent="0" algn="l" rtl="0">
              <a:lnSpc>
                <a:spcPct val="125000"/>
              </a:lnSpc>
              <a:spcAft>
                <a:spcPts val="500"/>
              </a:spcAft>
              <a:buNone/>
            </a:pPr>
            <a:r>
              <a:rPr lang="en-US" sz="2000" dirty="0"/>
              <a:t>For example, modern timber frames </a:t>
            </a:r>
            <a:r>
              <a:rPr lang="en-GB" sz="2000" dirty="0"/>
              <a:t>are often built offsite, then transported to the construction site and assembled there.</a:t>
            </a:r>
            <a:endParaRPr sz="2000" dirty="0"/>
          </a:p>
          <a:p>
            <a:pPr marL="0" lvl="2" indent="0" algn="l" rtl="0">
              <a:lnSpc>
                <a:spcPct val="125000"/>
              </a:lnSpc>
              <a:spcBef>
                <a:spcPts val="10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5F8AFBC2-190A-F9BD-B134-E8DE71E4D9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45824" y="2012198"/>
            <a:ext cx="3357948" cy="2272808"/>
          </a:xfrm>
          <a:prstGeom prst="rect">
            <a:avLst/>
          </a:prstGeom>
        </p:spPr>
      </p:pic>
      <p:sp>
        <p:nvSpPr>
          <p:cNvPr id="4" name="TextBox 3">
            <a:extLst>
              <a:ext uri="{FF2B5EF4-FFF2-40B4-BE49-F238E27FC236}">
                <a16:creationId xmlns:a16="http://schemas.microsoft.com/office/drawing/2014/main" id="{5E738223-3EAA-4C48-B955-678FDBB4F8F4}"/>
              </a:ext>
            </a:extLst>
          </p:cNvPr>
          <p:cNvSpPr txBox="1"/>
          <p:nvPr/>
        </p:nvSpPr>
        <p:spPr>
          <a:xfrm>
            <a:off x="5344886" y="4906616"/>
            <a:ext cx="2759824" cy="584775"/>
          </a:xfrm>
          <a:prstGeom prst="rect">
            <a:avLst/>
          </a:prstGeom>
          <a:noFill/>
          <a:ln>
            <a:solidFill>
              <a:schemeClr val="tx1"/>
            </a:solidFill>
          </a:ln>
        </p:spPr>
        <p:txBody>
          <a:bodyPr wrap="square">
            <a:spAutoFit/>
          </a:bodyPr>
          <a:lstStyle/>
          <a:p>
            <a:pPr algn="ctr"/>
            <a:r>
              <a:rPr lang="en-US" sz="1600" dirty="0">
                <a:hlinkClick r:id="rId4"/>
              </a:rPr>
              <a:t>Click here to see workers in workshops and onsite</a:t>
            </a:r>
            <a:endParaRPr lang="en-GB"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volumetric</a:t>
            </a:r>
            <a:endParaRPr dirty="0"/>
          </a:p>
        </p:txBody>
      </p:sp>
      <p:sp>
        <p:nvSpPr>
          <p:cNvPr id="79" name="Google Shape;79;p10"/>
          <p:cNvSpPr txBox="1">
            <a:spLocks noGrp="1"/>
          </p:cNvSpPr>
          <p:nvPr>
            <p:ph type="body" idx="1"/>
          </p:nvPr>
        </p:nvSpPr>
        <p:spPr>
          <a:xfrm>
            <a:off x="457200" y="1466280"/>
            <a:ext cx="3205480" cy="4248000"/>
          </a:xfrm>
          <a:prstGeom prst="rect">
            <a:avLst/>
          </a:prstGeom>
          <a:noFill/>
          <a:ln>
            <a:noFill/>
          </a:ln>
        </p:spPr>
        <p:txBody>
          <a:bodyPr spcFirstLastPara="1" wrap="square" lIns="0" tIns="0" rIns="0" bIns="0" anchor="t" anchorCtr="0">
            <a:noAutofit/>
          </a:bodyPr>
          <a:lstStyle/>
          <a:p>
            <a:pPr marL="0" lvl="2" indent="0">
              <a:lnSpc>
                <a:spcPct val="125000"/>
              </a:lnSpc>
              <a:spcAft>
                <a:spcPts val="500"/>
              </a:spcAft>
            </a:pPr>
            <a:r>
              <a:rPr lang="en-US" sz="1800" dirty="0">
                <a:latin typeface="+mn-lt"/>
              </a:rPr>
              <a:t>Volumetric construction is used in the fabrication of modular buildings. It involves making offsite factory-finished modules that are then stacked, joined and assembled onsite to form a complete building.</a:t>
            </a:r>
          </a:p>
          <a:p>
            <a:pPr marL="0" lvl="2" indent="0">
              <a:lnSpc>
                <a:spcPct val="125000"/>
              </a:lnSpc>
              <a:spcAft>
                <a:spcPts val="500"/>
              </a:spcAft>
            </a:pPr>
            <a:endParaRPr lang="en-GB" sz="1000" dirty="0"/>
          </a:p>
          <a:p>
            <a:pPr marL="0" lvl="0" indent="0" algn="l" rtl="0">
              <a:lnSpc>
                <a:spcPct val="120000"/>
              </a:lnSpc>
              <a:spcBef>
                <a:spcPts val="0"/>
              </a:spcBef>
              <a:spcAft>
                <a:spcPts val="0"/>
              </a:spcAft>
              <a:buNone/>
            </a:pPr>
            <a:endParaRPr sz="1000" dirty="0"/>
          </a:p>
          <a:p>
            <a:pPr marL="0" lvl="0" indent="0">
              <a:lnSpc>
                <a:spcPct val="120000"/>
              </a:lnSpc>
              <a:spcBef>
                <a:spcPts val="0"/>
              </a:spcBef>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B95ADDFD-EC44-68DF-E2B3-BC8E427DB3A7}"/>
              </a:ext>
            </a:extLst>
          </p:cNvPr>
          <p:cNvSpPr txBox="1"/>
          <p:nvPr/>
        </p:nvSpPr>
        <p:spPr>
          <a:xfrm>
            <a:off x="5072743" y="2973717"/>
            <a:ext cx="2797628" cy="830997"/>
          </a:xfrm>
          <a:prstGeom prst="rect">
            <a:avLst/>
          </a:prstGeom>
          <a:noFill/>
          <a:ln>
            <a:solidFill>
              <a:schemeClr val="tx1"/>
            </a:solidFill>
          </a:ln>
        </p:spPr>
        <p:txBody>
          <a:bodyPr wrap="square">
            <a:spAutoFit/>
          </a:bodyPr>
          <a:lstStyle/>
          <a:p>
            <a:pPr algn="ctr"/>
            <a:r>
              <a:rPr lang="en-US" sz="1600" dirty="0">
                <a:hlinkClick r:id="rId3"/>
              </a:rPr>
              <a:t>Click here to see an example image of repeat design in construction</a:t>
            </a:r>
            <a:endParaRPr lang="en-GB" sz="1600" dirty="0"/>
          </a:p>
        </p:txBody>
      </p:sp>
    </p:spTree>
    <p:extLst>
      <p:ext uri="{BB962C8B-B14F-4D97-AF65-F5344CB8AC3E}">
        <p14:creationId xmlns:p14="http://schemas.microsoft.com/office/powerpoint/2010/main" val="1120535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a:t>
            </a:r>
            <a:r>
              <a:rPr lang="en-US" dirty="0" err="1"/>
              <a:t>panelisation</a:t>
            </a:r>
            <a:endParaRPr dirty="0"/>
          </a:p>
        </p:txBody>
      </p:sp>
      <p:sp>
        <p:nvSpPr>
          <p:cNvPr id="79" name="Google Shape;79;p10"/>
          <p:cNvSpPr txBox="1">
            <a:spLocks noGrp="1"/>
          </p:cNvSpPr>
          <p:nvPr>
            <p:ph type="body" idx="1"/>
          </p:nvPr>
        </p:nvSpPr>
        <p:spPr>
          <a:xfrm>
            <a:off x="457200" y="1602000"/>
            <a:ext cx="3034145" cy="4248000"/>
          </a:xfrm>
          <a:prstGeom prst="rect">
            <a:avLst/>
          </a:prstGeom>
          <a:noFill/>
          <a:ln>
            <a:noFill/>
          </a:ln>
        </p:spPr>
        <p:txBody>
          <a:bodyPr spcFirstLastPara="1" wrap="square" lIns="0" tIns="0" rIns="0" bIns="0" anchor="t" anchorCtr="0">
            <a:noAutofit/>
          </a:bodyPr>
          <a:lstStyle/>
          <a:p>
            <a:pPr marL="0" lvl="2" indent="0">
              <a:lnSpc>
                <a:spcPct val="125000"/>
              </a:lnSpc>
              <a:spcBef>
                <a:spcPts val="1500"/>
              </a:spcBef>
            </a:pPr>
            <a:r>
              <a:rPr lang="en-US" sz="1800" dirty="0"/>
              <a:t>Panel units are produced offsite in a factory under a quality-controlled process, then assembled onsite to produce a three-dimensional structure. The panels may consist of wall, floor or roof units, sometimes referred to as ‘cassettes’.</a:t>
            </a:r>
            <a:endParaRPr sz="1050" dirty="0"/>
          </a:p>
          <a:p>
            <a:pPr marL="0" lvl="0" indent="0">
              <a:lnSpc>
                <a:spcPct val="120000"/>
              </a:lnSpc>
              <a:spcBef>
                <a:spcPts val="0"/>
              </a:spcBef>
            </a:pPr>
            <a:endParaRPr sz="1000" dirty="0"/>
          </a:p>
        </p:txBody>
      </p:sp>
      <p:pic>
        <p:nvPicPr>
          <p:cNvPr id="4" name="Picture 3">
            <a:extLst>
              <a:ext uri="{FF2B5EF4-FFF2-40B4-BE49-F238E27FC236}">
                <a16:creationId xmlns:a16="http://schemas.microsoft.com/office/drawing/2014/main" id="{D65D6B49-BA53-9B14-3B49-65EA011D02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77342" y="1990286"/>
            <a:ext cx="4757057" cy="3171371"/>
          </a:xfrm>
          <a:prstGeom prst="rect">
            <a:avLst/>
          </a:prstGeom>
        </p:spPr>
      </p:pic>
    </p:spTree>
    <p:extLst>
      <p:ext uri="{BB962C8B-B14F-4D97-AF65-F5344CB8AC3E}">
        <p14:creationId xmlns:p14="http://schemas.microsoft.com/office/powerpoint/2010/main" val="1378066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1"/>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timber frames</a:t>
            </a:r>
            <a:endParaRPr dirty="0"/>
          </a:p>
        </p:txBody>
      </p:sp>
      <p:sp>
        <p:nvSpPr>
          <p:cNvPr id="87" name="Google Shape;87;p11"/>
          <p:cNvSpPr txBox="1">
            <a:spLocks noGrp="1"/>
          </p:cNvSpPr>
          <p:nvPr>
            <p:ph type="body" idx="1"/>
          </p:nvPr>
        </p:nvSpPr>
        <p:spPr>
          <a:xfrm>
            <a:off x="457200" y="1512000"/>
            <a:ext cx="354076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You may think that timber framing is nothing new. This is true, but the methods have changed and become far more efficient both in their design and their construction. </a:t>
            </a:r>
          </a:p>
          <a:p>
            <a:pPr marL="0" lvl="2" indent="0" algn="l" rtl="0">
              <a:lnSpc>
                <a:spcPct val="125000"/>
              </a:lnSpc>
              <a:spcAft>
                <a:spcPts val="500"/>
              </a:spcAft>
              <a:buNone/>
            </a:pPr>
            <a:r>
              <a:rPr lang="en-US" dirty="0"/>
              <a:t>Timber framed buildings are often built offsite in factories or warehouses. This process helps reduce waste and causes less impact on the environment. It also reduces the impact of external factors such as the weather on the construction process.</a:t>
            </a:r>
            <a:endParaRPr sz="1000" dirty="0"/>
          </a:p>
        </p:txBody>
      </p:sp>
      <p:pic>
        <p:nvPicPr>
          <p:cNvPr id="3" name="Picture 2">
            <a:extLst>
              <a:ext uri="{FF2B5EF4-FFF2-40B4-BE49-F238E27FC236}">
                <a16:creationId xmlns:a16="http://schemas.microsoft.com/office/drawing/2014/main" id="{927E6BD0-1DF2-FBBB-BB22-FAF4B9DB51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1362" y="2114476"/>
            <a:ext cx="4275438" cy="285000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modular</a:t>
            </a:r>
            <a:endParaRPr dirty="0"/>
          </a:p>
        </p:txBody>
      </p:sp>
      <p:sp>
        <p:nvSpPr>
          <p:cNvPr id="80" name="Google Shape;80;p10"/>
          <p:cNvSpPr txBox="1">
            <a:spLocks noGrp="1"/>
          </p:cNvSpPr>
          <p:nvPr>
            <p:ph type="body" idx="1"/>
          </p:nvPr>
        </p:nvSpPr>
        <p:spPr>
          <a:xfrm>
            <a:off x="457200" y="1445960"/>
            <a:ext cx="2931161" cy="362896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dirty="0"/>
              <a:t>Another type of prefab building. Modular buildings are when entire sections of buildings e.g. rooms are constructed in a factory or warehouse. This method is very useful when repeat design is required, for example in blocks of flats or student accommodation.</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0DFE083-EDA3-28F1-3CA9-1DE25BAE46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1920" y="1672953"/>
            <a:ext cx="4754880" cy="267462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circular economy and sustainability</a:t>
            </a:r>
            <a:endParaRPr dirty="0"/>
          </a:p>
        </p:txBody>
      </p:sp>
      <p:sp>
        <p:nvSpPr>
          <p:cNvPr id="101" name="Google Shape;101;p13"/>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b="1" dirty="0"/>
              <a:t>Circular economy </a:t>
            </a:r>
            <a:r>
              <a:rPr lang="en-US" sz="1800" dirty="0"/>
              <a:t>–</a:t>
            </a:r>
            <a:r>
              <a:rPr lang="en-US" sz="1800" b="1" dirty="0"/>
              <a:t> </a:t>
            </a:r>
            <a:r>
              <a:rPr lang="en-US" sz="1800" dirty="0">
                <a:solidFill>
                  <a:srgbClr val="202124"/>
                </a:solidFill>
                <a:latin typeface="arial"/>
                <a:ea typeface="arial"/>
                <a:cs typeface="arial"/>
                <a:sym typeface="arial"/>
              </a:rPr>
              <a:t>an economic system based on the reuse and regeneration of materials or products, especially as a means of continuing production in a sustainable or environmentally friendly way. For example, planting trees to replace what we use or recycling materials.</a:t>
            </a:r>
            <a:endParaRPr sz="1800" dirty="0"/>
          </a:p>
          <a:p>
            <a:pPr marL="0" lvl="2" indent="0" algn="l" rtl="0">
              <a:lnSpc>
                <a:spcPct val="125000"/>
              </a:lnSpc>
              <a:spcAft>
                <a:spcPts val="500"/>
              </a:spcAft>
              <a:buNone/>
            </a:pPr>
            <a:r>
              <a:rPr lang="en-US" sz="1800" b="1" dirty="0"/>
              <a:t>Sustainable design – </a:t>
            </a:r>
            <a:r>
              <a:rPr lang="en-US" sz="1800" dirty="0"/>
              <a:t>building design intended to reduce impacts on the environment and the health and well-being of the building’s users. Modern materials and techniques create buildings that are efficient in several ways, e.g. they require minimal energy to heat. Methods used include moisture management, ventilation and products such as insulation. This enables us to control the operation of the building in a far better way and ensure that it continues to perform as required in the future.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retrofitting</a:t>
            </a:r>
            <a:endParaRPr dirty="0"/>
          </a:p>
        </p:txBody>
      </p:sp>
      <p:sp>
        <p:nvSpPr>
          <p:cNvPr id="101" name="Google Shape;101;p13"/>
          <p:cNvSpPr txBox="1">
            <a:spLocks noGrp="1"/>
          </p:cNvSpPr>
          <p:nvPr>
            <p:ph type="body" idx="1"/>
          </p:nvPr>
        </p:nvSpPr>
        <p:spPr>
          <a:xfrm>
            <a:off x="457200" y="1512000"/>
            <a:ext cx="83632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GB" sz="1800" b="1" dirty="0"/>
              <a:t>Retrofitting </a:t>
            </a:r>
            <a:r>
              <a:rPr lang="en-GB" sz="1800" dirty="0"/>
              <a:t>– ‘retrospectively fitting’ is a change to the building after it has been completed. As there are always advances in technology and construction methods it is inevitable that this will take place. Examples include:</a:t>
            </a:r>
          </a:p>
          <a:p>
            <a:pPr marL="268288" lvl="2" indent="-222250"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UPVC windows to replace timber-framed windows </a:t>
            </a:r>
          </a:p>
          <a:p>
            <a:pPr marL="268288" lvl="2" indent="-222250"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external and internal wall insulation (EWI and IWI). </a:t>
            </a:r>
          </a:p>
          <a:p>
            <a:pPr marL="0" lvl="2" indent="0" algn="l" rtl="0">
              <a:lnSpc>
                <a:spcPct val="125000"/>
              </a:lnSpc>
              <a:spcBef>
                <a:spcPts val="1500"/>
              </a:spcBef>
              <a:spcAft>
                <a:spcPts val="0"/>
              </a:spcAft>
              <a:buNone/>
            </a:pPr>
            <a:r>
              <a:rPr lang="en-GB" sz="1800" dirty="0"/>
              <a:t>These two examples of additions to buildings can greatly improve their thermal efficiency. However, if they are used on an unsuitable building or are installed incorrectly, they cause more problems than they fix.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extLst>
      <p:ext uri="{BB962C8B-B14F-4D97-AF65-F5344CB8AC3E}">
        <p14:creationId xmlns:p14="http://schemas.microsoft.com/office/powerpoint/2010/main" val="452723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Materials</a:t>
            </a:r>
            <a:endParaRPr dirty="0"/>
          </a:p>
        </p:txBody>
      </p:sp>
      <p:sp>
        <p:nvSpPr>
          <p:cNvPr id="107" name="Google Shape;107;p14"/>
          <p:cNvSpPr txBox="1">
            <a:spLocks noGrp="1"/>
          </p:cNvSpPr>
          <p:nvPr>
            <p:ph type="body" idx="1"/>
          </p:nvPr>
        </p:nvSpPr>
        <p:spPr>
          <a:xfrm>
            <a:off x="457200" y="1390588"/>
            <a:ext cx="5660796" cy="4248000"/>
          </a:xfrm>
          <a:prstGeom prst="rect">
            <a:avLst/>
          </a:prstGeom>
          <a:noFill/>
          <a:ln>
            <a:noFill/>
          </a:ln>
        </p:spPr>
        <p:txBody>
          <a:bodyPr spcFirstLastPara="1" wrap="square" lIns="0" tIns="0" rIns="0" bIns="0" anchor="t" anchorCtr="0">
            <a:noAutofit/>
          </a:bodyPr>
          <a:lstStyle/>
          <a:p>
            <a:pPr marL="0" lvl="2" indent="0" rtl="0">
              <a:lnSpc>
                <a:spcPct val="125000"/>
              </a:lnSpc>
              <a:buNone/>
            </a:pPr>
            <a:r>
              <a:rPr lang="en-US" sz="1800" dirty="0"/>
              <a:t>The construction industry has developed techniques to produce a vast range of composite and modified materials, such as:</a:t>
            </a:r>
          </a:p>
          <a:p>
            <a:pPr marL="285750" lvl="2" indent="-193675" rtl="0">
              <a:lnSpc>
                <a:spcPct val="125000"/>
              </a:lnSpc>
              <a:buClr>
                <a:srgbClr val="0077E3"/>
              </a:buClr>
              <a:buSzPct val="100000"/>
              <a:buFont typeface="Arial" panose="020B0604020202020204" pitchFamily="34" charset="0"/>
              <a:buChar char="•"/>
            </a:pPr>
            <a:r>
              <a:rPr lang="en-US" sz="1800" dirty="0"/>
              <a:t>composite timber </a:t>
            </a:r>
          </a:p>
          <a:p>
            <a:pPr marL="285750" lvl="2" indent="-193675" rtl="0">
              <a:lnSpc>
                <a:spcPct val="125000"/>
              </a:lnSpc>
              <a:buClr>
                <a:srgbClr val="0077E3"/>
              </a:buClr>
              <a:buSzPct val="100000"/>
              <a:buFont typeface="Arial" panose="020B0604020202020204" pitchFamily="34" charset="0"/>
              <a:buChar char="•"/>
            </a:pPr>
            <a:r>
              <a:rPr lang="en-US" sz="1800" dirty="0"/>
              <a:t>acetylated timber</a:t>
            </a:r>
          </a:p>
          <a:p>
            <a:pPr marL="285750" lvl="2" indent="-193675" rtl="0">
              <a:lnSpc>
                <a:spcPct val="125000"/>
              </a:lnSpc>
              <a:buClr>
                <a:srgbClr val="0077E3"/>
              </a:buClr>
              <a:buSzPct val="100000"/>
              <a:buFont typeface="Arial" panose="020B0604020202020204" pitchFamily="34" charset="0"/>
              <a:buChar char="•"/>
            </a:pPr>
            <a:r>
              <a:rPr lang="en-US" sz="1800" dirty="0"/>
              <a:t>reinforced concrete.</a:t>
            </a:r>
          </a:p>
          <a:p>
            <a:pPr marL="0" lvl="2" indent="0" rtl="0">
              <a:lnSpc>
                <a:spcPct val="125000"/>
              </a:lnSpc>
              <a:buNone/>
            </a:pPr>
            <a:r>
              <a:rPr lang="en-US" sz="1800" dirty="0"/>
              <a:t>Products made from these materials improve quality, performance and aesthetics. Examples include:</a:t>
            </a:r>
            <a:endParaRPr sz="1800" dirty="0"/>
          </a:p>
          <a:p>
            <a:pPr marL="285750" lvl="2" indent="-193675" rtl="0">
              <a:lnSpc>
                <a:spcPct val="125000"/>
              </a:lnSpc>
              <a:buClr>
                <a:srgbClr val="0077E3"/>
              </a:buClr>
              <a:buSzPct val="100000"/>
              <a:buFont typeface="Arial"/>
              <a:buChar char="•"/>
            </a:pPr>
            <a:r>
              <a:rPr lang="en-US" sz="1800" dirty="0"/>
              <a:t>cladding </a:t>
            </a:r>
            <a:endParaRPr sz="1800" dirty="0"/>
          </a:p>
          <a:p>
            <a:pPr marL="285750" lvl="2" indent="-193675" rtl="0">
              <a:lnSpc>
                <a:spcPct val="125000"/>
              </a:lnSpc>
              <a:buClr>
                <a:srgbClr val="0077E3"/>
              </a:buClr>
              <a:buSzPct val="100000"/>
              <a:buFont typeface="Arial"/>
              <a:buChar char="•"/>
            </a:pPr>
            <a:r>
              <a:rPr lang="en-US" sz="1800" dirty="0"/>
              <a:t>doors</a:t>
            </a:r>
            <a:endParaRPr sz="1800" dirty="0"/>
          </a:p>
          <a:p>
            <a:pPr marL="285750" lvl="2" indent="-193675" rtl="0">
              <a:lnSpc>
                <a:spcPct val="125000"/>
              </a:lnSpc>
              <a:buClr>
                <a:srgbClr val="0077E3"/>
              </a:buClr>
              <a:buSzPct val="100000"/>
              <a:buFont typeface="Arial"/>
              <a:buChar char="•"/>
            </a:pPr>
            <a:r>
              <a:rPr lang="en-US" sz="1800" dirty="0"/>
              <a:t>decking. </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7C9B8AEF-B9EB-7C65-737D-A705727C7935}"/>
              </a:ext>
            </a:extLst>
          </p:cNvPr>
          <p:cNvSpPr txBox="1"/>
          <p:nvPr/>
        </p:nvSpPr>
        <p:spPr>
          <a:xfrm>
            <a:off x="6238528" y="2822515"/>
            <a:ext cx="2286000" cy="584775"/>
          </a:xfrm>
          <a:prstGeom prst="rect">
            <a:avLst/>
          </a:prstGeom>
          <a:noFill/>
          <a:ln>
            <a:solidFill>
              <a:schemeClr val="tx1"/>
            </a:solidFill>
          </a:ln>
        </p:spPr>
        <p:txBody>
          <a:bodyPr wrap="square">
            <a:spAutoFit/>
          </a:bodyPr>
          <a:lstStyle/>
          <a:p>
            <a:pPr algn="ctr"/>
            <a:r>
              <a:rPr lang="en-US" sz="1600" dirty="0">
                <a:hlinkClick r:id="rId3"/>
              </a:rPr>
              <a:t>Example of woodgrain wall cladding</a:t>
            </a:r>
            <a:endParaRPr lang="en-GB" sz="1600" dirty="0"/>
          </a:p>
        </p:txBody>
      </p:sp>
      <p:sp>
        <p:nvSpPr>
          <p:cNvPr id="5" name="TextBox 4">
            <a:extLst>
              <a:ext uri="{FF2B5EF4-FFF2-40B4-BE49-F238E27FC236}">
                <a16:creationId xmlns:a16="http://schemas.microsoft.com/office/drawing/2014/main" id="{AAC942FC-60F9-318A-9A08-BF02E4BD340E}"/>
              </a:ext>
            </a:extLst>
          </p:cNvPr>
          <p:cNvSpPr txBox="1"/>
          <p:nvPr/>
        </p:nvSpPr>
        <p:spPr>
          <a:xfrm>
            <a:off x="5985865" y="4839218"/>
            <a:ext cx="2791326" cy="338554"/>
          </a:xfrm>
          <a:prstGeom prst="rect">
            <a:avLst/>
          </a:prstGeom>
          <a:noFill/>
          <a:ln>
            <a:solidFill>
              <a:schemeClr val="tx1"/>
            </a:solidFill>
          </a:ln>
        </p:spPr>
        <p:txBody>
          <a:bodyPr wrap="square">
            <a:spAutoFit/>
          </a:bodyPr>
          <a:lstStyle/>
          <a:p>
            <a:pPr algn="ctr"/>
            <a:r>
              <a:rPr lang="en-GB" sz="1600" dirty="0">
                <a:hlinkClick r:id="rId4"/>
              </a:rPr>
              <a:t>Example of </a:t>
            </a:r>
            <a:r>
              <a:rPr lang="en-GB" sz="1600" dirty="0" err="1">
                <a:hlinkClick r:id="rId4"/>
              </a:rPr>
              <a:t>Accoya</a:t>
            </a:r>
            <a:r>
              <a:rPr lang="en-GB" sz="1600" dirty="0">
                <a:hlinkClick r:id="rId4"/>
              </a:rPr>
              <a:t> wood</a:t>
            </a:r>
            <a:endParaRPr lang="en-GB"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and manufacturing – CAD and CNC</a:t>
            </a:r>
            <a:endParaRPr dirty="0"/>
          </a:p>
        </p:txBody>
      </p:sp>
      <p:sp>
        <p:nvSpPr>
          <p:cNvPr id="115" name="Google Shape;115;p15"/>
          <p:cNvSpPr txBox="1">
            <a:spLocks noGrp="1"/>
          </p:cNvSpPr>
          <p:nvPr>
            <p:ph type="body" idx="1"/>
          </p:nvPr>
        </p:nvSpPr>
        <p:spPr>
          <a:xfrm>
            <a:off x="457201" y="1512000"/>
            <a:ext cx="4480560" cy="2438208"/>
          </a:xfrm>
          <a:prstGeom prst="rect">
            <a:avLst/>
          </a:prstGeom>
          <a:noFill/>
          <a:ln>
            <a:noFill/>
          </a:ln>
        </p:spPr>
        <p:txBody>
          <a:bodyPr spcFirstLastPara="1" wrap="square" lIns="0" tIns="0" rIns="0" bIns="0" anchor="t" anchorCtr="0">
            <a:noAutofit/>
          </a:bodyPr>
          <a:lstStyle/>
          <a:p>
            <a:pPr marL="0" lvl="0" indent="0">
              <a:lnSpc>
                <a:spcPct val="120000"/>
              </a:lnSpc>
              <a:spcBef>
                <a:spcPts val="0"/>
              </a:spcBef>
            </a:pPr>
            <a:r>
              <a:rPr lang="en-US" sz="1900" dirty="0"/>
              <a:t>CAD is a computer design software that is used in the design and manufacture of joinery products. Computer aided design allows woodworkers to quickly create and test virtual prototypes, identify and resolve design issues, and </a:t>
            </a:r>
            <a:r>
              <a:rPr lang="en-US" sz="1900" dirty="0" err="1"/>
              <a:t>optimise</a:t>
            </a:r>
            <a:r>
              <a:rPr lang="en-US" sz="1900" dirty="0"/>
              <a:t> their designs for efficient production. This helps in </a:t>
            </a:r>
            <a:r>
              <a:rPr lang="en-US" sz="1900" dirty="0" err="1"/>
              <a:t>minimising</a:t>
            </a:r>
            <a:r>
              <a:rPr lang="en-US" sz="1900" dirty="0"/>
              <a:t> material waste, reduce errors, and speed up the overall design and production process. CAD is also linked with CNC machines that can produce both volume and complex items. </a:t>
            </a:r>
            <a:endParaRPr sz="1900" dirty="0"/>
          </a:p>
          <a:p>
            <a:pPr marL="0" lvl="0" indent="0" algn="l" rtl="0">
              <a:lnSpc>
                <a:spcPct val="120000"/>
              </a:lnSpc>
              <a:spcBef>
                <a:spcPts val="500"/>
              </a:spcBef>
              <a:spcAft>
                <a:spcPts val="0"/>
              </a:spcAft>
              <a:buNone/>
            </a:pPr>
            <a:endParaRPr sz="1000" dirty="0"/>
          </a:p>
        </p:txBody>
      </p:sp>
      <p:pic>
        <p:nvPicPr>
          <p:cNvPr id="3" name="Picture 2">
            <a:extLst>
              <a:ext uri="{FF2B5EF4-FFF2-40B4-BE49-F238E27FC236}">
                <a16:creationId xmlns:a16="http://schemas.microsoft.com/office/drawing/2014/main" id="{00B987F4-6784-928C-D4EE-7E9EBB1B14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8054" y="2460007"/>
            <a:ext cx="3558745" cy="237215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55784-C6C9-79EB-DFF6-6A2C5C1C3246}"/>
              </a:ext>
            </a:extLst>
          </p:cNvPr>
          <p:cNvSpPr>
            <a:spLocks noGrp="1"/>
          </p:cNvSpPr>
          <p:nvPr>
            <p:ph type="title"/>
          </p:nvPr>
        </p:nvSpPr>
        <p:spPr>
          <a:xfrm>
            <a:off x="404036" y="1008000"/>
            <a:ext cx="8463517"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1D58965B-8E17-729B-016A-3229F40EEC61}"/>
              </a:ext>
            </a:extLst>
          </p:cNvPr>
          <p:cNvSpPr>
            <a:spLocks noGrp="1"/>
          </p:cNvSpPr>
          <p:nvPr>
            <p:ph type="body" idx="1"/>
          </p:nvPr>
        </p:nvSpPr>
        <p:spPr/>
        <p:txBody>
          <a:bodyPr/>
          <a:lstStyle/>
          <a:p>
            <a:pPr marL="225425" indent="-222250"/>
            <a:r>
              <a:rPr lang="en-GB" sz="2000" dirty="0"/>
              <a:t>Objectives</a:t>
            </a:r>
          </a:p>
          <a:p>
            <a:pPr marL="225425" indent="-222250">
              <a:buClr>
                <a:srgbClr val="0077E3"/>
              </a:buClr>
              <a:buSzPct val="100000"/>
              <a:buFont typeface="Arial" panose="020B0604020202020204" pitchFamily="34" charset="0"/>
              <a:buChar char="•"/>
            </a:pPr>
            <a:r>
              <a:rPr lang="en-GB" sz="2000" dirty="0"/>
              <a:t>Describe 21</a:t>
            </a:r>
            <a:r>
              <a:rPr lang="en-GB" sz="2000" baseline="30000" dirty="0"/>
              <a:t>st</a:t>
            </a:r>
            <a:r>
              <a:rPr lang="en-GB" sz="2000" dirty="0"/>
              <a:t> century construction techniques and technologies</a:t>
            </a:r>
          </a:p>
          <a:p>
            <a:pPr marL="225425" indent="-222250">
              <a:buClr>
                <a:srgbClr val="0077E3"/>
              </a:buClr>
              <a:buSzPct val="100000"/>
              <a:buFont typeface="Arial" panose="020B0604020202020204" pitchFamily="34" charset="0"/>
              <a:buChar char="•"/>
            </a:pPr>
            <a:r>
              <a:rPr lang="en-GB" dirty="0"/>
              <a:t>Describe the principles of the circular economy, sustainable design and retrofit</a:t>
            </a:r>
          </a:p>
          <a:p>
            <a:pPr marL="225425" indent="-222250">
              <a:buClr>
                <a:srgbClr val="0077E3"/>
              </a:buClr>
              <a:buSzPct val="100000"/>
              <a:buFont typeface="Arial" panose="020B0604020202020204" pitchFamily="34" charset="0"/>
              <a:buChar char="•"/>
            </a:pPr>
            <a:r>
              <a:rPr lang="en-GB" dirty="0"/>
              <a:t>Explain the techniques of insulation and ventilation</a:t>
            </a:r>
          </a:p>
          <a:p>
            <a:pPr marL="225425" indent="-222250">
              <a:buClr>
                <a:srgbClr val="0077E3"/>
              </a:buClr>
              <a:buSzPct val="100000"/>
              <a:buFont typeface="Arial" panose="020B0604020202020204" pitchFamily="34" charset="0"/>
              <a:buChar char="•"/>
            </a:pPr>
            <a:r>
              <a:rPr lang="en-GB" dirty="0"/>
              <a:t>Identify new and emerging technologies in construction</a:t>
            </a:r>
          </a:p>
        </p:txBody>
      </p:sp>
    </p:spTree>
    <p:extLst>
      <p:ext uri="{BB962C8B-B14F-4D97-AF65-F5344CB8AC3E}">
        <p14:creationId xmlns:p14="http://schemas.microsoft.com/office/powerpoint/2010/main" val="99536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6"/>
          <p:cNvSpPr txBox="1">
            <a:spLocks noGrp="1"/>
          </p:cNvSpPr>
          <p:nvPr>
            <p:ph type="title"/>
          </p:nvPr>
        </p:nvSpPr>
        <p:spPr>
          <a:xfrm>
            <a:off x="457200" y="1032275"/>
            <a:ext cx="8229600" cy="3825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Font typeface="Arial"/>
              <a:buNone/>
            </a:pPr>
            <a:r>
              <a:rPr lang="en-US" dirty="0"/>
              <a:t>Mass manufacturing</a:t>
            </a:r>
            <a:endParaRPr dirty="0"/>
          </a:p>
        </p:txBody>
      </p:sp>
      <p:sp>
        <p:nvSpPr>
          <p:cNvPr id="123" name="Google Shape;123;p16"/>
          <p:cNvSpPr txBox="1">
            <a:spLocks noGrp="1"/>
          </p:cNvSpPr>
          <p:nvPr>
            <p:ph type="body" idx="1"/>
          </p:nvPr>
        </p:nvSpPr>
        <p:spPr>
          <a:xfrm>
            <a:off x="457200" y="1476440"/>
            <a:ext cx="4295274" cy="4248000"/>
          </a:xfrm>
          <a:prstGeom prst="rect">
            <a:avLst/>
          </a:prstGeom>
        </p:spPr>
        <p:txBody>
          <a:bodyPr spcFirstLastPara="1" wrap="square" lIns="0" tIns="0" rIns="0" bIns="0" anchor="t" anchorCtr="0">
            <a:noAutofit/>
          </a:bodyPr>
          <a:lstStyle/>
          <a:p>
            <a:pPr marL="0" lvl="0" indent="0" algn="l" rtl="0">
              <a:lnSpc>
                <a:spcPct val="120000"/>
              </a:lnSpc>
              <a:spcBef>
                <a:spcPts val="500"/>
              </a:spcBef>
              <a:buNone/>
            </a:pPr>
            <a:r>
              <a:rPr lang="en-US" dirty="0"/>
              <a:t>Modern machines and assembly methods have improved quality and speed. For example:</a:t>
            </a:r>
          </a:p>
          <a:p>
            <a:pPr marL="314325" lvl="0" indent="-222250" algn="l" rtl="0">
              <a:lnSpc>
                <a:spcPct val="120000"/>
              </a:lnSpc>
              <a:spcBef>
                <a:spcPts val="500"/>
              </a:spcBef>
              <a:buClr>
                <a:srgbClr val="0077E3"/>
              </a:buClr>
              <a:buSzPct val="100000"/>
              <a:buFont typeface="Arial" panose="020B0604020202020204" pitchFamily="34" charset="0"/>
              <a:buChar char="•"/>
            </a:pPr>
            <a:r>
              <a:rPr lang="en-US" dirty="0"/>
              <a:t>laser and plasma cutters produce intricate patterns and components free of human error</a:t>
            </a:r>
          </a:p>
          <a:p>
            <a:pPr marL="314325" lvl="0" indent="-222250" algn="l" rtl="0">
              <a:lnSpc>
                <a:spcPct val="120000"/>
              </a:lnSpc>
              <a:spcBef>
                <a:spcPts val="500"/>
              </a:spcBef>
              <a:buClr>
                <a:srgbClr val="0077E3"/>
              </a:buClr>
              <a:buSzPct val="100000"/>
              <a:buFont typeface="Arial" panose="020B0604020202020204" pitchFamily="34" charset="0"/>
              <a:buChar char="•"/>
            </a:pPr>
            <a:r>
              <a:rPr lang="en-US" dirty="0"/>
              <a:t>assembly machines allow fast and accurate assembly of repetitive items.  </a:t>
            </a:r>
            <a:endParaRPr dirty="0"/>
          </a:p>
        </p:txBody>
      </p:sp>
      <p:sp>
        <p:nvSpPr>
          <p:cNvPr id="3" name="TextBox 2">
            <a:extLst>
              <a:ext uri="{FF2B5EF4-FFF2-40B4-BE49-F238E27FC236}">
                <a16:creationId xmlns:a16="http://schemas.microsoft.com/office/drawing/2014/main" id="{AB817B45-02BB-044F-2ABE-555FA6D9D76A}"/>
              </a:ext>
            </a:extLst>
          </p:cNvPr>
          <p:cNvSpPr txBox="1"/>
          <p:nvPr/>
        </p:nvSpPr>
        <p:spPr>
          <a:xfrm>
            <a:off x="5522495" y="3136612"/>
            <a:ext cx="2636522" cy="584775"/>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b="0" u="sng" dirty="0">
                <a:solidFill>
                  <a:schemeClr val="hlink"/>
                </a:solidFill>
                <a:hlinkClick r:id="rId3"/>
              </a:rPr>
              <a:t>Take a look at a modern assembly machine!</a:t>
            </a:r>
            <a:endParaRPr lang="en-US" sz="1600" b="0" dirty="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7"/>
          <p:cNvSpPr txBox="1">
            <a:spLocks noGrp="1"/>
          </p:cNvSpPr>
          <p:nvPr>
            <p:ph type="title"/>
          </p:nvPr>
        </p:nvSpPr>
        <p:spPr>
          <a:xfrm>
            <a:off x="507350" y="1008000"/>
            <a:ext cx="8229600" cy="3825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Font typeface="Arial"/>
              <a:buNone/>
            </a:pPr>
            <a:r>
              <a:rPr lang="en-US" dirty="0"/>
              <a:t>Mass vs bespoke manufacturing</a:t>
            </a:r>
            <a:endParaRPr dirty="0"/>
          </a:p>
        </p:txBody>
      </p:sp>
      <p:sp>
        <p:nvSpPr>
          <p:cNvPr id="132" name="Google Shape;132;p17"/>
          <p:cNvSpPr txBox="1">
            <a:spLocks noGrp="1"/>
          </p:cNvSpPr>
          <p:nvPr>
            <p:ph type="body" idx="1"/>
          </p:nvPr>
        </p:nvSpPr>
        <p:spPr>
          <a:xfrm>
            <a:off x="507350" y="1438000"/>
            <a:ext cx="8128650" cy="2087253"/>
          </a:xfrm>
          <a:prstGeom prst="rect">
            <a:avLst/>
          </a:prstGeom>
        </p:spPr>
        <p:txBody>
          <a:bodyPr spcFirstLastPara="1" wrap="square" lIns="0" tIns="0" rIns="0" bIns="0" anchor="t" anchorCtr="0">
            <a:noAutofit/>
          </a:bodyPr>
          <a:lstStyle/>
          <a:p>
            <a:pPr marL="0" lvl="0" indent="0" algn="l" rtl="0">
              <a:lnSpc>
                <a:spcPct val="120000"/>
              </a:lnSpc>
              <a:spcBef>
                <a:spcPts val="500"/>
              </a:spcBef>
              <a:spcAft>
                <a:spcPts val="0"/>
              </a:spcAft>
              <a:buNone/>
            </a:pPr>
            <a:r>
              <a:rPr lang="en-US" sz="1800" dirty="0"/>
              <a:t>The introduction of these types of machines has </a:t>
            </a:r>
            <a:r>
              <a:rPr lang="en-US" sz="1800" dirty="0" err="1"/>
              <a:t>revolutionised</a:t>
            </a:r>
            <a:r>
              <a:rPr lang="en-US" sz="1800" dirty="0"/>
              <a:t> architectural joinery. </a:t>
            </a:r>
          </a:p>
          <a:p>
            <a:pPr marL="222250" lvl="0" indent="-173038" algn="l" rtl="0">
              <a:lnSpc>
                <a:spcPct val="120000"/>
              </a:lnSpc>
              <a:spcBef>
                <a:spcPts val="500"/>
              </a:spcBef>
              <a:spcAft>
                <a:spcPts val="0"/>
              </a:spcAft>
              <a:buClr>
                <a:srgbClr val="0077E3"/>
              </a:buClr>
              <a:buSzPct val="100000"/>
              <a:buFont typeface="Arial" panose="020B0604020202020204" pitchFamily="34" charset="0"/>
              <a:buChar char="•"/>
              <a:tabLst>
                <a:tab pos="263525" algn="l"/>
              </a:tabLst>
            </a:pPr>
            <a:r>
              <a:rPr lang="en-US" sz="1800" dirty="0"/>
              <a:t>Standard products and components are now made </a:t>
            </a:r>
            <a:r>
              <a:rPr lang="en-US" sz="1800" dirty="0" err="1"/>
              <a:t>en</a:t>
            </a:r>
            <a:r>
              <a:rPr lang="en-US" sz="1800" dirty="0"/>
              <a:t> masse in factories. </a:t>
            </a:r>
          </a:p>
          <a:p>
            <a:pPr marL="222250" lvl="0" indent="-173038" algn="l" rtl="0">
              <a:lnSpc>
                <a:spcPct val="120000"/>
              </a:lnSpc>
              <a:spcBef>
                <a:spcPts val="500"/>
              </a:spcBef>
              <a:spcAft>
                <a:spcPts val="0"/>
              </a:spcAft>
              <a:buClr>
                <a:srgbClr val="0077E3"/>
              </a:buClr>
              <a:buSzPct val="100000"/>
              <a:buFont typeface="Arial" panose="020B0604020202020204" pitchFamily="34" charset="0"/>
              <a:buChar char="•"/>
              <a:tabLst>
                <a:tab pos="263525" algn="l"/>
              </a:tabLst>
            </a:pPr>
            <a:r>
              <a:rPr lang="en-US" sz="1800" dirty="0"/>
              <a:t>Bespoke products are still made in traditional architectural joinery workshops.</a:t>
            </a:r>
            <a:endParaRPr sz="1800" dirty="0"/>
          </a:p>
          <a:p>
            <a:pPr marL="0" lvl="0" indent="0" algn="l" rtl="0">
              <a:spcBef>
                <a:spcPts val="1000"/>
              </a:spcBef>
              <a:spcAft>
                <a:spcPts val="0"/>
              </a:spcAft>
              <a:buNone/>
            </a:pPr>
            <a:endParaRPr dirty="0"/>
          </a:p>
          <a:p>
            <a:pPr marL="0" lvl="0" indent="0" algn="l" rtl="0">
              <a:spcBef>
                <a:spcPts val="1000"/>
              </a:spcBef>
              <a:spcAft>
                <a:spcPts val="0"/>
              </a:spcAft>
              <a:buNone/>
            </a:pPr>
            <a:endParaRPr dirty="0"/>
          </a:p>
          <a:p>
            <a:pPr marL="0" lvl="0" indent="0" algn="l" rtl="0">
              <a:spcBef>
                <a:spcPts val="1000"/>
              </a:spcBef>
              <a:spcAft>
                <a:spcPts val="0"/>
              </a:spcAft>
              <a:buNone/>
            </a:pPr>
            <a:endParaRPr dirty="0"/>
          </a:p>
          <a:p>
            <a:pPr marL="0" lvl="0" indent="0" algn="l" rtl="0">
              <a:spcBef>
                <a:spcPts val="1000"/>
              </a:spcBef>
              <a:spcAft>
                <a:spcPts val="1000"/>
              </a:spcAft>
              <a:buNone/>
            </a:pPr>
            <a:endParaRPr sz="1000" dirty="0"/>
          </a:p>
        </p:txBody>
      </p:sp>
      <p:sp>
        <p:nvSpPr>
          <p:cNvPr id="3" name="TextBox 2">
            <a:extLst>
              <a:ext uri="{FF2B5EF4-FFF2-40B4-BE49-F238E27FC236}">
                <a16:creationId xmlns:a16="http://schemas.microsoft.com/office/drawing/2014/main" id="{673BA9AD-4092-9827-C72E-BD9213B1D3AF}"/>
              </a:ext>
            </a:extLst>
          </p:cNvPr>
          <p:cNvSpPr txBox="1"/>
          <p:nvPr/>
        </p:nvSpPr>
        <p:spPr>
          <a:xfrm>
            <a:off x="3219459" y="4093822"/>
            <a:ext cx="2705082" cy="338554"/>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Example image here</a:t>
            </a:r>
            <a:endParaRPr lang="en-US"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8"/>
          <p:cNvSpPr txBox="1">
            <a:spLocks noGrp="1"/>
          </p:cNvSpPr>
          <p:nvPr>
            <p:ph type="body" idx="4294967295"/>
          </p:nvPr>
        </p:nvSpPr>
        <p:spPr>
          <a:xfrm>
            <a:off x="457200" y="1857232"/>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b="1" dirty="0">
                <a:solidFill>
                  <a:srgbClr val="0077E3"/>
                </a:solidFill>
              </a:rPr>
              <a:t>Any questions?</a:t>
            </a:r>
            <a:endParaRPr sz="45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Surveying</a:t>
            </a:r>
            <a:endParaRPr dirty="0"/>
          </a:p>
        </p:txBody>
      </p:sp>
      <p:sp>
        <p:nvSpPr>
          <p:cNvPr id="34" name="Google Shape;34;p4"/>
          <p:cNvSpPr txBox="1">
            <a:spLocks noGrp="1"/>
          </p:cNvSpPr>
          <p:nvPr>
            <p:ph type="body" idx="1"/>
          </p:nvPr>
        </p:nvSpPr>
        <p:spPr>
          <a:xfrm>
            <a:off x="450809" y="1430935"/>
            <a:ext cx="8229600" cy="2480604"/>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Surveying methods have changed significantly with the use of new technologies. The traditional process of surveying involved using equipment such as chains, levels and theodolites (optical instruments) to determine the terrain and locate existing elements of land or buildings. </a:t>
            </a:r>
          </a:p>
          <a:p>
            <a:pPr marL="0" lvl="2" indent="0" algn="l" rtl="0">
              <a:lnSpc>
                <a:spcPct val="125000"/>
              </a:lnSpc>
              <a:spcAft>
                <a:spcPts val="500"/>
              </a:spcAft>
              <a:buNone/>
            </a:pPr>
            <a:r>
              <a:rPr lang="en-US" sz="1800" dirty="0"/>
              <a:t>Modern methods include the use of drones, laser scanners and other measuring devices.</a:t>
            </a:r>
            <a:endParaRPr sz="1800" dirty="0"/>
          </a:p>
        </p:txBody>
      </p:sp>
      <p:pic>
        <p:nvPicPr>
          <p:cNvPr id="3" name="Picture 2">
            <a:extLst>
              <a:ext uri="{FF2B5EF4-FFF2-40B4-BE49-F238E27FC236}">
                <a16:creationId xmlns:a16="http://schemas.microsoft.com/office/drawing/2014/main" id="{7869C2FE-A704-4222-172C-D71C6800A2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860" y="3804687"/>
            <a:ext cx="1533985" cy="2045313"/>
          </a:xfrm>
          <a:prstGeom prst="rect">
            <a:avLst/>
          </a:prstGeom>
        </p:spPr>
      </p:pic>
      <p:pic>
        <p:nvPicPr>
          <p:cNvPr id="5" name="Picture 4">
            <a:extLst>
              <a:ext uri="{FF2B5EF4-FFF2-40B4-BE49-F238E27FC236}">
                <a16:creationId xmlns:a16="http://schemas.microsoft.com/office/drawing/2014/main" id="{6F181098-85C6-3572-BAAC-09BB8637FF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952128" y="4244298"/>
            <a:ext cx="2266627" cy="1166088"/>
          </a:xfrm>
          <a:prstGeom prst="rect">
            <a:avLst/>
          </a:prstGeom>
        </p:spPr>
      </p:pic>
      <p:pic>
        <p:nvPicPr>
          <p:cNvPr id="7" name="Picture 6">
            <a:extLst>
              <a:ext uri="{FF2B5EF4-FFF2-40B4-BE49-F238E27FC236}">
                <a16:creationId xmlns:a16="http://schemas.microsoft.com/office/drawing/2014/main" id="{10E78044-D38C-C5A5-FA40-32698923893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34073" y="3657488"/>
            <a:ext cx="1441457" cy="2203541"/>
          </a:xfrm>
          <a:prstGeom prst="rect">
            <a:avLst/>
          </a:prstGeom>
        </p:spPr>
      </p:pic>
      <p:pic>
        <p:nvPicPr>
          <p:cNvPr id="9" name="Picture 8">
            <a:extLst>
              <a:ext uri="{FF2B5EF4-FFF2-40B4-BE49-F238E27FC236}">
                <a16:creationId xmlns:a16="http://schemas.microsoft.com/office/drawing/2014/main" id="{434F1850-15A0-72D3-D5D6-B199D25715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59718" y="3906093"/>
            <a:ext cx="3033473" cy="17063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changes in technology</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Technology has </a:t>
            </a:r>
            <a:r>
              <a:rPr lang="en-US" sz="2000" dirty="0" err="1"/>
              <a:t>revolutionised</a:t>
            </a:r>
            <a:r>
              <a:rPr lang="en-US" sz="2000" dirty="0"/>
              <a:t> the design process for construction. </a:t>
            </a:r>
          </a:p>
          <a:p>
            <a:pPr marL="0" lvl="2" indent="0" algn="l" rtl="0">
              <a:lnSpc>
                <a:spcPct val="125000"/>
              </a:lnSpc>
              <a:spcAft>
                <a:spcPts val="500"/>
              </a:spcAft>
              <a:buNone/>
            </a:pPr>
            <a:r>
              <a:rPr lang="en-US" sz="2000" dirty="0"/>
              <a:t>Traditionally architects would draw and amend plans for buildings by hand, which was a time-consuming process. </a:t>
            </a:r>
          </a:p>
          <a:p>
            <a:pPr marL="0" lvl="2" indent="0" algn="l" rtl="0">
              <a:lnSpc>
                <a:spcPct val="125000"/>
              </a:lnSpc>
              <a:spcAft>
                <a:spcPts val="500"/>
              </a:spcAft>
              <a:buNone/>
            </a:pPr>
            <a:r>
              <a:rPr lang="en-US" sz="2000" dirty="0"/>
              <a:t>In the 21</a:t>
            </a:r>
            <a:r>
              <a:rPr lang="en-US" sz="2000" baseline="30000" dirty="0"/>
              <a:t>st</a:t>
            </a:r>
            <a:r>
              <a:rPr lang="en-US" sz="2000" dirty="0"/>
              <a:t> century, buildings are designed on computers. They enable us to </a:t>
            </a:r>
            <a:r>
              <a:rPr lang="en-US" sz="2000" dirty="0" err="1"/>
              <a:t>visualise</a:t>
            </a:r>
            <a:r>
              <a:rPr lang="en-US" sz="2000" dirty="0"/>
              <a:t> what buildings will look like and anticipate any complications that may arise during the construction process. </a:t>
            </a:r>
            <a:endParaRPr sz="2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CAD, 3D modelling, AR/VR simulation, BIM</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Design and construction teams use computer-aided design (CAD) software, 3D modelling and simulation within virtual or augmented reality (VR/AR). Not only do  these processes directly assist those teams, but also they enable the client to see the design and </a:t>
            </a:r>
            <a:r>
              <a:rPr lang="en-US" sz="1800" dirty="0" err="1"/>
              <a:t>visualise</a:t>
            </a:r>
            <a:r>
              <a:rPr lang="en-US" sz="1800" dirty="0"/>
              <a:t> the end-product in much greater detail than ever before.</a:t>
            </a:r>
          </a:p>
          <a:p>
            <a:pPr marL="0" lvl="2" indent="0" algn="l" rtl="0">
              <a:lnSpc>
                <a:spcPct val="125000"/>
              </a:lnSpc>
              <a:spcAft>
                <a:spcPts val="500"/>
              </a:spcAft>
              <a:buNone/>
            </a:pPr>
            <a:r>
              <a:rPr lang="en-US" sz="1800" dirty="0"/>
              <a:t>Building information modelling (BIM) brings together the outputs of these processes and helps to reduce cost and time on construction projects.</a:t>
            </a:r>
            <a:endParaRPr sz="18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8726C5D1-D943-0103-74B9-F91219F899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86968" y="3888763"/>
            <a:ext cx="3770063" cy="2120344"/>
          </a:xfrm>
          <a:prstGeom prst="rect">
            <a:avLst/>
          </a:prstGeom>
        </p:spPr>
      </p:pic>
    </p:spTree>
    <p:extLst>
      <p:ext uri="{BB962C8B-B14F-4D97-AF65-F5344CB8AC3E}">
        <p14:creationId xmlns:p14="http://schemas.microsoft.com/office/powerpoint/2010/main" val="287379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impacts on construction</a:t>
            </a:r>
            <a:endParaRPr dirty="0"/>
          </a:p>
        </p:txBody>
      </p:sp>
      <p:sp>
        <p:nvSpPr>
          <p:cNvPr id="52" name="Google Shape;52;p6"/>
          <p:cNvSpPr txBox="1">
            <a:spLocks noGrp="1"/>
          </p:cNvSpPr>
          <p:nvPr>
            <p:ph type="body" idx="1"/>
          </p:nvPr>
        </p:nvSpPr>
        <p:spPr>
          <a:xfrm>
            <a:off x="457200" y="1512000"/>
            <a:ext cx="5103341" cy="3010573"/>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dirty="0"/>
              <a:t>These modern methods have had a large impact on the industry. We can now anticipate and see any issues that may arise within a project. This helps inform choices, for example when measuring for staircases or windows, or determining what type of staircase or window to put in. </a:t>
            </a:r>
            <a:endParaRPr dirty="0"/>
          </a:p>
          <a:p>
            <a:pPr marL="0" lvl="2" indent="0" algn="l" rtl="0">
              <a:lnSpc>
                <a:spcPct val="125000"/>
              </a:lnSpc>
              <a:spcBef>
                <a:spcPts val="1500"/>
              </a:spcBef>
              <a:spcAft>
                <a:spcPts val="0"/>
              </a:spcAft>
              <a:buNone/>
            </a:pPr>
            <a:r>
              <a:rPr lang="en-US" dirty="0"/>
              <a:t>In addition, standard sizes of features are now more commonly used, so for example staircases and windows can be chosen from a standard selection. Some joinery components are now mass-produced in factories by </a:t>
            </a:r>
            <a:r>
              <a:rPr lang="en-US" dirty="0" err="1"/>
              <a:t>computerised</a:t>
            </a:r>
            <a:r>
              <a:rPr lang="en-US" dirty="0"/>
              <a:t> machinery.  </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DEA22749-8B0B-A733-E806-3080DA7349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94879" y="2347783"/>
            <a:ext cx="2891521" cy="273909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UK construction regulations</a:t>
            </a:r>
            <a:endParaRPr dirty="0"/>
          </a:p>
        </p:txBody>
      </p:sp>
      <p:sp>
        <p:nvSpPr>
          <p:cNvPr id="52" name="Google Shape;52;p6"/>
          <p:cNvSpPr txBox="1">
            <a:spLocks noGrp="1"/>
          </p:cNvSpPr>
          <p:nvPr>
            <p:ph type="body" idx="1"/>
          </p:nvPr>
        </p:nvSpPr>
        <p:spPr>
          <a:xfrm>
            <a:off x="457200" y="1512000"/>
            <a:ext cx="8007927" cy="301057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r>
              <a:rPr lang="en-GB" dirty="0"/>
              <a:t>Construction Design and Management (CDM) Regulations 2007</a:t>
            </a:r>
            <a:endParaRPr dirty="0"/>
          </a:p>
          <a:p>
            <a:pPr marL="0" lvl="2" indent="0" algn="l" rtl="0">
              <a:lnSpc>
                <a:spcPct val="125000"/>
              </a:lnSpc>
              <a:spcBef>
                <a:spcPts val="1500"/>
              </a:spcBef>
              <a:spcAft>
                <a:spcPts val="0"/>
              </a:spcAft>
              <a:buNone/>
            </a:pPr>
            <a:r>
              <a:rPr lang="en-GB" dirty="0"/>
              <a:t>CDM regulations are aimed to help improve health and safety in the following ways.</a:t>
            </a:r>
            <a:endParaRPr dirty="0"/>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Plan the work sensibly so the risks involved are managed from start to finish.</a:t>
            </a:r>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Have the right people for the right job at the right time.</a:t>
            </a:r>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Cooperate and coordinate your work with others.</a:t>
            </a:r>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Have the right information about the risks and how they are being managed.</a:t>
            </a:r>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Communicate this information effectively to those who need to know.</a:t>
            </a:r>
          </a:p>
          <a:p>
            <a:pPr marL="314325" indent="-222250">
              <a:buClr>
                <a:srgbClr val="0077E3"/>
              </a:buClr>
              <a:buSzPct val="100000"/>
              <a:buFont typeface="Arial" panose="020B0604020202020204" pitchFamily="34" charset="0"/>
              <a:buChar char="•"/>
            </a:pPr>
            <a:r>
              <a:rPr lang="en-US" sz="1600" dirty="0">
                <a:solidFill>
                  <a:srgbClr val="111111"/>
                </a:solidFill>
                <a:latin typeface="Arial" panose="020B0604020202020204" pitchFamily="34" charset="0"/>
              </a:rPr>
              <a:t>Consult and engage with workers about the risks and how they are being managed.</a:t>
            </a:r>
          </a:p>
          <a:p>
            <a:pPr marL="0" lvl="0" indent="0" algn="l" rtl="0">
              <a:lnSpc>
                <a:spcPct val="120000"/>
              </a:lnSpc>
              <a:spcBef>
                <a:spcPts val="0"/>
              </a:spcBef>
              <a:spcAft>
                <a:spcPts val="0"/>
              </a:spcAft>
              <a:buClr>
                <a:srgbClr val="0077E3"/>
              </a:buClr>
              <a:buSzPct val="100000"/>
              <a:buNone/>
            </a:pPr>
            <a:endParaRPr sz="1000" dirty="0"/>
          </a:p>
          <a:p>
            <a:pPr marL="0" lvl="0" indent="0" algn="l" rtl="0">
              <a:lnSpc>
                <a:spcPct val="120000"/>
              </a:lnSpc>
              <a:spcBef>
                <a:spcPts val="0"/>
              </a:spcBef>
              <a:spcAft>
                <a:spcPts val="0"/>
              </a:spcAft>
              <a:buClr>
                <a:srgbClr val="0077E3"/>
              </a:buClr>
              <a:buSzPct val="100000"/>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extLst>
      <p:ext uri="{BB962C8B-B14F-4D97-AF65-F5344CB8AC3E}">
        <p14:creationId xmlns:p14="http://schemas.microsoft.com/office/powerpoint/2010/main" val="98256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Keeping up to date</a:t>
            </a:r>
            <a:endParaRPr dirty="0"/>
          </a:p>
        </p:txBody>
      </p:sp>
      <p:sp>
        <p:nvSpPr>
          <p:cNvPr id="59" name="Google Shape;59;p7"/>
          <p:cNvSpPr txBox="1">
            <a:spLocks noGrp="1"/>
          </p:cNvSpPr>
          <p:nvPr>
            <p:ph type="body" idx="1"/>
          </p:nvPr>
        </p:nvSpPr>
        <p:spPr>
          <a:xfrm>
            <a:off x="457200" y="1512000"/>
            <a:ext cx="8435280"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Trade bodies such as Build UK, FENSA, the British Woodworking Federation and the Federation of Master Builders all provide information on construction and its ever-changing techniques and priorities. Joining these bodies can help you maintain your knowledge and provide you with continuing professional development (CPD) opportunities. </a:t>
            </a:r>
            <a:endParaRPr sz="2000" dirty="0"/>
          </a:p>
          <a:p>
            <a:pPr marL="0" lvl="2" indent="0" algn="l" rtl="0">
              <a:lnSpc>
                <a:spcPct val="125000"/>
              </a:lnSpc>
              <a:spcBef>
                <a:spcPts val="1000"/>
              </a:spcBef>
              <a:spcAft>
                <a:spcPts val="0"/>
              </a:spcAft>
              <a:buNone/>
            </a:pPr>
            <a:r>
              <a:rPr lang="en-US" sz="2000" dirty="0"/>
              <a:t>Product manufacturers also provide vital information; this gives the best up-to-date advice on installation, usage, care and maintenance of a product. </a:t>
            </a:r>
            <a:endParaRPr sz="2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60" name="Google Shape;60;p7">
            <a:hlinkClick r:id="rId3"/>
          </p:cNvPr>
          <p:cNvPicPr preferRelativeResize="0"/>
          <p:nvPr/>
        </p:nvPicPr>
        <p:blipFill rotWithShape="1">
          <a:blip r:embed="rId4">
            <a:alphaModFix/>
          </a:blip>
          <a:srcRect/>
          <a:stretch/>
        </p:blipFill>
        <p:spPr>
          <a:xfrm>
            <a:off x="4059276" y="4666832"/>
            <a:ext cx="4627524" cy="1499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66" name="Google Shape;66;p8"/>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1800" dirty="0"/>
              <a:t>In our current age, construction has changed greatly from its humble origins, particularly in the last 100 years. There is now a large number of regulations and standards that we must follow. Some methods are entirely new, but in many cases previously existing methods have been adapted. For example, the cavity masonry wall is still widely used; but floors and walls now accommodate modern standards of insulation and damp proofing. </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588C26E1-664B-614C-9DCB-3DA80C56F312}"/>
              </a:ext>
            </a:extLst>
          </p:cNvPr>
          <p:cNvSpPr txBox="1"/>
          <p:nvPr/>
        </p:nvSpPr>
        <p:spPr>
          <a:xfrm>
            <a:off x="5823857" y="3136612"/>
            <a:ext cx="2601686" cy="584775"/>
          </a:xfrm>
          <a:prstGeom prst="rect">
            <a:avLst/>
          </a:prstGeom>
          <a:noFill/>
          <a:ln>
            <a:solidFill>
              <a:schemeClr val="tx1"/>
            </a:solidFill>
          </a:ln>
        </p:spPr>
        <p:txBody>
          <a:bodyPr wrap="square">
            <a:spAutoFit/>
          </a:bodyPr>
          <a:lstStyle/>
          <a:p>
            <a:pPr algn="ctr"/>
            <a:r>
              <a:rPr lang="en-US" sz="1600" dirty="0">
                <a:hlinkClick r:id="rId3"/>
              </a:rPr>
              <a:t>Take a look at an illustration!</a:t>
            </a:r>
            <a:endParaRPr lang="en-GB" sz="16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1587</Words>
  <Application>Microsoft Office PowerPoint</Application>
  <PresentationFormat>On-screen Show (4:3)</PresentationFormat>
  <Paragraphs>213</Paragraphs>
  <Slides>22</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Arial</vt:lpstr>
      <vt:lpstr>Times New Roman</vt:lpstr>
      <vt:lpstr>Default Design</vt:lpstr>
      <vt:lpstr>PowerPoint 3: 21st century construction methods</vt:lpstr>
      <vt:lpstr>AIM: Examine changes in construction methods over time</vt:lpstr>
      <vt:lpstr>Surveying</vt:lpstr>
      <vt:lpstr>Design – changes in technology</vt:lpstr>
      <vt:lpstr>Design – CAD, 3D modelling, AR/VR simulation, BIM</vt:lpstr>
      <vt:lpstr>Design – impacts on construction</vt:lpstr>
      <vt:lpstr>UK construction regulations</vt:lpstr>
      <vt:lpstr>Keeping up to date</vt:lpstr>
      <vt:lpstr>21st century construction methods</vt:lpstr>
      <vt:lpstr>21st century construction methods</vt:lpstr>
      <vt:lpstr>Methods – prefabrication</vt:lpstr>
      <vt:lpstr>Methods – volumetric</vt:lpstr>
      <vt:lpstr>Methods – panelisation</vt:lpstr>
      <vt:lpstr>Methods – timber frames</vt:lpstr>
      <vt:lpstr>Methods  – modular</vt:lpstr>
      <vt:lpstr>Key elements – circular economy and sustainability</vt:lpstr>
      <vt:lpstr>Key elements – retrofitting</vt:lpstr>
      <vt:lpstr>Materials</vt:lpstr>
      <vt:lpstr>Design and manufacturing – CAD and CNC</vt:lpstr>
      <vt:lpstr>Mass manufacturing</vt:lpstr>
      <vt:lpstr>Mass vs bespoke manufacturing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Construction</dc:title>
  <dc:creator>Fix it up</dc:creator>
  <cp:lastModifiedBy>Claire Brooks</cp:lastModifiedBy>
  <cp:revision>18</cp:revision>
  <dcterms:modified xsi:type="dcterms:W3CDTF">2023-10-02T15:13:05Z</dcterms:modified>
</cp:coreProperties>
</file>