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4"/>
  </p:notesMasterIdLst>
  <p:handoutMasterIdLst>
    <p:handoutMasterId r:id="rId25"/>
  </p:handoutMasterIdLst>
  <p:sldIdLst>
    <p:sldId id="256" r:id="rId5"/>
    <p:sldId id="331" r:id="rId6"/>
    <p:sldId id="332" r:id="rId7"/>
    <p:sldId id="347" r:id="rId8"/>
    <p:sldId id="333" r:id="rId9"/>
    <p:sldId id="334" r:id="rId10"/>
    <p:sldId id="338" r:id="rId11"/>
    <p:sldId id="335" r:id="rId12"/>
    <p:sldId id="339" r:id="rId13"/>
    <p:sldId id="336" r:id="rId14"/>
    <p:sldId id="337" r:id="rId15"/>
    <p:sldId id="340" r:id="rId16"/>
    <p:sldId id="341" r:id="rId17"/>
    <p:sldId id="344" r:id="rId18"/>
    <p:sldId id="345" r:id="rId19"/>
    <p:sldId id="342" r:id="rId20"/>
    <p:sldId id="343" r:id="rId21"/>
    <p:sldId id="348" r:id="rId22"/>
    <p:sldId id="267" r:id="rId23"/>
  </p:sldIdLst>
  <p:sldSz cx="9144000" cy="6858000" type="screen4x3"/>
  <p:notesSz cx="6858000" cy="9144000"/>
  <p:custDataLst>
    <p:tags r:id="rId26"/>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D4F676F-9237-31D1-1F80-28CDD2F1CF07}" name="Chris Messenger" initials="CM" userId="S::chris.messenger@optimumskills.co.uk::f771cc53-d58b-4cee-9389-b603b2ea9924" providerId="AD"/>
  <p188:author id="{B41380CC-9255-9A78-E5CE-E4863B1B06D2}" name="P.M." initials="PM" userId="P.M." providerId="None"/>
  <p188:author id="{FD6BB0D1-9278-F6CC-5A69-1199D24409B3}" name="Laura Glover" initials="LG" userId="Laura Glover"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C3311C7-8403-460A-80CC-7DCF6CA2D209}" v="1" dt="2023-09-13T23:10:46.2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637" autoAdjust="0"/>
    <p:restoredTop sz="92165" autoAdjust="0"/>
  </p:normalViewPr>
  <p:slideViewPr>
    <p:cSldViewPr showGuides="1">
      <p:cViewPr varScale="1">
        <p:scale>
          <a:sx n="61" d="100"/>
          <a:sy n="61" d="100"/>
        </p:scale>
        <p:origin x="1248" y="60"/>
      </p:cViewPr>
      <p:guideLst>
        <p:guide orient="horz" pos="2160"/>
        <p:guide pos="2880"/>
      </p:guideLst>
    </p:cSldViewPr>
  </p:slideViewPr>
  <p:outlineViewPr>
    <p:cViewPr>
      <p:scale>
        <a:sx n="33" d="100"/>
        <a:sy n="33" d="100"/>
      </p:scale>
      <p:origin x="0" y="-1864"/>
    </p:cViewPr>
  </p:outlineViewPr>
  <p:notesTextViewPr>
    <p:cViewPr>
      <p:scale>
        <a:sx n="3" d="2"/>
        <a:sy n="3" d="2"/>
      </p:scale>
      <p:origin x="0" y="0"/>
    </p:cViewPr>
  </p:notesTextViewPr>
  <p:sorterViewPr>
    <p:cViewPr>
      <p:scale>
        <a:sx n="66" d="100"/>
        <a:sy n="66" d="100"/>
      </p:scale>
      <p:origin x="0" y="0"/>
    </p:cViewPr>
  </p:sorterViewPr>
  <p:notesViewPr>
    <p:cSldViewPr showGuides="1">
      <p:cViewPr varScale="1">
        <p:scale>
          <a:sx n="84" d="100"/>
          <a:sy n="84" d="100"/>
        </p:scale>
        <p:origin x="3912"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ke Jones" userId="9ad1ed2f9d6d7e5f" providerId="LiveId" clId="{ABB0117F-1253-44DD-9326-F618D86F588F}"/>
    <pc:docChg chg="undo custSel addSld delSld modSld">
      <pc:chgData name="Mike Jones" userId="9ad1ed2f9d6d7e5f" providerId="LiveId" clId="{ABB0117F-1253-44DD-9326-F618D86F588F}" dt="2023-05-18T13:19:39.012" v="5592" actId="20577"/>
      <pc:docMkLst>
        <pc:docMk/>
      </pc:docMkLst>
      <pc:sldChg chg="modSp mod">
        <pc:chgData name="Mike Jones" userId="9ad1ed2f9d6d7e5f" providerId="LiveId" clId="{ABB0117F-1253-44DD-9326-F618D86F588F}" dt="2023-05-18T13:12:00" v="5423" actId="20577"/>
        <pc:sldMkLst>
          <pc:docMk/>
          <pc:sldMk cId="0" sldId="256"/>
        </pc:sldMkLst>
        <pc:spChg chg="mod">
          <ac:chgData name="Mike Jones" userId="9ad1ed2f9d6d7e5f" providerId="LiveId" clId="{ABB0117F-1253-44DD-9326-F618D86F588F}" dt="2023-05-18T13:12:00" v="5423" actId="20577"/>
          <ac:spMkLst>
            <pc:docMk/>
            <pc:sldMk cId="0" sldId="256"/>
            <ac:spMk id="2053" creationId="{00000000-0000-0000-0000-000000000000}"/>
          </ac:spMkLst>
        </pc:spChg>
        <pc:spChg chg="mod">
          <ac:chgData name="Mike Jones" userId="9ad1ed2f9d6d7e5f" providerId="LiveId" clId="{ABB0117F-1253-44DD-9326-F618D86F588F}" dt="2023-05-08T15:48:20.067" v="21" actId="1076"/>
          <ac:spMkLst>
            <pc:docMk/>
            <pc:sldMk cId="0" sldId="256"/>
            <ac:spMk id="2054" creationId="{00000000-0000-0000-0000-000000000000}"/>
          </ac:spMkLst>
        </pc:spChg>
      </pc:sldChg>
      <pc:sldChg chg="add del">
        <pc:chgData name="Mike Jones" userId="9ad1ed2f9d6d7e5f" providerId="LiveId" clId="{ABB0117F-1253-44DD-9326-F618D86F588F}" dt="2023-05-08T15:48:20.634" v="22" actId="2890"/>
        <pc:sldMkLst>
          <pc:docMk/>
          <pc:sldMk cId="1574623273" sldId="268"/>
        </pc:sldMkLst>
      </pc:sldChg>
      <pc:sldChg chg="modSp add del mod">
        <pc:chgData name="Mike Jones" userId="9ad1ed2f9d6d7e5f" providerId="LiveId" clId="{ABB0117F-1253-44DD-9326-F618D86F588F}" dt="2023-05-08T15:47:49.073" v="18" actId="2890"/>
        <pc:sldMkLst>
          <pc:docMk/>
          <pc:sldMk cId="2081534792" sldId="268"/>
        </pc:sldMkLst>
        <pc:spChg chg="mod">
          <ac:chgData name="Mike Jones" userId="9ad1ed2f9d6d7e5f" providerId="LiveId" clId="{ABB0117F-1253-44DD-9326-F618D86F588F}" dt="2023-05-08T15:47:48.598" v="17" actId="14100"/>
          <ac:spMkLst>
            <pc:docMk/>
            <pc:sldMk cId="2081534792" sldId="268"/>
            <ac:spMk id="2050" creationId="{00000000-0000-0000-0000-000000000000}"/>
          </ac:spMkLst>
        </pc:spChg>
        <pc:spChg chg="mod">
          <ac:chgData name="Mike Jones" userId="9ad1ed2f9d6d7e5f" providerId="LiveId" clId="{ABB0117F-1253-44DD-9326-F618D86F588F}" dt="2023-05-08T15:47:48.122" v="16" actId="14100"/>
          <ac:spMkLst>
            <pc:docMk/>
            <pc:sldMk cId="2081534792" sldId="268"/>
            <ac:spMk id="2053" creationId="{00000000-0000-0000-0000-000000000000}"/>
          </ac:spMkLst>
        </pc:spChg>
      </pc:sldChg>
      <pc:sldChg chg="modSp del mod">
        <pc:chgData name="Mike Jones" userId="9ad1ed2f9d6d7e5f" providerId="LiveId" clId="{ABB0117F-1253-44DD-9326-F618D86F588F}" dt="2023-05-18T11:41:09.651" v="4418" actId="1076"/>
        <pc:sldMkLst>
          <pc:docMk/>
          <pc:sldMk cId="0" sldId="331"/>
        </pc:sldMkLst>
        <pc:spChg chg="mod">
          <ac:chgData name="Mike Jones" userId="9ad1ed2f9d6d7e5f" providerId="LiveId" clId="{ABB0117F-1253-44DD-9326-F618D86F588F}" dt="2023-05-08T15:52:10.727" v="108" actId="20577"/>
          <ac:spMkLst>
            <pc:docMk/>
            <pc:sldMk cId="0" sldId="331"/>
            <ac:spMk id="2" creationId="{00000000-0000-0000-0000-000000000000}"/>
          </ac:spMkLst>
        </pc:spChg>
        <pc:spChg chg="mod">
          <ac:chgData name="Mike Jones" userId="9ad1ed2f9d6d7e5f" providerId="LiveId" clId="{ABB0117F-1253-44DD-9326-F618D86F588F}" dt="2023-05-18T11:41:09.651" v="4418" actId="1076"/>
          <ac:spMkLst>
            <pc:docMk/>
            <pc:sldMk cId="0" sldId="331"/>
            <ac:spMk id="3" creationId="{00000000-0000-0000-0000-000000000000}"/>
          </ac:spMkLst>
        </pc:spChg>
      </pc:sldChg>
      <pc:sldChg chg="addSp delSp modSp add mod">
        <pc:chgData name="Mike Jones" userId="9ad1ed2f9d6d7e5f" providerId="LiveId" clId="{ABB0117F-1253-44DD-9326-F618D86F588F}" dt="2023-05-18T10:33:45.316" v="3309" actId="1076"/>
        <pc:sldMkLst>
          <pc:docMk/>
          <pc:sldMk cId="1811085173" sldId="332"/>
        </pc:sldMkLst>
        <pc:spChg chg="mod">
          <ac:chgData name="Mike Jones" userId="9ad1ed2f9d6d7e5f" providerId="LiveId" clId="{ABB0117F-1253-44DD-9326-F618D86F588F}" dt="2023-05-08T15:53:27.556" v="168" actId="20577"/>
          <ac:spMkLst>
            <pc:docMk/>
            <pc:sldMk cId="1811085173" sldId="332"/>
            <ac:spMk id="2" creationId="{00000000-0000-0000-0000-000000000000}"/>
          </ac:spMkLst>
        </pc:spChg>
        <pc:spChg chg="del">
          <ac:chgData name="Mike Jones" userId="9ad1ed2f9d6d7e5f" providerId="LiveId" clId="{ABB0117F-1253-44DD-9326-F618D86F588F}" dt="2023-05-08T15:53:34.849" v="169" actId="478"/>
          <ac:spMkLst>
            <pc:docMk/>
            <pc:sldMk cId="1811085173" sldId="332"/>
            <ac:spMk id="3" creationId="{00000000-0000-0000-0000-000000000000}"/>
          </ac:spMkLst>
        </pc:spChg>
        <pc:spChg chg="add del mod">
          <ac:chgData name="Mike Jones" userId="9ad1ed2f9d6d7e5f" providerId="LiveId" clId="{ABB0117F-1253-44DD-9326-F618D86F588F}" dt="2023-05-08T15:53:37.542" v="170" actId="478"/>
          <ac:spMkLst>
            <pc:docMk/>
            <pc:sldMk cId="1811085173" sldId="332"/>
            <ac:spMk id="5" creationId="{0E10B483-17E4-C4D0-D3D0-C955D6136488}"/>
          </ac:spMkLst>
        </pc:spChg>
        <pc:spChg chg="add del mod">
          <ac:chgData name="Mike Jones" userId="9ad1ed2f9d6d7e5f" providerId="LiveId" clId="{ABB0117F-1253-44DD-9326-F618D86F588F}" dt="2023-05-08T16:00:25.259" v="173"/>
          <ac:spMkLst>
            <pc:docMk/>
            <pc:sldMk cId="1811085173" sldId="332"/>
            <ac:spMk id="6" creationId="{1E5FB098-3790-30AC-11C9-38D7811FCD55}"/>
          </ac:spMkLst>
        </pc:spChg>
        <pc:spChg chg="add mod">
          <ac:chgData name="Mike Jones" userId="9ad1ed2f9d6d7e5f" providerId="LiveId" clId="{ABB0117F-1253-44DD-9326-F618D86F588F}" dt="2023-05-18T08:39:33.825" v="1426" actId="20577"/>
          <ac:spMkLst>
            <pc:docMk/>
            <pc:sldMk cId="1811085173" sldId="332"/>
            <ac:spMk id="7" creationId="{73C99334-60A5-94D9-43DD-0EFD639A20F8}"/>
          </ac:spMkLst>
        </pc:spChg>
        <pc:spChg chg="add mod">
          <ac:chgData name="Mike Jones" userId="9ad1ed2f9d6d7e5f" providerId="LiveId" clId="{ABB0117F-1253-44DD-9326-F618D86F588F}" dt="2023-05-08T16:30:10.495" v="627" actId="1076"/>
          <ac:spMkLst>
            <pc:docMk/>
            <pc:sldMk cId="1811085173" sldId="332"/>
            <ac:spMk id="8" creationId="{BB954D92-E511-D0E7-22AD-DC805F22F7F1}"/>
          </ac:spMkLst>
        </pc:spChg>
        <pc:spChg chg="add mod">
          <ac:chgData name="Mike Jones" userId="9ad1ed2f9d6d7e5f" providerId="LiveId" clId="{ABB0117F-1253-44DD-9326-F618D86F588F}" dt="2023-05-08T16:30:46.989" v="632" actId="14100"/>
          <ac:spMkLst>
            <pc:docMk/>
            <pc:sldMk cId="1811085173" sldId="332"/>
            <ac:spMk id="9" creationId="{53F09A60-C517-5093-65CA-61F04F49A0A5}"/>
          </ac:spMkLst>
        </pc:spChg>
        <pc:spChg chg="add mod">
          <ac:chgData name="Mike Jones" userId="9ad1ed2f9d6d7e5f" providerId="LiveId" clId="{ABB0117F-1253-44DD-9326-F618D86F588F}" dt="2023-05-08T16:30:30.389" v="630" actId="1076"/>
          <ac:spMkLst>
            <pc:docMk/>
            <pc:sldMk cId="1811085173" sldId="332"/>
            <ac:spMk id="12" creationId="{E11296AA-6AAC-CAE9-D7C4-421FDCC49AC3}"/>
          </ac:spMkLst>
        </pc:spChg>
        <pc:spChg chg="add mod">
          <ac:chgData name="Mike Jones" userId="9ad1ed2f9d6d7e5f" providerId="LiveId" clId="{ABB0117F-1253-44DD-9326-F618D86F588F}" dt="2023-05-08T16:29:03.103" v="612" actId="114"/>
          <ac:spMkLst>
            <pc:docMk/>
            <pc:sldMk cId="1811085173" sldId="332"/>
            <ac:spMk id="13" creationId="{40E6CF66-CC3F-886A-9885-72B24D0300ED}"/>
          </ac:spMkLst>
        </pc:spChg>
        <pc:picChg chg="add mod">
          <ac:chgData name="Mike Jones" userId="9ad1ed2f9d6d7e5f" providerId="LiveId" clId="{ABB0117F-1253-44DD-9326-F618D86F588F}" dt="2023-05-18T10:33:45.316" v="3309" actId="1076"/>
          <ac:picMkLst>
            <pc:docMk/>
            <pc:sldMk cId="1811085173" sldId="332"/>
            <ac:picMk id="4" creationId="{07906FB1-E112-7201-D9DC-3F3F4635C0FE}"/>
          </ac:picMkLst>
        </pc:picChg>
        <pc:picChg chg="add del mod">
          <ac:chgData name="Mike Jones" userId="9ad1ed2f9d6d7e5f" providerId="LiveId" clId="{ABB0117F-1253-44DD-9326-F618D86F588F}" dt="2023-05-15T16:06:46.072" v="1409" actId="478"/>
          <ac:picMkLst>
            <pc:docMk/>
            <pc:sldMk cId="1811085173" sldId="332"/>
            <ac:picMk id="11" creationId="{2457C848-FA52-0E03-62B0-2448C0363E8B}"/>
          </ac:picMkLst>
        </pc:picChg>
      </pc:sldChg>
      <pc:sldChg chg="addSp delSp modSp add mod">
        <pc:chgData name="Mike Jones" userId="9ad1ed2f9d6d7e5f" providerId="LiveId" clId="{ABB0117F-1253-44DD-9326-F618D86F588F}" dt="2023-05-08T17:07:00.518" v="1198" actId="1076"/>
        <pc:sldMkLst>
          <pc:docMk/>
          <pc:sldMk cId="3059739656" sldId="333"/>
        </pc:sldMkLst>
        <pc:spChg chg="add mod">
          <ac:chgData name="Mike Jones" userId="9ad1ed2f9d6d7e5f" providerId="LiveId" clId="{ABB0117F-1253-44DD-9326-F618D86F588F}" dt="2023-05-08T17:07:00.518" v="1198" actId="1076"/>
          <ac:spMkLst>
            <pc:docMk/>
            <pc:sldMk cId="3059739656" sldId="333"/>
            <ac:spMk id="5" creationId="{875683FD-8E28-E892-5B8D-20BF383D20A0}"/>
          </ac:spMkLst>
        </pc:spChg>
        <pc:spChg chg="add mod">
          <ac:chgData name="Mike Jones" userId="9ad1ed2f9d6d7e5f" providerId="LiveId" clId="{ABB0117F-1253-44DD-9326-F618D86F588F}" dt="2023-05-08T17:06:16.671" v="1192" actId="1076"/>
          <ac:spMkLst>
            <pc:docMk/>
            <pc:sldMk cId="3059739656" sldId="333"/>
            <ac:spMk id="6" creationId="{6E806F27-34A6-E442-9955-B2604FEC249E}"/>
          </ac:spMkLst>
        </pc:spChg>
        <pc:spChg chg="del">
          <ac:chgData name="Mike Jones" userId="9ad1ed2f9d6d7e5f" providerId="LiveId" clId="{ABB0117F-1253-44DD-9326-F618D86F588F}" dt="2023-05-08T16:31:49.505" v="634" actId="478"/>
          <ac:spMkLst>
            <pc:docMk/>
            <pc:sldMk cId="3059739656" sldId="333"/>
            <ac:spMk id="7" creationId="{73C99334-60A5-94D9-43DD-0EFD639A20F8}"/>
          </ac:spMkLst>
        </pc:spChg>
        <pc:spChg chg="mod">
          <ac:chgData name="Mike Jones" userId="9ad1ed2f9d6d7e5f" providerId="LiveId" clId="{ABB0117F-1253-44DD-9326-F618D86F588F}" dt="2023-05-08T16:31:54.732" v="635" actId="1076"/>
          <ac:spMkLst>
            <pc:docMk/>
            <pc:sldMk cId="3059739656" sldId="333"/>
            <ac:spMk id="8" creationId="{BB954D92-E511-D0E7-22AD-DC805F22F7F1}"/>
          </ac:spMkLst>
        </pc:spChg>
        <pc:spChg chg="mod">
          <ac:chgData name="Mike Jones" userId="9ad1ed2f9d6d7e5f" providerId="LiveId" clId="{ABB0117F-1253-44DD-9326-F618D86F588F}" dt="2023-05-08T16:41:23.331" v="969" actId="1076"/>
          <ac:spMkLst>
            <pc:docMk/>
            <pc:sldMk cId="3059739656" sldId="333"/>
            <ac:spMk id="9" creationId="{53F09A60-C517-5093-65CA-61F04F49A0A5}"/>
          </ac:spMkLst>
        </pc:spChg>
        <pc:spChg chg="del">
          <ac:chgData name="Mike Jones" userId="9ad1ed2f9d6d7e5f" providerId="LiveId" clId="{ABB0117F-1253-44DD-9326-F618D86F588F}" dt="2023-05-08T16:32:28.251" v="640" actId="478"/>
          <ac:spMkLst>
            <pc:docMk/>
            <pc:sldMk cId="3059739656" sldId="333"/>
            <ac:spMk id="12" creationId="{E11296AA-6AAC-CAE9-D7C4-421FDCC49AC3}"/>
          </ac:spMkLst>
        </pc:spChg>
        <pc:spChg chg="del">
          <ac:chgData name="Mike Jones" userId="9ad1ed2f9d6d7e5f" providerId="LiveId" clId="{ABB0117F-1253-44DD-9326-F618D86F588F}" dt="2023-05-08T16:32:26.274" v="639" actId="478"/>
          <ac:spMkLst>
            <pc:docMk/>
            <pc:sldMk cId="3059739656" sldId="333"/>
            <ac:spMk id="13" creationId="{40E6CF66-CC3F-886A-9885-72B24D0300ED}"/>
          </ac:spMkLst>
        </pc:spChg>
        <pc:picChg chg="add del mod">
          <ac:chgData name="Mike Jones" userId="9ad1ed2f9d6d7e5f" providerId="LiveId" clId="{ABB0117F-1253-44DD-9326-F618D86F588F}" dt="2023-05-08T16:39:33.141" v="927" actId="478"/>
          <ac:picMkLst>
            <pc:docMk/>
            <pc:sldMk cId="3059739656" sldId="333"/>
            <ac:picMk id="3" creationId="{D136F2F5-5B16-DFA5-29F0-F63C3B158CBB}"/>
          </ac:picMkLst>
        </pc:picChg>
        <pc:picChg chg="add del mod">
          <ac:chgData name="Mike Jones" userId="9ad1ed2f9d6d7e5f" providerId="LiveId" clId="{ABB0117F-1253-44DD-9326-F618D86F588F}" dt="2023-05-08T16:39:47.656" v="930" actId="478"/>
          <ac:picMkLst>
            <pc:docMk/>
            <pc:sldMk cId="3059739656" sldId="333"/>
            <ac:picMk id="4" creationId="{5BE25E61-EA3A-4C86-D45A-0E9CDC394C43}"/>
          </ac:picMkLst>
        </pc:picChg>
        <pc:picChg chg="del">
          <ac:chgData name="Mike Jones" userId="9ad1ed2f9d6d7e5f" providerId="LiveId" clId="{ABB0117F-1253-44DD-9326-F618D86F588F}" dt="2023-05-08T16:31:58.690" v="636" actId="478"/>
          <ac:picMkLst>
            <pc:docMk/>
            <pc:sldMk cId="3059739656" sldId="333"/>
            <ac:picMk id="11" creationId="{2457C848-FA52-0E03-62B0-2448C0363E8B}"/>
          </ac:picMkLst>
        </pc:picChg>
      </pc:sldChg>
      <pc:sldChg chg="addSp delSp modSp add del mod">
        <pc:chgData name="Mike Jones" userId="9ad1ed2f9d6d7e5f" providerId="LiveId" clId="{ABB0117F-1253-44DD-9326-F618D86F588F}" dt="2023-05-18T10:33:57.078" v="3311" actId="1076"/>
        <pc:sldMkLst>
          <pc:docMk/>
          <pc:sldMk cId="1909312041" sldId="334"/>
        </pc:sldMkLst>
        <pc:spChg chg="del">
          <ac:chgData name="Mike Jones" userId="9ad1ed2f9d6d7e5f" providerId="LiveId" clId="{ABB0117F-1253-44DD-9326-F618D86F588F}" dt="2023-05-08T17:06:30.677" v="1194" actId="478"/>
          <ac:spMkLst>
            <pc:docMk/>
            <pc:sldMk cId="1909312041" sldId="334"/>
            <ac:spMk id="5" creationId="{875683FD-8E28-E892-5B8D-20BF383D20A0}"/>
          </ac:spMkLst>
        </pc:spChg>
        <pc:spChg chg="del">
          <ac:chgData name="Mike Jones" userId="9ad1ed2f9d6d7e5f" providerId="LiveId" clId="{ABB0117F-1253-44DD-9326-F618D86F588F}" dt="2023-05-08T17:06:42.980" v="1195" actId="478"/>
          <ac:spMkLst>
            <pc:docMk/>
            <pc:sldMk cId="1909312041" sldId="334"/>
            <ac:spMk id="6" creationId="{6E806F27-34A6-E442-9955-B2604FEC249E}"/>
          </ac:spMkLst>
        </pc:spChg>
        <pc:spChg chg="add mod">
          <ac:chgData name="Mike Jones" userId="9ad1ed2f9d6d7e5f" providerId="LiveId" clId="{ABB0117F-1253-44DD-9326-F618D86F588F}" dt="2023-05-09T14:56:53.266" v="1407" actId="1076"/>
          <ac:spMkLst>
            <pc:docMk/>
            <pc:sldMk cId="1909312041" sldId="334"/>
            <ac:spMk id="7" creationId="{82A3C4D1-2406-50E8-54A6-F403B2C16C57}"/>
          </ac:spMkLst>
        </pc:spChg>
        <pc:spChg chg="mod">
          <ac:chgData name="Mike Jones" userId="9ad1ed2f9d6d7e5f" providerId="LiveId" clId="{ABB0117F-1253-44DD-9326-F618D86F588F}" dt="2023-05-18T09:52:52.617" v="2907" actId="1076"/>
          <ac:spMkLst>
            <pc:docMk/>
            <pc:sldMk cId="1909312041" sldId="334"/>
            <ac:spMk id="9" creationId="{53F09A60-C517-5093-65CA-61F04F49A0A5}"/>
          </ac:spMkLst>
        </pc:spChg>
        <pc:picChg chg="add mod">
          <ac:chgData name="Mike Jones" userId="9ad1ed2f9d6d7e5f" providerId="LiveId" clId="{ABB0117F-1253-44DD-9326-F618D86F588F}" dt="2023-05-18T10:33:57.078" v="3311" actId="1076"/>
          <ac:picMkLst>
            <pc:docMk/>
            <pc:sldMk cId="1909312041" sldId="334"/>
            <ac:picMk id="3" creationId="{54CAC6A6-8972-334E-E346-262F7CCB21FF}"/>
          </ac:picMkLst>
        </pc:picChg>
        <pc:picChg chg="add mod">
          <ac:chgData name="Mike Jones" userId="9ad1ed2f9d6d7e5f" providerId="LiveId" clId="{ABB0117F-1253-44DD-9326-F618D86F588F}" dt="2023-05-08T17:20:42.622" v="1281" actId="1076"/>
          <ac:picMkLst>
            <pc:docMk/>
            <pc:sldMk cId="1909312041" sldId="334"/>
            <ac:picMk id="4" creationId="{6A055690-7522-173F-F32B-5942220094DF}"/>
          </ac:picMkLst>
        </pc:picChg>
        <pc:cxnChg chg="add mod">
          <ac:chgData name="Mike Jones" userId="9ad1ed2f9d6d7e5f" providerId="LiveId" clId="{ABB0117F-1253-44DD-9326-F618D86F588F}" dt="2023-05-09T14:56:56.380" v="1408" actId="14100"/>
          <ac:cxnSpMkLst>
            <pc:docMk/>
            <pc:sldMk cId="1909312041" sldId="334"/>
            <ac:cxnSpMk id="11" creationId="{7760A218-57A0-507E-AE5C-4469CC033BE5}"/>
          </ac:cxnSpMkLst>
        </pc:cxnChg>
      </pc:sldChg>
      <pc:sldChg chg="addSp delSp modSp add del mod">
        <pc:chgData name="Mike Jones" userId="9ad1ed2f9d6d7e5f" providerId="LiveId" clId="{ABB0117F-1253-44DD-9326-F618D86F588F}" dt="2023-05-18T10:34:06.612" v="3313" actId="1076"/>
        <pc:sldMkLst>
          <pc:docMk/>
          <pc:sldMk cId="2093152546" sldId="335"/>
        </pc:sldMkLst>
        <pc:spChg chg="mod">
          <ac:chgData name="Mike Jones" userId="9ad1ed2f9d6d7e5f" providerId="LiveId" clId="{ABB0117F-1253-44DD-9326-F618D86F588F}" dt="2023-05-18T08:53:44.870" v="1483" actId="6549"/>
          <ac:spMkLst>
            <pc:docMk/>
            <pc:sldMk cId="2093152546" sldId="335"/>
            <ac:spMk id="7" creationId="{82A3C4D1-2406-50E8-54A6-F403B2C16C57}"/>
          </ac:spMkLst>
        </pc:spChg>
        <pc:spChg chg="mod">
          <ac:chgData name="Mike Jones" userId="9ad1ed2f9d6d7e5f" providerId="LiveId" clId="{ABB0117F-1253-44DD-9326-F618D86F588F}" dt="2023-05-18T09:53:06.784" v="2910" actId="1076"/>
          <ac:spMkLst>
            <pc:docMk/>
            <pc:sldMk cId="2093152546" sldId="335"/>
            <ac:spMk id="9" creationId="{53F09A60-C517-5093-65CA-61F04F49A0A5}"/>
          </ac:spMkLst>
        </pc:spChg>
        <pc:picChg chg="del">
          <ac:chgData name="Mike Jones" userId="9ad1ed2f9d6d7e5f" providerId="LiveId" clId="{ABB0117F-1253-44DD-9326-F618D86F588F}" dt="2023-05-18T08:40:14.674" v="1428" actId="478"/>
          <ac:picMkLst>
            <pc:docMk/>
            <pc:sldMk cId="2093152546" sldId="335"/>
            <ac:picMk id="4" creationId="{6A055690-7522-173F-F32B-5942220094DF}"/>
          </ac:picMkLst>
        </pc:picChg>
        <pc:picChg chg="add mod ord">
          <ac:chgData name="Mike Jones" userId="9ad1ed2f9d6d7e5f" providerId="LiveId" clId="{ABB0117F-1253-44DD-9326-F618D86F588F}" dt="2023-05-18T08:53:38.310" v="1482" actId="1076"/>
          <ac:picMkLst>
            <pc:docMk/>
            <pc:sldMk cId="2093152546" sldId="335"/>
            <ac:picMk id="5" creationId="{A3E374A4-46F3-C318-CB0F-01F79D4602AE}"/>
          </ac:picMkLst>
        </pc:picChg>
        <pc:picChg chg="add mod">
          <ac:chgData name="Mike Jones" userId="9ad1ed2f9d6d7e5f" providerId="LiveId" clId="{ABB0117F-1253-44DD-9326-F618D86F588F}" dt="2023-05-18T10:34:06.612" v="3313" actId="1076"/>
          <ac:picMkLst>
            <pc:docMk/>
            <pc:sldMk cId="2093152546" sldId="335"/>
            <ac:picMk id="6" creationId="{477AEB77-A181-70C5-5903-646EF12CD491}"/>
          </ac:picMkLst>
        </pc:picChg>
        <pc:cxnChg chg="mod">
          <ac:chgData name="Mike Jones" userId="9ad1ed2f9d6d7e5f" providerId="LiveId" clId="{ABB0117F-1253-44DD-9326-F618D86F588F}" dt="2023-05-18T08:53:34.284" v="1481" actId="1076"/>
          <ac:cxnSpMkLst>
            <pc:docMk/>
            <pc:sldMk cId="2093152546" sldId="335"/>
            <ac:cxnSpMk id="11" creationId="{7760A218-57A0-507E-AE5C-4469CC033BE5}"/>
          </ac:cxnSpMkLst>
        </pc:cxnChg>
      </pc:sldChg>
      <pc:sldChg chg="addSp delSp modSp add del mod">
        <pc:chgData name="Mike Jones" userId="9ad1ed2f9d6d7e5f" providerId="LiveId" clId="{ABB0117F-1253-44DD-9326-F618D86F588F}" dt="2023-05-18T09:24:04.422" v="2218" actId="1076"/>
        <pc:sldMkLst>
          <pc:docMk/>
          <pc:sldMk cId="3201026614" sldId="336"/>
        </pc:sldMkLst>
        <pc:spChg chg="add mod">
          <ac:chgData name="Mike Jones" userId="9ad1ed2f9d6d7e5f" providerId="LiveId" clId="{ABB0117F-1253-44DD-9326-F618D86F588F}" dt="2023-05-18T09:22:49.549" v="2204" actId="1076"/>
          <ac:spMkLst>
            <pc:docMk/>
            <pc:sldMk cId="3201026614" sldId="336"/>
            <ac:spMk id="3" creationId="{67F19517-4349-05E0-C52D-0B1D67557E93}"/>
          </ac:spMkLst>
        </pc:spChg>
        <pc:spChg chg="del">
          <ac:chgData name="Mike Jones" userId="9ad1ed2f9d6d7e5f" providerId="LiveId" clId="{ABB0117F-1253-44DD-9326-F618D86F588F}" dt="2023-05-18T08:59:18.122" v="1491" actId="478"/>
          <ac:spMkLst>
            <pc:docMk/>
            <pc:sldMk cId="3201026614" sldId="336"/>
            <ac:spMk id="7" creationId="{82A3C4D1-2406-50E8-54A6-F403B2C16C57}"/>
          </ac:spMkLst>
        </pc:spChg>
        <pc:spChg chg="mod">
          <ac:chgData name="Mike Jones" userId="9ad1ed2f9d6d7e5f" providerId="LiveId" clId="{ABB0117F-1253-44DD-9326-F618D86F588F}" dt="2023-05-18T08:54:38.634" v="1490" actId="20577"/>
          <ac:spMkLst>
            <pc:docMk/>
            <pc:sldMk cId="3201026614" sldId="336"/>
            <ac:spMk id="8" creationId="{BB954D92-E511-D0E7-22AD-DC805F22F7F1}"/>
          </ac:spMkLst>
        </pc:spChg>
        <pc:spChg chg="mod">
          <ac:chgData name="Mike Jones" userId="9ad1ed2f9d6d7e5f" providerId="LiveId" clId="{ABB0117F-1253-44DD-9326-F618D86F588F}" dt="2023-05-18T09:22:42.923" v="2203" actId="1076"/>
          <ac:spMkLst>
            <pc:docMk/>
            <pc:sldMk cId="3201026614" sldId="336"/>
            <ac:spMk id="9" creationId="{53F09A60-C517-5093-65CA-61F04F49A0A5}"/>
          </ac:spMkLst>
        </pc:spChg>
        <pc:spChg chg="add mod">
          <ac:chgData name="Mike Jones" userId="9ad1ed2f9d6d7e5f" providerId="LiveId" clId="{ABB0117F-1253-44DD-9326-F618D86F588F}" dt="2023-05-18T09:22:56.242" v="2205" actId="1076"/>
          <ac:spMkLst>
            <pc:docMk/>
            <pc:sldMk cId="3201026614" sldId="336"/>
            <ac:spMk id="13" creationId="{11C2762F-9147-694D-A5FE-26F98180D9F3}"/>
          </ac:spMkLst>
        </pc:spChg>
        <pc:spChg chg="add mod">
          <ac:chgData name="Mike Jones" userId="9ad1ed2f9d6d7e5f" providerId="LiveId" clId="{ABB0117F-1253-44DD-9326-F618D86F588F}" dt="2023-05-18T09:22:26.686" v="2200" actId="1076"/>
          <ac:spMkLst>
            <pc:docMk/>
            <pc:sldMk cId="3201026614" sldId="336"/>
            <ac:spMk id="15" creationId="{FFCDC36C-FAFF-3ECD-6659-314B743BA825}"/>
          </ac:spMkLst>
        </pc:spChg>
        <pc:spChg chg="add mod">
          <ac:chgData name="Mike Jones" userId="9ad1ed2f9d6d7e5f" providerId="LiveId" clId="{ABB0117F-1253-44DD-9326-F618D86F588F}" dt="2023-05-18T09:24:04.422" v="2218" actId="1076"/>
          <ac:spMkLst>
            <pc:docMk/>
            <pc:sldMk cId="3201026614" sldId="336"/>
            <ac:spMk id="19" creationId="{EA3D9A17-3411-5F4F-AF0C-B97C3AB53E2F}"/>
          </ac:spMkLst>
        </pc:spChg>
        <pc:picChg chg="del">
          <ac:chgData name="Mike Jones" userId="9ad1ed2f9d6d7e5f" providerId="LiveId" clId="{ABB0117F-1253-44DD-9326-F618D86F588F}" dt="2023-05-18T08:54:30.805" v="1485" actId="478"/>
          <ac:picMkLst>
            <pc:docMk/>
            <pc:sldMk cId="3201026614" sldId="336"/>
            <ac:picMk id="5" creationId="{A3E374A4-46F3-C318-CB0F-01F79D4602AE}"/>
          </ac:picMkLst>
        </pc:picChg>
        <pc:picChg chg="add del">
          <ac:chgData name="Mike Jones" userId="9ad1ed2f9d6d7e5f" providerId="LiveId" clId="{ABB0117F-1253-44DD-9326-F618D86F588F}" dt="2023-05-18T09:15:08.300" v="2158" actId="478"/>
          <ac:picMkLst>
            <pc:docMk/>
            <pc:sldMk cId="3201026614" sldId="336"/>
            <ac:picMk id="6" creationId="{39DE10DF-55A7-DC88-06E7-914BDD1FB26C}"/>
          </ac:picMkLst>
        </pc:picChg>
        <pc:picChg chg="add mod">
          <ac:chgData name="Mike Jones" userId="9ad1ed2f9d6d7e5f" providerId="LiveId" clId="{ABB0117F-1253-44DD-9326-F618D86F588F}" dt="2023-05-18T09:15:04.413" v="2157" actId="1076"/>
          <ac:picMkLst>
            <pc:docMk/>
            <pc:sldMk cId="3201026614" sldId="336"/>
            <ac:picMk id="12" creationId="{87591E60-1B13-13D5-C33F-C67818761E6C}"/>
          </ac:picMkLst>
        </pc:picChg>
        <pc:picChg chg="add mod">
          <ac:chgData name="Mike Jones" userId="9ad1ed2f9d6d7e5f" providerId="LiveId" clId="{ABB0117F-1253-44DD-9326-F618D86F588F}" dt="2023-05-18T09:23:14.613" v="2207" actId="1076"/>
          <ac:picMkLst>
            <pc:docMk/>
            <pc:sldMk cId="3201026614" sldId="336"/>
            <ac:picMk id="17" creationId="{540DAE37-1B4F-A6B5-4F38-C8451FFD4E24}"/>
          </ac:picMkLst>
        </pc:picChg>
        <pc:cxnChg chg="del">
          <ac:chgData name="Mike Jones" userId="9ad1ed2f9d6d7e5f" providerId="LiveId" clId="{ABB0117F-1253-44DD-9326-F618D86F588F}" dt="2023-05-18T08:59:19.570" v="1492" actId="478"/>
          <ac:cxnSpMkLst>
            <pc:docMk/>
            <pc:sldMk cId="3201026614" sldId="336"/>
            <ac:cxnSpMk id="11" creationId="{7760A218-57A0-507E-AE5C-4469CC033BE5}"/>
          </ac:cxnSpMkLst>
        </pc:cxnChg>
      </pc:sldChg>
      <pc:sldChg chg="addSp delSp modSp add del mod">
        <pc:chgData name="Mike Jones" userId="9ad1ed2f9d6d7e5f" providerId="LiveId" clId="{ABB0117F-1253-44DD-9326-F618D86F588F}" dt="2023-05-18T09:54:29.864" v="2913" actId="14100"/>
        <pc:sldMkLst>
          <pc:docMk/>
          <pc:sldMk cId="904483867" sldId="337"/>
        </pc:sldMkLst>
        <pc:spChg chg="del mod">
          <ac:chgData name="Mike Jones" userId="9ad1ed2f9d6d7e5f" providerId="LiveId" clId="{ABB0117F-1253-44DD-9326-F618D86F588F}" dt="2023-05-18T09:27:57.895" v="2303" actId="478"/>
          <ac:spMkLst>
            <pc:docMk/>
            <pc:sldMk cId="904483867" sldId="337"/>
            <ac:spMk id="3" creationId="{67F19517-4349-05E0-C52D-0B1D67557E93}"/>
          </ac:spMkLst>
        </pc:spChg>
        <pc:spChg chg="mod">
          <ac:chgData name="Mike Jones" userId="9ad1ed2f9d6d7e5f" providerId="LiveId" clId="{ABB0117F-1253-44DD-9326-F618D86F588F}" dt="2023-05-18T09:53:17.831" v="2911" actId="1076"/>
          <ac:spMkLst>
            <pc:docMk/>
            <pc:sldMk cId="904483867" sldId="337"/>
            <ac:spMk id="9" creationId="{53F09A60-C517-5093-65CA-61F04F49A0A5}"/>
          </ac:spMkLst>
        </pc:spChg>
        <pc:spChg chg="add mod">
          <ac:chgData name="Mike Jones" userId="9ad1ed2f9d6d7e5f" providerId="LiveId" clId="{ABB0117F-1253-44DD-9326-F618D86F588F}" dt="2023-05-18T09:54:26.241" v="2912" actId="1076"/>
          <ac:spMkLst>
            <pc:docMk/>
            <pc:sldMk cId="904483867" sldId="337"/>
            <ac:spMk id="10" creationId="{865D1011-17A0-AD76-F97B-52FA9C2A20C0}"/>
          </ac:spMkLst>
        </pc:spChg>
        <pc:spChg chg="del">
          <ac:chgData name="Mike Jones" userId="9ad1ed2f9d6d7e5f" providerId="LiveId" clId="{ABB0117F-1253-44DD-9326-F618D86F588F}" dt="2023-05-18T09:24:25.338" v="2224" actId="478"/>
          <ac:spMkLst>
            <pc:docMk/>
            <pc:sldMk cId="904483867" sldId="337"/>
            <ac:spMk id="13" creationId="{11C2762F-9147-694D-A5FE-26F98180D9F3}"/>
          </ac:spMkLst>
        </pc:spChg>
        <pc:spChg chg="del">
          <ac:chgData name="Mike Jones" userId="9ad1ed2f9d6d7e5f" providerId="LiveId" clId="{ABB0117F-1253-44DD-9326-F618D86F588F}" dt="2023-05-18T09:24:20.582" v="2221" actId="478"/>
          <ac:spMkLst>
            <pc:docMk/>
            <pc:sldMk cId="904483867" sldId="337"/>
            <ac:spMk id="15" creationId="{FFCDC36C-FAFF-3ECD-6659-314B743BA825}"/>
          </ac:spMkLst>
        </pc:spChg>
        <pc:spChg chg="del">
          <ac:chgData name="Mike Jones" userId="9ad1ed2f9d6d7e5f" providerId="LiveId" clId="{ABB0117F-1253-44DD-9326-F618D86F588F}" dt="2023-05-18T09:24:23.162" v="2223" actId="478"/>
          <ac:spMkLst>
            <pc:docMk/>
            <pc:sldMk cId="904483867" sldId="337"/>
            <ac:spMk id="19" creationId="{EA3D9A17-3411-5F4F-AF0C-B97C3AB53E2F}"/>
          </ac:spMkLst>
        </pc:spChg>
        <pc:spChg chg="add mod">
          <ac:chgData name="Mike Jones" userId="9ad1ed2f9d6d7e5f" providerId="LiveId" clId="{ABB0117F-1253-44DD-9326-F618D86F588F}" dt="2023-05-18T09:31:42.266" v="2470" actId="1076"/>
          <ac:spMkLst>
            <pc:docMk/>
            <pc:sldMk cId="904483867" sldId="337"/>
            <ac:spMk id="21" creationId="{6D0FAD2B-A2F9-BC45-3682-C11290193FA2}"/>
          </ac:spMkLst>
        </pc:spChg>
        <pc:picChg chg="add del">
          <ac:chgData name="Mike Jones" userId="9ad1ed2f9d6d7e5f" providerId="LiveId" clId="{ABB0117F-1253-44DD-9326-F618D86F588F}" dt="2023-05-18T09:27:43.661" v="2297" actId="478"/>
          <ac:picMkLst>
            <pc:docMk/>
            <pc:sldMk cId="904483867" sldId="337"/>
            <ac:picMk id="5" creationId="{0C83B7C6-19F5-3D94-29DC-1B374C719DD6}"/>
          </ac:picMkLst>
        </pc:picChg>
        <pc:picChg chg="add mod">
          <ac:chgData name="Mike Jones" userId="9ad1ed2f9d6d7e5f" providerId="LiveId" clId="{ABB0117F-1253-44DD-9326-F618D86F588F}" dt="2023-05-18T09:28:20.759" v="2307" actId="1076"/>
          <ac:picMkLst>
            <pc:docMk/>
            <pc:sldMk cId="904483867" sldId="337"/>
            <ac:picMk id="7" creationId="{70B94B25-C73C-0C84-06FB-7311836F2D32}"/>
          </ac:picMkLst>
        </pc:picChg>
        <pc:picChg chg="add del mod">
          <ac:chgData name="Mike Jones" userId="9ad1ed2f9d6d7e5f" providerId="LiveId" clId="{ABB0117F-1253-44DD-9326-F618D86F588F}" dt="2023-05-18T09:30:01.342" v="2417" actId="478"/>
          <ac:picMkLst>
            <pc:docMk/>
            <pc:sldMk cId="904483867" sldId="337"/>
            <ac:picMk id="11" creationId="{7DD07F06-CBCF-BC4B-D4C7-DC1CC483FC2E}"/>
          </ac:picMkLst>
        </pc:picChg>
        <pc:picChg chg="del">
          <ac:chgData name="Mike Jones" userId="9ad1ed2f9d6d7e5f" providerId="LiveId" clId="{ABB0117F-1253-44DD-9326-F618D86F588F}" dt="2023-05-18T09:24:19.058" v="2220" actId="478"/>
          <ac:picMkLst>
            <pc:docMk/>
            <pc:sldMk cId="904483867" sldId="337"/>
            <ac:picMk id="12" creationId="{87591E60-1B13-13D5-C33F-C67818761E6C}"/>
          </ac:picMkLst>
        </pc:picChg>
        <pc:picChg chg="del">
          <ac:chgData name="Mike Jones" userId="9ad1ed2f9d6d7e5f" providerId="LiveId" clId="{ABB0117F-1253-44DD-9326-F618D86F588F}" dt="2023-05-18T09:24:21.317" v="2222" actId="478"/>
          <ac:picMkLst>
            <pc:docMk/>
            <pc:sldMk cId="904483867" sldId="337"/>
            <ac:picMk id="17" creationId="{540DAE37-1B4F-A6B5-4F38-C8451FFD4E24}"/>
          </ac:picMkLst>
        </pc:picChg>
        <pc:cxnChg chg="add mod">
          <ac:chgData name="Mike Jones" userId="9ad1ed2f9d6d7e5f" providerId="LiveId" clId="{ABB0117F-1253-44DD-9326-F618D86F588F}" dt="2023-05-18T09:54:29.864" v="2913" actId="14100"/>
          <ac:cxnSpMkLst>
            <pc:docMk/>
            <pc:sldMk cId="904483867" sldId="337"/>
            <ac:cxnSpMk id="14" creationId="{40BA439E-1ACE-0B1F-3C66-C7C71D43AC56}"/>
          </ac:cxnSpMkLst>
        </pc:cxnChg>
      </pc:sldChg>
      <pc:sldChg chg="addSp delSp modSp add del mod">
        <pc:chgData name="Mike Jones" userId="9ad1ed2f9d6d7e5f" providerId="LiveId" clId="{ABB0117F-1253-44DD-9326-F618D86F588F}" dt="2023-05-18T13:15:32.794" v="5527" actId="20577"/>
        <pc:sldMkLst>
          <pc:docMk/>
          <pc:sldMk cId="1118687915" sldId="338"/>
        </pc:sldMkLst>
        <pc:spChg chg="add mod">
          <ac:chgData name="Mike Jones" userId="9ad1ed2f9d6d7e5f" providerId="LiveId" clId="{ABB0117F-1253-44DD-9326-F618D86F588F}" dt="2023-05-18T13:15:32.794" v="5527" actId="20577"/>
          <ac:spMkLst>
            <pc:docMk/>
            <pc:sldMk cId="1118687915" sldId="338"/>
            <ac:spMk id="3" creationId="{6E1D15F6-DF09-A367-BAAF-17C5126D50A2}"/>
          </ac:spMkLst>
        </pc:spChg>
        <pc:spChg chg="mod">
          <ac:chgData name="Mike Jones" userId="9ad1ed2f9d6d7e5f" providerId="LiveId" clId="{ABB0117F-1253-44DD-9326-F618D86F588F}" dt="2023-05-18T13:13:54.298" v="5487" actId="1076"/>
          <ac:spMkLst>
            <pc:docMk/>
            <pc:sldMk cId="1118687915" sldId="338"/>
            <ac:spMk id="9" creationId="{53F09A60-C517-5093-65CA-61F04F49A0A5}"/>
          </ac:spMkLst>
        </pc:spChg>
        <pc:spChg chg="del">
          <ac:chgData name="Mike Jones" userId="9ad1ed2f9d6d7e5f" providerId="LiveId" clId="{ABB0117F-1253-44DD-9326-F618D86F588F}" dt="2023-05-18T09:32:40.512" v="2557" actId="478"/>
          <ac:spMkLst>
            <pc:docMk/>
            <pc:sldMk cId="1118687915" sldId="338"/>
            <ac:spMk id="10" creationId="{865D1011-17A0-AD76-F97B-52FA9C2A20C0}"/>
          </ac:spMkLst>
        </pc:spChg>
        <pc:spChg chg="add mod">
          <ac:chgData name="Mike Jones" userId="9ad1ed2f9d6d7e5f" providerId="LiveId" clId="{ABB0117F-1253-44DD-9326-F618D86F588F}" dt="2023-05-18T13:14:33.614" v="5501" actId="20577"/>
          <ac:spMkLst>
            <pc:docMk/>
            <pc:sldMk cId="1118687915" sldId="338"/>
            <ac:spMk id="11" creationId="{01C40791-32FB-9A3C-2781-2DFBC1BCA5DD}"/>
          </ac:spMkLst>
        </pc:spChg>
        <pc:spChg chg="add mod">
          <ac:chgData name="Mike Jones" userId="9ad1ed2f9d6d7e5f" providerId="LiveId" clId="{ABB0117F-1253-44DD-9326-F618D86F588F}" dt="2023-05-18T10:37:16.554" v="3352" actId="1076"/>
          <ac:spMkLst>
            <pc:docMk/>
            <pc:sldMk cId="1118687915" sldId="338"/>
            <ac:spMk id="13" creationId="{44FB2754-B6CF-45C4-9886-E22295C84BE6}"/>
          </ac:spMkLst>
        </pc:spChg>
        <pc:picChg chg="add del">
          <ac:chgData name="Mike Jones" userId="9ad1ed2f9d6d7e5f" providerId="LiveId" clId="{ABB0117F-1253-44DD-9326-F618D86F588F}" dt="2023-05-18T09:33:22.719" v="2560" actId="478"/>
          <ac:picMkLst>
            <pc:docMk/>
            <pc:sldMk cId="1118687915" sldId="338"/>
            <ac:picMk id="4" creationId="{7EE33BB2-9450-C925-6E43-9E9D6752DF60}"/>
          </ac:picMkLst>
        </pc:picChg>
        <pc:picChg chg="add mod">
          <ac:chgData name="Mike Jones" userId="9ad1ed2f9d6d7e5f" providerId="LiveId" clId="{ABB0117F-1253-44DD-9326-F618D86F588F}" dt="2023-05-18T09:54:47.256" v="2914" actId="1076"/>
          <ac:picMkLst>
            <pc:docMk/>
            <pc:sldMk cId="1118687915" sldId="338"/>
            <ac:picMk id="6" creationId="{D04341AD-A2C1-AA57-18AE-C9D73FCDF644}"/>
          </ac:picMkLst>
        </pc:picChg>
        <pc:picChg chg="del">
          <ac:chgData name="Mike Jones" userId="9ad1ed2f9d6d7e5f" providerId="LiveId" clId="{ABB0117F-1253-44DD-9326-F618D86F588F}" dt="2023-05-18T09:31:05.472" v="2459" actId="478"/>
          <ac:picMkLst>
            <pc:docMk/>
            <pc:sldMk cId="1118687915" sldId="338"/>
            <ac:picMk id="7" creationId="{70B94B25-C73C-0C84-06FB-7311836F2D32}"/>
          </ac:picMkLst>
        </pc:picChg>
        <pc:cxnChg chg="del">
          <ac:chgData name="Mike Jones" userId="9ad1ed2f9d6d7e5f" providerId="LiveId" clId="{ABB0117F-1253-44DD-9326-F618D86F588F}" dt="2023-05-18T09:32:41.305" v="2558" actId="478"/>
          <ac:cxnSpMkLst>
            <pc:docMk/>
            <pc:sldMk cId="1118687915" sldId="338"/>
            <ac:cxnSpMk id="14" creationId="{40BA439E-1ACE-0B1F-3C66-C7C71D43AC56}"/>
          </ac:cxnSpMkLst>
        </pc:cxnChg>
      </pc:sldChg>
      <pc:sldChg chg="addSp delSp modSp add mod">
        <pc:chgData name="Mike Jones" userId="9ad1ed2f9d6d7e5f" providerId="LiveId" clId="{ABB0117F-1253-44DD-9326-F618D86F588F}" dt="2023-05-18T13:16:22.243" v="5548" actId="20577"/>
        <pc:sldMkLst>
          <pc:docMk/>
          <pc:sldMk cId="2565946288" sldId="339"/>
        </pc:sldMkLst>
        <pc:spChg chg="add mod">
          <ac:chgData name="Mike Jones" userId="9ad1ed2f9d6d7e5f" providerId="LiveId" clId="{ABB0117F-1253-44DD-9326-F618D86F588F}" dt="2023-05-18T13:16:22.243" v="5548" actId="20577"/>
          <ac:spMkLst>
            <pc:docMk/>
            <pc:sldMk cId="2565946288" sldId="339"/>
            <ac:spMk id="7" creationId="{A47428A2-01FF-1FE4-B371-7782F20A2DED}"/>
          </ac:spMkLst>
        </pc:spChg>
        <pc:spChg chg="del">
          <ac:chgData name="Mike Jones" userId="9ad1ed2f9d6d7e5f" providerId="LiveId" clId="{ABB0117F-1253-44DD-9326-F618D86F588F}" dt="2023-05-18T09:35:54.415" v="2684" actId="478"/>
          <ac:spMkLst>
            <pc:docMk/>
            <pc:sldMk cId="2565946288" sldId="339"/>
            <ac:spMk id="9" creationId="{53F09A60-C517-5093-65CA-61F04F49A0A5}"/>
          </ac:spMkLst>
        </pc:spChg>
        <pc:spChg chg="del">
          <ac:chgData name="Mike Jones" userId="9ad1ed2f9d6d7e5f" providerId="LiveId" clId="{ABB0117F-1253-44DD-9326-F618D86F588F}" dt="2023-05-18T09:35:55.577" v="2685" actId="478"/>
          <ac:spMkLst>
            <pc:docMk/>
            <pc:sldMk cId="2565946288" sldId="339"/>
            <ac:spMk id="11" creationId="{01C40791-32FB-9A3C-2781-2DFBC1BCA5DD}"/>
          </ac:spMkLst>
        </pc:spChg>
        <pc:spChg chg="add mod">
          <ac:chgData name="Mike Jones" userId="9ad1ed2f9d6d7e5f" providerId="LiveId" clId="{ABB0117F-1253-44DD-9326-F618D86F588F}" dt="2023-05-18T10:36:07.280" v="3341" actId="1076"/>
          <ac:spMkLst>
            <pc:docMk/>
            <pc:sldMk cId="2565946288" sldId="339"/>
            <ac:spMk id="12" creationId="{421ED34E-5E49-3FE3-4903-06EF1FFA0907}"/>
          </ac:spMkLst>
        </pc:spChg>
        <pc:picChg chg="add mod">
          <ac:chgData name="Mike Jones" userId="9ad1ed2f9d6d7e5f" providerId="LiveId" clId="{ABB0117F-1253-44DD-9326-F618D86F588F}" dt="2023-05-18T09:51:47.711" v="2906" actId="1076"/>
          <ac:picMkLst>
            <pc:docMk/>
            <pc:sldMk cId="2565946288" sldId="339"/>
            <ac:picMk id="4" creationId="{75A10733-BA54-7512-2353-C262CEC8D270}"/>
          </ac:picMkLst>
        </pc:picChg>
        <pc:picChg chg="add del mod">
          <ac:chgData name="Mike Jones" userId="9ad1ed2f9d6d7e5f" providerId="LiveId" clId="{ABB0117F-1253-44DD-9326-F618D86F588F}" dt="2023-05-18T09:38:33.737" v="2697" actId="478"/>
          <ac:picMkLst>
            <pc:docMk/>
            <pc:sldMk cId="2565946288" sldId="339"/>
            <ac:picMk id="5" creationId="{13CFD489-52CA-BDA3-CD8D-4256EC2DFD70}"/>
          </ac:picMkLst>
        </pc:picChg>
        <pc:picChg chg="del">
          <ac:chgData name="Mike Jones" userId="9ad1ed2f9d6d7e5f" providerId="LiveId" clId="{ABB0117F-1253-44DD-9326-F618D86F588F}" dt="2023-05-18T09:35:52.949" v="2683" actId="478"/>
          <ac:picMkLst>
            <pc:docMk/>
            <pc:sldMk cId="2565946288" sldId="339"/>
            <ac:picMk id="6" creationId="{D04341AD-A2C1-AA57-18AE-C9D73FCDF644}"/>
          </ac:picMkLst>
        </pc:picChg>
      </pc:sldChg>
      <pc:sldChg chg="addSp delSp modSp add mod">
        <pc:chgData name="Mike Jones" userId="9ad1ed2f9d6d7e5f" providerId="LiveId" clId="{ABB0117F-1253-44DD-9326-F618D86F588F}" dt="2023-05-18T10:35:18.382" v="3330" actId="1076"/>
        <pc:sldMkLst>
          <pc:docMk/>
          <pc:sldMk cId="2617866548" sldId="340"/>
        </pc:sldMkLst>
        <pc:spChg chg="add mod">
          <ac:chgData name="Mike Jones" userId="9ad1ed2f9d6d7e5f" providerId="LiveId" clId="{ABB0117F-1253-44DD-9326-F618D86F588F}" dt="2023-05-18T10:34:48.859" v="3319"/>
          <ac:spMkLst>
            <pc:docMk/>
            <pc:sldMk cId="2617866548" sldId="340"/>
            <ac:spMk id="6" creationId="{D533BD9C-B558-0F7E-20AE-26AD7B6211BE}"/>
          </ac:spMkLst>
        </pc:spChg>
        <pc:spChg chg="mod">
          <ac:chgData name="Mike Jones" userId="9ad1ed2f9d6d7e5f" providerId="LiveId" clId="{ABB0117F-1253-44DD-9326-F618D86F588F}" dt="2023-05-18T10:01:03.234" v="3150" actId="20577"/>
          <ac:spMkLst>
            <pc:docMk/>
            <pc:sldMk cId="2617866548" sldId="340"/>
            <ac:spMk id="7" creationId="{A47428A2-01FF-1FE4-B371-7782F20A2DED}"/>
          </ac:spMkLst>
        </pc:spChg>
        <pc:spChg chg="mod">
          <ac:chgData name="Mike Jones" userId="9ad1ed2f9d6d7e5f" providerId="LiveId" clId="{ABB0117F-1253-44DD-9326-F618D86F588F}" dt="2023-05-18T09:55:23.999" v="2922" actId="20577"/>
          <ac:spMkLst>
            <pc:docMk/>
            <pc:sldMk cId="2617866548" sldId="340"/>
            <ac:spMk id="8" creationId="{BB954D92-E511-D0E7-22AD-DC805F22F7F1}"/>
          </ac:spMkLst>
        </pc:spChg>
        <pc:spChg chg="add mod">
          <ac:chgData name="Mike Jones" userId="9ad1ed2f9d6d7e5f" providerId="LiveId" clId="{ABB0117F-1253-44DD-9326-F618D86F588F}" dt="2023-05-18T10:35:18.382" v="3330" actId="1076"/>
          <ac:spMkLst>
            <pc:docMk/>
            <pc:sldMk cId="2617866548" sldId="340"/>
            <ac:spMk id="10" creationId="{9E4D4C0B-A557-B1E3-9352-26AC6437067F}"/>
          </ac:spMkLst>
        </pc:spChg>
        <pc:picChg chg="del">
          <ac:chgData name="Mike Jones" userId="9ad1ed2f9d6d7e5f" providerId="LiveId" clId="{ABB0117F-1253-44DD-9326-F618D86F588F}" dt="2023-05-18T09:55:17.883" v="2916" actId="478"/>
          <ac:picMkLst>
            <pc:docMk/>
            <pc:sldMk cId="2617866548" sldId="340"/>
            <ac:picMk id="4" creationId="{75A10733-BA54-7512-2353-C262CEC8D270}"/>
          </ac:picMkLst>
        </pc:picChg>
        <pc:picChg chg="add mod">
          <ac:chgData name="Mike Jones" userId="9ad1ed2f9d6d7e5f" providerId="LiveId" clId="{ABB0117F-1253-44DD-9326-F618D86F588F}" dt="2023-05-18T10:00:01.552" v="3071" actId="1076"/>
          <ac:picMkLst>
            <pc:docMk/>
            <pc:sldMk cId="2617866548" sldId="340"/>
            <ac:picMk id="5" creationId="{35C82667-C1B9-8B7F-5390-085788DF6E36}"/>
          </ac:picMkLst>
        </pc:picChg>
      </pc:sldChg>
      <pc:sldChg chg="addSp delSp modSp add mod">
        <pc:chgData name="Mike Jones" userId="9ad1ed2f9d6d7e5f" providerId="LiveId" clId="{ABB0117F-1253-44DD-9326-F618D86F588F}" dt="2023-05-18T12:32:39.278" v="5409" actId="20577"/>
        <pc:sldMkLst>
          <pc:docMk/>
          <pc:sldMk cId="2915863473" sldId="341"/>
        </pc:sldMkLst>
        <pc:spChg chg="mod">
          <ac:chgData name="Mike Jones" userId="9ad1ed2f9d6d7e5f" providerId="LiveId" clId="{ABB0117F-1253-44DD-9326-F618D86F588F}" dt="2023-05-18T12:32:39.278" v="5409" actId="20577"/>
          <ac:spMkLst>
            <pc:docMk/>
            <pc:sldMk cId="2915863473" sldId="341"/>
            <ac:spMk id="2" creationId="{00000000-0000-0000-0000-000000000000}"/>
          </ac:spMkLst>
        </pc:spChg>
        <pc:spChg chg="del">
          <ac:chgData name="Mike Jones" userId="9ad1ed2f9d6d7e5f" providerId="LiveId" clId="{ABB0117F-1253-44DD-9326-F618D86F588F}" dt="2023-05-18T10:03:26.450" v="3299" actId="478"/>
          <ac:spMkLst>
            <pc:docMk/>
            <pc:sldMk cId="2915863473" sldId="341"/>
            <ac:spMk id="6" creationId="{D533BD9C-B558-0F7E-20AE-26AD7B6211BE}"/>
          </ac:spMkLst>
        </pc:spChg>
        <pc:spChg chg="mod">
          <ac:chgData name="Mike Jones" userId="9ad1ed2f9d6d7e5f" providerId="LiveId" clId="{ABB0117F-1253-44DD-9326-F618D86F588F}" dt="2023-05-18T10:50:22.265" v="3776" actId="20577"/>
          <ac:spMkLst>
            <pc:docMk/>
            <pc:sldMk cId="2915863473" sldId="341"/>
            <ac:spMk id="7" creationId="{A47428A2-01FF-1FE4-B371-7782F20A2DED}"/>
          </ac:spMkLst>
        </pc:spChg>
        <pc:spChg chg="del mod">
          <ac:chgData name="Mike Jones" userId="9ad1ed2f9d6d7e5f" providerId="LiveId" clId="{ABB0117F-1253-44DD-9326-F618D86F588F}" dt="2023-05-18T10:49:58.854" v="3746" actId="478"/>
          <ac:spMkLst>
            <pc:docMk/>
            <pc:sldMk cId="2915863473" sldId="341"/>
            <ac:spMk id="8" creationId="{BB954D92-E511-D0E7-22AD-DC805F22F7F1}"/>
          </ac:spMkLst>
        </pc:spChg>
        <pc:spChg chg="add mod">
          <ac:chgData name="Mike Jones" userId="9ad1ed2f9d6d7e5f" providerId="LiveId" clId="{ABB0117F-1253-44DD-9326-F618D86F588F}" dt="2023-05-18T10:53:39.628" v="3920" actId="1076"/>
          <ac:spMkLst>
            <pc:docMk/>
            <pc:sldMk cId="2915863473" sldId="341"/>
            <ac:spMk id="11" creationId="{889B2803-3065-8FF4-AF09-F28DFE2999AD}"/>
          </ac:spMkLst>
        </pc:spChg>
        <pc:spChg chg="add mod">
          <ac:chgData name="Mike Jones" userId="9ad1ed2f9d6d7e5f" providerId="LiveId" clId="{ABB0117F-1253-44DD-9326-F618D86F588F}" dt="2023-05-18T10:48:51.306" v="3733" actId="20577"/>
          <ac:spMkLst>
            <pc:docMk/>
            <pc:sldMk cId="2915863473" sldId="341"/>
            <ac:spMk id="17" creationId="{9EC16FC2-9CB5-D15F-1475-C3E34AEE136D}"/>
          </ac:spMkLst>
        </pc:spChg>
        <pc:spChg chg="add mod">
          <ac:chgData name="Mike Jones" userId="9ad1ed2f9d6d7e5f" providerId="LiveId" clId="{ABB0117F-1253-44DD-9326-F618D86F588F}" dt="2023-05-18T10:53:47.790" v="3921" actId="1076"/>
          <ac:spMkLst>
            <pc:docMk/>
            <pc:sldMk cId="2915863473" sldId="341"/>
            <ac:spMk id="18" creationId="{BDB3BB9F-5A94-01B1-74C6-721CBB1C2CF2}"/>
          </ac:spMkLst>
        </pc:spChg>
        <pc:picChg chg="add del mod">
          <ac:chgData name="Mike Jones" userId="9ad1ed2f9d6d7e5f" providerId="LiveId" clId="{ABB0117F-1253-44DD-9326-F618D86F588F}" dt="2023-05-18T10:31:41.938" v="3302" actId="478"/>
          <ac:picMkLst>
            <pc:docMk/>
            <pc:sldMk cId="2915863473" sldId="341"/>
            <ac:picMk id="3" creationId="{7C9F3BAF-4E60-CE1D-FD53-C468A88BE76B}"/>
          </ac:picMkLst>
        </pc:picChg>
        <pc:picChg chg="del">
          <ac:chgData name="Mike Jones" userId="9ad1ed2f9d6d7e5f" providerId="LiveId" clId="{ABB0117F-1253-44DD-9326-F618D86F588F}" dt="2023-05-18T10:03:20.980" v="3298" actId="478"/>
          <ac:picMkLst>
            <pc:docMk/>
            <pc:sldMk cId="2915863473" sldId="341"/>
            <ac:picMk id="5" creationId="{35C82667-C1B9-8B7F-5390-085788DF6E36}"/>
          </ac:picMkLst>
        </pc:picChg>
        <pc:picChg chg="add del mod">
          <ac:chgData name="Mike Jones" userId="9ad1ed2f9d6d7e5f" providerId="LiveId" clId="{ABB0117F-1253-44DD-9326-F618D86F588F}" dt="2023-05-18T10:39:02.245" v="3496" actId="478"/>
          <ac:picMkLst>
            <pc:docMk/>
            <pc:sldMk cId="2915863473" sldId="341"/>
            <ac:picMk id="9" creationId="{E27FF7A8-4719-DE6D-7D33-AA53B0C82AD9}"/>
          </ac:picMkLst>
        </pc:picChg>
        <pc:picChg chg="add del mod">
          <ac:chgData name="Mike Jones" userId="9ad1ed2f9d6d7e5f" providerId="LiveId" clId="{ABB0117F-1253-44DD-9326-F618D86F588F}" dt="2023-05-18T10:46:21.584" v="3675" actId="478"/>
          <ac:picMkLst>
            <pc:docMk/>
            <pc:sldMk cId="2915863473" sldId="341"/>
            <ac:picMk id="10" creationId="{B746CF97-D8BB-9EA9-9E8E-ED899ACF4FD7}"/>
          </ac:picMkLst>
        </pc:picChg>
        <pc:picChg chg="add mod">
          <ac:chgData name="Mike Jones" userId="9ad1ed2f9d6d7e5f" providerId="LiveId" clId="{ABB0117F-1253-44DD-9326-F618D86F588F}" dt="2023-05-18T10:46:18.165" v="3674" actId="1076"/>
          <ac:picMkLst>
            <pc:docMk/>
            <pc:sldMk cId="2915863473" sldId="341"/>
            <ac:picMk id="13" creationId="{48985B3B-9657-C7C6-15ED-6C73EF270584}"/>
          </ac:picMkLst>
        </pc:picChg>
        <pc:picChg chg="add del mod">
          <ac:chgData name="Mike Jones" userId="9ad1ed2f9d6d7e5f" providerId="LiveId" clId="{ABB0117F-1253-44DD-9326-F618D86F588F}" dt="2023-05-18T10:47:05.944" v="3680" actId="478"/>
          <ac:picMkLst>
            <pc:docMk/>
            <pc:sldMk cId="2915863473" sldId="341"/>
            <ac:picMk id="14" creationId="{954BED51-9ABB-9988-15F2-32A18DAE17F8}"/>
          </ac:picMkLst>
        </pc:picChg>
        <pc:picChg chg="add del mod">
          <ac:chgData name="Mike Jones" userId="9ad1ed2f9d6d7e5f" providerId="LiveId" clId="{ABB0117F-1253-44DD-9326-F618D86F588F}" dt="2023-05-18T10:47:26.637" v="3682"/>
          <ac:picMkLst>
            <pc:docMk/>
            <pc:sldMk cId="2915863473" sldId="341"/>
            <ac:picMk id="15" creationId="{02B11332-C958-9053-D404-6F019A759C26}"/>
          </ac:picMkLst>
        </pc:picChg>
        <pc:picChg chg="add del mod">
          <ac:chgData name="Mike Jones" userId="9ad1ed2f9d6d7e5f" providerId="LiveId" clId="{ABB0117F-1253-44DD-9326-F618D86F588F}" dt="2023-05-18T10:47:34.082" v="3686" actId="478"/>
          <ac:picMkLst>
            <pc:docMk/>
            <pc:sldMk cId="2915863473" sldId="341"/>
            <ac:picMk id="16" creationId="{BDF0C5B0-16F0-55B9-FD86-468098F4D067}"/>
          </ac:picMkLst>
        </pc:picChg>
      </pc:sldChg>
      <pc:sldChg chg="addSp delSp modSp add mod">
        <pc:chgData name="Mike Jones" userId="9ad1ed2f9d6d7e5f" providerId="LiveId" clId="{ABB0117F-1253-44DD-9326-F618D86F588F}" dt="2023-05-18T13:19:39.012" v="5592" actId="20577"/>
        <pc:sldMkLst>
          <pc:docMk/>
          <pc:sldMk cId="3067074801" sldId="342"/>
        </pc:sldMkLst>
        <pc:spChg chg="del">
          <ac:chgData name="Mike Jones" userId="9ad1ed2f9d6d7e5f" providerId="LiveId" clId="{ABB0117F-1253-44DD-9326-F618D86F588F}" dt="2023-05-18T10:52:16.284" v="3878" actId="478"/>
          <ac:spMkLst>
            <pc:docMk/>
            <pc:sldMk cId="3067074801" sldId="342"/>
            <ac:spMk id="2" creationId="{00000000-0000-0000-0000-000000000000}"/>
          </ac:spMkLst>
        </pc:spChg>
        <pc:spChg chg="add del mod">
          <ac:chgData name="Mike Jones" userId="9ad1ed2f9d6d7e5f" providerId="LiveId" clId="{ABB0117F-1253-44DD-9326-F618D86F588F}" dt="2023-05-18T12:32:47.271" v="5410" actId="478"/>
          <ac:spMkLst>
            <pc:docMk/>
            <pc:sldMk cId="3067074801" sldId="342"/>
            <ac:spMk id="3" creationId="{0C6D5BC2-37C0-099C-F1F1-C8A9CCDDD782}"/>
          </ac:spMkLst>
        </pc:spChg>
        <pc:spChg chg="add del mod">
          <ac:chgData name="Mike Jones" userId="9ad1ed2f9d6d7e5f" providerId="LiveId" clId="{ABB0117F-1253-44DD-9326-F618D86F588F}" dt="2023-05-18T10:52:22.870" v="3879" actId="478"/>
          <ac:spMkLst>
            <pc:docMk/>
            <pc:sldMk cId="3067074801" sldId="342"/>
            <ac:spMk id="5" creationId="{1A4757A1-8CF7-CEB6-32AD-B00F96205074}"/>
          </ac:spMkLst>
        </pc:spChg>
        <pc:spChg chg="add mod">
          <ac:chgData name="Mike Jones" userId="9ad1ed2f9d6d7e5f" providerId="LiveId" clId="{ABB0117F-1253-44DD-9326-F618D86F588F}" dt="2023-05-18T12:32:49.697" v="5411"/>
          <ac:spMkLst>
            <pc:docMk/>
            <pc:sldMk cId="3067074801" sldId="342"/>
            <ac:spMk id="6" creationId="{DC234AA6-E55B-3AD2-BB1A-B127C280829B}"/>
          </ac:spMkLst>
        </pc:spChg>
        <pc:spChg chg="mod">
          <ac:chgData name="Mike Jones" userId="9ad1ed2f9d6d7e5f" providerId="LiveId" clId="{ABB0117F-1253-44DD-9326-F618D86F588F}" dt="2023-05-18T13:19:39.012" v="5592" actId="20577"/>
          <ac:spMkLst>
            <pc:docMk/>
            <pc:sldMk cId="3067074801" sldId="342"/>
            <ac:spMk id="7" creationId="{A47428A2-01FF-1FE4-B371-7782F20A2DED}"/>
          </ac:spMkLst>
        </pc:spChg>
        <pc:spChg chg="del">
          <ac:chgData name="Mike Jones" userId="9ad1ed2f9d6d7e5f" providerId="LiveId" clId="{ABB0117F-1253-44DD-9326-F618D86F588F}" dt="2023-05-18T10:52:03.685" v="3876" actId="478"/>
          <ac:spMkLst>
            <pc:docMk/>
            <pc:sldMk cId="3067074801" sldId="342"/>
            <ac:spMk id="8" creationId="{BB954D92-E511-D0E7-22AD-DC805F22F7F1}"/>
          </ac:spMkLst>
        </pc:spChg>
        <pc:picChg chg="mod ord">
          <ac:chgData name="Mike Jones" userId="9ad1ed2f9d6d7e5f" providerId="LiveId" clId="{ABB0117F-1253-44DD-9326-F618D86F588F}" dt="2023-05-18T13:19:11.076" v="5564" actId="1076"/>
          <ac:picMkLst>
            <pc:docMk/>
            <pc:sldMk cId="3067074801" sldId="342"/>
            <ac:picMk id="9" creationId="{E27FF7A8-4719-DE6D-7D33-AA53B0C82AD9}"/>
          </ac:picMkLst>
        </pc:picChg>
      </pc:sldChg>
      <pc:sldChg chg="new del">
        <pc:chgData name="Mike Jones" userId="9ad1ed2f9d6d7e5f" providerId="LiveId" clId="{ABB0117F-1253-44DD-9326-F618D86F588F}" dt="2023-05-18T10:57:38.738" v="4218" actId="47"/>
        <pc:sldMkLst>
          <pc:docMk/>
          <pc:sldMk cId="2214311918" sldId="343"/>
        </pc:sldMkLst>
      </pc:sldChg>
      <pc:sldChg chg="addSp delSp modSp add mod">
        <pc:chgData name="Mike Jones" userId="9ad1ed2f9d6d7e5f" providerId="LiveId" clId="{ABB0117F-1253-44DD-9326-F618D86F588F}" dt="2023-05-18T12:09:12.866" v="4747" actId="1076"/>
        <pc:sldMkLst>
          <pc:docMk/>
          <pc:sldMk cId="3818245957" sldId="343"/>
        </pc:sldMkLst>
        <pc:spChg chg="mod">
          <ac:chgData name="Mike Jones" userId="9ad1ed2f9d6d7e5f" providerId="LiveId" clId="{ABB0117F-1253-44DD-9326-F618D86F588F}" dt="2023-05-18T10:57:49.738" v="4224" actId="20577"/>
          <ac:spMkLst>
            <pc:docMk/>
            <pc:sldMk cId="3818245957" sldId="343"/>
            <ac:spMk id="2" creationId="{00000000-0000-0000-0000-000000000000}"/>
          </ac:spMkLst>
        </pc:spChg>
        <pc:spChg chg="add mod">
          <ac:chgData name="Mike Jones" userId="9ad1ed2f9d6d7e5f" providerId="LiveId" clId="{ABB0117F-1253-44DD-9326-F618D86F588F}" dt="2023-05-18T11:55:06.896" v="4696" actId="1076"/>
          <ac:spMkLst>
            <pc:docMk/>
            <pc:sldMk cId="3818245957" sldId="343"/>
            <ac:spMk id="3" creationId="{E838BB86-D311-4CA3-9E5A-7E6B174466A0}"/>
          </ac:spMkLst>
        </pc:spChg>
        <pc:spChg chg="del">
          <ac:chgData name="Mike Jones" userId="9ad1ed2f9d6d7e5f" providerId="LiveId" clId="{ABB0117F-1253-44DD-9326-F618D86F588F}" dt="2023-05-18T10:57:56.949" v="4227" actId="478"/>
          <ac:spMkLst>
            <pc:docMk/>
            <pc:sldMk cId="3818245957" sldId="343"/>
            <ac:spMk id="6" creationId="{D533BD9C-B558-0F7E-20AE-26AD7B6211BE}"/>
          </ac:spMkLst>
        </pc:spChg>
        <pc:spChg chg="mod">
          <ac:chgData name="Mike Jones" userId="9ad1ed2f9d6d7e5f" providerId="LiveId" clId="{ABB0117F-1253-44DD-9326-F618D86F588F}" dt="2023-05-18T11:44:50.515" v="4560" actId="20577"/>
          <ac:spMkLst>
            <pc:docMk/>
            <pc:sldMk cId="3818245957" sldId="343"/>
            <ac:spMk id="7" creationId="{A47428A2-01FF-1FE4-B371-7782F20A2DED}"/>
          </ac:spMkLst>
        </pc:spChg>
        <pc:spChg chg="del mod">
          <ac:chgData name="Mike Jones" userId="9ad1ed2f9d6d7e5f" providerId="LiveId" clId="{ABB0117F-1253-44DD-9326-F618D86F588F}" dt="2023-05-18T10:58:02.306" v="4229" actId="478"/>
          <ac:spMkLst>
            <pc:docMk/>
            <pc:sldMk cId="3818245957" sldId="343"/>
            <ac:spMk id="8" creationId="{BB954D92-E511-D0E7-22AD-DC805F22F7F1}"/>
          </ac:spMkLst>
        </pc:spChg>
        <pc:spChg chg="del">
          <ac:chgData name="Mike Jones" userId="9ad1ed2f9d6d7e5f" providerId="LiveId" clId="{ABB0117F-1253-44DD-9326-F618D86F588F}" dt="2023-05-18T10:57:54.053" v="4226" actId="478"/>
          <ac:spMkLst>
            <pc:docMk/>
            <pc:sldMk cId="3818245957" sldId="343"/>
            <ac:spMk id="10" creationId="{9E4D4C0B-A557-B1E3-9352-26AC6437067F}"/>
          </ac:spMkLst>
        </pc:spChg>
        <pc:spChg chg="add del mod">
          <ac:chgData name="Mike Jones" userId="9ad1ed2f9d6d7e5f" providerId="LiveId" clId="{ABB0117F-1253-44DD-9326-F618D86F588F}" dt="2023-05-18T11:59:50.027" v="4704" actId="478"/>
          <ac:spMkLst>
            <pc:docMk/>
            <pc:sldMk cId="3818245957" sldId="343"/>
            <ac:spMk id="11" creationId="{324F6A82-C718-A8DF-819E-4A4ABDB900EA}"/>
          </ac:spMkLst>
        </pc:spChg>
        <pc:spChg chg="add mod">
          <ac:chgData name="Mike Jones" userId="9ad1ed2f9d6d7e5f" providerId="LiveId" clId="{ABB0117F-1253-44DD-9326-F618D86F588F}" dt="2023-05-18T12:01:29.299" v="4723" actId="1076"/>
          <ac:spMkLst>
            <pc:docMk/>
            <pc:sldMk cId="3818245957" sldId="343"/>
            <ac:spMk id="15" creationId="{5D4476A5-1DF4-A7C8-FAE8-6938EFB7F4B0}"/>
          </ac:spMkLst>
        </pc:spChg>
        <pc:spChg chg="add mod">
          <ac:chgData name="Mike Jones" userId="9ad1ed2f9d6d7e5f" providerId="LiveId" clId="{ABB0117F-1253-44DD-9326-F618D86F588F}" dt="2023-05-18T12:09:12.866" v="4747" actId="1076"/>
          <ac:spMkLst>
            <pc:docMk/>
            <pc:sldMk cId="3818245957" sldId="343"/>
            <ac:spMk id="21" creationId="{35531F41-8E38-5A7E-1288-9FED97538A4C}"/>
          </ac:spMkLst>
        </pc:spChg>
        <pc:picChg chg="add del mod">
          <ac:chgData name="Mike Jones" userId="9ad1ed2f9d6d7e5f" providerId="LiveId" clId="{ABB0117F-1253-44DD-9326-F618D86F588F}" dt="2023-05-18T11:59:46.799" v="4703" actId="478"/>
          <ac:picMkLst>
            <pc:docMk/>
            <pc:sldMk cId="3818245957" sldId="343"/>
            <ac:picMk id="4" creationId="{461CD7BF-85A9-65B7-A852-413BC78DB961}"/>
          </ac:picMkLst>
        </pc:picChg>
        <pc:picChg chg="del">
          <ac:chgData name="Mike Jones" userId="9ad1ed2f9d6d7e5f" providerId="LiveId" clId="{ABB0117F-1253-44DD-9326-F618D86F588F}" dt="2023-05-18T10:57:52.570" v="4225" actId="478"/>
          <ac:picMkLst>
            <pc:docMk/>
            <pc:sldMk cId="3818245957" sldId="343"/>
            <ac:picMk id="5" creationId="{35C82667-C1B9-8B7F-5390-085788DF6E36}"/>
          </ac:picMkLst>
        </pc:picChg>
        <pc:picChg chg="add mod ord">
          <ac:chgData name="Mike Jones" userId="9ad1ed2f9d6d7e5f" providerId="LiveId" clId="{ABB0117F-1253-44DD-9326-F618D86F588F}" dt="2023-05-18T12:08:26.377" v="4735" actId="688"/>
          <ac:picMkLst>
            <pc:docMk/>
            <pc:sldMk cId="3818245957" sldId="343"/>
            <ac:picMk id="13" creationId="{AA1D3D41-7044-5023-1446-90B7FF53919F}"/>
          </ac:picMkLst>
        </pc:picChg>
        <pc:picChg chg="add del mod ord">
          <ac:chgData name="Mike Jones" userId="9ad1ed2f9d6d7e5f" providerId="LiveId" clId="{ABB0117F-1253-44DD-9326-F618D86F588F}" dt="2023-05-18T12:08:05.501" v="4731" actId="478"/>
          <ac:picMkLst>
            <pc:docMk/>
            <pc:sldMk cId="3818245957" sldId="343"/>
            <ac:picMk id="17" creationId="{8622994D-9C95-4B92-ADFF-89F61D6845F0}"/>
          </ac:picMkLst>
        </pc:picChg>
        <pc:picChg chg="add mod">
          <ac:chgData name="Mike Jones" userId="9ad1ed2f9d6d7e5f" providerId="LiveId" clId="{ABB0117F-1253-44DD-9326-F618D86F588F}" dt="2023-05-18T12:08:33.601" v="4736" actId="688"/>
          <ac:picMkLst>
            <pc:docMk/>
            <pc:sldMk cId="3818245957" sldId="343"/>
            <ac:picMk id="19" creationId="{D4EFBB24-6358-09C8-D23D-BBAA7B03E5D6}"/>
          </ac:picMkLst>
        </pc:picChg>
      </pc:sldChg>
      <pc:sldChg chg="addSp delSp modSp add mod">
        <pc:chgData name="Mike Jones" userId="9ad1ed2f9d6d7e5f" providerId="LiveId" clId="{ABB0117F-1253-44DD-9326-F618D86F588F}" dt="2023-05-18T12:18:47.229" v="4891" actId="20577"/>
        <pc:sldMkLst>
          <pc:docMk/>
          <pc:sldMk cId="4248312438" sldId="344"/>
        </pc:sldMkLst>
        <pc:spChg chg="del">
          <ac:chgData name="Mike Jones" userId="9ad1ed2f9d6d7e5f" providerId="LiveId" clId="{ABB0117F-1253-44DD-9326-F618D86F588F}" dt="2023-05-18T12:09:41.368" v="4753" actId="478"/>
          <ac:spMkLst>
            <pc:docMk/>
            <pc:sldMk cId="4248312438" sldId="344"/>
            <ac:spMk id="3" creationId="{E838BB86-D311-4CA3-9E5A-7E6B174466A0}"/>
          </ac:spMkLst>
        </pc:spChg>
        <pc:spChg chg="mod">
          <ac:chgData name="Mike Jones" userId="9ad1ed2f9d6d7e5f" providerId="LiveId" clId="{ABB0117F-1253-44DD-9326-F618D86F588F}" dt="2023-05-18T12:10:48.403" v="4877" actId="20577"/>
          <ac:spMkLst>
            <pc:docMk/>
            <pc:sldMk cId="4248312438" sldId="344"/>
            <ac:spMk id="7" creationId="{A47428A2-01FF-1FE4-B371-7782F20A2DED}"/>
          </ac:spMkLst>
        </pc:spChg>
        <pc:spChg chg="add mod">
          <ac:chgData name="Mike Jones" userId="9ad1ed2f9d6d7e5f" providerId="LiveId" clId="{ABB0117F-1253-44DD-9326-F618D86F588F}" dt="2023-05-18T12:18:47.229" v="4891" actId="20577"/>
          <ac:spMkLst>
            <pc:docMk/>
            <pc:sldMk cId="4248312438" sldId="344"/>
            <ac:spMk id="8" creationId="{7B05D39D-79AB-8396-1459-9078D2F860DB}"/>
          </ac:spMkLst>
        </pc:spChg>
        <pc:spChg chg="del">
          <ac:chgData name="Mike Jones" userId="9ad1ed2f9d6d7e5f" providerId="LiveId" clId="{ABB0117F-1253-44DD-9326-F618D86F588F}" dt="2023-05-18T12:09:33.883" v="4752" actId="478"/>
          <ac:spMkLst>
            <pc:docMk/>
            <pc:sldMk cId="4248312438" sldId="344"/>
            <ac:spMk id="15" creationId="{5D4476A5-1DF4-A7C8-FAE8-6938EFB7F4B0}"/>
          </ac:spMkLst>
        </pc:spChg>
        <pc:spChg chg="del">
          <ac:chgData name="Mike Jones" userId="9ad1ed2f9d6d7e5f" providerId="LiveId" clId="{ABB0117F-1253-44DD-9326-F618D86F588F}" dt="2023-05-18T12:09:32.803" v="4751" actId="478"/>
          <ac:spMkLst>
            <pc:docMk/>
            <pc:sldMk cId="4248312438" sldId="344"/>
            <ac:spMk id="21" creationId="{35531F41-8E38-5A7E-1288-9FED97538A4C}"/>
          </ac:spMkLst>
        </pc:spChg>
        <pc:picChg chg="add mod">
          <ac:chgData name="Mike Jones" userId="9ad1ed2f9d6d7e5f" providerId="LiveId" clId="{ABB0117F-1253-44DD-9326-F618D86F588F}" dt="2023-05-18T12:17:22.533" v="4880" actId="1076"/>
          <ac:picMkLst>
            <pc:docMk/>
            <pc:sldMk cId="4248312438" sldId="344"/>
            <ac:picMk id="5" creationId="{4F8E0E1A-D34C-99A4-6204-F21A5F38C786}"/>
          </ac:picMkLst>
        </pc:picChg>
        <pc:picChg chg="del">
          <ac:chgData name="Mike Jones" userId="9ad1ed2f9d6d7e5f" providerId="LiveId" clId="{ABB0117F-1253-44DD-9326-F618D86F588F}" dt="2023-05-18T12:09:30.786" v="4749" actId="478"/>
          <ac:picMkLst>
            <pc:docMk/>
            <pc:sldMk cId="4248312438" sldId="344"/>
            <ac:picMk id="13" creationId="{AA1D3D41-7044-5023-1446-90B7FF53919F}"/>
          </ac:picMkLst>
        </pc:picChg>
        <pc:picChg chg="del">
          <ac:chgData name="Mike Jones" userId="9ad1ed2f9d6d7e5f" providerId="LiveId" clId="{ABB0117F-1253-44DD-9326-F618D86F588F}" dt="2023-05-18T12:09:31.567" v="4750" actId="478"/>
          <ac:picMkLst>
            <pc:docMk/>
            <pc:sldMk cId="4248312438" sldId="344"/>
            <ac:picMk id="19" creationId="{D4EFBB24-6358-09C8-D23D-BBAA7B03E5D6}"/>
          </ac:picMkLst>
        </pc:picChg>
      </pc:sldChg>
      <pc:sldChg chg="add del">
        <pc:chgData name="Mike Jones" userId="9ad1ed2f9d6d7e5f" providerId="LiveId" clId="{ABB0117F-1253-44DD-9326-F618D86F588F}" dt="2023-05-18T12:19:37.313" v="4893" actId="47"/>
        <pc:sldMkLst>
          <pc:docMk/>
          <pc:sldMk cId="1131178329" sldId="345"/>
        </pc:sldMkLst>
      </pc:sldChg>
      <pc:sldChg chg="addSp delSp modSp add mod">
        <pc:chgData name="Mike Jones" userId="9ad1ed2f9d6d7e5f" providerId="LiveId" clId="{ABB0117F-1253-44DD-9326-F618D86F588F}" dt="2023-05-18T12:31:56.941" v="5372" actId="20577"/>
        <pc:sldMkLst>
          <pc:docMk/>
          <pc:sldMk cId="3880671878" sldId="345"/>
        </pc:sldMkLst>
        <pc:spChg chg="mod">
          <ac:chgData name="Mike Jones" userId="9ad1ed2f9d6d7e5f" providerId="LiveId" clId="{ABB0117F-1253-44DD-9326-F618D86F588F}" dt="2023-05-18T12:26:40.758" v="4906" actId="20577"/>
          <ac:spMkLst>
            <pc:docMk/>
            <pc:sldMk cId="3880671878" sldId="345"/>
            <ac:spMk id="2" creationId="{00000000-0000-0000-0000-000000000000}"/>
          </ac:spMkLst>
        </pc:spChg>
        <pc:spChg chg="add mod">
          <ac:chgData name="Mike Jones" userId="9ad1ed2f9d6d7e5f" providerId="LiveId" clId="{ABB0117F-1253-44DD-9326-F618D86F588F}" dt="2023-05-18T12:31:56.941" v="5372" actId="20577"/>
          <ac:spMkLst>
            <pc:docMk/>
            <pc:sldMk cId="3880671878" sldId="345"/>
            <ac:spMk id="3" creationId="{DA14A12D-5DA9-AB18-E15F-228F1FF67C4D}"/>
          </ac:spMkLst>
        </pc:spChg>
        <pc:spChg chg="mod">
          <ac:chgData name="Mike Jones" userId="9ad1ed2f9d6d7e5f" providerId="LiveId" clId="{ABB0117F-1253-44DD-9326-F618D86F588F}" dt="2023-05-18T12:28:28.552" v="5115" actId="20577"/>
          <ac:spMkLst>
            <pc:docMk/>
            <pc:sldMk cId="3880671878" sldId="345"/>
            <ac:spMk id="7" creationId="{A47428A2-01FF-1FE4-B371-7782F20A2DED}"/>
          </ac:spMkLst>
        </pc:spChg>
        <pc:spChg chg="del">
          <ac:chgData name="Mike Jones" userId="9ad1ed2f9d6d7e5f" providerId="LiveId" clId="{ABB0117F-1253-44DD-9326-F618D86F588F}" dt="2023-05-18T12:19:44.673" v="4896" actId="478"/>
          <ac:spMkLst>
            <pc:docMk/>
            <pc:sldMk cId="3880671878" sldId="345"/>
            <ac:spMk id="8" creationId="{7B05D39D-79AB-8396-1459-9078D2F860DB}"/>
          </ac:spMkLst>
        </pc:spChg>
        <pc:picChg chg="del">
          <ac:chgData name="Mike Jones" userId="9ad1ed2f9d6d7e5f" providerId="LiveId" clId="{ABB0117F-1253-44DD-9326-F618D86F588F}" dt="2023-05-18T12:19:42.432" v="4895" actId="478"/>
          <ac:picMkLst>
            <pc:docMk/>
            <pc:sldMk cId="3880671878" sldId="345"/>
            <ac:picMk id="5" creationId="{4F8E0E1A-D34C-99A4-6204-F21A5F38C786}"/>
          </ac:picMkLst>
        </pc:picChg>
      </pc:sldChg>
      <pc:sldChg chg="del">
        <pc:chgData name="Mike Jones" userId="9ad1ed2f9d6d7e5f" providerId="LiveId" clId="{ABB0117F-1253-44DD-9326-F618D86F588F}" dt="2023-05-08T15:44:02.531" v="6" actId="47"/>
        <pc:sldMkLst>
          <pc:docMk/>
          <pc:sldMk cId="3936275447" sldId="348"/>
        </pc:sldMkLst>
      </pc:sldChg>
      <pc:sldChg chg="del">
        <pc:chgData name="Mike Jones" userId="9ad1ed2f9d6d7e5f" providerId="LiveId" clId="{ABB0117F-1253-44DD-9326-F618D86F588F}" dt="2023-05-08T15:44:03.431" v="7" actId="47"/>
        <pc:sldMkLst>
          <pc:docMk/>
          <pc:sldMk cId="1874883699" sldId="350"/>
        </pc:sldMkLst>
      </pc:sldChg>
      <pc:sldChg chg="del">
        <pc:chgData name="Mike Jones" userId="9ad1ed2f9d6d7e5f" providerId="LiveId" clId="{ABB0117F-1253-44DD-9326-F618D86F588F}" dt="2023-05-08T15:44:04.562" v="8" actId="47"/>
        <pc:sldMkLst>
          <pc:docMk/>
          <pc:sldMk cId="1066620125" sldId="351"/>
        </pc:sldMkLst>
      </pc:sldChg>
    </pc:docChg>
  </pc:docChgLst>
  <pc:docChgLst>
    <pc:chgData name="Mike Jones" userId="9ad1ed2f9d6d7e5f" providerId="LiveId" clId="{8279004B-0DA7-4023-ACC2-4585DA4C11E7}"/>
    <pc:docChg chg="undo custSel addSld delSld modSld">
      <pc:chgData name="Mike Jones" userId="9ad1ed2f9d6d7e5f" providerId="LiveId" clId="{8279004B-0DA7-4023-ACC2-4585DA4C11E7}" dt="2023-05-20T14:42:51.950" v="4817" actId="1076"/>
      <pc:docMkLst>
        <pc:docMk/>
      </pc:docMkLst>
      <pc:sldChg chg="modSp mod">
        <pc:chgData name="Mike Jones" userId="9ad1ed2f9d6d7e5f" providerId="LiveId" clId="{8279004B-0DA7-4023-ACC2-4585DA4C11E7}" dt="2023-05-18T13:22:32.739" v="2" actId="20577"/>
        <pc:sldMkLst>
          <pc:docMk/>
          <pc:sldMk cId="0" sldId="256"/>
        </pc:sldMkLst>
        <pc:spChg chg="mod">
          <ac:chgData name="Mike Jones" userId="9ad1ed2f9d6d7e5f" providerId="LiveId" clId="{8279004B-0DA7-4023-ACC2-4585DA4C11E7}" dt="2023-05-18T13:22:32.739" v="2" actId="20577"/>
          <ac:spMkLst>
            <pc:docMk/>
            <pc:sldMk cId="0" sldId="256"/>
            <ac:spMk id="2053" creationId="{00000000-0000-0000-0000-000000000000}"/>
          </ac:spMkLst>
        </pc:spChg>
      </pc:sldChg>
      <pc:sldChg chg="add del">
        <pc:chgData name="Mike Jones" userId="9ad1ed2f9d6d7e5f" providerId="LiveId" clId="{8279004B-0DA7-4023-ACC2-4585DA4C11E7}" dt="2023-05-18T13:38:57.377" v="396" actId="47"/>
        <pc:sldMkLst>
          <pc:docMk/>
          <pc:sldMk cId="0" sldId="267"/>
        </pc:sldMkLst>
      </pc:sldChg>
      <pc:sldChg chg="addSp delSp modSp mod">
        <pc:chgData name="Mike Jones" userId="9ad1ed2f9d6d7e5f" providerId="LiveId" clId="{8279004B-0DA7-4023-ACC2-4585DA4C11E7}" dt="2023-05-20T13:58:25.698" v="3835" actId="20577"/>
        <pc:sldMkLst>
          <pc:docMk/>
          <pc:sldMk cId="0" sldId="331"/>
        </pc:sldMkLst>
        <pc:spChg chg="mod">
          <ac:chgData name="Mike Jones" userId="9ad1ed2f9d6d7e5f" providerId="LiveId" clId="{8279004B-0DA7-4023-ACC2-4585DA4C11E7}" dt="2023-05-18T13:22:40.820" v="6" actId="20577"/>
          <ac:spMkLst>
            <pc:docMk/>
            <pc:sldMk cId="0" sldId="331"/>
            <ac:spMk id="2" creationId="{00000000-0000-0000-0000-000000000000}"/>
          </ac:spMkLst>
        </pc:spChg>
        <pc:spChg chg="del mod">
          <ac:chgData name="Mike Jones" userId="9ad1ed2f9d6d7e5f" providerId="LiveId" clId="{8279004B-0DA7-4023-ACC2-4585DA4C11E7}" dt="2023-05-18T13:25:22.620" v="8" actId="478"/>
          <ac:spMkLst>
            <pc:docMk/>
            <pc:sldMk cId="0" sldId="331"/>
            <ac:spMk id="3" creationId="{00000000-0000-0000-0000-000000000000}"/>
          </ac:spMkLst>
        </pc:spChg>
        <pc:spChg chg="add del mod">
          <ac:chgData name="Mike Jones" userId="9ad1ed2f9d6d7e5f" providerId="LiveId" clId="{8279004B-0DA7-4023-ACC2-4585DA4C11E7}" dt="2023-05-18T13:25:25.110" v="9" actId="478"/>
          <ac:spMkLst>
            <pc:docMk/>
            <pc:sldMk cId="0" sldId="331"/>
            <ac:spMk id="5" creationId="{97A9E9B5-0608-382E-7814-F274F41648F0}"/>
          </ac:spMkLst>
        </pc:spChg>
        <pc:spChg chg="add mod">
          <ac:chgData name="Mike Jones" userId="9ad1ed2f9d6d7e5f" providerId="LiveId" clId="{8279004B-0DA7-4023-ACC2-4585DA4C11E7}" dt="2023-05-20T13:58:25.698" v="3835" actId="20577"/>
          <ac:spMkLst>
            <pc:docMk/>
            <pc:sldMk cId="0" sldId="331"/>
            <ac:spMk id="6" creationId="{0C0452D0-6375-A477-DAC1-B372D2046AE4}"/>
          </ac:spMkLst>
        </pc:spChg>
      </pc:sldChg>
      <pc:sldChg chg="addSp delSp modSp add del mod">
        <pc:chgData name="Mike Jones" userId="9ad1ed2f9d6d7e5f" providerId="LiveId" clId="{8279004B-0DA7-4023-ACC2-4585DA4C11E7}" dt="2023-05-20T12:49:55.313" v="2648" actId="20577"/>
        <pc:sldMkLst>
          <pc:docMk/>
          <pc:sldMk cId="1811085173" sldId="332"/>
        </pc:sldMkLst>
        <pc:spChg chg="add mod">
          <ac:chgData name="Mike Jones" userId="9ad1ed2f9d6d7e5f" providerId="LiveId" clId="{8279004B-0DA7-4023-ACC2-4585DA4C11E7}" dt="2023-05-18T13:59:48.801" v="1261" actId="1076"/>
          <ac:spMkLst>
            <pc:docMk/>
            <pc:sldMk cId="1811085173" sldId="332"/>
            <ac:spMk id="3" creationId="{55C4835B-61A1-BB95-53D7-BF7F6904F532}"/>
          </ac:spMkLst>
        </pc:spChg>
        <pc:spChg chg="add del mod">
          <ac:chgData name="Mike Jones" userId="9ad1ed2f9d6d7e5f" providerId="LiveId" clId="{8279004B-0DA7-4023-ACC2-4585DA4C11E7}" dt="2023-05-18T13:34:54.181" v="135" actId="478"/>
          <ac:spMkLst>
            <pc:docMk/>
            <pc:sldMk cId="1811085173" sldId="332"/>
            <ac:spMk id="5" creationId="{88271404-61C0-4186-B080-C7F2D48896A5}"/>
          </ac:spMkLst>
        </pc:spChg>
        <pc:spChg chg="add mod">
          <ac:chgData name="Mike Jones" userId="9ad1ed2f9d6d7e5f" providerId="LiveId" clId="{8279004B-0DA7-4023-ACC2-4585DA4C11E7}" dt="2023-05-18T14:00:04.628" v="1274" actId="14100"/>
          <ac:spMkLst>
            <pc:docMk/>
            <pc:sldMk cId="1811085173" sldId="332"/>
            <ac:spMk id="6" creationId="{B788A0BA-41C1-7DFE-561A-1C0D6D5BD6A8}"/>
          </ac:spMkLst>
        </pc:spChg>
        <pc:spChg chg="mod">
          <ac:chgData name="Mike Jones" userId="9ad1ed2f9d6d7e5f" providerId="LiveId" clId="{8279004B-0DA7-4023-ACC2-4585DA4C11E7}" dt="2023-05-20T12:49:55.313" v="2648" actId="20577"/>
          <ac:spMkLst>
            <pc:docMk/>
            <pc:sldMk cId="1811085173" sldId="332"/>
            <ac:spMk id="7" creationId="{73C99334-60A5-94D9-43DD-0EFD639A20F8}"/>
          </ac:spMkLst>
        </pc:spChg>
        <pc:spChg chg="mod">
          <ac:chgData name="Mike Jones" userId="9ad1ed2f9d6d7e5f" providerId="LiveId" clId="{8279004B-0DA7-4023-ACC2-4585DA4C11E7}" dt="2023-05-18T13:58:52.993" v="1247" actId="1076"/>
          <ac:spMkLst>
            <pc:docMk/>
            <pc:sldMk cId="1811085173" sldId="332"/>
            <ac:spMk id="8" creationId="{BB954D92-E511-D0E7-22AD-DC805F22F7F1}"/>
          </ac:spMkLst>
        </pc:spChg>
        <pc:spChg chg="del">
          <ac:chgData name="Mike Jones" userId="9ad1ed2f9d6d7e5f" providerId="LiveId" clId="{8279004B-0DA7-4023-ACC2-4585DA4C11E7}" dt="2023-05-18T13:27:05.154" v="89" actId="478"/>
          <ac:spMkLst>
            <pc:docMk/>
            <pc:sldMk cId="1811085173" sldId="332"/>
            <ac:spMk id="9" creationId="{53F09A60-C517-5093-65CA-61F04F49A0A5}"/>
          </ac:spMkLst>
        </pc:spChg>
        <pc:spChg chg="add mod">
          <ac:chgData name="Mike Jones" userId="9ad1ed2f9d6d7e5f" providerId="LiveId" clId="{8279004B-0DA7-4023-ACC2-4585DA4C11E7}" dt="2023-05-18T14:00:07.328" v="1275" actId="14100"/>
          <ac:spMkLst>
            <pc:docMk/>
            <pc:sldMk cId="1811085173" sldId="332"/>
            <ac:spMk id="10" creationId="{8E2119D5-61D2-571B-AB48-7D4132A39B42}"/>
          </ac:spMkLst>
        </pc:spChg>
        <pc:spChg chg="add mod">
          <ac:chgData name="Mike Jones" userId="9ad1ed2f9d6d7e5f" providerId="LiveId" clId="{8279004B-0DA7-4023-ACC2-4585DA4C11E7}" dt="2023-05-18T14:00:10.688" v="1276" actId="14100"/>
          <ac:spMkLst>
            <pc:docMk/>
            <pc:sldMk cId="1811085173" sldId="332"/>
            <ac:spMk id="11" creationId="{BD2DC8EE-75FD-F889-36D1-9ECFC28E056E}"/>
          </ac:spMkLst>
        </pc:spChg>
        <pc:spChg chg="del">
          <ac:chgData name="Mike Jones" userId="9ad1ed2f9d6d7e5f" providerId="LiveId" clId="{8279004B-0DA7-4023-ACC2-4585DA4C11E7}" dt="2023-05-18T13:27:12.912" v="92" actId="478"/>
          <ac:spMkLst>
            <pc:docMk/>
            <pc:sldMk cId="1811085173" sldId="332"/>
            <ac:spMk id="12" creationId="{E11296AA-6AAC-CAE9-D7C4-421FDCC49AC3}"/>
          </ac:spMkLst>
        </pc:spChg>
        <pc:spChg chg="del">
          <ac:chgData name="Mike Jones" userId="9ad1ed2f9d6d7e5f" providerId="LiveId" clId="{8279004B-0DA7-4023-ACC2-4585DA4C11E7}" dt="2023-05-18T13:27:14.976" v="93" actId="478"/>
          <ac:spMkLst>
            <pc:docMk/>
            <pc:sldMk cId="1811085173" sldId="332"/>
            <ac:spMk id="13" creationId="{40E6CF66-CC3F-886A-9885-72B24D0300ED}"/>
          </ac:spMkLst>
        </pc:spChg>
        <pc:picChg chg="del">
          <ac:chgData name="Mike Jones" userId="9ad1ed2f9d6d7e5f" providerId="LiveId" clId="{8279004B-0DA7-4023-ACC2-4585DA4C11E7}" dt="2023-05-18T13:27:10.114" v="91" actId="478"/>
          <ac:picMkLst>
            <pc:docMk/>
            <pc:sldMk cId="1811085173" sldId="332"/>
            <ac:picMk id="4" creationId="{07906FB1-E112-7201-D9DC-3F3F4635C0FE}"/>
          </ac:picMkLst>
        </pc:picChg>
        <pc:picChg chg="add mod">
          <ac:chgData name="Mike Jones" userId="9ad1ed2f9d6d7e5f" providerId="LiveId" clId="{8279004B-0DA7-4023-ACC2-4585DA4C11E7}" dt="2023-05-18T13:59:48.801" v="1261" actId="1076"/>
          <ac:picMkLst>
            <pc:docMk/>
            <pc:sldMk cId="1811085173" sldId="332"/>
            <ac:picMk id="1026" creationId="{2F78BE6F-A6BA-A46C-A7B1-87348FDBB44F}"/>
          </ac:picMkLst>
        </pc:picChg>
      </pc:sldChg>
      <pc:sldChg chg="add del">
        <pc:chgData name="Mike Jones" userId="9ad1ed2f9d6d7e5f" providerId="LiveId" clId="{8279004B-0DA7-4023-ACC2-4585DA4C11E7}" dt="2023-05-18T13:39:11.325" v="408" actId="47"/>
        <pc:sldMkLst>
          <pc:docMk/>
          <pc:sldMk cId="3059739656" sldId="333"/>
        </pc:sldMkLst>
      </pc:sldChg>
      <pc:sldChg chg="addSp delSp modSp add mod">
        <pc:chgData name="Mike Jones" userId="9ad1ed2f9d6d7e5f" providerId="LiveId" clId="{8279004B-0DA7-4023-ACC2-4585DA4C11E7}" dt="2023-05-20T14:35:36.986" v="4634" actId="1076"/>
        <pc:sldMkLst>
          <pc:docMk/>
          <pc:sldMk cId="3229710778" sldId="333"/>
        </pc:sldMkLst>
        <pc:spChg chg="del">
          <ac:chgData name="Mike Jones" userId="9ad1ed2f9d6d7e5f" providerId="LiveId" clId="{8279004B-0DA7-4023-ACC2-4585DA4C11E7}" dt="2023-05-18T13:39:45.321" v="423" actId="478"/>
          <ac:spMkLst>
            <pc:docMk/>
            <pc:sldMk cId="3229710778" sldId="333"/>
            <ac:spMk id="3" creationId="{55C4835B-61A1-BB95-53D7-BF7F6904F532}"/>
          </ac:spMkLst>
        </pc:spChg>
        <pc:spChg chg="add mod">
          <ac:chgData name="Mike Jones" userId="9ad1ed2f9d6d7e5f" providerId="LiveId" clId="{8279004B-0DA7-4023-ACC2-4585DA4C11E7}" dt="2023-05-20T14:35:34.599" v="4633" actId="1076"/>
          <ac:spMkLst>
            <pc:docMk/>
            <pc:sldMk cId="3229710778" sldId="333"/>
            <ac:spMk id="4" creationId="{C62FCB1C-6FF7-A235-7C98-62A588639D58}"/>
          </ac:spMkLst>
        </pc:spChg>
        <pc:spChg chg="add mod">
          <ac:chgData name="Mike Jones" userId="9ad1ed2f9d6d7e5f" providerId="LiveId" clId="{8279004B-0DA7-4023-ACC2-4585DA4C11E7}" dt="2023-05-18T14:12:30.567" v="1684" actId="20577"/>
          <ac:spMkLst>
            <pc:docMk/>
            <pc:sldMk cId="3229710778" sldId="333"/>
            <ac:spMk id="5" creationId="{E1F54564-991D-D488-F0FB-B8BCFCC9C37F}"/>
          </ac:spMkLst>
        </pc:spChg>
        <pc:spChg chg="mod">
          <ac:chgData name="Mike Jones" userId="9ad1ed2f9d6d7e5f" providerId="LiveId" clId="{8279004B-0DA7-4023-ACC2-4585DA4C11E7}" dt="2023-05-20T14:35:02" v="4630" actId="20577"/>
          <ac:spMkLst>
            <pc:docMk/>
            <pc:sldMk cId="3229710778" sldId="333"/>
            <ac:spMk id="6" creationId="{B788A0BA-41C1-7DFE-561A-1C0D6D5BD6A8}"/>
          </ac:spMkLst>
        </pc:spChg>
        <pc:spChg chg="del">
          <ac:chgData name="Mike Jones" userId="9ad1ed2f9d6d7e5f" providerId="LiveId" clId="{8279004B-0DA7-4023-ACC2-4585DA4C11E7}" dt="2023-05-18T13:39:26.934" v="412" actId="478"/>
          <ac:spMkLst>
            <pc:docMk/>
            <pc:sldMk cId="3229710778" sldId="333"/>
            <ac:spMk id="7" creationId="{73C99334-60A5-94D9-43DD-0EFD639A20F8}"/>
          </ac:spMkLst>
        </pc:spChg>
        <pc:spChg chg="mod">
          <ac:chgData name="Mike Jones" userId="9ad1ed2f9d6d7e5f" providerId="LiveId" clId="{8279004B-0DA7-4023-ACC2-4585DA4C11E7}" dt="2023-05-18T14:05:08.210" v="1568" actId="1076"/>
          <ac:spMkLst>
            <pc:docMk/>
            <pc:sldMk cId="3229710778" sldId="333"/>
            <ac:spMk id="8" creationId="{BB954D92-E511-D0E7-22AD-DC805F22F7F1}"/>
          </ac:spMkLst>
        </pc:spChg>
        <pc:spChg chg="del mod">
          <ac:chgData name="Mike Jones" userId="9ad1ed2f9d6d7e5f" providerId="LiveId" clId="{8279004B-0DA7-4023-ACC2-4585DA4C11E7}" dt="2023-05-18T13:44:30.302" v="580" actId="478"/>
          <ac:spMkLst>
            <pc:docMk/>
            <pc:sldMk cId="3229710778" sldId="333"/>
            <ac:spMk id="10" creationId="{8E2119D5-61D2-571B-AB48-7D4132A39B42}"/>
          </ac:spMkLst>
        </pc:spChg>
        <pc:spChg chg="mod">
          <ac:chgData name="Mike Jones" userId="9ad1ed2f9d6d7e5f" providerId="LiveId" clId="{8279004B-0DA7-4023-ACC2-4585DA4C11E7}" dt="2023-05-20T14:35:36.986" v="4634" actId="1076"/>
          <ac:spMkLst>
            <pc:docMk/>
            <pc:sldMk cId="3229710778" sldId="333"/>
            <ac:spMk id="11" creationId="{BD2DC8EE-75FD-F889-36D1-9ECFC28E056E}"/>
          </ac:spMkLst>
        </pc:spChg>
        <pc:picChg chg="del mod">
          <ac:chgData name="Mike Jones" userId="9ad1ed2f9d6d7e5f" providerId="LiveId" clId="{8279004B-0DA7-4023-ACC2-4585DA4C11E7}" dt="2023-05-18T13:39:42.376" v="422" actId="478"/>
          <ac:picMkLst>
            <pc:docMk/>
            <pc:sldMk cId="3229710778" sldId="333"/>
            <ac:picMk id="1026" creationId="{2F78BE6F-A6BA-A46C-A7B1-87348FDBB44F}"/>
          </ac:picMkLst>
        </pc:picChg>
        <pc:picChg chg="add mod">
          <ac:chgData name="Mike Jones" userId="9ad1ed2f9d6d7e5f" providerId="LiveId" clId="{8279004B-0DA7-4023-ACC2-4585DA4C11E7}" dt="2023-05-18T13:46:59.346" v="728" actId="1076"/>
          <ac:picMkLst>
            <pc:docMk/>
            <pc:sldMk cId="3229710778" sldId="333"/>
            <ac:picMk id="2050" creationId="{2D25C87E-0D8A-8D46-B146-0B247DBD4389}"/>
          </ac:picMkLst>
        </pc:picChg>
        <pc:picChg chg="add mod">
          <ac:chgData name="Mike Jones" userId="9ad1ed2f9d6d7e5f" providerId="LiveId" clId="{8279004B-0DA7-4023-ACC2-4585DA4C11E7}" dt="2023-05-18T15:55:59.614" v="2318" actId="1076"/>
          <ac:picMkLst>
            <pc:docMk/>
            <pc:sldMk cId="3229710778" sldId="333"/>
            <ac:picMk id="2052" creationId="{4F4E121A-65B1-1793-5E87-BFFBCA93CCE7}"/>
          </ac:picMkLst>
        </pc:picChg>
      </pc:sldChg>
      <pc:sldChg chg="add del">
        <pc:chgData name="Mike Jones" userId="9ad1ed2f9d6d7e5f" providerId="LiveId" clId="{8279004B-0DA7-4023-ACC2-4585DA4C11E7}" dt="2023-05-18T13:39:10.291" v="407" actId="47"/>
        <pc:sldMkLst>
          <pc:docMk/>
          <pc:sldMk cId="1909312041" sldId="334"/>
        </pc:sldMkLst>
      </pc:sldChg>
      <pc:sldChg chg="addSp delSp modSp add mod">
        <pc:chgData name="Mike Jones" userId="9ad1ed2f9d6d7e5f" providerId="LiveId" clId="{8279004B-0DA7-4023-ACC2-4585DA4C11E7}" dt="2023-05-20T14:36:33.423" v="4644" actId="14100"/>
        <pc:sldMkLst>
          <pc:docMk/>
          <pc:sldMk cId="4173203849" sldId="334"/>
        </pc:sldMkLst>
        <pc:spChg chg="del">
          <ac:chgData name="Mike Jones" userId="9ad1ed2f9d6d7e5f" providerId="LiveId" clId="{8279004B-0DA7-4023-ACC2-4585DA4C11E7}" dt="2023-05-18T15:53:26.848" v="2226" actId="478"/>
          <ac:spMkLst>
            <pc:docMk/>
            <pc:sldMk cId="4173203849" sldId="334"/>
            <ac:spMk id="2" creationId="{00000000-0000-0000-0000-000000000000}"/>
          </ac:spMkLst>
        </pc:spChg>
        <pc:spChg chg="add del mod">
          <ac:chgData name="Mike Jones" userId="9ad1ed2f9d6d7e5f" providerId="LiveId" clId="{8279004B-0DA7-4023-ACC2-4585DA4C11E7}" dt="2023-05-20T14:36:09.607" v="4635" actId="478"/>
          <ac:spMkLst>
            <pc:docMk/>
            <pc:sldMk cId="4173203849" sldId="334"/>
            <ac:spMk id="3" creationId="{871D7642-774B-7F5E-4B23-9B5DC170B14B}"/>
          </ac:spMkLst>
        </pc:spChg>
        <pc:spChg chg="del mod">
          <ac:chgData name="Mike Jones" userId="9ad1ed2f9d6d7e5f" providerId="LiveId" clId="{8279004B-0DA7-4023-ACC2-4585DA4C11E7}" dt="2023-05-18T13:52:02.499" v="860" actId="478"/>
          <ac:spMkLst>
            <pc:docMk/>
            <pc:sldMk cId="4173203849" sldId="334"/>
            <ac:spMk id="4" creationId="{C62FCB1C-6FF7-A235-7C98-62A588639D58}"/>
          </ac:spMkLst>
        </pc:spChg>
        <pc:spChg chg="add mod">
          <ac:chgData name="Mike Jones" userId="9ad1ed2f9d6d7e5f" providerId="LiveId" clId="{8279004B-0DA7-4023-ACC2-4585DA4C11E7}" dt="2023-05-20T14:36:21.969" v="4643" actId="20577"/>
          <ac:spMkLst>
            <pc:docMk/>
            <pc:sldMk cId="4173203849" sldId="334"/>
            <ac:spMk id="5" creationId="{7DF26AAC-326A-77DB-E8DD-52C376704604}"/>
          </ac:spMkLst>
        </pc:spChg>
        <pc:spChg chg="mod">
          <ac:chgData name="Mike Jones" userId="9ad1ed2f9d6d7e5f" providerId="LiveId" clId="{8279004B-0DA7-4023-ACC2-4585DA4C11E7}" dt="2023-05-18T15:53:43.653" v="2232" actId="1076"/>
          <ac:spMkLst>
            <pc:docMk/>
            <pc:sldMk cId="4173203849" sldId="334"/>
            <ac:spMk id="6" creationId="{B788A0BA-41C1-7DFE-561A-1C0D6D5BD6A8}"/>
          </ac:spMkLst>
        </pc:spChg>
        <pc:spChg chg="mod">
          <ac:chgData name="Mike Jones" userId="9ad1ed2f9d6d7e5f" providerId="LiveId" clId="{8279004B-0DA7-4023-ACC2-4585DA4C11E7}" dt="2023-05-18T15:53:35.587" v="2229" actId="255"/>
          <ac:spMkLst>
            <pc:docMk/>
            <pc:sldMk cId="4173203849" sldId="334"/>
            <ac:spMk id="8" creationId="{BB954D92-E511-D0E7-22AD-DC805F22F7F1}"/>
          </ac:spMkLst>
        </pc:spChg>
        <pc:spChg chg="mod">
          <ac:chgData name="Mike Jones" userId="9ad1ed2f9d6d7e5f" providerId="LiveId" clId="{8279004B-0DA7-4023-ACC2-4585DA4C11E7}" dt="2023-05-18T15:53:48.971" v="2233" actId="1076"/>
          <ac:spMkLst>
            <pc:docMk/>
            <pc:sldMk cId="4173203849" sldId="334"/>
            <ac:spMk id="11" creationId="{BD2DC8EE-75FD-F889-36D1-9ECFC28E056E}"/>
          </ac:spMkLst>
        </pc:spChg>
        <pc:spChg chg="add del mod">
          <ac:chgData name="Mike Jones" userId="9ad1ed2f9d6d7e5f" providerId="LiveId" clId="{8279004B-0DA7-4023-ACC2-4585DA4C11E7}" dt="2023-05-18T15:53:28.460" v="2227" actId="478"/>
          <ac:spMkLst>
            <pc:docMk/>
            <pc:sldMk cId="4173203849" sldId="334"/>
            <ac:spMk id="13" creationId="{F2100540-87E7-254B-AA8A-54790E6DED4F}"/>
          </ac:spMkLst>
        </pc:spChg>
        <pc:picChg chg="add mod ord">
          <ac:chgData name="Mike Jones" userId="9ad1ed2f9d6d7e5f" providerId="LiveId" clId="{8279004B-0DA7-4023-ACC2-4585DA4C11E7}" dt="2023-05-20T14:36:33.423" v="4644" actId="14100"/>
          <ac:picMkLst>
            <pc:docMk/>
            <pc:sldMk cId="4173203849" sldId="334"/>
            <ac:picMk id="9" creationId="{B62F96A5-62E0-79A5-4080-EDBF243FF59C}"/>
          </ac:picMkLst>
        </pc:picChg>
        <pc:picChg chg="add mod">
          <ac:chgData name="Mike Jones" userId="9ad1ed2f9d6d7e5f" providerId="LiveId" clId="{8279004B-0DA7-4023-ACC2-4585DA4C11E7}" dt="2023-05-18T14:13:18.080" v="1687" actId="1076"/>
          <ac:picMkLst>
            <pc:docMk/>
            <pc:sldMk cId="4173203849" sldId="334"/>
            <ac:picMk id="10" creationId="{4925FDA4-839C-BBFC-76A9-A9A431F3397B}"/>
          </ac:picMkLst>
        </pc:picChg>
        <pc:picChg chg="del">
          <ac:chgData name="Mike Jones" userId="9ad1ed2f9d6d7e5f" providerId="LiveId" clId="{8279004B-0DA7-4023-ACC2-4585DA4C11E7}" dt="2023-05-18T13:47:48.253" v="731" actId="478"/>
          <ac:picMkLst>
            <pc:docMk/>
            <pc:sldMk cId="4173203849" sldId="334"/>
            <ac:picMk id="2050" creationId="{2D25C87E-0D8A-8D46-B146-0B247DBD4389}"/>
          </ac:picMkLst>
        </pc:picChg>
        <pc:picChg chg="del">
          <ac:chgData name="Mike Jones" userId="9ad1ed2f9d6d7e5f" providerId="LiveId" clId="{8279004B-0DA7-4023-ACC2-4585DA4C11E7}" dt="2023-05-18T13:47:48.959" v="732" actId="478"/>
          <ac:picMkLst>
            <pc:docMk/>
            <pc:sldMk cId="4173203849" sldId="334"/>
            <ac:picMk id="2052" creationId="{4F4E121A-65B1-1793-5E87-BFFBCA93CCE7}"/>
          </ac:picMkLst>
        </pc:picChg>
      </pc:sldChg>
      <pc:sldChg chg="addSp delSp modSp add mod">
        <pc:chgData name="Mike Jones" userId="9ad1ed2f9d6d7e5f" providerId="LiveId" clId="{8279004B-0DA7-4023-ACC2-4585DA4C11E7}" dt="2023-05-20T12:56:49.686" v="2895" actId="1076"/>
        <pc:sldMkLst>
          <pc:docMk/>
          <pc:sldMk cId="260266928" sldId="335"/>
        </pc:sldMkLst>
        <pc:spChg chg="del mod">
          <ac:chgData name="Mike Jones" userId="9ad1ed2f9d6d7e5f" providerId="LiveId" clId="{8279004B-0DA7-4023-ACC2-4585DA4C11E7}" dt="2023-05-18T15:48:17.377" v="2202" actId="478"/>
          <ac:spMkLst>
            <pc:docMk/>
            <pc:sldMk cId="260266928" sldId="335"/>
            <ac:spMk id="2" creationId="{00000000-0000-0000-0000-000000000000}"/>
          </ac:spMkLst>
        </pc:spChg>
        <pc:spChg chg="mod">
          <ac:chgData name="Mike Jones" userId="9ad1ed2f9d6d7e5f" providerId="LiveId" clId="{8279004B-0DA7-4023-ACC2-4585DA4C11E7}" dt="2023-05-18T15:48:34.253" v="2206" actId="1076"/>
          <ac:spMkLst>
            <pc:docMk/>
            <pc:sldMk cId="260266928" sldId="335"/>
            <ac:spMk id="3" creationId="{871D7642-774B-7F5E-4B23-9B5DC170B14B}"/>
          </ac:spMkLst>
        </pc:spChg>
        <pc:spChg chg="mod">
          <ac:chgData name="Mike Jones" userId="9ad1ed2f9d6d7e5f" providerId="LiveId" clId="{8279004B-0DA7-4023-ACC2-4585DA4C11E7}" dt="2023-05-20T12:56:05.168" v="2862" actId="20577"/>
          <ac:spMkLst>
            <pc:docMk/>
            <pc:sldMk cId="260266928" sldId="335"/>
            <ac:spMk id="5" creationId="{7DF26AAC-326A-77DB-E8DD-52C376704604}"/>
          </ac:spMkLst>
        </pc:spChg>
        <pc:spChg chg="mod">
          <ac:chgData name="Mike Jones" userId="9ad1ed2f9d6d7e5f" providerId="LiveId" clId="{8279004B-0DA7-4023-ACC2-4585DA4C11E7}" dt="2023-05-18T15:48:29.902" v="2205" actId="1076"/>
          <ac:spMkLst>
            <pc:docMk/>
            <pc:sldMk cId="260266928" sldId="335"/>
            <ac:spMk id="6" creationId="{B788A0BA-41C1-7DFE-561A-1C0D6D5BD6A8}"/>
          </ac:spMkLst>
        </pc:spChg>
        <pc:spChg chg="mod">
          <ac:chgData name="Mike Jones" userId="9ad1ed2f9d6d7e5f" providerId="LiveId" clId="{8279004B-0DA7-4023-ACC2-4585DA4C11E7}" dt="2023-05-18T15:48:26.367" v="2204" actId="255"/>
          <ac:spMkLst>
            <pc:docMk/>
            <pc:sldMk cId="260266928" sldId="335"/>
            <ac:spMk id="8" creationId="{BB954D92-E511-D0E7-22AD-DC805F22F7F1}"/>
          </ac:spMkLst>
        </pc:spChg>
        <pc:spChg chg="del">
          <ac:chgData name="Mike Jones" userId="9ad1ed2f9d6d7e5f" providerId="LiveId" clId="{8279004B-0DA7-4023-ACC2-4585DA4C11E7}" dt="2023-05-18T14:15:55.637" v="1790" actId="478"/>
          <ac:spMkLst>
            <pc:docMk/>
            <pc:sldMk cId="260266928" sldId="335"/>
            <ac:spMk id="11" creationId="{BD2DC8EE-75FD-F889-36D1-9ECFC28E056E}"/>
          </ac:spMkLst>
        </pc:spChg>
        <pc:spChg chg="add mod">
          <ac:chgData name="Mike Jones" userId="9ad1ed2f9d6d7e5f" providerId="LiveId" clId="{8279004B-0DA7-4023-ACC2-4585DA4C11E7}" dt="2023-05-20T12:56:44.188" v="2894" actId="20577"/>
          <ac:spMkLst>
            <pc:docMk/>
            <pc:sldMk cId="260266928" sldId="335"/>
            <ac:spMk id="12" creationId="{D2A0EAD8-6F8C-FFB6-0E79-2D0BB56599C8}"/>
          </ac:spMkLst>
        </pc:spChg>
        <pc:picChg chg="add del mod">
          <ac:chgData name="Mike Jones" userId="9ad1ed2f9d6d7e5f" providerId="LiveId" clId="{8279004B-0DA7-4023-ACC2-4585DA4C11E7}" dt="2023-05-18T15:52:31.324" v="2214" actId="478"/>
          <ac:picMkLst>
            <pc:docMk/>
            <pc:sldMk cId="260266928" sldId="335"/>
            <ac:picMk id="7" creationId="{7A319847-4019-4FBE-9E52-1FA603C9426B}"/>
          </ac:picMkLst>
        </pc:picChg>
        <pc:picChg chg="del">
          <ac:chgData name="Mike Jones" userId="9ad1ed2f9d6d7e5f" providerId="LiveId" clId="{8279004B-0DA7-4023-ACC2-4585DA4C11E7}" dt="2023-05-18T14:13:42.887" v="1696" actId="478"/>
          <ac:picMkLst>
            <pc:docMk/>
            <pc:sldMk cId="260266928" sldId="335"/>
            <ac:picMk id="9" creationId="{B62F96A5-62E0-79A5-4080-EDBF243FF59C}"/>
          </ac:picMkLst>
        </pc:picChg>
        <pc:picChg chg="mod">
          <ac:chgData name="Mike Jones" userId="9ad1ed2f9d6d7e5f" providerId="LiveId" clId="{8279004B-0DA7-4023-ACC2-4585DA4C11E7}" dt="2023-05-20T12:56:49.686" v="2895" actId="1076"/>
          <ac:picMkLst>
            <pc:docMk/>
            <pc:sldMk cId="260266928" sldId="335"/>
            <ac:picMk id="10" creationId="{4925FDA4-839C-BBFC-76A9-A9A431F3397B}"/>
          </ac:picMkLst>
        </pc:picChg>
        <pc:picChg chg="add mod ord">
          <ac:chgData name="Mike Jones" userId="9ad1ed2f9d6d7e5f" providerId="LiveId" clId="{8279004B-0DA7-4023-ACC2-4585DA4C11E7}" dt="2023-05-20T12:55:59.662" v="2860" actId="1076"/>
          <ac:picMkLst>
            <pc:docMk/>
            <pc:sldMk cId="260266928" sldId="335"/>
            <ac:picMk id="14" creationId="{74FA5211-7F04-42E3-B6F9-676348CEB0C0}"/>
          </ac:picMkLst>
        </pc:picChg>
      </pc:sldChg>
      <pc:sldChg chg="add del">
        <pc:chgData name="Mike Jones" userId="9ad1ed2f9d6d7e5f" providerId="LiveId" clId="{8279004B-0DA7-4023-ACC2-4585DA4C11E7}" dt="2023-05-18T13:39:09.269" v="406" actId="47"/>
        <pc:sldMkLst>
          <pc:docMk/>
          <pc:sldMk cId="2093152546" sldId="335"/>
        </pc:sldMkLst>
      </pc:sldChg>
      <pc:sldChg chg="add del">
        <pc:chgData name="Mike Jones" userId="9ad1ed2f9d6d7e5f" providerId="LiveId" clId="{8279004B-0DA7-4023-ACC2-4585DA4C11E7}" dt="2023-05-18T13:39:08.478" v="405" actId="47"/>
        <pc:sldMkLst>
          <pc:docMk/>
          <pc:sldMk cId="3201026614" sldId="336"/>
        </pc:sldMkLst>
      </pc:sldChg>
      <pc:sldChg chg="addSp delSp modSp add mod">
        <pc:chgData name="Mike Jones" userId="9ad1ed2f9d6d7e5f" providerId="LiveId" clId="{8279004B-0DA7-4023-ACC2-4585DA4C11E7}" dt="2023-05-18T16:23:08.077" v="2637" actId="1076"/>
        <pc:sldMkLst>
          <pc:docMk/>
          <pc:sldMk cId="3496891273" sldId="336"/>
        </pc:sldMkLst>
        <pc:spChg chg="mod">
          <ac:chgData name="Mike Jones" userId="9ad1ed2f9d6d7e5f" providerId="LiveId" clId="{8279004B-0DA7-4023-ACC2-4585DA4C11E7}" dt="2023-05-18T16:22:34.867" v="2632" actId="1076"/>
          <ac:spMkLst>
            <pc:docMk/>
            <pc:sldMk cId="3496891273" sldId="336"/>
            <ac:spMk id="3" creationId="{871D7642-774B-7F5E-4B23-9B5DC170B14B}"/>
          </ac:spMkLst>
        </pc:spChg>
        <pc:spChg chg="mod">
          <ac:chgData name="Mike Jones" userId="9ad1ed2f9d6d7e5f" providerId="LiveId" clId="{8279004B-0DA7-4023-ACC2-4585DA4C11E7}" dt="2023-05-18T16:23:08.077" v="2637" actId="1076"/>
          <ac:spMkLst>
            <pc:docMk/>
            <pc:sldMk cId="3496891273" sldId="336"/>
            <ac:spMk id="5" creationId="{7DF26AAC-326A-77DB-E8DD-52C376704604}"/>
          </ac:spMkLst>
        </pc:spChg>
        <pc:spChg chg="del">
          <ac:chgData name="Mike Jones" userId="9ad1ed2f9d6d7e5f" providerId="LiveId" clId="{8279004B-0DA7-4023-ACC2-4585DA4C11E7}" dt="2023-05-18T15:56:56.025" v="2344" actId="478"/>
          <ac:spMkLst>
            <pc:docMk/>
            <pc:sldMk cId="3496891273" sldId="336"/>
            <ac:spMk id="6" creationId="{B788A0BA-41C1-7DFE-561A-1C0D6D5BD6A8}"/>
          </ac:spMkLst>
        </pc:spChg>
        <pc:spChg chg="mod">
          <ac:chgData name="Mike Jones" userId="9ad1ed2f9d6d7e5f" providerId="LiveId" clId="{8279004B-0DA7-4023-ACC2-4585DA4C11E7}" dt="2023-05-18T15:56:49.822" v="2343" actId="14100"/>
          <ac:spMkLst>
            <pc:docMk/>
            <pc:sldMk cId="3496891273" sldId="336"/>
            <ac:spMk id="8" creationId="{BB954D92-E511-D0E7-22AD-DC805F22F7F1}"/>
          </ac:spMkLst>
        </pc:spChg>
        <pc:spChg chg="del">
          <ac:chgData name="Mike Jones" userId="9ad1ed2f9d6d7e5f" providerId="LiveId" clId="{8279004B-0DA7-4023-ACC2-4585DA4C11E7}" dt="2023-05-18T15:59:03.112" v="2586" actId="478"/>
          <ac:spMkLst>
            <pc:docMk/>
            <pc:sldMk cId="3496891273" sldId="336"/>
            <ac:spMk id="12" creationId="{D2A0EAD8-6F8C-FFB6-0E79-2D0BB56599C8}"/>
          </ac:spMkLst>
        </pc:spChg>
        <pc:picChg chg="add del mod">
          <ac:chgData name="Mike Jones" userId="9ad1ed2f9d6d7e5f" providerId="LiveId" clId="{8279004B-0DA7-4023-ACC2-4585DA4C11E7}" dt="2023-05-18T16:21:12.231" v="2616" actId="478"/>
          <ac:picMkLst>
            <pc:docMk/>
            <pc:sldMk cId="3496891273" sldId="336"/>
            <ac:picMk id="4" creationId="{81502428-185C-28AF-32C3-B5B3566239EC}"/>
          </ac:picMkLst>
        </pc:picChg>
        <pc:picChg chg="add mod">
          <ac:chgData name="Mike Jones" userId="9ad1ed2f9d6d7e5f" providerId="LiveId" clId="{8279004B-0DA7-4023-ACC2-4585DA4C11E7}" dt="2023-05-18T16:22:01.721" v="2627" actId="1076"/>
          <ac:picMkLst>
            <pc:docMk/>
            <pc:sldMk cId="3496891273" sldId="336"/>
            <ac:picMk id="9" creationId="{12FD2ACC-AA0D-4409-768D-902BDBFDC783}"/>
          </ac:picMkLst>
        </pc:picChg>
        <pc:picChg chg="mod">
          <ac:chgData name="Mike Jones" userId="9ad1ed2f9d6d7e5f" providerId="LiveId" clId="{8279004B-0DA7-4023-ACC2-4585DA4C11E7}" dt="2023-05-18T16:21:50.751" v="2623" actId="1076"/>
          <ac:picMkLst>
            <pc:docMk/>
            <pc:sldMk cId="3496891273" sldId="336"/>
            <ac:picMk id="10" creationId="{4925FDA4-839C-BBFC-76A9-A9A431F3397B}"/>
          </ac:picMkLst>
        </pc:picChg>
        <pc:picChg chg="del">
          <ac:chgData name="Mike Jones" userId="9ad1ed2f9d6d7e5f" providerId="LiveId" clId="{8279004B-0DA7-4023-ACC2-4585DA4C11E7}" dt="2023-05-18T15:53:11.172" v="2225" actId="478"/>
          <ac:picMkLst>
            <pc:docMk/>
            <pc:sldMk cId="3496891273" sldId="336"/>
            <ac:picMk id="14" creationId="{74FA5211-7F04-42E3-B6F9-676348CEB0C0}"/>
          </ac:picMkLst>
        </pc:picChg>
      </pc:sldChg>
      <pc:sldChg chg="add del">
        <pc:chgData name="Mike Jones" userId="9ad1ed2f9d6d7e5f" providerId="LiveId" clId="{8279004B-0DA7-4023-ACC2-4585DA4C11E7}" dt="2023-05-18T13:39:07.648" v="404" actId="47"/>
        <pc:sldMkLst>
          <pc:docMk/>
          <pc:sldMk cId="904483867" sldId="337"/>
        </pc:sldMkLst>
      </pc:sldChg>
      <pc:sldChg chg="addSp delSp modSp add mod">
        <pc:chgData name="Mike Jones" userId="9ad1ed2f9d6d7e5f" providerId="LiveId" clId="{8279004B-0DA7-4023-ACC2-4585DA4C11E7}" dt="2023-05-20T13:52:12.456" v="3574" actId="1076"/>
        <pc:sldMkLst>
          <pc:docMk/>
          <pc:sldMk cId="2014740702" sldId="337"/>
        </pc:sldMkLst>
        <pc:spChg chg="mod">
          <ac:chgData name="Mike Jones" userId="9ad1ed2f9d6d7e5f" providerId="LiveId" clId="{8279004B-0DA7-4023-ACC2-4585DA4C11E7}" dt="2023-05-20T13:48:00.179" v="3327" actId="20577"/>
          <ac:spMkLst>
            <pc:docMk/>
            <pc:sldMk cId="2014740702" sldId="337"/>
            <ac:spMk id="3" creationId="{871D7642-774B-7F5E-4B23-9B5DC170B14B}"/>
          </ac:spMkLst>
        </pc:spChg>
        <pc:spChg chg="del mod">
          <ac:chgData name="Mike Jones" userId="9ad1ed2f9d6d7e5f" providerId="LiveId" clId="{8279004B-0DA7-4023-ACC2-4585DA4C11E7}" dt="2023-05-18T16:10:52.780" v="2601" actId="478"/>
          <ac:spMkLst>
            <pc:docMk/>
            <pc:sldMk cId="2014740702" sldId="337"/>
            <ac:spMk id="5" creationId="{7DF26AAC-326A-77DB-E8DD-52C376704604}"/>
          </ac:spMkLst>
        </pc:spChg>
        <pc:spChg chg="add mod">
          <ac:chgData name="Mike Jones" userId="9ad1ed2f9d6d7e5f" providerId="LiveId" clId="{8279004B-0DA7-4023-ACC2-4585DA4C11E7}" dt="2023-05-20T13:52:12.456" v="3574" actId="1076"/>
          <ac:spMkLst>
            <pc:docMk/>
            <pc:sldMk cId="2014740702" sldId="337"/>
            <ac:spMk id="6" creationId="{E574A028-503E-5801-7D3A-D95D631EA7B5}"/>
          </ac:spMkLst>
        </pc:spChg>
        <pc:spChg chg="add mod">
          <ac:chgData name="Mike Jones" userId="9ad1ed2f9d6d7e5f" providerId="LiveId" clId="{8279004B-0DA7-4023-ACC2-4585DA4C11E7}" dt="2023-05-20T13:52:09.179" v="3573" actId="1076"/>
          <ac:spMkLst>
            <pc:docMk/>
            <pc:sldMk cId="2014740702" sldId="337"/>
            <ac:spMk id="7" creationId="{D1768295-8098-334E-B50B-7F4939189C84}"/>
          </ac:spMkLst>
        </pc:spChg>
        <pc:spChg chg="mod">
          <ac:chgData name="Mike Jones" userId="9ad1ed2f9d6d7e5f" providerId="LiveId" clId="{8279004B-0DA7-4023-ACC2-4585DA4C11E7}" dt="2023-05-18T16:10:48.674" v="2599" actId="20577"/>
          <ac:spMkLst>
            <pc:docMk/>
            <pc:sldMk cId="2014740702" sldId="337"/>
            <ac:spMk id="8" creationId="{BB954D92-E511-D0E7-22AD-DC805F22F7F1}"/>
          </ac:spMkLst>
        </pc:spChg>
        <pc:picChg chg="add del mod ord">
          <ac:chgData name="Mike Jones" userId="9ad1ed2f9d6d7e5f" providerId="LiveId" clId="{8279004B-0DA7-4023-ACC2-4585DA4C11E7}" dt="2023-05-20T13:45:24.063" v="3198" actId="478"/>
          <ac:picMkLst>
            <pc:docMk/>
            <pc:sldMk cId="2014740702" sldId="337"/>
            <ac:picMk id="4" creationId="{1FFDB926-29FC-5B7B-A1BE-1D1A9F2260A2}"/>
          </ac:picMkLst>
        </pc:picChg>
        <pc:picChg chg="add mod ord">
          <ac:chgData name="Mike Jones" userId="9ad1ed2f9d6d7e5f" providerId="LiveId" clId="{8279004B-0DA7-4023-ACC2-4585DA4C11E7}" dt="2023-05-20T13:47:42.639" v="3326" actId="1076"/>
          <ac:picMkLst>
            <pc:docMk/>
            <pc:sldMk cId="2014740702" sldId="337"/>
            <ac:picMk id="5" creationId="{BCF1236E-DA30-B161-4921-BDB3F78DA1B7}"/>
          </ac:picMkLst>
        </pc:picChg>
      </pc:sldChg>
      <pc:sldChg chg="add del">
        <pc:chgData name="Mike Jones" userId="9ad1ed2f9d6d7e5f" providerId="LiveId" clId="{8279004B-0DA7-4023-ACC2-4585DA4C11E7}" dt="2023-05-18T13:39:06.685" v="403" actId="47"/>
        <pc:sldMkLst>
          <pc:docMk/>
          <pc:sldMk cId="1118687915" sldId="338"/>
        </pc:sldMkLst>
      </pc:sldChg>
      <pc:sldChg chg="addSp delSp modSp add mod">
        <pc:chgData name="Mike Jones" userId="9ad1ed2f9d6d7e5f" providerId="LiveId" clId="{8279004B-0DA7-4023-ACC2-4585DA4C11E7}" dt="2023-05-20T13:55:29.780" v="3725" actId="1076"/>
        <pc:sldMkLst>
          <pc:docMk/>
          <pc:sldMk cId="3253070988" sldId="338"/>
        </pc:sldMkLst>
        <pc:spChg chg="del">
          <ac:chgData name="Mike Jones" userId="9ad1ed2f9d6d7e5f" providerId="LiveId" clId="{8279004B-0DA7-4023-ACC2-4585DA4C11E7}" dt="2023-05-20T12:57:46.532" v="2932" actId="478"/>
          <ac:spMkLst>
            <pc:docMk/>
            <pc:sldMk cId="3253070988" sldId="338"/>
            <ac:spMk id="3" creationId="{871D7642-774B-7F5E-4B23-9B5DC170B14B}"/>
          </ac:spMkLst>
        </pc:spChg>
        <pc:spChg chg="del mod">
          <ac:chgData name="Mike Jones" userId="9ad1ed2f9d6d7e5f" providerId="LiveId" clId="{8279004B-0DA7-4023-ACC2-4585DA4C11E7}" dt="2023-05-20T13:35:33.143" v="3101" actId="478"/>
          <ac:spMkLst>
            <pc:docMk/>
            <pc:sldMk cId="3253070988" sldId="338"/>
            <ac:spMk id="5" creationId="{7DF26AAC-326A-77DB-E8DD-52C376704604}"/>
          </ac:spMkLst>
        </pc:spChg>
        <pc:spChg chg="mod">
          <ac:chgData name="Mike Jones" userId="9ad1ed2f9d6d7e5f" providerId="LiveId" clId="{8279004B-0DA7-4023-ACC2-4585DA4C11E7}" dt="2023-05-20T13:55:03.343" v="3720" actId="20577"/>
          <ac:spMkLst>
            <pc:docMk/>
            <pc:sldMk cId="3253070988" sldId="338"/>
            <ac:spMk id="6" creationId="{B788A0BA-41C1-7DFE-561A-1C0D6D5BD6A8}"/>
          </ac:spMkLst>
        </pc:spChg>
        <pc:spChg chg="mod">
          <ac:chgData name="Mike Jones" userId="9ad1ed2f9d6d7e5f" providerId="LiveId" clId="{8279004B-0DA7-4023-ACC2-4585DA4C11E7}" dt="2023-05-20T12:59:32.368" v="2964" actId="20577"/>
          <ac:spMkLst>
            <pc:docMk/>
            <pc:sldMk cId="3253070988" sldId="338"/>
            <ac:spMk id="8" creationId="{BB954D92-E511-D0E7-22AD-DC805F22F7F1}"/>
          </ac:spMkLst>
        </pc:spChg>
        <pc:spChg chg="del">
          <ac:chgData name="Mike Jones" userId="9ad1ed2f9d6d7e5f" providerId="LiveId" clId="{8279004B-0DA7-4023-ACC2-4585DA4C11E7}" dt="2023-05-20T13:00:34.548" v="3080" actId="478"/>
          <ac:spMkLst>
            <pc:docMk/>
            <pc:sldMk cId="3253070988" sldId="338"/>
            <ac:spMk id="12" creationId="{D2A0EAD8-6F8C-FFB6-0E79-2D0BB56599C8}"/>
          </ac:spMkLst>
        </pc:spChg>
        <pc:picChg chg="add del mod ord">
          <ac:chgData name="Mike Jones" userId="9ad1ed2f9d6d7e5f" providerId="LiveId" clId="{8279004B-0DA7-4023-ACC2-4585DA4C11E7}" dt="2023-05-20T13:34:52.854" v="3089" actId="478"/>
          <ac:picMkLst>
            <pc:docMk/>
            <pc:sldMk cId="3253070988" sldId="338"/>
            <ac:picMk id="4" creationId="{E279643A-5C90-9E81-D941-6C017A5E5713}"/>
          </ac:picMkLst>
        </pc:picChg>
        <pc:picChg chg="add mod ord">
          <ac:chgData name="Mike Jones" userId="9ad1ed2f9d6d7e5f" providerId="LiveId" clId="{8279004B-0DA7-4023-ACC2-4585DA4C11E7}" dt="2023-05-20T13:55:29.780" v="3725" actId="1076"/>
          <ac:picMkLst>
            <pc:docMk/>
            <pc:sldMk cId="3253070988" sldId="338"/>
            <ac:picMk id="9" creationId="{A5B34F48-3A7C-8BE4-DE46-FBD645B0DC15}"/>
          </ac:picMkLst>
        </pc:picChg>
        <pc:picChg chg="add mod ord">
          <ac:chgData name="Mike Jones" userId="9ad1ed2f9d6d7e5f" providerId="LiveId" clId="{8279004B-0DA7-4023-ACC2-4585DA4C11E7}" dt="2023-05-20T13:55:27.403" v="3724" actId="1076"/>
          <ac:picMkLst>
            <pc:docMk/>
            <pc:sldMk cId="3253070988" sldId="338"/>
            <ac:picMk id="13" creationId="{14DA6520-6384-92A4-0E03-9ABDC54BAAE0}"/>
          </ac:picMkLst>
        </pc:picChg>
        <pc:picChg chg="del mod ord">
          <ac:chgData name="Mike Jones" userId="9ad1ed2f9d6d7e5f" providerId="LiveId" clId="{8279004B-0DA7-4023-ACC2-4585DA4C11E7}" dt="2023-05-20T13:00:36.313" v="3081" actId="478"/>
          <ac:picMkLst>
            <pc:docMk/>
            <pc:sldMk cId="3253070988" sldId="338"/>
            <ac:picMk id="14" creationId="{74FA5211-7F04-42E3-B6F9-676348CEB0C0}"/>
          </ac:picMkLst>
        </pc:picChg>
      </pc:sldChg>
      <pc:sldChg chg="addSp delSp modSp add mod">
        <pc:chgData name="Mike Jones" userId="9ad1ed2f9d6d7e5f" providerId="LiveId" clId="{8279004B-0DA7-4023-ACC2-4585DA4C11E7}" dt="2023-05-20T14:40:52.865" v="4785" actId="1076"/>
        <pc:sldMkLst>
          <pc:docMk/>
          <pc:sldMk cId="405825614" sldId="339"/>
        </pc:sldMkLst>
        <pc:spChg chg="add mod">
          <ac:chgData name="Mike Jones" userId="9ad1ed2f9d6d7e5f" providerId="LiveId" clId="{8279004B-0DA7-4023-ACC2-4585DA4C11E7}" dt="2023-05-20T14:40:52.865" v="4785" actId="1076"/>
          <ac:spMkLst>
            <pc:docMk/>
            <pc:sldMk cId="405825614" sldId="339"/>
            <ac:spMk id="4" creationId="{6720240A-1757-E8BF-7FA0-3D1C546AB30F}"/>
          </ac:spMkLst>
        </pc:spChg>
        <pc:spChg chg="mod">
          <ac:chgData name="Mike Jones" userId="9ad1ed2f9d6d7e5f" providerId="LiveId" clId="{8279004B-0DA7-4023-ACC2-4585DA4C11E7}" dt="2023-05-20T14:40:33.592" v="4783" actId="14100"/>
          <ac:spMkLst>
            <pc:docMk/>
            <pc:sldMk cId="405825614" sldId="339"/>
            <ac:spMk id="5" creationId="{7DF26AAC-326A-77DB-E8DD-52C376704604}"/>
          </ac:spMkLst>
        </pc:spChg>
        <pc:spChg chg="del">
          <ac:chgData name="Mike Jones" userId="9ad1ed2f9d6d7e5f" providerId="LiveId" clId="{8279004B-0DA7-4023-ACC2-4585DA4C11E7}" dt="2023-05-20T13:37:02.425" v="3115" actId="478"/>
          <ac:spMkLst>
            <pc:docMk/>
            <pc:sldMk cId="405825614" sldId="339"/>
            <ac:spMk id="6" creationId="{B788A0BA-41C1-7DFE-561A-1C0D6D5BD6A8}"/>
          </ac:spMkLst>
        </pc:spChg>
        <pc:spChg chg="add mod">
          <ac:chgData name="Mike Jones" userId="9ad1ed2f9d6d7e5f" providerId="LiveId" clId="{8279004B-0DA7-4023-ACC2-4585DA4C11E7}" dt="2023-05-20T14:40:38.840" v="4784" actId="1076"/>
          <ac:spMkLst>
            <pc:docMk/>
            <pc:sldMk cId="405825614" sldId="339"/>
            <ac:spMk id="7" creationId="{6E64A0F0-8D27-0E34-7DAE-ECD9C10CC019}"/>
          </ac:spMkLst>
        </pc:spChg>
        <pc:picChg chg="add mod ord">
          <ac:chgData name="Mike Jones" userId="9ad1ed2f9d6d7e5f" providerId="LiveId" clId="{8279004B-0DA7-4023-ACC2-4585DA4C11E7}" dt="2023-05-20T14:39:06.818" v="4728" actId="1076"/>
          <ac:picMkLst>
            <pc:docMk/>
            <pc:sldMk cId="405825614" sldId="339"/>
            <ac:picMk id="3" creationId="{36E99966-943C-8979-6C1D-D55E9A2DCB8A}"/>
          </ac:picMkLst>
        </pc:picChg>
        <pc:picChg chg="del mod">
          <ac:chgData name="Mike Jones" userId="9ad1ed2f9d6d7e5f" providerId="LiveId" clId="{8279004B-0DA7-4023-ACC2-4585DA4C11E7}" dt="2023-05-20T13:37:20.652" v="3134" actId="478"/>
          <ac:picMkLst>
            <pc:docMk/>
            <pc:sldMk cId="405825614" sldId="339"/>
            <ac:picMk id="9" creationId="{A5B34F48-3A7C-8BE4-DE46-FBD645B0DC15}"/>
          </ac:picMkLst>
        </pc:picChg>
      </pc:sldChg>
      <pc:sldChg chg="add del">
        <pc:chgData name="Mike Jones" userId="9ad1ed2f9d6d7e5f" providerId="LiveId" clId="{8279004B-0DA7-4023-ACC2-4585DA4C11E7}" dt="2023-05-18T13:39:05.944" v="402" actId="47"/>
        <pc:sldMkLst>
          <pc:docMk/>
          <pc:sldMk cId="2565946288" sldId="339"/>
        </pc:sldMkLst>
      </pc:sldChg>
      <pc:sldChg chg="addSp delSp modSp add mod">
        <pc:chgData name="Mike Jones" userId="9ad1ed2f9d6d7e5f" providerId="LiveId" clId="{8279004B-0DA7-4023-ACC2-4585DA4C11E7}" dt="2023-05-20T14:22:25.911" v="4195" actId="20577"/>
        <pc:sldMkLst>
          <pc:docMk/>
          <pc:sldMk cId="123248517" sldId="340"/>
        </pc:sldMkLst>
        <pc:spChg chg="add mod">
          <ac:chgData name="Mike Jones" userId="9ad1ed2f9d6d7e5f" providerId="LiveId" clId="{8279004B-0DA7-4023-ACC2-4585DA4C11E7}" dt="2023-05-20T14:06:32.590" v="4164" actId="20577"/>
          <ac:spMkLst>
            <pc:docMk/>
            <pc:sldMk cId="123248517" sldId="340"/>
            <ac:spMk id="2" creationId="{C7D03B17-FC28-48EE-253B-3FB150B69AAF}"/>
          </ac:spMkLst>
        </pc:spChg>
        <pc:spChg chg="del">
          <ac:chgData name="Mike Jones" userId="9ad1ed2f9d6d7e5f" providerId="LiveId" clId="{8279004B-0DA7-4023-ACC2-4585DA4C11E7}" dt="2023-05-20T13:58:00.388" v="3823" actId="478"/>
          <ac:spMkLst>
            <pc:docMk/>
            <pc:sldMk cId="123248517" sldId="340"/>
            <ac:spMk id="3" creationId="{871D7642-774B-7F5E-4B23-9B5DC170B14B}"/>
          </ac:spMkLst>
        </pc:spChg>
        <pc:spChg chg="del">
          <ac:chgData name="Mike Jones" userId="9ad1ed2f9d6d7e5f" providerId="LiveId" clId="{8279004B-0DA7-4023-ACC2-4585DA4C11E7}" dt="2023-05-20T13:58:01.512" v="3824" actId="478"/>
          <ac:spMkLst>
            <pc:docMk/>
            <pc:sldMk cId="123248517" sldId="340"/>
            <ac:spMk id="6" creationId="{E574A028-503E-5801-7D3A-D95D631EA7B5}"/>
          </ac:spMkLst>
        </pc:spChg>
        <pc:spChg chg="mod">
          <ac:chgData name="Mike Jones" userId="9ad1ed2f9d6d7e5f" providerId="LiveId" clId="{8279004B-0DA7-4023-ACC2-4585DA4C11E7}" dt="2023-05-20T14:00:07.708" v="3974" actId="20577"/>
          <ac:spMkLst>
            <pc:docMk/>
            <pc:sldMk cId="123248517" sldId="340"/>
            <ac:spMk id="7" creationId="{D1768295-8098-334E-B50B-7F4939189C84}"/>
          </ac:spMkLst>
        </pc:spChg>
        <pc:spChg chg="mod">
          <ac:chgData name="Mike Jones" userId="9ad1ed2f9d6d7e5f" providerId="LiveId" clId="{8279004B-0DA7-4023-ACC2-4585DA4C11E7}" dt="2023-05-20T13:57:56.083" v="3822" actId="20577"/>
          <ac:spMkLst>
            <pc:docMk/>
            <pc:sldMk cId="123248517" sldId="340"/>
            <ac:spMk id="8" creationId="{BB954D92-E511-D0E7-22AD-DC805F22F7F1}"/>
          </ac:spMkLst>
        </pc:spChg>
        <pc:spChg chg="add mod">
          <ac:chgData name="Mike Jones" userId="9ad1ed2f9d6d7e5f" providerId="LiveId" clId="{8279004B-0DA7-4023-ACC2-4585DA4C11E7}" dt="2023-05-20T14:22:25.911" v="4195" actId="20577"/>
          <ac:spMkLst>
            <pc:docMk/>
            <pc:sldMk cId="123248517" sldId="340"/>
            <ac:spMk id="11" creationId="{805A0569-F315-1882-C96D-6CED16145D5E}"/>
          </ac:spMkLst>
        </pc:spChg>
        <pc:picChg chg="add del mod">
          <ac:chgData name="Mike Jones" userId="9ad1ed2f9d6d7e5f" providerId="LiveId" clId="{8279004B-0DA7-4023-ACC2-4585DA4C11E7}" dt="2023-05-20T14:19:55.245" v="4182"/>
          <ac:picMkLst>
            <pc:docMk/>
            <pc:sldMk cId="123248517" sldId="340"/>
            <ac:picMk id="4" creationId="{DA1D2F72-DA3B-F62C-C93C-5B70F61291BE}"/>
          </ac:picMkLst>
        </pc:picChg>
        <pc:picChg chg="del">
          <ac:chgData name="Mike Jones" userId="9ad1ed2f9d6d7e5f" providerId="LiveId" clId="{8279004B-0DA7-4023-ACC2-4585DA4C11E7}" dt="2023-05-20T13:57:37.871" v="3773" actId="478"/>
          <ac:picMkLst>
            <pc:docMk/>
            <pc:sldMk cId="123248517" sldId="340"/>
            <ac:picMk id="5" creationId="{BCF1236E-DA30-B161-4921-BDB3F78DA1B7}"/>
          </ac:picMkLst>
        </pc:picChg>
        <pc:picChg chg="add del mod">
          <ac:chgData name="Mike Jones" userId="9ad1ed2f9d6d7e5f" providerId="LiveId" clId="{8279004B-0DA7-4023-ACC2-4585DA4C11E7}" dt="2023-05-20T14:22:01.059" v="4185" actId="478"/>
          <ac:picMkLst>
            <pc:docMk/>
            <pc:sldMk cId="123248517" sldId="340"/>
            <ac:picMk id="9" creationId="{42D16598-99D6-1561-7284-78D8845950CD}"/>
          </ac:picMkLst>
        </pc:picChg>
        <pc:picChg chg="del mod">
          <ac:chgData name="Mike Jones" userId="9ad1ed2f9d6d7e5f" providerId="LiveId" clId="{8279004B-0DA7-4023-ACC2-4585DA4C11E7}" dt="2023-05-20T14:19:40.281" v="4180" actId="478"/>
          <ac:picMkLst>
            <pc:docMk/>
            <pc:sldMk cId="123248517" sldId="340"/>
            <ac:picMk id="10" creationId="{4925FDA4-839C-BBFC-76A9-A9A431F3397B}"/>
          </ac:picMkLst>
        </pc:picChg>
        <pc:picChg chg="add mod">
          <ac:chgData name="Mike Jones" userId="9ad1ed2f9d6d7e5f" providerId="LiveId" clId="{8279004B-0DA7-4023-ACC2-4585DA4C11E7}" dt="2023-05-20T14:18:44.370" v="4173" actId="1076"/>
          <ac:picMkLst>
            <pc:docMk/>
            <pc:sldMk cId="123248517" sldId="340"/>
            <ac:picMk id="1026" creationId="{367E7FAE-890F-8BA9-7094-306DF74DAD31}"/>
          </ac:picMkLst>
        </pc:picChg>
        <pc:picChg chg="add mod">
          <ac:chgData name="Mike Jones" userId="9ad1ed2f9d6d7e5f" providerId="LiveId" clId="{8279004B-0DA7-4023-ACC2-4585DA4C11E7}" dt="2023-05-20T14:19:25.635" v="4177" actId="167"/>
          <ac:picMkLst>
            <pc:docMk/>
            <pc:sldMk cId="123248517" sldId="340"/>
            <ac:picMk id="1028" creationId="{0D0369E2-F8C4-4A75-2D14-FBB3F1715E56}"/>
          </ac:picMkLst>
        </pc:picChg>
      </pc:sldChg>
      <pc:sldChg chg="add del">
        <pc:chgData name="Mike Jones" userId="9ad1ed2f9d6d7e5f" providerId="LiveId" clId="{8279004B-0DA7-4023-ACC2-4585DA4C11E7}" dt="2023-05-18T13:39:05.222" v="401" actId="47"/>
        <pc:sldMkLst>
          <pc:docMk/>
          <pc:sldMk cId="2617866548" sldId="340"/>
        </pc:sldMkLst>
      </pc:sldChg>
      <pc:sldChg chg="addSp delSp modSp add mod">
        <pc:chgData name="Mike Jones" userId="9ad1ed2f9d6d7e5f" providerId="LiveId" clId="{8279004B-0DA7-4023-ACC2-4585DA4C11E7}" dt="2023-05-20T14:42:51.950" v="4817" actId="1076"/>
        <pc:sldMkLst>
          <pc:docMk/>
          <pc:sldMk cId="856926215" sldId="341"/>
        </pc:sldMkLst>
        <pc:spChg chg="del">
          <ac:chgData name="Mike Jones" userId="9ad1ed2f9d6d7e5f" providerId="LiveId" clId="{8279004B-0DA7-4023-ACC2-4585DA4C11E7}" dt="2023-05-20T14:29:12.271" v="4233" actId="478"/>
          <ac:spMkLst>
            <pc:docMk/>
            <pc:sldMk cId="856926215" sldId="341"/>
            <ac:spMk id="2" creationId="{C7D03B17-FC28-48EE-253B-3FB150B69AAF}"/>
          </ac:spMkLst>
        </pc:spChg>
        <pc:spChg chg="add mod">
          <ac:chgData name="Mike Jones" userId="9ad1ed2f9d6d7e5f" providerId="LiveId" clId="{8279004B-0DA7-4023-ACC2-4585DA4C11E7}" dt="2023-05-20T14:33:17.385" v="4595" actId="1076"/>
          <ac:spMkLst>
            <pc:docMk/>
            <pc:sldMk cId="856926215" sldId="341"/>
            <ac:spMk id="4" creationId="{9330EE8E-7B3C-C3AE-8DCD-98D7F351DF54}"/>
          </ac:spMkLst>
        </pc:spChg>
        <pc:spChg chg="add mod">
          <ac:chgData name="Mike Jones" userId="9ad1ed2f9d6d7e5f" providerId="LiveId" clId="{8279004B-0DA7-4023-ACC2-4585DA4C11E7}" dt="2023-05-20T14:42:51.950" v="4817" actId="1076"/>
          <ac:spMkLst>
            <pc:docMk/>
            <pc:sldMk cId="856926215" sldId="341"/>
            <ac:spMk id="5" creationId="{1E29B907-4691-E114-B317-A2B516B601F4}"/>
          </ac:spMkLst>
        </pc:spChg>
        <pc:spChg chg="mod">
          <ac:chgData name="Mike Jones" userId="9ad1ed2f9d6d7e5f" providerId="LiveId" clId="{8279004B-0DA7-4023-ACC2-4585DA4C11E7}" dt="2023-05-20T14:31:23.346" v="4482" actId="21"/>
          <ac:spMkLst>
            <pc:docMk/>
            <pc:sldMk cId="856926215" sldId="341"/>
            <ac:spMk id="7" creationId="{D1768295-8098-334E-B50B-7F4939189C84}"/>
          </ac:spMkLst>
        </pc:spChg>
        <pc:spChg chg="mod">
          <ac:chgData name="Mike Jones" userId="9ad1ed2f9d6d7e5f" providerId="LiveId" clId="{8279004B-0DA7-4023-ACC2-4585DA4C11E7}" dt="2023-05-20T14:29:05.294" v="4232" actId="20577"/>
          <ac:spMkLst>
            <pc:docMk/>
            <pc:sldMk cId="856926215" sldId="341"/>
            <ac:spMk id="8" creationId="{BB954D92-E511-D0E7-22AD-DC805F22F7F1}"/>
          </ac:spMkLst>
        </pc:spChg>
        <pc:spChg chg="del">
          <ac:chgData name="Mike Jones" userId="9ad1ed2f9d6d7e5f" providerId="LiveId" clId="{8279004B-0DA7-4023-ACC2-4585DA4C11E7}" dt="2023-05-20T14:23:11.484" v="4199" actId="478"/>
          <ac:spMkLst>
            <pc:docMk/>
            <pc:sldMk cId="856926215" sldId="341"/>
            <ac:spMk id="11" creationId="{805A0569-F315-1882-C96D-6CED16145D5E}"/>
          </ac:spMkLst>
        </pc:spChg>
        <pc:picChg chg="del">
          <ac:chgData name="Mike Jones" userId="9ad1ed2f9d6d7e5f" providerId="LiveId" clId="{8279004B-0DA7-4023-ACC2-4585DA4C11E7}" dt="2023-05-20T14:23:10.012" v="4198" actId="478"/>
          <ac:picMkLst>
            <pc:docMk/>
            <pc:sldMk cId="856926215" sldId="341"/>
            <ac:picMk id="1026" creationId="{367E7FAE-890F-8BA9-7094-306DF74DAD31}"/>
          </ac:picMkLst>
        </pc:picChg>
        <pc:picChg chg="del">
          <ac:chgData name="Mike Jones" userId="9ad1ed2f9d6d7e5f" providerId="LiveId" clId="{8279004B-0DA7-4023-ACC2-4585DA4C11E7}" dt="2023-05-20T14:23:09.334" v="4197" actId="478"/>
          <ac:picMkLst>
            <pc:docMk/>
            <pc:sldMk cId="856926215" sldId="341"/>
            <ac:picMk id="1028" creationId="{0D0369E2-F8C4-4A75-2D14-FBB3F1715E56}"/>
          </ac:picMkLst>
        </pc:picChg>
        <pc:picChg chg="add mod">
          <ac:chgData name="Mike Jones" userId="9ad1ed2f9d6d7e5f" providerId="LiveId" clId="{8279004B-0DA7-4023-ACC2-4585DA4C11E7}" dt="2023-05-20T14:33:30.601" v="4600" actId="167"/>
          <ac:picMkLst>
            <pc:docMk/>
            <pc:sldMk cId="856926215" sldId="341"/>
            <ac:picMk id="2050" creationId="{2061AEFE-68EA-6DE5-B93E-5EF1D7ECC574}"/>
          </ac:picMkLst>
        </pc:picChg>
      </pc:sldChg>
      <pc:sldChg chg="del">
        <pc:chgData name="Mike Jones" userId="9ad1ed2f9d6d7e5f" providerId="LiveId" clId="{8279004B-0DA7-4023-ACC2-4585DA4C11E7}" dt="2023-05-18T13:38:21.308" v="373" actId="47"/>
        <pc:sldMkLst>
          <pc:docMk/>
          <pc:sldMk cId="2915863473" sldId="341"/>
        </pc:sldMkLst>
      </pc:sldChg>
      <pc:sldChg chg="del">
        <pc:chgData name="Mike Jones" userId="9ad1ed2f9d6d7e5f" providerId="LiveId" clId="{8279004B-0DA7-4023-ACC2-4585DA4C11E7}" dt="2023-05-18T13:38:20.485" v="372" actId="47"/>
        <pc:sldMkLst>
          <pc:docMk/>
          <pc:sldMk cId="3067074801" sldId="342"/>
        </pc:sldMkLst>
      </pc:sldChg>
      <pc:sldChg chg="add del">
        <pc:chgData name="Mike Jones" userId="9ad1ed2f9d6d7e5f" providerId="LiveId" clId="{8279004B-0DA7-4023-ACC2-4585DA4C11E7}" dt="2023-05-18T13:39:04.063" v="400" actId="47"/>
        <pc:sldMkLst>
          <pc:docMk/>
          <pc:sldMk cId="3818245957" sldId="343"/>
        </pc:sldMkLst>
      </pc:sldChg>
      <pc:sldChg chg="add del">
        <pc:chgData name="Mike Jones" userId="9ad1ed2f9d6d7e5f" providerId="LiveId" clId="{8279004B-0DA7-4023-ACC2-4585DA4C11E7}" dt="2023-05-18T13:39:02.939" v="399" actId="47"/>
        <pc:sldMkLst>
          <pc:docMk/>
          <pc:sldMk cId="4248312438" sldId="344"/>
        </pc:sldMkLst>
      </pc:sldChg>
      <pc:sldChg chg="add del">
        <pc:chgData name="Mike Jones" userId="9ad1ed2f9d6d7e5f" providerId="LiveId" clId="{8279004B-0DA7-4023-ACC2-4585DA4C11E7}" dt="2023-05-18T13:39:01.132" v="398" actId="47"/>
        <pc:sldMkLst>
          <pc:docMk/>
          <pc:sldMk cId="3880671878" sldId="345"/>
        </pc:sldMkLst>
      </pc:sldChg>
    </pc:docChg>
  </pc:docChgLst>
  <pc:docChgLst>
    <pc:chgData name="Laura Glover" userId="0654c38050dc99c9" providerId="LiveId" clId="{3C3311C7-8403-460A-80CC-7DCF6CA2D209}"/>
    <pc:docChg chg="custSel modSld">
      <pc:chgData name="Laura Glover" userId="0654c38050dc99c9" providerId="LiveId" clId="{3C3311C7-8403-460A-80CC-7DCF6CA2D209}" dt="2023-09-13T23:21:21.080" v="503"/>
      <pc:docMkLst>
        <pc:docMk/>
      </pc:docMkLst>
      <pc:sldChg chg="addCm">
        <pc:chgData name="Laura Glover" userId="0654c38050dc99c9" providerId="LiveId" clId="{3C3311C7-8403-460A-80CC-7DCF6CA2D209}" dt="2023-09-13T23:21:21.080" v="503"/>
        <pc:sldMkLst>
          <pc:docMk/>
          <pc:sldMk cId="0" sldId="256"/>
        </pc:sldMkLst>
        <pc:extLst>
          <p:ext xmlns:p="http://schemas.openxmlformats.org/presentationml/2006/main" uri="{D6D511B9-2390-475A-947B-AFAB55BFBCF1}">
            <pc226:cmChg xmlns:pc226="http://schemas.microsoft.com/office/powerpoint/2022/06/main/command" chg="add">
              <pc226:chgData name="Laura Glover" userId="0654c38050dc99c9" providerId="LiveId" clId="{3C3311C7-8403-460A-80CC-7DCF6CA2D209}" dt="2023-09-13T23:21:21.080" v="503"/>
              <pc2:cmMkLst xmlns:pc2="http://schemas.microsoft.com/office/powerpoint/2019/9/main/command">
                <pc:docMk/>
                <pc:sldMk cId="0" sldId="256"/>
                <pc2:cmMk id="{4DA8EA68-15D8-4A37-8976-A1B18880A397}"/>
              </pc2:cmMkLst>
            </pc226:cmChg>
          </p:ext>
        </pc:extLst>
      </pc:sldChg>
      <pc:sldChg chg="modSp mod addCm">
        <pc:chgData name="Laura Glover" userId="0654c38050dc99c9" providerId="LiveId" clId="{3C3311C7-8403-460A-80CC-7DCF6CA2D209}" dt="2023-09-13T22:59:05.557" v="14"/>
        <pc:sldMkLst>
          <pc:docMk/>
          <pc:sldMk cId="1811085173" sldId="332"/>
        </pc:sldMkLst>
        <pc:spChg chg="mod">
          <ac:chgData name="Laura Glover" userId="0654c38050dc99c9" providerId="LiveId" clId="{3C3311C7-8403-460A-80CC-7DCF6CA2D209}" dt="2023-09-13T22:56:33.623" v="8" actId="20577"/>
          <ac:spMkLst>
            <pc:docMk/>
            <pc:sldMk cId="1811085173" sldId="332"/>
            <ac:spMk id="7" creationId="{73C99334-60A5-94D9-43DD-0EFD639A20F8}"/>
          </ac:spMkLst>
        </pc:spChg>
        <pc:spChg chg="mod">
          <ac:chgData name="Laura Glover" userId="0654c38050dc99c9" providerId="LiveId" clId="{3C3311C7-8403-460A-80CC-7DCF6CA2D209}" dt="2023-09-13T22:57:25.071" v="13" actId="14100"/>
          <ac:spMkLst>
            <pc:docMk/>
            <pc:sldMk cId="1811085173" sldId="332"/>
            <ac:spMk id="11" creationId="{BD2DC8EE-75FD-F889-36D1-9ECFC28E056E}"/>
          </ac:spMkLst>
        </pc:spChg>
        <pc:extLst>
          <p:ext xmlns:p="http://schemas.openxmlformats.org/presentationml/2006/main" uri="{D6D511B9-2390-475A-947B-AFAB55BFBCF1}">
            <pc226:cmChg xmlns:pc226="http://schemas.microsoft.com/office/powerpoint/2022/06/main/command" chg="add">
              <pc226:chgData name="Laura Glover" userId="0654c38050dc99c9" providerId="LiveId" clId="{3C3311C7-8403-460A-80CC-7DCF6CA2D209}" dt="2023-09-13T22:59:05.557" v="14"/>
              <pc2:cmMkLst xmlns:pc2="http://schemas.microsoft.com/office/powerpoint/2019/9/main/command">
                <pc:docMk/>
                <pc:sldMk cId="1811085173" sldId="332"/>
                <pc2:cmMk id="{3869BA43-5906-47C3-80CF-A6EAF1593253}"/>
              </pc2:cmMkLst>
            </pc226:cmChg>
          </p:ext>
        </pc:extLst>
      </pc:sldChg>
      <pc:sldChg chg="modSp mod">
        <pc:chgData name="Laura Glover" userId="0654c38050dc99c9" providerId="LiveId" clId="{3C3311C7-8403-460A-80CC-7DCF6CA2D209}" dt="2023-09-13T23:02:18.968" v="73" actId="20577"/>
        <pc:sldMkLst>
          <pc:docMk/>
          <pc:sldMk cId="4173203849" sldId="334"/>
        </pc:sldMkLst>
        <pc:spChg chg="mod">
          <ac:chgData name="Laura Glover" userId="0654c38050dc99c9" providerId="LiveId" clId="{3C3311C7-8403-460A-80CC-7DCF6CA2D209}" dt="2023-09-13T23:02:18.968" v="73" actId="20577"/>
          <ac:spMkLst>
            <pc:docMk/>
            <pc:sldMk cId="4173203849" sldId="334"/>
            <ac:spMk id="4" creationId="{03884AA7-DF2E-D40C-8D85-2018B2D38900}"/>
          </ac:spMkLst>
        </pc:spChg>
        <pc:spChg chg="mod">
          <ac:chgData name="Laura Glover" userId="0654c38050dc99c9" providerId="LiveId" clId="{3C3311C7-8403-460A-80CC-7DCF6CA2D209}" dt="2023-09-13T23:00:40.695" v="18" actId="20577"/>
          <ac:spMkLst>
            <pc:docMk/>
            <pc:sldMk cId="4173203849" sldId="334"/>
            <ac:spMk id="8" creationId="{BB954D92-E511-D0E7-22AD-DC805F22F7F1}"/>
          </ac:spMkLst>
        </pc:spChg>
      </pc:sldChg>
      <pc:sldChg chg="modSp mod">
        <pc:chgData name="Laura Glover" userId="0654c38050dc99c9" providerId="LiveId" clId="{3C3311C7-8403-460A-80CC-7DCF6CA2D209}" dt="2023-09-13T23:06:33.070" v="172" actId="20577"/>
        <pc:sldMkLst>
          <pc:docMk/>
          <pc:sldMk cId="260266928" sldId="335"/>
        </pc:sldMkLst>
        <pc:spChg chg="mod">
          <ac:chgData name="Laura Glover" userId="0654c38050dc99c9" providerId="LiveId" clId="{3C3311C7-8403-460A-80CC-7DCF6CA2D209}" dt="2023-09-13T23:06:33.070" v="172" actId="20577"/>
          <ac:spMkLst>
            <pc:docMk/>
            <pc:sldMk cId="260266928" sldId="335"/>
            <ac:spMk id="3" creationId="{871D7642-774B-7F5E-4B23-9B5DC170B14B}"/>
          </ac:spMkLst>
        </pc:spChg>
        <pc:spChg chg="mod">
          <ac:chgData name="Laura Glover" userId="0654c38050dc99c9" providerId="LiveId" clId="{3C3311C7-8403-460A-80CC-7DCF6CA2D209}" dt="2023-09-13T23:05:10.602" v="121" actId="20577"/>
          <ac:spMkLst>
            <pc:docMk/>
            <pc:sldMk cId="260266928" sldId="335"/>
            <ac:spMk id="6" creationId="{B788A0BA-41C1-7DFE-561A-1C0D6D5BD6A8}"/>
          </ac:spMkLst>
        </pc:spChg>
        <pc:spChg chg="mod">
          <ac:chgData name="Laura Glover" userId="0654c38050dc99c9" providerId="LiveId" clId="{3C3311C7-8403-460A-80CC-7DCF6CA2D209}" dt="2023-09-13T23:04:14.832" v="93" actId="20577"/>
          <ac:spMkLst>
            <pc:docMk/>
            <pc:sldMk cId="260266928" sldId="335"/>
            <ac:spMk id="8" creationId="{BB954D92-E511-D0E7-22AD-DC805F22F7F1}"/>
          </ac:spMkLst>
        </pc:spChg>
        <pc:spChg chg="mod">
          <ac:chgData name="Laura Glover" userId="0654c38050dc99c9" providerId="LiveId" clId="{3C3311C7-8403-460A-80CC-7DCF6CA2D209}" dt="2023-09-13T23:06:27.079" v="167" actId="1076"/>
          <ac:spMkLst>
            <pc:docMk/>
            <pc:sldMk cId="260266928" sldId="335"/>
            <ac:spMk id="12" creationId="{D2A0EAD8-6F8C-FFB6-0E79-2D0BB56599C8}"/>
          </ac:spMkLst>
        </pc:spChg>
      </pc:sldChg>
      <pc:sldChg chg="modSp mod">
        <pc:chgData name="Laura Glover" userId="0654c38050dc99c9" providerId="LiveId" clId="{3C3311C7-8403-460A-80CC-7DCF6CA2D209}" dt="2023-09-13T23:11:00.423" v="221" actId="20577"/>
        <pc:sldMkLst>
          <pc:docMk/>
          <pc:sldMk cId="3496891273" sldId="336"/>
        </pc:sldMkLst>
        <pc:spChg chg="mod">
          <ac:chgData name="Laura Glover" userId="0654c38050dc99c9" providerId="LiveId" clId="{3C3311C7-8403-460A-80CC-7DCF6CA2D209}" dt="2023-09-13T23:11:00.423" v="221" actId="20577"/>
          <ac:spMkLst>
            <pc:docMk/>
            <pc:sldMk cId="3496891273" sldId="336"/>
            <ac:spMk id="5" creationId="{7DF26AAC-326A-77DB-E8DD-52C376704604}"/>
          </ac:spMkLst>
        </pc:spChg>
        <pc:spChg chg="mod">
          <ac:chgData name="Laura Glover" userId="0654c38050dc99c9" providerId="LiveId" clId="{3C3311C7-8403-460A-80CC-7DCF6CA2D209}" dt="2023-09-13T23:08:30.845" v="207" actId="20577"/>
          <ac:spMkLst>
            <pc:docMk/>
            <pc:sldMk cId="3496891273" sldId="336"/>
            <ac:spMk id="8" creationId="{BB954D92-E511-D0E7-22AD-DC805F22F7F1}"/>
          </ac:spMkLst>
        </pc:spChg>
      </pc:sldChg>
      <pc:sldChg chg="modSp mod">
        <pc:chgData name="Laura Glover" userId="0654c38050dc99c9" providerId="LiveId" clId="{3C3311C7-8403-460A-80CC-7DCF6CA2D209}" dt="2023-09-13T23:11:54.685" v="224" actId="20577"/>
        <pc:sldMkLst>
          <pc:docMk/>
          <pc:sldMk cId="2014740702" sldId="337"/>
        </pc:sldMkLst>
        <pc:spChg chg="mod">
          <ac:chgData name="Laura Glover" userId="0654c38050dc99c9" providerId="LiveId" clId="{3C3311C7-8403-460A-80CC-7DCF6CA2D209}" dt="2023-09-13T23:11:54.685" v="224" actId="20577"/>
          <ac:spMkLst>
            <pc:docMk/>
            <pc:sldMk cId="2014740702" sldId="337"/>
            <ac:spMk id="6" creationId="{E574A028-503E-5801-7D3A-D95D631EA7B5}"/>
          </ac:spMkLst>
        </pc:spChg>
        <pc:spChg chg="mod">
          <ac:chgData name="Laura Glover" userId="0654c38050dc99c9" providerId="LiveId" clId="{3C3311C7-8403-460A-80CC-7DCF6CA2D209}" dt="2023-09-13T23:11:27.942" v="223" actId="20577"/>
          <ac:spMkLst>
            <pc:docMk/>
            <pc:sldMk cId="2014740702" sldId="337"/>
            <ac:spMk id="8" creationId="{BB954D92-E511-D0E7-22AD-DC805F22F7F1}"/>
          </ac:spMkLst>
        </pc:spChg>
      </pc:sldChg>
      <pc:sldChg chg="modSp mod">
        <pc:chgData name="Laura Glover" userId="0654c38050dc99c9" providerId="LiveId" clId="{3C3311C7-8403-460A-80CC-7DCF6CA2D209}" dt="2023-09-13T23:03:52.216" v="89" actId="20577"/>
        <pc:sldMkLst>
          <pc:docMk/>
          <pc:sldMk cId="3253070988" sldId="338"/>
        </pc:sldMkLst>
        <pc:spChg chg="mod">
          <ac:chgData name="Laura Glover" userId="0654c38050dc99c9" providerId="LiveId" clId="{3C3311C7-8403-460A-80CC-7DCF6CA2D209}" dt="2023-09-13T23:03:09.105" v="88" actId="20577"/>
          <ac:spMkLst>
            <pc:docMk/>
            <pc:sldMk cId="3253070988" sldId="338"/>
            <ac:spMk id="2" creationId="{3374D136-6171-49A0-897F-575ACC873905}"/>
          </ac:spMkLst>
        </pc:spChg>
        <pc:spChg chg="mod">
          <ac:chgData name="Laura Glover" userId="0654c38050dc99c9" providerId="LiveId" clId="{3C3311C7-8403-460A-80CC-7DCF6CA2D209}" dt="2023-09-13T23:03:52.216" v="89" actId="20577"/>
          <ac:spMkLst>
            <pc:docMk/>
            <pc:sldMk cId="3253070988" sldId="338"/>
            <ac:spMk id="8" creationId="{BB954D92-E511-D0E7-22AD-DC805F22F7F1}"/>
          </ac:spMkLst>
        </pc:spChg>
      </pc:sldChg>
      <pc:sldChg chg="modSp mod">
        <pc:chgData name="Laura Glover" userId="0654c38050dc99c9" providerId="LiveId" clId="{3C3311C7-8403-460A-80CC-7DCF6CA2D209}" dt="2023-09-13T23:08:08.550" v="199" actId="20577"/>
        <pc:sldMkLst>
          <pc:docMk/>
          <pc:sldMk cId="405825614" sldId="339"/>
        </pc:sldMkLst>
        <pc:spChg chg="mod">
          <ac:chgData name="Laura Glover" userId="0654c38050dc99c9" providerId="LiveId" clId="{3C3311C7-8403-460A-80CC-7DCF6CA2D209}" dt="2023-09-13T23:08:08.550" v="199" actId="20577"/>
          <ac:spMkLst>
            <pc:docMk/>
            <pc:sldMk cId="405825614" sldId="339"/>
            <ac:spMk id="2" creationId="{1AA67B05-73F5-5BFB-A4A7-0C67C39898AB}"/>
          </ac:spMkLst>
        </pc:spChg>
        <pc:spChg chg="mod">
          <ac:chgData name="Laura Glover" userId="0654c38050dc99c9" providerId="LiveId" clId="{3C3311C7-8403-460A-80CC-7DCF6CA2D209}" dt="2023-09-13T23:07:25.465" v="182" actId="20577"/>
          <ac:spMkLst>
            <pc:docMk/>
            <pc:sldMk cId="405825614" sldId="339"/>
            <ac:spMk id="8" creationId="{BB954D92-E511-D0E7-22AD-DC805F22F7F1}"/>
          </ac:spMkLst>
        </pc:spChg>
      </pc:sldChg>
      <pc:sldChg chg="modSp mod">
        <pc:chgData name="Laura Glover" userId="0654c38050dc99c9" providerId="LiveId" clId="{3C3311C7-8403-460A-80CC-7DCF6CA2D209}" dt="2023-09-13T23:12:07.637" v="225" actId="20577"/>
        <pc:sldMkLst>
          <pc:docMk/>
          <pc:sldMk cId="123248517" sldId="340"/>
        </pc:sldMkLst>
        <pc:spChg chg="mod">
          <ac:chgData name="Laura Glover" userId="0654c38050dc99c9" providerId="LiveId" clId="{3C3311C7-8403-460A-80CC-7DCF6CA2D209}" dt="2023-09-13T23:12:07.637" v="225" actId="20577"/>
          <ac:spMkLst>
            <pc:docMk/>
            <pc:sldMk cId="123248517" sldId="340"/>
            <ac:spMk id="2" creationId="{C7D03B17-FC28-48EE-253B-3FB150B69AAF}"/>
          </ac:spMkLst>
        </pc:spChg>
      </pc:sldChg>
      <pc:sldChg chg="modSp mod">
        <pc:chgData name="Laura Glover" userId="0654c38050dc99c9" providerId="LiveId" clId="{3C3311C7-8403-460A-80CC-7DCF6CA2D209}" dt="2023-09-13T23:12:35.670" v="237" actId="20577"/>
        <pc:sldMkLst>
          <pc:docMk/>
          <pc:sldMk cId="856926215" sldId="341"/>
        </pc:sldMkLst>
        <pc:spChg chg="mod">
          <ac:chgData name="Laura Glover" userId="0654c38050dc99c9" providerId="LiveId" clId="{3C3311C7-8403-460A-80CC-7DCF6CA2D209}" dt="2023-09-13T23:12:35.670" v="237" actId="20577"/>
          <ac:spMkLst>
            <pc:docMk/>
            <pc:sldMk cId="856926215" sldId="341"/>
            <ac:spMk id="5" creationId="{1E29B907-4691-E114-B317-A2B516B601F4}"/>
          </ac:spMkLst>
        </pc:spChg>
      </pc:sldChg>
      <pc:sldChg chg="modSp mod">
        <pc:chgData name="Laura Glover" userId="0654c38050dc99c9" providerId="LiveId" clId="{3C3311C7-8403-460A-80CC-7DCF6CA2D209}" dt="2023-09-13T23:16:18.710" v="402" actId="20577"/>
        <pc:sldMkLst>
          <pc:docMk/>
          <pc:sldMk cId="2952686089" sldId="342"/>
        </pc:sldMkLst>
        <pc:spChg chg="mod">
          <ac:chgData name="Laura Glover" userId="0654c38050dc99c9" providerId="LiveId" clId="{3C3311C7-8403-460A-80CC-7DCF6CA2D209}" dt="2023-09-13T23:15:31.813" v="369" actId="20577"/>
          <ac:spMkLst>
            <pc:docMk/>
            <pc:sldMk cId="2952686089" sldId="342"/>
            <ac:spMk id="2" creationId="{0A66CBFF-5960-5ECC-10E9-C56198D275EE}"/>
          </ac:spMkLst>
        </pc:spChg>
        <pc:spChg chg="mod">
          <ac:chgData name="Laura Glover" userId="0654c38050dc99c9" providerId="LiveId" clId="{3C3311C7-8403-460A-80CC-7DCF6CA2D209}" dt="2023-09-13T23:16:18.710" v="402" actId="20577"/>
          <ac:spMkLst>
            <pc:docMk/>
            <pc:sldMk cId="2952686089" sldId="342"/>
            <ac:spMk id="5" creationId="{FE72DACD-B675-DF41-85D5-C0F9D512443E}"/>
          </ac:spMkLst>
        </pc:spChg>
      </pc:sldChg>
      <pc:sldChg chg="modSp mod">
        <pc:chgData name="Laura Glover" userId="0654c38050dc99c9" providerId="LiveId" clId="{3C3311C7-8403-460A-80CC-7DCF6CA2D209}" dt="2023-09-13T23:17:25.307" v="463" actId="20577"/>
        <pc:sldMkLst>
          <pc:docMk/>
          <pc:sldMk cId="3174353441" sldId="343"/>
        </pc:sldMkLst>
        <pc:spChg chg="mod">
          <ac:chgData name="Laura Glover" userId="0654c38050dc99c9" providerId="LiveId" clId="{3C3311C7-8403-460A-80CC-7DCF6CA2D209}" dt="2023-09-13T23:16:29.068" v="403" actId="14100"/>
          <ac:spMkLst>
            <pc:docMk/>
            <pc:sldMk cId="3174353441" sldId="343"/>
            <ac:spMk id="2" creationId="{DC01A0F9-7AB2-752D-E1E7-CD30E48910C8}"/>
          </ac:spMkLst>
        </pc:spChg>
        <pc:spChg chg="mod">
          <ac:chgData name="Laura Glover" userId="0654c38050dc99c9" providerId="LiveId" clId="{3C3311C7-8403-460A-80CC-7DCF6CA2D209}" dt="2023-09-13T23:17:25.307" v="463" actId="20577"/>
          <ac:spMkLst>
            <pc:docMk/>
            <pc:sldMk cId="3174353441" sldId="343"/>
            <ac:spMk id="4" creationId="{85BB7585-DA0A-FA0E-CDFB-89E561D39C43}"/>
          </ac:spMkLst>
        </pc:spChg>
      </pc:sldChg>
      <pc:sldChg chg="modSp mod addCm">
        <pc:chgData name="Laura Glover" userId="0654c38050dc99c9" providerId="LiveId" clId="{3C3311C7-8403-460A-80CC-7DCF6CA2D209}" dt="2023-09-13T23:18:52.424" v="496"/>
        <pc:sldMkLst>
          <pc:docMk/>
          <pc:sldMk cId="3462027315" sldId="344"/>
        </pc:sldMkLst>
        <pc:spChg chg="mod">
          <ac:chgData name="Laura Glover" userId="0654c38050dc99c9" providerId="LiveId" clId="{3C3311C7-8403-460A-80CC-7DCF6CA2D209}" dt="2023-09-13T23:12:48.583" v="241" actId="20577"/>
          <ac:spMkLst>
            <pc:docMk/>
            <pc:sldMk cId="3462027315" sldId="344"/>
            <ac:spMk id="2" creationId="{828BC31C-4B8D-21ED-A91F-201F12B131AC}"/>
          </ac:spMkLst>
        </pc:spChg>
        <pc:spChg chg="mod">
          <ac:chgData name="Laura Glover" userId="0654c38050dc99c9" providerId="LiveId" clId="{3C3311C7-8403-460A-80CC-7DCF6CA2D209}" dt="2023-09-13T23:18:23.246" v="495" actId="1076"/>
          <ac:spMkLst>
            <pc:docMk/>
            <pc:sldMk cId="3462027315" sldId="344"/>
            <ac:spMk id="10" creationId="{2B584B24-B0DF-076D-7CEB-12AA71959391}"/>
          </ac:spMkLst>
        </pc:spChg>
        <pc:extLst>
          <p:ext xmlns:p="http://schemas.openxmlformats.org/presentationml/2006/main" uri="{D6D511B9-2390-475A-947B-AFAB55BFBCF1}">
            <pc226:cmChg xmlns:pc226="http://schemas.microsoft.com/office/powerpoint/2022/06/main/command" chg="add">
              <pc226:chgData name="Laura Glover" userId="0654c38050dc99c9" providerId="LiveId" clId="{3C3311C7-8403-460A-80CC-7DCF6CA2D209}" dt="2023-09-13T23:18:52.424" v="496"/>
              <pc2:cmMkLst xmlns:pc2="http://schemas.microsoft.com/office/powerpoint/2019/9/main/command">
                <pc:docMk/>
                <pc:sldMk cId="3462027315" sldId="344"/>
                <pc2:cmMk id="{45FE7B3B-85EE-47B0-968D-275833BA6A64}"/>
              </pc2:cmMkLst>
            </pc226:cmChg>
          </p:ext>
        </pc:extLst>
      </pc:sldChg>
      <pc:sldChg chg="modSp mod">
        <pc:chgData name="Laura Glover" userId="0654c38050dc99c9" providerId="LiveId" clId="{3C3311C7-8403-460A-80CC-7DCF6CA2D209}" dt="2023-09-13T23:15:25.876" v="367" actId="20577"/>
        <pc:sldMkLst>
          <pc:docMk/>
          <pc:sldMk cId="601994156" sldId="345"/>
        </pc:sldMkLst>
        <pc:spChg chg="mod">
          <ac:chgData name="Laura Glover" userId="0654c38050dc99c9" providerId="LiveId" clId="{3C3311C7-8403-460A-80CC-7DCF6CA2D209}" dt="2023-09-13T23:14:00.453" v="338" actId="20577"/>
          <ac:spMkLst>
            <pc:docMk/>
            <pc:sldMk cId="601994156" sldId="345"/>
            <ac:spMk id="2" creationId="{E545D0C9-B429-B565-2FE4-E8F3C5C487E0}"/>
          </ac:spMkLst>
        </pc:spChg>
        <pc:spChg chg="mod">
          <ac:chgData name="Laura Glover" userId="0654c38050dc99c9" providerId="LiveId" clId="{3C3311C7-8403-460A-80CC-7DCF6CA2D209}" dt="2023-09-13T23:14:35.684" v="344" actId="1076"/>
          <ac:spMkLst>
            <pc:docMk/>
            <pc:sldMk cId="601994156" sldId="345"/>
            <ac:spMk id="3" creationId="{782288B6-9866-9DA9-D205-8809804F3680}"/>
          </ac:spMkLst>
        </pc:spChg>
        <pc:spChg chg="mod">
          <ac:chgData name="Laura Glover" userId="0654c38050dc99c9" providerId="LiveId" clId="{3C3311C7-8403-460A-80CC-7DCF6CA2D209}" dt="2023-09-13T23:15:25.876" v="367" actId="20577"/>
          <ac:spMkLst>
            <pc:docMk/>
            <pc:sldMk cId="601994156" sldId="345"/>
            <ac:spMk id="8" creationId="{1F00E76C-0868-044C-2FBD-A7DADA7E913D}"/>
          </ac:spMkLst>
        </pc:spChg>
        <pc:spChg chg="mod">
          <ac:chgData name="Laura Glover" userId="0654c38050dc99c9" providerId="LiveId" clId="{3C3311C7-8403-460A-80CC-7DCF6CA2D209}" dt="2023-09-13T23:15:12.330" v="364" actId="20577"/>
          <ac:spMkLst>
            <pc:docMk/>
            <pc:sldMk cId="601994156" sldId="345"/>
            <ac:spMk id="17" creationId="{90AB8401-7395-9B3B-48C8-2DF47341E76C}"/>
          </ac:spMkLst>
        </pc:spChg>
        <pc:spChg chg="mod">
          <ac:chgData name="Laura Glover" userId="0654c38050dc99c9" providerId="LiveId" clId="{3C3311C7-8403-460A-80CC-7DCF6CA2D209}" dt="2023-09-13T23:14:41.929" v="346" actId="1076"/>
          <ac:spMkLst>
            <pc:docMk/>
            <pc:sldMk cId="601994156" sldId="345"/>
            <ac:spMk id="20" creationId="{E11CC5C3-E863-BEF0-F08F-7EFA89C7302E}"/>
          </ac:spMkLst>
        </pc:spChg>
        <pc:spChg chg="mod">
          <ac:chgData name="Laura Glover" userId="0654c38050dc99c9" providerId="LiveId" clId="{3C3311C7-8403-460A-80CC-7DCF6CA2D209}" dt="2023-09-13T23:14:10.843" v="340" actId="1076"/>
          <ac:spMkLst>
            <pc:docMk/>
            <pc:sldMk cId="601994156" sldId="345"/>
            <ac:spMk id="23" creationId="{2CD1254A-4AEE-EB6E-CA5C-13B445BB10C7}"/>
          </ac:spMkLst>
        </pc:spChg>
        <pc:picChg chg="mod">
          <ac:chgData name="Laura Glover" userId="0654c38050dc99c9" providerId="LiveId" clId="{3C3311C7-8403-460A-80CC-7DCF6CA2D209}" dt="2023-09-13T23:14:21.685" v="342" actId="14100"/>
          <ac:picMkLst>
            <pc:docMk/>
            <pc:sldMk cId="601994156" sldId="345"/>
            <ac:picMk id="5" creationId="{32644775-E117-9BF3-8F42-0A1D8B825DB2}"/>
          </ac:picMkLst>
        </pc:picChg>
        <pc:picChg chg="mod">
          <ac:chgData name="Laura Glover" userId="0654c38050dc99c9" providerId="LiveId" clId="{3C3311C7-8403-460A-80CC-7DCF6CA2D209}" dt="2023-09-13T23:14:05.180" v="339" actId="14100"/>
          <ac:picMkLst>
            <pc:docMk/>
            <pc:sldMk cId="601994156" sldId="345"/>
            <ac:picMk id="12" creationId="{133D0AE6-0B63-C1AD-1DB2-4A2E56B6CEBE}"/>
          </ac:picMkLst>
        </pc:picChg>
        <pc:picChg chg="mod">
          <ac:chgData name="Laura Glover" userId="0654c38050dc99c9" providerId="LiveId" clId="{3C3311C7-8403-460A-80CC-7DCF6CA2D209}" dt="2023-09-13T23:14:44.157" v="347" actId="1076"/>
          <ac:picMkLst>
            <pc:docMk/>
            <pc:sldMk cId="601994156" sldId="345"/>
            <ac:picMk id="14" creationId="{02E15CF2-2FD2-62BA-D040-00ED7E91121D}"/>
          </ac:picMkLst>
        </pc:picChg>
        <pc:picChg chg="mod">
          <ac:chgData name="Laura Glover" userId="0654c38050dc99c9" providerId="LiveId" clId="{3C3311C7-8403-460A-80CC-7DCF6CA2D209}" dt="2023-09-13T23:14:38.796" v="345" actId="1076"/>
          <ac:picMkLst>
            <pc:docMk/>
            <pc:sldMk cId="601994156" sldId="345"/>
            <ac:picMk id="16" creationId="{B4347537-B29B-BDEC-BD75-458E025702AE}"/>
          </ac:picMkLst>
        </pc:picChg>
      </pc:sldChg>
      <pc:sldChg chg="modSp mod addCm modCm">
        <pc:chgData name="Laura Glover" userId="0654c38050dc99c9" providerId="LiveId" clId="{3C3311C7-8403-460A-80CC-7DCF6CA2D209}" dt="2023-09-13T23:19:42.377" v="502" actId="20577"/>
        <pc:sldMkLst>
          <pc:docMk/>
          <pc:sldMk cId="99740395" sldId="346"/>
        </pc:sldMkLst>
        <pc:spChg chg="mod">
          <ac:chgData name="Laura Glover" userId="0654c38050dc99c9" providerId="LiveId" clId="{3C3311C7-8403-460A-80CC-7DCF6CA2D209}" dt="2023-09-13T23:18:03.700" v="494" actId="20577"/>
          <ac:spMkLst>
            <pc:docMk/>
            <pc:sldMk cId="99740395" sldId="346"/>
            <ac:spMk id="2" creationId="{1C9A7915-4D83-9376-01B9-E1965A30AD76}"/>
          </ac:spMkLst>
        </pc:spChg>
        <pc:spChg chg="mod">
          <ac:chgData name="Laura Glover" userId="0654c38050dc99c9" providerId="LiveId" clId="{3C3311C7-8403-460A-80CC-7DCF6CA2D209}" dt="2023-09-13T23:19:42.377" v="502" actId="20577"/>
          <ac:spMkLst>
            <pc:docMk/>
            <pc:sldMk cId="99740395" sldId="346"/>
            <ac:spMk id="3" creationId="{9EA9A31C-DADD-82B0-5914-6F66103979B2}"/>
          </ac:spMkLst>
        </pc:spChg>
        <pc:extLst>
          <p:ext xmlns:p="http://schemas.openxmlformats.org/presentationml/2006/main" uri="{D6D511B9-2390-475A-947B-AFAB55BFBCF1}">
            <pc226:cmChg xmlns:pc226="http://schemas.microsoft.com/office/powerpoint/2022/06/main/command" chg="add mod">
              <pc226:chgData name="Laura Glover" userId="0654c38050dc99c9" providerId="LiveId" clId="{3C3311C7-8403-460A-80CC-7DCF6CA2D209}" dt="2023-09-13T23:19:42.377" v="502" actId="20577"/>
              <pc2:cmMkLst xmlns:pc2="http://schemas.microsoft.com/office/powerpoint/2019/9/main/command">
                <pc:docMk/>
                <pc:sldMk cId="99740395" sldId="346"/>
                <pc2:cmMk id="{8EDAA6E2-A892-431F-8420-FC171AE4B1AA}"/>
              </pc2:cmMkLst>
            </pc226:cmChg>
          </p:ext>
        </pc:extLst>
      </pc:sldChg>
    </pc:docChg>
  </pc:docChgLst>
  <pc:docChgLst>
    <pc:chgData name="Mike Jones" userId="9ad1ed2f9d6d7e5f" providerId="LiveId" clId="{1EE84498-F5C3-4B44-A1FA-A2E87015254C}"/>
    <pc:docChg chg="modSld">
      <pc:chgData name="Mike Jones" userId="9ad1ed2f9d6d7e5f" providerId="LiveId" clId="{1EE84498-F5C3-4B44-A1FA-A2E87015254C}" dt="2023-05-20T20:28:02.904" v="41" actId="1076"/>
      <pc:docMkLst>
        <pc:docMk/>
      </pc:docMkLst>
      <pc:sldChg chg="modSp mod">
        <pc:chgData name="Mike Jones" userId="9ad1ed2f9d6d7e5f" providerId="LiveId" clId="{1EE84498-F5C3-4B44-A1FA-A2E87015254C}" dt="2023-05-20T20:24:14.720" v="37" actId="20577"/>
        <pc:sldMkLst>
          <pc:docMk/>
          <pc:sldMk cId="1811085173" sldId="332"/>
        </pc:sldMkLst>
        <pc:spChg chg="mod">
          <ac:chgData name="Mike Jones" userId="9ad1ed2f9d6d7e5f" providerId="LiveId" clId="{1EE84498-F5C3-4B44-A1FA-A2E87015254C}" dt="2023-05-20T20:24:14.720" v="37" actId="20577"/>
          <ac:spMkLst>
            <pc:docMk/>
            <pc:sldMk cId="1811085173" sldId="332"/>
            <ac:spMk id="7" creationId="{73C99334-60A5-94D9-43DD-0EFD639A20F8}"/>
          </ac:spMkLst>
        </pc:spChg>
      </pc:sldChg>
      <pc:sldChg chg="modSp mod">
        <pc:chgData name="Mike Jones" userId="9ad1ed2f9d6d7e5f" providerId="LiveId" clId="{1EE84498-F5C3-4B44-A1FA-A2E87015254C}" dt="2023-05-20T20:28:02.904" v="41" actId="1076"/>
        <pc:sldMkLst>
          <pc:docMk/>
          <pc:sldMk cId="3253070988" sldId="338"/>
        </pc:sldMkLst>
        <pc:picChg chg="mod">
          <ac:chgData name="Mike Jones" userId="9ad1ed2f9d6d7e5f" providerId="LiveId" clId="{1EE84498-F5C3-4B44-A1FA-A2E87015254C}" dt="2023-05-20T20:28:02.904" v="41" actId="1076"/>
          <ac:picMkLst>
            <pc:docMk/>
            <pc:sldMk cId="3253070988" sldId="338"/>
            <ac:picMk id="9" creationId="{A5B34F48-3A7C-8BE4-DE46-FBD645B0DC15}"/>
          </ac:picMkLst>
        </pc:picChg>
        <pc:picChg chg="mod">
          <ac:chgData name="Mike Jones" userId="9ad1ed2f9d6d7e5f" providerId="LiveId" clId="{1EE84498-F5C3-4B44-A1FA-A2E87015254C}" dt="2023-05-20T20:27:59.863" v="40" actId="1076"/>
          <ac:picMkLst>
            <pc:docMk/>
            <pc:sldMk cId="3253070988" sldId="338"/>
            <ac:picMk id="13" creationId="{14DA6520-6384-92A4-0E03-9ABDC54BAAE0}"/>
          </ac:picMkLst>
        </pc:picChg>
      </pc:sldChg>
      <pc:sldChg chg="modSp mod">
        <pc:chgData name="Mike Jones" userId="9ad1ed2f9d6d7e5f" providerId="LiveId" clId="{1EE84498-F5C3-4B44-A1FA-A2E87015254C}" dt="2023-05-20T14:49:26.240" v="27" actId="14100"/>
        <pc:sldMkLst>
          <pc:docMk/>
          <pc:sldMk cId="856926215" sldId="341"/>
        </pc:sldMkLst>
        <pc:spChg chg="mod">
          <ac:chgData name="Mike Jones" userId="9ad1ed2f9d6d7e5f" providerId="LiveId" clId="{1EE84498-F5C3-4B44-A1FA-A2E87015254C}" dt="2023-05-20T14:49:26.240" v="27" actId="14100"/>
          <ac:spMkLst>
            <pc:docMk/>
            <pc:sldMk cId="856926215" sldId="341"/>
            <ac:spMk id="7" creationId="{D1768295-8098-334E-B50B-7F4939189C84}"/>
          </ac:spMkLst>
        </pc:spChg>
      </pc:sldChg>
    </pc:docChg>
  </pc:docChgLst>
  <pc:docChgLst>
    <pc:chgData name="Laura Glover" userId="0654c38050dc99c9" providerId="LiveId" clId="{0F36DAE3-F035-4415-880A-212E662F0A73}"/>
    <pc:docChg chg="modSld">
      <pc:chgData name="Laura Glover" userId="0654c38050dc99c9" providerId="LiveId" clId="{0F36DAE3-F035-4415-880A-212E662F0A73}" dt="2023-06-30T12:57:03.231" v="19" actId="20577"/>
      <pc:docMkLst>
        <pc:docMk/>
      </pc:docMkLst>
      <pc:sldChg chg="modSp mod">
        <pc:chgData name="Laura Glover" userId="0654c38050dc99c9" providerId="LiveId" clId="{0F36DAE3-F035-4415-880A-212E662F0A73}" dt="2023-06-30T12:54:12.981" v="6" actId="20577"/>
        <pc:sldMkLst>
          <pc:docMk/>
          <pc:sldMk cId="0" sldId="331"/>
        </pc:sldMkLst>
        <pc:spChg chg="mod">
          <ac:chgData name="Laura Glover" userId="0654c38050dc99c9" providerId="LiveId" clId="{0F36DAE3-F035-4415-880A-212E662F0A73}" dt="2023-06-30T12:54:12.981" v="6" actId="20577"/>
          <ac:spMkLst>
            <pc:docMk/>
            <pc:sldMk cId="0" sldId="331"/>
            <ac:spMk id="6" creationId="{0C0452D0-6375-A477-DAC1-B372D2046AE4}"/>
          </ac:spMkLst>
        </pc:spChg>
      </pc:sldChg>
      <pc:sldChg chg="modSp mod addCm">
        <pc:chgData name="Laura Glover" userId="0654c38050dc99c9" providerId="LiveId" clId="{0F36DAE3-F035-4415-880A-212E662F0A73}" dt="2023-06-30T12:54:49.375" v="9"/>
        <pc:sldMkLst>
          <pc:docMk/>
          <pc:sldMk cId="1811085173" sldId="332"/>
        </pc:sldMkLst>
        <pc:spChg chg="mod">
          <ac:chgData name="Laura Glover" userId="0654c38050dc99c9" providerId="LiveId" clId="{0F36DAE3-F035-4415-880A-212E662F0A73}" dt="2023-06-30T12:54:31.416" v="8" actId="20577"/>
          <ac:spMkLst>
            <pc:docMk/>
            <pc:sldMk cId="1811085173" sldId="332"/>
            <ac:spMk id="11" creationId="{BD2DC8EE-75FD-F889-36D1-9ECFC28E056E}"/>
          </ac:spMkLst>
        </pc:spChg>
        <pc:extLst>
          <p:ext xmlns:p="http://schemas.openxmlformats.org/presentationml/2006/main" uri="{D6D511B9-2390-475A-947B-AFAB55BFBCF1}">
            <pc226:cmChg xmlns:pc226="http://schemas.microsoft.com/office/powerpoint/2022/06/main/command" chg="add">
              <pc226:chgData name="Laura Glover" userId="0654c38050dc99c9" providerId="LiveId" clId="{0F36DAE3-F035-4415-880A-212E662F0A73}" dt="2023-06-30T12:54:49.375" v="9"/>
              <pc2:cmMkLst xmlns:pc2="http://schemas.microsoft.com/office/powerpoint/2019/9/main/command">
                <pc:docMk/>
                <pc:sldMk cId="1811085173" sldId="332"/>
                <pc2:cmMk id="{914BC0A2-FC64-4D3C-BDB1-EEBCC5F46831}"/>
              </pc2:cmMkLst>
            </pc226:cmChg>
          </p:ext>
        </pc:extLst>
      </pc:sldChg>
      <pc:sldChg chg="modSp mod">
        <pc:chgData name="Laura Glover" userId="0654c38050dc99c9" providerId="LiveId" clId="{0F36DAE3-F035-4415-880A-212E662F0A73}" dt="2023-06-30T12:55:00.405" v="10" actId="20577"/>
        <pc:sldMkLst>
          <pc:docMk/>
          <pc:sldMk cId="3229710778" sldId="333"/>
        </pc:sldMkLst>
        <pc:spChg chg="mod">
          <ac:chgData name="Laura Glover" userId="0654c38050dc99c9" providerId="LiveId" clId="{0F36DAE3-F035-4415-880A-212E662F0A73}" dt="2023-06-30T12:55:00.405" v="10" actId="20577"/>
          <ac:spMkLst>
            <pc:docMk/>
            <pc:sldMk cId="3229710778" sldId="333"/>
            <ac:spMk id="4" creationId="{C62FCB1C-6FF7-A235-7C98-62A588639D58}"/>
          </ac:spMkLst>
        </pc:spChg>
      </pc:sldChg>
      <pc:sldChg chg="modSp mod">
        <pc:chgData name="Laura Glover" userId="0654c38050dc99c9" providerId="LiveId" clId="{0F36DAE3-F035-4415-880A-212E662F0A73}" dt="2023-06-30T12:55:40.153" v="13" actId="20577"/>
        <pc:sldMkLst>
          <pc:docMk/>
          <pc:sldMk cId="260266928" sldId="335"/>
        </pc:sldMkLst>
        <pc:spChg chg="mod">
          <ac:chgData name="Laura Glover" userId="0654c38050dc99c9" providerId="LiveId" clId="{0F36DAE3-F035-4415-880A-212E662F0A73}" dt="2023-06-30T12:55:40.153" v="13" actId="20577"/>
          <ac:spMkLst>
            <pc:docMk/>
            <pc:sldMk cId="260266928" sldId="335"/>
            <ac:spMk id="3" creationId="{871D7642-774B-7F5E-4B23-9B5DC170B14B}"/>
          </ac:spMkLst>
        </pc:spChg>
        <pc:spChg chg="mod">
          <ac:chgData name="Laura Glover" userId="0654c38050dc99c9" providerId="LiveId" clId="{0F36DAE3-F035-4415-880A-212E662F0A73}" dt="2023-06-30T12:55:30.240" v="12" actId="20577"/>
          <ac:spMkLst>
            <pc:docMk/>
            <pc:sldMk cId="260266928" sldId="335"/>
            <ac:spMk id="6" creationId="{B788A0BA-41C1-7DFE-561A-1C0D6D5BD6A8}"/>
          </ac:spMkLst>
        </pc:spChg>
      </pc:sldChg>
      <pc:sldChg chg="modSp mod">
        <pc:chgData name="Laura Glover" userId="0654c38050dc99c9" providerId="LiveId" clId="{0F36DAE3-F035-4415-880A-212E662F0A73}" dt="2023-06-30T12:56:43.352" v="15" actId="20577"/>
        <pc:sldMkLst>
          <pc:docMk/>
          <pc:sldMk cId="2014740702" sldId="337"/>
        </pc:sldMkLst>
        <pc:spChg chg="mod">
          <ac:chgData name="Laura Glover" userId="0654c38050dc99c9" providerId="LiveId" clId="{0F36DAE3-F035-4415-880A-212E662F0A73}" dt="2023-06-30T12:56:39.030" v="14" actId="20577"/>
          <ac:spMkLst>
            <pc:docMk/>
            <pc:sldMk cId="2014740702" sldId="337"/>
            <ac:spMk id="3" creationId="{871D7642-774B-7F5E-4B23-9B5DC170B14B}"/>
          </ac:spMkLst>
        </pc:spChg>
        <pc:spChg chg="mod">
          <ac:chgData name="Laura Glover" userId="0654c38050dc99c9" providerId="LiveId" clId="{0F36DAE3-F035-4415-880A-212E662F0A73}" dt="2023-06-30T12:56:43.352" v="15" actId="20577"/>
          <ac:spMkLst>
            <pc:docMk/>
            <pc:sldMk cId="2014740702" sldId="337"/>
            <ac:spMk id="7" creationId="{D1768295-8098-334E-B50B-7F4939189C84}"/>
          </ac:spMkLst>
        </pc:spChg>
      </pc:sldChg>
      <pc:sldChg chg="modSp mod">
        <pc:chgData name="Laura Glover" userId="0654c38050dc99c9" providerId="LiveId" clId="{0F36DAE3-F035-4415-880A-212E662F0A73}" dt="2023-06-30T12:57:03.231" v="19" actId="20577"/>
        <pc:sldMkLst>
          <pc:docMk/>
          <pc:sldMk cId="123248517" sldId="340"/>
        </pc:sldMkLst>
        <pc:spChg chg="mod">
          <ac:chgData name="Laura Glover" userId="0654c38050dc99c9" providerId="LiveId" clId="{0F36DAE3-F035-4415-880A-212E662F0A73}" dt="2023-06-30T12:57:03.231" v="19" actId="20577"/>
          <ac:spMkLst>
            <pc:docMk/>
            <pc:sldMk cId="123248517" sldId="340"/>
            <ac:spMk id="2" creationId="{C7D03B17-FC28-48EE-253B-3FB150B69AAF}"/>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10/3/2023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roofgiant.com/grp-valley-troughs/hambleside-danelaw-3m-x-380mm-valley-trough-10-per-pack/"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pp.smartsheet.com/sheets/283r2jwcR7hgQpg4v7Vp36WH76Wr8JJ5rMg77Cm1"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burtonroofing.co.uk/index.php/slaters-axe-right-hand.html" TargetMode="External"/><Relationship Id="rId2" Type="http://schemas.openxmlformats.org/officeDocument/2006/relationships/slide" Target="../slides/slide15.xml"/><Relationship Id="rId1" Type="http://schemas.openxmlformats.org/officeDocument/2006/relationships/notesMaster" Target="../notesMasters/notesMaster1.xml"/><Relationship Id="rId6" Type="http://schemas.openxmlformats.org/officeDocument/2006/relationships/hyperlink" Target="https://www.burtonroofing.co.uk/edma-roofers-slaters-box-set.html" TargetMode="External"/><Relationship Id="rId5" Type="http://schemas.openxmlformats.org/officeDocument/2006/relationships/hyperlink" Target="https://www.roofingsuperstore.co.uk/product/roofers-edma-two-point-break-iron.html" TargetMode="External"/><Relationship Id="rId4" Type="http://schemas.openxmlformats.org/officeDocument/2006/relationships/hyperlink" Target="https://www.roofingsuperstore.co.uk/product/roughneck-slater39s-ripper---one-piece-forged.html"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https://manfriday.co.uk/grp-chimneys.php</a:t>
            </a:r>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240580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https://www.roofgiant.com/grp-valley-troughs/hambleside-danelaw-3m-x-380mm-valley-trough-10-per-pack/</a:t>
            </a:r>
            <a:endParaRPr lang="en-GB" dirty="0"/>
          </a:p>
          <a:p>
            <a:r>
              <a:rPr lang="en-GB" dirty="0">
                <a:hlinkClick r:id="rId4"/>
              </a:rPr>
              <a:t>pp.smartsheet.com/sheets/283r2jwcR7hgQpg4v7Vp36WH76Wr8JJ5rMg77Cm1</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5730838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https://www.burtonroofing.co.uk/index.php/slaters-axe-right-hand.html</a:t>
            </a:r>
            <a:endParaRPr lang="en-GB" dirty="0"/>
          </a:p>
          <a:p>
            <a:r>
              <a:rPr lang="en-GB" dirty="0">
                <a:hlinkClick r:id="rId4"/>
              </a:rPr>
              <a:t>https://www.roofingsuperstore.co.uk/product/roughneck-slater39s-ripper---one-piece-forged.html</a:t>
            </a:r>
            <a:endParaRPr lang="en-GB" dirty="0"/>
          </a:p>
          <a:p>
            <a:r>
              <a:rPr lang="en-GB" dirty="0">
                <a:hlinkClick r:id="rId5"/>
              </a:rPr>
              <a:t>https://www.roofingsuperstore.co.uk/product/roofers-edma-two-point-break-iron.html</a:t>
            </a:r>
            <a:endParaRPr lang="en-GB" dirty="0"/>
          </a:p>
          <a:p>
            <a:r>
              <a:rPr lang="en-GB" sz="1800" b="0" i="0" u="sng" strike="noStrike" dirty="0">
                <a:solidFill>
                  <a:srgbClr val="0000FF"/>
                </a:solidFill>
                <a:effectLst/>
                <a:latin typeface="Calibri" panose="020F0502020204030204" pitchFamily="34" charset="0"/>
                <a:hlinkClick r:id="rId6"/>
              </a:rPr>
              <a:t>https://www.burtonroofing.co.uk/edma-roofers-slaters-box-set.html</a:t>
            </a:r>
            <a:r>
              <a:rPr lang="en-GB" dirty="0"/>
              <a:t> </a:t>
            </a:r>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3889678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marL="0" marR="0" lvl="0" indent="0" algn="l" rtl="0">
              <a:spcBef>
                <a:spcPts val="0"/>
              </a:spcBef>
              <a:spcAft>
                <a:spcPts val="0"/>
              </a:spcAft>
              <a:buNone/>
            </a:pPr>
            <a:r>
              <a:rPr lang="en-US" sz="900" b="0" i="0" u="none" strike="noStrike" cap="none" dirty="0">
                <a:solidFill>
                  <a:schemeClr val="dk1"/>
                </a:solidFill>
                <a:latin typeface="Arial"/>
                <a:ea typeface="Arial"/>
                <a:cs typeface="Arial"/>
                <a:sym typeface="Arial"/>
              </a:rPr>
              <a:t>Copyright © </a:t>
            </a:r>
            <a:r>
              <a:rPr lang="en-US" sz="900" kern="1200" baseline="0" dirty="0">
                <a:solidFill>
                  <a:schemeClr val="tx1"/>
                </a:solidFill>
                <a:latin typeface="Arial" pitchFamily="-105" charset="0"/>
                <a:ea typeface="ＭＳ Ｐゴシック" pitchFamily="-105" charset="-128"/>
              </a:rPr>
              <a:t>2023 City and Guilds of London Institute</a:t>
            </a:r>
            <a:r>
              <a:rPr lang="en-US" sz="900" b="0" i="0" u="none" strike="noStrike" cap="none" dirty="0">
                <a:solidFill>
                  <a:schemeClr val="dk1"/>
                </a:solidFill>
                <a:latin typeface="Arial"/>
                <a:ea typeface="Arial"/>
                <a:cs typeface="Arial"/>
                <a:sym typeface="Arial"/>
              </a:rPr>
              <a:t>. All rights reserved. </a:t>
            </a:r>
            <a:endParaRPr lang="en-US" sz="1200" b="0" i="0" u="none" strike="noStrike" cap="none" dirty="0">
              <a:solidFill>
                <a:schemeClr val="dk1"/>
              </a:solidFill>
              <a:latin typeface="Times New Roman"/>
              <a:ea typeface="Times New Roman"/>
              <a:cs typeface="Times New Roman"/>
              <a:sym typeface="Times New Roman"/>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19</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Construction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1.xml"/><Relationship Id="rId5" Type="http://schemas.openxmlformats.org/officeDocument/2006/relationships/hyperlink" Target="https://specificationproductupdate.com/2019/02/26/marley-expands-dry-verge-range/" TargetMode="Externa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s://manfriday.co.uk/grp-chimneys.php"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s://www.roofgiant.com/grp-valley-troughs/hambleside-danelaw-3m-x-380mm-valley-trough-10-per-pack/"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pp.smartsheet.com/sheets/283r2jwcR7hgQpg4v7Vp36WH76Wr8JJ5rMg77Cm1"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s://www.burtonroofing.co.uk/edma-roofers-slaters-box-set.html" TargetMode="External"/><Relationship Id="rId3" Type="http://schemas.openxmlformats.org/officeDocument/2006/relationships/hyperlink" Target="https://www.burtonroofing.co.uk/index.php/slaters-axe-right-hand.html" TargetMode="External"/><Relationship Id="rId7" Type="http://schemas.openxmlformats.org/officeDocument/2006/relationships/hyperlink" Target="https://www.roofingsuperstore.co.uk/product/roofers-edma-two-point-break-iron.html"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hyperlink" Target="https://www.roofingsuperstore.co.uk/product/roughneck-slater39s-ripper---one-piece-forged.html" TargetMode="External"/><Relationship Id="rId5" Type="http://schemas.openxmlformats.org/officeDocument/2006/relationships/image" Target="../media/image21.png"/><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3" Type="http://schemas.openxmlformats.org/officeDocument/2006/relationships/hyperlink" Target="https://www.screwfix.com/p/roughneck-polypropylene-lead-dresser-set-4-piece-set/842kt" TargetMode="External"/><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s://resources.velux.ie/heritage" TargetMode="Externa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202: Changing practices over time</a:t>
            </a:r>
          </a:p>
        </p:txBody>
      </p:sp>
      <p:sp>
        <p:nvSpPr>
          <p:cNvPr id="2053" name="Rectangle 15"/>
          <p:cNvSpPr>
            <a:spLocks noGrp="1" noChangeArrowheads="1"/>
          </p:cNvSpPr>
          <p:nvPr>
            <p:ph type="title"/>
          </p:nvPr>
        </p:nvSpPr>
        <p:spPr>
          <a:xfrm>
            <a:off x="457200" y="3160294"/>
            <a:ext cx="8153400" cy="2495273"/>
          </a:xfrm>
        </p:spPr>
        <p:txBody>
          <a:bodyPr anchor="t"/>
          <a:lstStyle/>
          <a:p>
            <a:pPr eaLnBrk="1" hangingPunct="1"/>
            <a:r>
              <a:rPr lang="en-GB">
                <a:ea typeface="ＭＳ Ｐゴシック" pitchFamily="-105" charset="-128"/>
                <a:cs typeface="ＭＳ Ｐゴシック" pitchFamily="-105" charset="-128"/>
              </a:rPr>
              <a:t>PowerPoint 2: Post-1919 </a:t>
            </a:r>
            <a:r>
              <a:rPr lang="en-GB" dirty="0">
                <a:ea typeface="ＭＳ Ｐゴシック" pitchFamily="-105" charset="-128"/>
                <a:cs typeface="ＭＳ Ｐゴシック" pitchFamily="-105" charset="-128"/>
              </a:rPr>
              <a:t>construction methods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BB954D92-E511-D0E7-22AD-DC805F22F7F1}"/>
              </a:ext>
            </a:extLst>
          </p:cNvPr>
          <p:cNvSpPr txBox="1"/>
          <p:nvPr/>
        </p:nvSpPr>
        <p:spPr>
          <a:xfrm>
            <a:off x="359838" y="951111"/>
            <a:ext cx="7740554" cy="461665"/>
          </a:xfrm>
          <a:prstGeom prst="rect">
            <a:avLst/>
          </a:prstGeom>
          <a:noFill/>
        </p:spPr>
        <p:txBody>
          <a:bodyPr wrap="square" rtlCol="0">
            <a:spAutoFit/>
          </a:bodyPr>
          <a:lstStyle/>
          <a:p>
            <a:r>
              <a:rPr kumimoji="0" lang="en-GB" sz="2400" b="1" i="0" u="none" strike="noStrike" kern="0" cap="none" spc="0" normalizeH="0" baseline="0" noProof="0" dirty="0">
                <a:ln>
                  <a:noFill/>
                </a:ln>
                <a:solidFill>
                  <a:srgbClr val="0077E3"/>
                </a:solidFill>
                <a:effectLst/>
                <a:uLnTx/>
                <a:uFillTx/>
                <a:latin typeface="Arial"/>
                <a:ea typeface="ＭＳ Ｐゴシック" charset="-128"/>
              </a:rPr>
              <a:t>Dry/wet </a:t>
            </a:r>
            <a:r>
              <a:rPr lang="en-GB" sz="2400" b="1" kern="0" dirty="0">
                <a:solidFill>
                  <a:srgbClr val="0077E3"/>
                </a:solidFill>
                <a:latin typeface="Arial"/>
                <a:ea typeface="ＭＳ Ｐゴシック" charset="-128"/>
              </a:rPr>
              <a:t>f</a:t>
            </a:r>
            <a:r>
              <a:rPr kumimoji="0" lang="en-GB" sz="2400" b="1" i="0" u="none" strike="noStrike" kern="0" cap="none" spc="0" normalizeH="0" baseline="0" noProof="0" dirty="0">
                <a:ln>
                  <a:noFill/>
                </a:ln>
                <a:solidFill>
                  <a:srgbClr val="0077E3"/>
                </a:solidFill>
                <a:effectLst/>
                <a:uLnTx/>
                <a:uFillTx/>
                <a:latin typeface="Arial"/>
                <a:ea typeface="ＭＳ Ｐゴシック" charset="-128"/>
              </a:rPr>
              <a:t>ix </a:t>
            </a:r>
            <a:r>
              <a:rPr lang="en-GB" sz="2400" b="1" kern="0" dirty="0" err="1">
                <a:solidFill>
                  <a:srgbClr val="0077E3"/>
                </a:solidFill>
                <a:latin typeface="Arial"/>
                <a:ea typeface="ＭＳ Ｐゴシック" charset="-128"/>
              </a:rPr>
              <a:t>ve</a:t>
            </a:r>
            <a:r>
              <a:rPr kumimoji="0" lang="en-GB" sz="2400" b="1" i="0" u="none" strike="noStrike" kern="0" cap="none" spc="0" normalizeH="0" baseline="0" noProof="0" dirty="0" err="1">
                <a:ln>
                  <a:noFill/>
                </a:ln>
                <a:solidFill>
                  <a:srgbClr val="0077E3"/>
                </a:solidFill>
                <a:effectLst/>
                <a:uLnTx/>
                <a:uFillTx/>
                <a:latin typeface="Arial"/>
                <a:ea typeface="ＭＳ Ｐゴシック" charset="-128"/>
              </a:rPr>
              <a:t>rge</a:t>
            </a:r>
            <a:r>
              <a:rPr kumimoji="0" lang="en-GB" sz="2400" b="1" i="0" u="none" strike="noStrike" kern="0" cap="none" spc="0" normalizeH="0" baseline="0" noProof="0" dirty="0">
                <a:ln>
                  <a:noFill/>
                </a:ln>
                <a:solidFill>
                  <a:srgbClr val="0077E3"/>
                </a:solidFill>
                <a:effectLst/>
                <a:uLnTx/>
                <a:uFillTx/>
                <a:latin typeface="Arial"/>
                <a:ea typeface="ＭＳ Ｐゴシック" charset="-128"/>
              </a:rPr>
              <a:t> installation</a:t>
            </a:r>
            <a:endParaRPr lang="en-GB" sz="2400" dirty="0"/>
          </a:p>
        </p:txBody>
      </p:sp>
      <p:sp>
        <p:nvSpPr>
          <p:cNvPr id="5" name="TextBox 4">
            <a:extLst>
              <a:ext uri="{FF2B5EF4-FFF2-40B4-BE49-F238E27FC236}">
                <a16:creationId xmlns:a16="http://schemas.microsoft.com/office/drawing/2014/main" id="{7DF26AAC-326A-77DB-E8DD-52C376704604}"/>
              </a:ext>
            </a:extLst>
          </p:cNvPr>
          <p:cNvSpPr txBox="1"/>
          <p:nvPr/>
        </p:nvSpPr>
        <p:spPr>
          <a:xfrm>
            <a:off x="359838" y="1476067"/>
            <a:ext cx="3420074" cy="4708981"/>
          </a:xfrm>
          <a:prstGeom prst="rect">
            <a:avLst/>
          </a:prstGeom>
          <a:noFill/>
        </p:spPr>
        <p:txBody>
          <a:bodyPr wrap="square" rtlCol="0">
            <a:spAutoFit/>
          </a:bodyPr>
          <a:lstStyle/>
          <a:p>
            <a:r>
              <a:rPr kumimoji="0" lang="en-GB" sz="2000" b="0" i="0" u="none" strike="noStrike" kern="1200" cap="none" spc="0" normalizeH="0" baseline="0" noProof="0" dirty="0">
                <a:ln>
                  <a:noFill/>
                </a:ln>
                <a:solidFill>
                  <a:srgbClr val="000000"/>
                </a:solidFill>
                <a:effectLst/>
                <a:uLnTx/>
                <a:uFillTx/>
                <a:latin typeface="Arial" pitchFamily="-105" charset="0"/>
                <a:ea typeface="ＭＳ Ｐゴシック" pitchFamily="-105" charset="-128"/>
              </a:rPr>
              <a:t>Usually made from strong plastic materials, dry </a:t>
            </a:r>
            <a:r>
              <a:rPr lang="en-GB" dirty="0">
                <a:solidFill>
                  <a:srgbClr val="000000"/>
                </a:solidFill>
              </a:rPr>
              <a:t>v</a:t>
            </a:r>
            <a:r>
              <a:rPr kumimoji="0" lang="en-GB" sz="2000" b="0" i="0" u="none" strike="noStrike" kern="1200" cap="none" spc="0" normalizeH="0" baseline="0" noProof="0" dirty="0" err="1">
                <a:ln>
                  <a:noFill/>
                </a:ln>
                <a:solidFill>
                  <a:srgbClr val="000000"/>
                </a:solidFill>
                <a:effectLst/>
                <a:uLnTx/>
                <a:uFillTx/>
                <a:latin typeface="Arial" pitchFamily="-105" charset="0"/>
                <a:ea typeface="ＭＳ Ｐゴシック" pitchFamily="-105" charset="-128"/>
              </a:rPr>
              <a:t>erges</a:t>
            </a:r>
            <a:r>
              <a:rPr kumimoji="0" lang="en-GB" sz="2000" b="0" i="0" u="none" strike="noStrike" kern="1200" cap="none" spc="0" normalizeH="0" baseline="0" noProof="0" dirty="0">
                <a:ln>
                  <a:noFill/>
                </a:ln>
                <a:solidFill>
                  <a:srgbClr val="000000"/>
                </a:solidFill>
                <a:effectLst/>
                <a:uLnTx/>
                <a:uFillTx/>
                <a:latin typeface="Arial" pitchFamily="-105" charset="0"/>
                <a:ea typeface="ＭＳ Ｐゴシック" pitchFamily="-105" charset="-128"/>
              </a:rPr>
              <a:t> are a quick and maintenance-free installation and can be fitted in adverse weather.</a:t>
            </a:r>
          </a:p>
          <a:p>
            <a:endParaRPr kumimoji="0" lang="en-GB" sz="2000" b="0" i="0" u="none" strike="noStrike" kern="1200" cap="none" spc="0" normalizeH="0" baseline="0" noProof="0" dirty="0">
              <a:ln>
                <a:noFill/>
              </a:ln>
              <a:solidFill>
                <a:srgbClr val="000000"/>
              </a:solidFill>
              <a:effectLst/>
              <a:uLnTx/>
              <a:uFillTx/>
              <a:latin typeface="Arial" pitchFamily="-105" charset="0"/>
              <a:ea typeface="ＭＳ Ｐゴシック" pitchFamily="-105" charset="-128"/>
            </a:endParaRPr>
          </a:p>
          <a:p>
            <a:r>
              <a:rPr lang="en-GB" dirty="0">
                <a:solidFill>
                  <a:srgbClr val="000000"/>
                </a:solidFill>
              </a:rPr>
              <a:t>Wet fix is still required on listed buildings, but can only be installed in good weather, usually at a 3–1 ratio of sand and cement, unless lime mortar is specified.</a:t>
            </a:r>
            <a:r>
              <a:rPr kumimoji="0" lang="en-GB" sz="2000" b="0" i="0" u="none" strike="noStrike" kern="1200" cap="none" spc="0" normalizeH="0" baseline="0" noProof="0" dirty="0">
                <a:ln>
                  <a:noFill/>
                </a:ln>
                <a:solidFill>
                  <a:srgbClr val="000000"/>
                </a:solidFill>
                <a:effectLst/>
                <a:uLnTx/>
                <a:uFillTx/>
                <a:latin typeface="Arial" pitchFamily="-105" charset="0"/>
                <a:ea typeface="ＭＳ Ｐゴシック" pitchFamily="-105" charset="-128"/>
              </a:rPr>
              <a:t> </a:t>
            </a:r>
          </a:p>
          <a:p>
            <a:endParaRPr lang="en-GB" dirty="0">
              <a:solidFill>
                <a:srgbClr val="000000"/>
              </a:solidFill>
            </a:endParaRPr>
          </a:p>
          <a:p>
            <a:endParaRPr lang="en-GB" dirty="0"/>
          </a:p>
        </p:txBody>
      </p:sp>
      <p:pic>
        <p:nvPicPr>
          <p:cNvPr id="3" name="Picture 2">
            <a:extLst>
              <a:ext uri="{FF2B5EF4-FFF2-40B4-BE49-F238E27FC236}">
                <a16:creationId xmlns:a16="http://schemas.microsoft.com/office/drawing/2014/main" id="{88713618-09DA-837D-B72D-7D15FC48639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56584" y="3944191"/>
            <a:ext cx="2915816" cy="2186862"/>
          </a:xfrm>
          <a:prstGeom prst="rect">
            <a:avLst/>
          </a:prstGeom>
        </p:spPr>
      </p:pic>
      <p:pic>
        <p:nvPicPr>
          <p:cNvPr id="7" name="Picture 6">
            <a:extLst>
              <a:ext uri="{FF2B5EF4-FFF2-40B4-BE49-F238E27FC236}">
                <a16:creationId xmlns:a16="http://schemas.microsoft.com/office/drawing/2014/main" id="{AEA6C98E-7F57-65E3-9BA5-E05CB5F1981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956153" y="1469571"/>
            <a:ext cx="2475448" cy="2066203"/>
          </a:xfrm>
          <a:prstGeom prst="rect">
            <a:avLst/>
          </a:prstGeom>
        </p:spPr>
      </p:pic>
      <p:pic>
        <p:nvPicPr>
          <p:cNvPr id="10" name="Picture 9">
            <a:extLst>
              <a:ext uri="{FF2B5EF4-FFF2-40B4-BE49-F238E27FC236}">
                <a16:creationId xmlns:a16="http://schemas.microsoft.com/office/drawing/2014/main" id="{775AE640-1569-373F-8EFB-637B26F1CF1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415715" y="1618951"/>
            <a:ext cx="2260741" cy="1731408"/>
          </a:xfrm>
          <a:prstGeom prst="rect">
            <a:avLst/>
          </a:prstGeom>
        </p:spPr>
      </p:pic>
      <p:sp>
        <p:nvSpPr>
          <p:cNvPr id="6" name="TextBox 5">
            <a:extLst>
              <a:ext uri="{FF2B5EF4-FFF2-40B4-BE49-F238E27FC236}">
                <a16:creationId xmlns:a16="http://schemas.microsoft.com/office/drawing/2014/main" id="{D6B9D6C6-3998-E145-1CD5-5DC030A446AF}"/>
              </a:ext>
            </a:extLst>
          </p:cNvPr>
          <p:cNvSpPr txBox="1"/>
          <p:nvPr/>
        </p:nvSpPr>
        <p:spPr>
          <a:xfrm>
            <a:off x="3851920" y="3467976"/>
            <a:ext cx="5040560" cy="400110"/>
          </a:xfrm>
          <a:prstGeom prst="rect">
            <a:avLst/>
          </a:prstGeom>
          <a:noFill/>
        </p:spPr>
        <p:txBody>
          <a:bodyPr wrap="square">
            <a:spAutoFit/>
          </a:bodyPr>
          <a:lstStyle/>
          <a:p>
            <a:pPr algn="ctr"/>
            <a:r>
              <a:rPr lang="en-GB" sz="1000" dirty="0">
                <a:effectLst/>
                <a:latin typeface="Calibri" panose="020F0502020204030204" pitchFamily="34" charset="0"/>
                <a:ea typeface="Calibri" panose="020F0502020204030204" pitchFamily="34" charset="0"/>
              </a:rPr>
              <a:t>Courtesy of Marley Limited </a:t>
            </a:r>
          </a:p>
          <a:p>
            <a:pPr algn="ctr"/>
            <a:r>
              <a:rPr lang="en-GB" sz="1000" dirty="0">
                <a:effectLst/>
                <a:latin typeface="Calibri" panose="020F0502020204030204" pitchFamily="34" charset="0"/>
                <a:ea typeface="Calibri" panose="020F0502020204030204" pitchFamily="34" charset="0"/>
              </a:rPr>
              <a:t>from </a:t>
            </a:r>
            <a:r>
              <a:rPr lang="en-GB" sz="1000" dirty="0">
                <a:effectLst/>
                <a:latin typeface="Calibri" panose="020F0502020204030204" pitchFamily="34" charset="0"/>
                <a:ea typeface="Calibri" panose="020F0502020204030204" pitchFamily="34" charset="0"/>
                <a:hlinkClick r:id="rId5"/>
              </a:rPr>
              <a:t>https://specificationproductupdate.com/2019/02/26/marley-expands-dry-verge-range/</a:t>
            </a:r>
            <a:r>
              <a:rPr lang="en-GB" sz="1000" dirty="0">
                <a:effectLst/>
                <a:latin typeface="Calibri" panose="020F0502020204030204" pitchFamily="34" charset="0"/>
                <a:ea typeface="Calibri" panose="020F0502020204030204" pitchFamily="34" charset="0"/>
              </a:rPr>
              <a:t> </a:t>
            </a:r>
            <a:endParaRPr lang="en-GB" sz="1000" dirty="0"/>
          </a:p>
        </p:txBody>
      </p:sp>
    </p:spTree>
    <p:extLst>
      <p:ext uri="{BB962C8B-B14F-4D97-AF65-F5344CB8AC3E}">
        <p14:creationId xmlns:p14="http://schemas.microsoft.com/office/powerpoint/2010/main" val="34968912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BB954D92-E511-D0E7-22AD-DC805F22F7F1}"/>
              </a:ext>
            </a:extLst>
          </p:cNvPr>
          <p:cNvSpPr txBox="1"/>
          <p:nvPr/>
        </p:nvSpPr>
        <p:spPr>
          <a:xfrm>
            <a:off x="359838" y="951111"/>
            <a:ext cx="5508305" cy="461665"/>
          </a:xfrm>
          <a:prstGeom prst="rect">
            <a:avLst/>
          </a:prstGeom>
          <a:noFill/>
        </p:spPr>
        <p:txBody>
          <a:bodyPr wrap="square" rtlCol="0">
            <a:spAutoFit/>
          </a:bodyPr>
          <a:lstStyle/>
          <a:p>
            <a:r>
              <a:rPr lang="en-GB" sz="2400" b="1" kern="0" dirty="0">
                <a:solidFill>
                  <a:srgbClr val="0077E3"/>
                </a:solidFill>
                <a:latin typeface="Arial"/>
                <a:ea typeface="ＭＳ Ｐゴシック" charset="-128"/>
              </a:rPr>
              <a:t>Roof underlay</a:t>
            </a:r>
            <a:endParaRPr lang="en-GB" sz="2400" dirty="0"/>
          </a:p>
        </p:txBody>
      </p:sp>
      <p:sp>
        <p:nvSpPr>
          <p:cNvPr id="3" name="TextBox 2">
            <a:extLst>
              <a:ext uri="{FF2B5EF4-FFF2-40B4-BE49-F238E27FC236}">
                <a16:creationId xmlns:a16="http://schemas.microsoft.com/office/drawing/2014/main" id="{871D7642-774B-7F5E-4B23-9B5DC170B14B}"/>
              </a:ext>
            </a:extLst>
          </p:cNvPr>
          <p:cNvSpPr txBox="1"/>
          <p:nvPr/>
        </p:nvSpPr>
        <p:spPr>
          <a:xfrm>
            <a:off x="378414" y="1453714"/>
            <a:ext cx="7505954" cy="1015663"/>
          </a:xfrm>
          <a:prstGeom prst="rect">
            <a:avLst/>
          </a:prstGeom>
          <a:noFill/>
        </p:spPr>
        <p:txBody>
          <a:bodyPr wrap="square" rtlCol="0">
            <a:spAutoFit/>
          </a:bodyPr>
          <a:lstStyle/>
          <a:p>
            <a:r>
              <a:rPr lang="en-GB" dirty="0">
                <a:solidFill>
                  <a:srgbClr val="000000"/>
                </a:solidFill>
              </a:rPr>
              <a:t>Modern roofs have underlay beneath the tiles/slates that </a:t>
            </a:r>
            <a:r>
              <a:rPr kumimoji="0" lang="en-GB" sz="2000" b="0" i="0" u="none" strike="noStrike" kern="1200" cap="none" spc="0" normalizeH="0" baseline="0" noProof="0" dirty="0">
                <a:ln>
                  <a:noFill/>
                </a:ln>
                <a:solidFill>
                  <a:srgbClr val="000000"/>
                </a:solidFill>
                <a:effectLst/>
                <a:uLnTx/>
                <a:uFillTx/>
                <a:latin typeface="Arial" pitchFamily="-105" charset="0"/>
                <a:ea typeface="ＭＳ Ｐゴシック" pitchFamily="-105" charset="-128"/>
              </a:rPr>
              <a:t>includes a barrier that is airtight but allows moisture to escape from within the structure. </a:t>
            </a:r>
            <a:endParaRPr lang="en-GB" dirty="0"/>
          </a:p>
        </p:txBody>
      </p:sp>
      <p:sp>
        <p:nvSpPr>
          <p:cNvPr id="6" name="TextBox 5">
            <a:extLst>
              <a:ext uri="{FF2B5EF4-FFF2-40B4-BE49-F238E27FC236}">
                <a16:creationId xmlns:a16="http://schemas.microsoft.com/office/drawing/2014/main" id="{E574A028-503E-5801-7D3A-D95D631EA7B5}"/>
              </a:ext>
            </a:extLst>
          </p:cNvPr>
          <p:cNvSpPr txBox="1"/>
          <p:nvPr/>
        </p:nvSpPr>
        <p:spPr>
          <a:xfrm>
            <a:off x="359838" y="2533834"/>
            <a:ext cx="3420074" cy="2554545"/>
          </a:xfrm>
          <a:prstGeom prst="rect">
            <a:avLst/>
          </a:prstGeom>
          <a:noFill/>
        </p:spPr>
        <p:txBody>
          <a:bodyPr wrap="square" rtlCol="0">
            <a:spAutoFit/>
          </a:bodyPr>
          <a:lstStyle/>
          <a:p>
            <a:r>
              <a:rPr kumimoji="0" lang="en-GB" sz="2000" b="0" i="0" u="none" strike="noStrike" kern="1200" cap="none" spc="0" normalizeH="0" baseline="0" noProof="0" dirty="0">
                <a:ln>
                  <a:noFill/>
                </a:ln>
                <a:solidFill>
                  <a:srgbClr val="000000"/>
                </a:solidFill>
                <a:effectLst/>
                <a:uLnTx/>
                <a:uFillTx/>
                <a:latin typeface="Arial" pitchFamily="-105" charset="0"/>
                <a:ea typeface="ＭＳ Ｐゴシック" pitchFamily="-105" charset="-128"/>
              </a:rPr>
              <a:t>This is called a vapour permeable membrane.</a:t>
            </a:r>
          </a:p>
          <a:p>
            <a:r>
              <a:rPr lang="en-GB" dirty="0">
                <a:solidFill>
                  <a:srgbClr val="000000"/>
                </a:solidFill>
              </a:rPr>
              <a:t>The underlay below the tiles should be sealed with double sided tape on every lap to provide an airtight seal,</a:t>
            </a:r>
            <a:r>
              <a:rPr kumimoji="0" lang="en-GB" sz="2000" b="0" i="0" u="none" strike="noStrike" kern="1200" cap="none" spc="0" normalizeH="0" baseline="0" noProof="0" dirty="0">
                <a:ln>
                  <a:noFill/>
                </a:ln>
                <a:solidFill>
                  <a:srgbClr val="000000"/>
                </a:solidFill>
                <a:effectLst/>
                <a:uLnTx/>
                <a:uFillTx/>
                <a:latin typeface="Arial" pitchFamily="-105" charset="0"/>
                <a:ea typeface="ＭＳ Ｐゴシック" pitchFamily="-105" charset="-128"/>
              </a:rPr>
              <a:t> which allows air out but prevents any water ingress.</a:t>
            </a:r>
            <a:endParaRPr lang="en-GB" dirty="0"/>
          </a:p>
        </p:txBody>
      </p:sp>
      <p:pic>
        <p:nvPicPr>
          <p:cNvPr id="2" name="Picture 1" descr="A roof with red boards on it&#10;&#10;Description automatically generated with medium confidence">
            <a:extLst>
              <a:ext uri="{FF2B5EF4-FFF2-40B4-BE49-F238E27FC236}">
                <a16:creationId xmlns:a16="http://schemas.microsoft.com/office/drawing/2014/main" id="{F91A5435-D953-ED1A-665B-1F4D66CB85E3}"/>
              </a:ext>
            </a:extLst>
          </p:cNvPr>
          <p:cNvPicPr>
            <a:picLocks noChangeAspect="1"/>
          </p:cNvPicPr>
          <p:nvPr/>
        </p:nvPicPr>
        <p:blipFill>
          <a:blip r:embed="rId2"/>
          <a:stretch>
            <a:fillRect/>
          </a:stretch>
        </p:blipFill>
        <p:spPr>
          <a:xfrm>
            <a:off x="4584263" y="2276872"/>
            <a:ext cx="3082850" cy="2736304"/>
          </a:xfrm>
          <a:prstGeom prst="rect">
            <a:avLst/>
          </a:prstGeom>
        </p:spPr>
      </p:pic>
      <p:sp>
        <p:nvSpPr>
          <p:cNvPr id="5" name="TextBox 4">
            <a:extLst>
              <a:ext uri="{FF2B5EF4-FFF2-40B4-BE49-F238E27FC236}">
                <a16:creationId xmlns:a16="http://schemas.microsoft.com/office/drawing/2014/main" id="{9699512F-F674-1549-AD98-3B07569271BC}"/>
              </a:ext>
            </a:extLst>
          </p:cNvPr>
          <p:cNvSpPr txBox="1"/>
          <p:nvPr/>
        </p:nvSpPr>
        <p:spPr>
          <a:xfrm>
            <a:off x="4572000" y="5050377"/>
            <a:ext cx="3095113" cy="246221"/>
          </a:xfrm>
          <a:prstGeom prst="rect">
            <a:avLst/>
          </a:prstGeom>
          <a:noFill/>
        </p:spPr>
        <p:txBody>
          <a:bodyPr wrap="square">
            <a:spAutoFit/>
          </a:bodyPr>
          <a:lstStyle/>
          <a:p>
            <a:pPr algn="ctr"/>
            <a:r>
              <a:rPr lang="en-GB" sz="1000" dirty="0"/>
              <a:t>Photograph by Chris Messenger</a:t>
            </a:r>
          </a:p>
        </p:txBody>
      </p:sp>
    </p:spTree>
    <p:extLst>
      <p:ext uri="{BB962C8B-B14F-4D97-AF65-F5344CB8AC3E}">
        <p14:creationId xmlns:p14="http://schemas.microsoft.com/office/powerpoint/2010/main" val="20147407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BB954D92-E511-D0E7-22AD-DC805F22F7F1}"/>
              </a:ext>
            </a:extLst>
          </p:cNvPr>
          <p:cNvSpPr txBox="1"/>
          <p:nvPr/>
        </p:nvSpPr>
        <p:spPr>
          <a:xfrm>
            <a:off x="359838" y="951111"/>
            <a:ext cx="5508305" cy="461665"/>
          </a:xfrm>
          <a:prstGeom prst="rect">
            <a:avLst/>
          </a:prstGeom>
          <a:noFill/>
        </p:spPr>
        <p:txBody>
          <a:bodyPr wrap="square" rtlCol="0">
            <a:spAutoFit/>
          </a:bodyPr>
          <a:lstStyle/>
          <a:p>
            <a:r>
              <a:rPr kumimoji="0" lang="en-GB" sz="2400" b="1" i="0" u="none" strike="noStrike" kern="0" cap="none" spc="0" normalizeH="0" baseline="0" noProof="0" dirty="0">
                <a:ln>
                  <a:noFill/>
                </a:ln>
                <a:solidFill>
                  <a:srgbClr val="0077E3"/>
                </a:solidFill>
                <a:effectLst/>
                <a:uLnTx/>
                <a:uFillTx/>
                <a:latin typeface="Arial"/>
                <a:ea typeface="ＭＳ Ｐゴシック" charset="-128"/>
              </a:rPr>
              <a:t>Machinery</a:t>
            </a:r>
            <a:endParaRPr lang="en-GB" sz="2400" dirty="0"/>
          </a:p>
        </p:txBody>
      </p:sp>
      <p:sp>
        <p:nvSpPr>
          <p:cNvPr id="7" name="TextBox 6">
            <a:extLst>
              <a:ext uri="{FF2B5EF4-FFF2-40B4-BE49-F238E27FC236}">
                <a16:creationId xmlns:a16="http://schemas.microsoft.com/office/drawing/2014/main" id="{D1768295-8098-334E-B50B-7F4939189C84}"/>
              </a:ext>
            </a:extLst>
          </p:cNvPr>
          <p:cNvSpPr txBox="1"/>
          <p:nvPr/>
        </p:nvSpPr>
        <p:spPr>
          <a:xfrm>
            <a:off x="359838" y="1477233"/>
            <a:ext cx="8028586" cy="707886"/>
          </a:xfrm>
          <a:prstGeom prst="rect">
            <a:avLst/>
          </a:prstGeom>
          <a:noFill/>
        </p:spPr>
        <p:txBody>
          <a:bodyPr wrap="square" rtlCol="0">
            <a:spAutoFit/>
          </a:bodyPr>
          <a:lstStyle/>
          <a:p>
            <a:r>
              <a:rPr kumimoji="0" lang="en-GB" sz="2000" b="0" i="0" u="none" strike="noStrike" kern="1200" cap="none" spc="0" normalizeH="0" baseline="0" noProof="0" dirty="0">
                <a:ln>
                  <a:noFill/>
                </a:ln>
                <a:solidFill>
                  <a:srgbClr val="000000"/>
                </a:solidFill>
                <a:effectLst/>
                <a:uLnTx/>
                <a:uFillTx/>
                <a:latin typeface="Arial" pitchFamily="-105" charset="0"/>
                <a:ea typeface="ＭＳ Ｐゴシック" pitchFamily="-105" charset="-128"/>
              </a:rPr>
              <a:t>While hand tools are still widely used, power tools and machinery are increasingly used to maintain efficiency, accuracy and productivity. </a:t>
            </a:r>
            <a:endParaRPr lang="en-GB" dirty="0"/>
          </a:p>
        </p:txBody>
      </p:sp>
      <p:sp>
        <p:nvSpPr>
          <p:cNvPr id="2" name="TextBox 1">
            <a:extLst>
              <a:ext uri="{FF2B5EF4-FFF2-40B4-BE49-F238E27FC236}">
                <a16:creationId xmlns:a16="http://schemas.microsoft.com/office/drawing/2014/main" id="{C7D03B17-FC28-48EE-253B-3FB150B69AAF}"/>
              </a:ext>
            </a:extLst>
          </p:cNvPr>
          <p:cNvSpPr txBox="1"/>
          <p:nvPr/>
        </p:nvSpPr>
        <p:spPr>
          <a:xfrm>
            <a:off x="359838" y="2269321"/>
            <a:ext cx="8028586" cy="1015663"/>
          </a:xfrm>
          <a:prstGeom prst="rect">
            <a:avLst/>
          </a:prstGeom>
          <a:noFill/>
        </p:spPr>
        <p:txBody>
          <a:bodyPr wrap="square" rtlCol="0">
            <a:spAutoFit/>
          </a:bodyPr>
          <a:lstStyle/>
          <a:p>
            <a:r>
              <a:rPr kumimoji="0" lang="en-GB" sz="2000" b="0" i="0" u="none" strike="noStrike" kern="1200" cap="none" spc="0" normalizeH="0" baseline="0" noProof="0" dirty="0">
                <a:ln>
                  <a:noFill/>
                </a:ln>
                <a:solidFill>
                  <a:srgbClr val="000000"/>
                </a:solidFill>
                <a:effectLst/>
                <a:uLnTx/>
                <a:uFillTx/>
                <a:latin typeface="Arial" pitchFamily="-105" charset="0"/>
                <a:ea typeface="ＭＳ Ｐゴシック" pitchFamily="-105" charset="-128"/>
              </a:rPr>
              <a:t>Cutting masonry materials is often done by using powered masonry saws. These can be hand-held, or bench mounted, powered by electricity or by a petrol engine.</a:t>
            </a:r>
            <a:endParaRPr lang="en-GB" dirty="0"/>
          </a:p>
        </p:txBody>
      </p:sp>
      <p:pic>
        <p:nvPicPr>
          <p:cNvPr id="4" name="Picture 3">
            <a:extLst>
              <a:ext uri="{FF2B5EF4-FFF2-40B4-BE49-F238E27FC236}">
                <a16:creationId xmlns:a16="http://schemas.microsoft.com/office/drawing/2014/main" id="{6868A423-1BF0-580A-F75A-647786F7BA6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71600" y="3356992"/>
            <a:ext cx="3383868" cy="2255912"/>
          </a:xfrm>
          <a:prstGeom prst="rect">
            <a:avLst/>
          </a:prstGeom>
        </p:spPr>
      </p:pic>
      <p:pic>
        <p:nvPicPr>
          <p:cNvPr id="6" name="Picture 5">
            <a:extLst>
              <a:ext uri="{FF2B5EF4-FFF2-40B4-BE49-F238E27FC236}">
                <a16:creationId xmlns:a16="http://schemas.microsoft.com/office/drawing/2014/main" id="{3D0005B9-C9FA-40C5-0E9A-493C9505578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59044" y="3693690"/>
            <a:ext cx="3383868" cy="2255590"/>
          </a:xfrm>
          <a:prstGeom prst="rect">
            <a:avLst/>
          </a:prstGeom>
        </p:spPr>
      </p:pic>
    </p:spTree>
    <p:extLst>
      <p:ext uri="{BB962C8B-B14F-4D97-AF65-F5344CB8AC3E}">
        <p14:creationId xmlns:p14="http://schemas.microsoft.com/office/powerpoint/2010/main" val="1232485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BB954D92-E511-D0E7-22AD-DC805F22F7F1}"/>
              </a:ext>
            </a:extLst>
          </p:cNvPr>
          <p:cNvSpPr txBox="1"/>
          <p:nvPr/>
        </p:nvSpPr>
        <p:spPr>
          <a:xfrm>
            <a:off x="359838" y="951111"/>
            <a:ext cx="5508305" cy="461665"/>
          </a:xfrm>
          <a:prstGeom prst="rect">
            <a:avLst/>
          </a:prstGeom>
          <a:noFill/>
        </p:spPr>
        <p:txBody>
          <a:bodyPr wrap="square" rtlCol="0">
            <a:spAutoFit/>
          </a:bodyPr>
          <a:lstStyle/>
          <a:p>
            <a:r>
              <a:rPr kumimoji="0" lang="en-GB" sz="2400" b="1" i="0" u="none" strike="noStrike" kern="0" cap="none" spc="0" normalizeH="0" baseline="0" noProof="0" dirty="0">
                <a:ln>
                  <a:noFill/>
                </a:ln>
                <a:solidFill>
                  <a:srgbClr val="0077E3"/>
                </a:solidFill>
                <a:effectLst/>
                <a:uLnTx/>
                <a:uFillTx/>
                <a:latin typeface="Arial"/>
                <a:ea typeface="ＭＳ Ｐゴシック" charset="-128"/>
              </a:rPr>
              <a:t>Resources</a:t>
            </a:r>
            <a:endParaRPr lang="en-GB" sz="2400" dirty="0"/>
          </a:p>
        </p:txBody>
      </p:sp>
      <p:sp>
        <p:nvSpPr>
          <p:cNvPr id="7" name="TextBox 6">
            <a:extLst>
              <a:ext uri="{FF2B5EF4-FFF2-40B4-BE49-F238E27FC236}">
                <a16:creationId xmlns:a16="http://schemas.microsoft.com/office/drawing/2014/main" id="{D1768295-8098-334E-B50B-7F4939189C84}"/>
              </a:ext>
            </a:extLst>
          </p:cNvPr>
          <p:cNvSpPr txBox="1"/>
          <p:nvPr/>
        </p:nvSpPr>
        <p:spPr>
          <a:xfrm>
            <a:off x="359838" y="1470263"/>
            <a:ext cx="8676658" cy="707886"/>
          </a:xfrm>
          <a:prstGeom prst="rect">
            <a:avLst/>
          </a:prstGeom>
          <a:noFill/>
        </p:spPr>
        <p:txBody>
          <a:bodyPr wrap="square" rtlCol="0">
            <a:spAutoFit/>
          </a:bodyPr>
          <a:lstStyle/>
          <a:p>
            <a:r>
              <a:rPr kumimoji="0" lang="en-GB" sz="2000" b="0" i="0" u="none" strike="noStrike" kern="1200" cap="none" spc="0" normalizeH="0" baseline="0" noProof="0" dirty="0">
                <a:ln>
                  <a:noFill/>
                </a:ln>
                <a:solidFill>
                  <a:srgbClr val="000000"/>
                </a:solidFill>
                <a:effectLst/>
                <a:uLnTx/>
                <a:uFillTx/>
                <a:latin typeface="Arial" pitchFamily="-105" charset="0"/>
                <a:ea typeface="ＭＳ Ｐゴシック" pitchFamily="-105" charset="-128"/>
              </a:rPr>
              <a:t>Pre-1919 methods are giving way to innovative construction techniques that speed up construction times and require less reliance on skilled labour. </a:t>
            </a:r>
            <a:endParaRPr lang="en-GB" dirty="0"/>
          </a:p>
        </p:txBody>
      </p:sp>
      <p:sp>
        <p:nvSpPr>
          <p:cNvPr id="5" name="TextBox 4">
            <a:extLst>
              <a:ext uri="{FF2B5EF4-FFF2-40B4-BE49-F238E27FC236}">
                <a16:creationId xmlns:a16="http://schemas.microsoft.com/office/drawing/2014/main" id="{1E29B907-4691-E114-B317-A2B516B601F4}"/>
              </a:ext>
            </a:extLst>
          </p:cNvPr>
          <p:cNvSpPr txBox="1"/>
          <p:nvPr/>
        </p:nvSpPr>
        <p:spPr>
          <a:xfrm>
            <a:off x="359838" y="2262351"/>
            <a:ext cx="3636098" cy="2554545"/>
          </a:xfrm>
          <a:prstGeom prst="rect">
            <a:avLst/>
          </a:prstGeom>
          <a:noFill/>
        </p:spPr>
        <p:txBody>
          <a:bodyPr wrap="square" rtlCol="0">
            <a:spAutoFit/>
          </a:bodyPr>
          <a:lstStyle/>
          <a:p>
            <a:r>
              <a:rPr lang="en-GB" dirty="0">
                <a:solidFill>
                  <a:srgbClr val="000000"/>
                </a:solidFill>
              </a:rPr>
              <a:t>One</a:t>
            </a:r>
            <a:r>
              <a:rPr kumimoji="0" lang="en-GB" sz="2000" b="0" i="0" u="none" strike="noStrike" kern="1200" cap="none" spc="0" normalizeH="0" baseline="0" noProof="0" dirty="0">
                <a:ln>
                  <a:noFill/>
                </a:ln>
                <a:solidFill>
                  <a:srgbClr val="000000"/>
                </a:solidFill>
                <a:effectLst/>
                <a:uLnTx/>
                <a:uFillTx/>
                <a:latin typeface="Arial" pitchFamily="-105" charset="0"/>
                <a:ea typeface="ＭＳ Ｐゴシック" pitchFamily="-105" charset="-128"/>
              </a:rPr>
              <a:t> example is prefabrication of GRP dormers and chimney units that include insulation and are built off-site. </a:t>
            </a:r>
          </a:p>
          <a:p>
            <a:endParaRPr kumimoji="0" lang="en-GB" sz="2000" b="0" i="0" u="none" strike="noStrike" kern="1200" cap="none" spc="0" normalizeH="0" baseline="0" noProof="0" dirty="0">
              <a:ln>
                <a:noFill/>
              </a:ln>
              <a:solidFill>
                <a:srgbClr val="000000"/>
              </a:solidFill>
              <a:effectLst/>
              <a:uLnTx/>
              <a:uFillTx/>
              <a:latin typeface="Arial" pitchFamily="-105" charset="0"/>
              <a:ea typeface="ＭＳ Ｐゴシック" pitchFamily="-105" charset="-128"/>
            </a:endParaRPr>
          </a:p>
          <a:p>
            <a:r>
              <a:rPr kumimoji="0" lang="en-GB" sz="2000" b="0" i="0" u="none" strike="noStrike" kern="1200" cap="none" spc="0" normalizeH="0" baseline="0" noProof="0" dirty="0">
                <a:ln>
                  <a:noFill/>
                </a:ln>
                <a:solidFill>
                  <a:srgbClr val="000000"/>
                </a:solidFill>
                <a:effectLst/>
                <a:uLnTx/>
                <a:uFillTx/>
                <a:latin typeface="Arial" pitchFamily="-105" charset="0"/>
                <a:ea typeface="ＭＳ Ｐゴシック" pitchFamily="-105" charset="-128"/>
              </a:rPr>
              <a:t>These can be quickly installed on-site to produce a building with a traditional appearance.</a:t>
            </a:r>
            <a:endParaRPr lang="en-GB" dirty="0"/>
          </a:p>
        </p:txBody>
      </p:sp>
      <p:sp>
        <p:nvSpPr>
          <p:cNvPr id="3" name="TextBox 2">
            <a:extLst>
              <a:ext uri="{FF2B5EF4-FFF2-40B4-BE49-F238E27FC236}">
                <a16:creationId xmlns:a16="http://schemas.microsoft.com/office/drawing/2014/main" id="{B1EDF7A7-ED8F-3384-20F5-2C27F7087ACC}"/>
              </a:ext>
            </a:extLst>
          </p:cNvPr>
          <p:cNvSpPr txBox="1"/>
          <p:nvPr/>
        </p:nvSpPr>
        <p:spPr>
          <a:xfrm>
            <a:off x="4716016" y="3284984"/>
            <a:ext cx="3554423" cy="646331"/>
          </a:xfrm>
          <a:prstGeom prst="rect">
            <a:avLst/>
          </a:prstGeom>
          <a:noFill/>
          <a:ln>
            <a:solidFill>
              <a:schemeClr val="tx1"/>
            </a:solidFill>
          </a:ln>
        </p:spPr>
        <p:txBody>
          <a:bodyPr wrap="square">
            <a:spAutoFit/>
          </a:bodyPr>
          <a:lstStyle/>
          <a:p>
            <a:pPr algn="ctr"/>
            <a:r>
              <a:rPr lang="en-GB" sz="1800" dirty="0"/>
              <a:t>Take a look at the images of GRP chimneys on </a:t>
            </a:r>
            <a:r>
              <a:rPr lang="en-GB" sz="1800" dirty="0" err="1">
                <a:hlinkClick r:id="rId3"/>
              </a:rPr>
              <a:t>ManFriday</a:t>
            </a:r>
            <a:endParaRPr lang="en-GB" sz="1800" dirty="0"/>
          </a:p>
        </p:txBody>
      </p:sp>
    </p:spTree>
    <p:extLst>
      <p:ext uri="{BB962C8B-B14F-4D97-AF65-F5344CB8AC3E}">
        <p14:creationId xmlns:p14="http://schemas.microsoft.com/office/powerpoint/2010/main" val="8569262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BC31C-4B8D-21ED-A91F-201F12B131AC}"/>
              </a:ext>
            </a:extLst>
          </p:cNvPr>
          <p:cNvSpPr>
            <a:spLocks noGrp="1"/>
          </p:cNvSpPr>
          <p:nvPr>
            <p:ph type="title"/>
          </p:nvPr>
        </p:nvSpPr>
        <p:spPr/>
        <p:txBody>
          <a:bodyPr/>
          <a:lstStyle/>
          <a:p>
            <a:r>
              <a:rPr lang="en-GB" dirty="0"/>
              <a:t>GRP roof products</a:t>
            </a:r>
          </a:p>
        </p:txBody>
      </p:sp>
      <p:sp>
        <p:nvSpPr>
          <p:cNvPr id="10" name="TextBox 9">
            <a:extLst>
              <a:ext uri="{FF2B5EF4-FFF2-40B4-BE49-F238E27FC236}">
                <a16:creationId xmlns:a16="http://schemas.microsoft.com/office/drawing/2014/main" id="{2B584B24-B0DF-076D-7CEB-12AA71959391}"/>
              </a:ext>
            </a:extLst>
          </p:cNvPr>
          <p:cNvSpPr txBox="1"/>
          <p:nvPr/>
        </p:nvSpPr>
        <p:spPr>
          <a:xfrm>
            <a:off x="395536" y="1484784"/>
            <a:ext cx="3816424" cy="4247317"/>
          </a:xfrm>
          <a:prstGeom prst="rect">
            <a:avLst/>
          </a:prstGeom>
          <a:noFill/>
        </p:spPr>
        <p:txBody>
          <a:bodyPr wrap="square" rtlCol="0">
            <a:spAutoFit/>
          </a:bodyPr>
          <a:lstStyle/>
          <a:p>
            <a:r>
              <a:rPr lang="en-GB" sz="1800" dirty="0"/>
              <a:t>Modern options for roof valleys</a:t>
            </a:r>
          </a:p>
          <a:p>
            <a:r>
              <a:rPr lang="en-GB" sz="1800" dirty="0"/>
              <a:t>include glass reinforced plastic as opposed to traditional lead valleys.</a:t>
            </a:r>
          </a:p>
          <a:p>
            <a:endParaRPr lang="en-GB" sz="1800" dirty="0"/>
          </a:p>
          <a:p>
            <a:r>
              <a:rPr lang="en-GB" sz="1800" dirty="0"/>
              <a:t>The benefits of GRP valleys include: a product cost saving, as lead is more expensive; they are easy to install; there is good availability. GRP valleys come in three metre lengths and overlap by six inches (150mm), unless otherwise specified.</a:t>
            </a:r>
          </a:p>
          <a:p>
            <a:endParaRPr lang="en-GB" sz="1800" dirty="0"/>
          </a:p>
          <a:p>
            <a:r>
              <a:rPr lang="en-GB" sz="1800" dirty="0"/>
              <a:t>Manufacturer’s fitting instructions are on all products supplied.</a:t>
            </a:r>
          </a:p>
        </p:txBody>
      </p:sp>
      <p:sp>
        <p:nvSpPr>
          <p:cNvPr id="11" name="TextBox 10">
            <a:extLst>
              <a:ext uri="{FF2B5EF4-FFF2-40B4-BE49-F238E27FC236}">
                <a16:creationId xmlns:a16="http://schemas.microsoft.com/office/drawing/2014/main" id="{7F8B96C6-7E83-B160-B676-74CE6E09745B}"/>
              </a:ext>
            </a:extLst>
          </p:cNvPr>
          <p:cNvSpPr txBox="1"/>
          <p:nvPr/>
        </p:nvSpPr>
        <p:spPr>
          <a:xfrm>
            <a:off x="4572000" y="2890391"/>
            <a:ext cx="3610744" cy="1077218"/>
          </a:xfrm>
          <a:prstGeom prst="rect">
            <a:avLst/>
          </a:prstGeom>
          <a:noFill/>
          <a:ln>
            <a:solidFill>
              <a:schemeClr val="tx1"/>
            </a:solidFill>
          </a:ln>
        </p:spPr>
        <p:txBody>
          <a:bodyPr wrap="square" rtlCol="0">
            <a:spAutoFit/>
          </a:bodyPr>
          <a:lstStyle/>
          <a:p>
            <a:pPr algn="ctr"/>
            <a:r>
              <a:rPr lang="en-GB" sz="1600" dirty="0"/>
              <a:t>Images of GRP roof products such as a </a:t>
            </a:r>
            <a:r>
              <a:rPr lang="en-GB" sz="1600" dirty="0">
                <a:hlinkClick r:id="rId3"/>
              </a:rPr>
              <a:t>valley trough</a:t>
            </a:r>
            <a:r>
              <a:rPr lang="en-GB" sz="1600" dirty="0"/>
              <a:t> and a </a:t>
            </a:r>
            <a:r>
              <a:rPr lang="en-GB" sz="1600" dirty="0">
                <a:hlinkClick r:id="rId4" action="ppaction://hlinkfile"/>
              </a:rPr>
              <a:t>dry fix valley</a:t>
            </a:r>
            <a:r>
              <a:rPr lang="en-GB" sz="1600" dirty="0"/>
              <a:t> can be viewed by clicking on the respective links.</a:t>
            </a:r>
          </a:p>
        </p:txBody>
      </p:sp>
    </p:spTree>
    <p:extLst>
      <p:ext uri="{BB962C8B-B14F-4D97-AF65-F5344CB8AC3E}">
        <p14:creationId xmlns:p14="http://schemas.microsoft.com/office/powerpoint/2010/main" val="34620273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5D0C9-B429-B565-2FE4-E8F3C5C487E0}"/>
              </a:ext>
            </a:extLst>
          </p:cNvPr>
          <p:cNvSpPr>
            <a:spLocks noGrp="1"/>
          </p:cNvSpPr>
          <p:nvPr>
            <p:ph type="title"/>
          </p:nvPr>
        </p:nvSpPr>
        <p:spPr/>
        <p:txBody>
          <a:bodyPr/>
          <a:lstStyle/>
          <a:p>
            <a:r>
              <a:rPr lang="en-GB" dirty="0"/>
              <a:t>Roofing tools</a:t>
            </a:r>
          </a:p>
        </p:txBody>
      </p:sp>
      <p:sp>
        <p:nvSpPr>
          <p:cNvPr id="17" name="TextBox 16">
            <a:extLst>
              <a:ext uri="{FF2B5EF4-FFF2-40B4-BE49-F238E27FC236}">
                <a16:creationId xmlns:a16="http://schemas.microsoft.com/office/drawing/2014/main" id="{90AB8401-7395-9B3B-48C8-2DF47341E76C}"/>
              </a:ext>
            </a:extLst>
          </p:cNvPr>
          <p:cNvSpPr txBox="1"/>
          <p:nvPr/>
        </p:nvSpPr>
        <p:spPr>
          <a:xfrm>
            <a:off x="395536" y="1455413"/>
            <a:ext cx="2836625" cy="1200329"/>
          </a:xfrm>
          <a:prstGeom prst="rect">
            <a:avLst/>
          </a:prstGeom>
          <a:noFill/>
        </p:spPr>
        <p:txBody>
          <a:bodyPr wrap="square" rtlCol="0">
            <a:spAutoFit/>
          </a:bodyPr>
          <a:lstStyle/>
          <a:p>
            <a:r>
              <a:rPr lang="en-GB" sz="1800" dirty="0"/>
              <a:t>Here are a small selection of common roofing tools and impact drivers used by the modern-day roofer.</a:t>
            </a:r>
          </a:p>
        </p:txBody>
      </p:sp>
      <p:sp>
        <p:nvSpPr>
          <p:cNvPr id="20" name="TextBox 19">
            <a:extLst>
              <a:ext uri="{FF2B5EF4-FFF2-40B4-BE49-F238E27FC236}">
                <a16:creationId xmlns:a16="http://schemas.microsoft.com/office/drawing/2014/main" id="{E11CC5C3-E863-BEF0-F08F-7EFA89C7302E}"/>
              </a:ext>
            </a:extLst>
          </p:cNvPr>
          <p:cNvSpPr txBox="1"/>
          <p:nvPr/>
        </p:nvSpPr>
        <p:spPr>
          <a:xfrm>
            <a:off x="977517" y="3349137"/>
            <a:ext cx="1469285" cy="415498"/>
          </a:xfrm>
          <a:prstGeom prst="rect">
            <a:avLst/>
          </a:prstGeom>
          <a:noFill/>
          <a:ln>
            <a:solidFill>
              <a:schemeClr val="tx1"/>
            </a:solidFill>
          </a:ln>
        </p:spPr>
        <p:txBody>
          <a:bodyPr wrap="square" rtlCol="0">
            <a:spAutoFit/>
          </a:bodyPr>
          <a:lstStyle/>
          <a:p>
            <a:pPr algn="ctr"/>
            <a:r>
              <a:rPr lang="en-GB" sz="1050" dirty="0">
                <a:hlinkClick r:id="rId3"/>
              </a:rPr>
              <a:t>Image</a:t>
            </a:r>
            <a:r>
              <a:rPr lang="en-GB" sz="1050" dirty="0"/>
              <a:t> of a slate knife and break iron</a:t>
            </a:r>
          </a:p>
        </p:txBody>
      </p:sp>
      <p:sp>
        <p:nvSpPr>
          <p:cNvPr id="21" name="TextBox 20">
            <a:extLst>
              <a:ext uri="{FF2B5EF4-FFF2-40B4-BE49-F238E27FC236}">
                <a16:creationId xmlns:a16="http://schemas.microsoft.com/office/drawing/2014/main" id="{BF53B862-E170-7409-6DF1-1C17FB69AAF1}"/>
              </a:ext>
            </a:extLst>
          </p:cNvPr>
          <p:cNvSpPr txBox="1"/>
          <p:nvPr/>
        </p:nvSpPr>
        <p:spPr>
          <a:xfrm>
            <a:off x="4332831" y="2893083"/>
            <a:ext cx="2265239" cy="830997"/>
          </a:xfrm>
          <a:prstGeom prst="rect">
            <a:avLst/>
          </a:prstGeom>
          <a:noFill/>
        </p:spPr>
        <p:txBody>
          <a:bodyPr wrap="square" rtlCol="0">
            <a:spAutoFit/>
          </a:bodyPr>
          <a:lstStyle/>
          <a:p>
            <a:pPr algn="ctr"/>
            <a:r>
              <a:rPr lang="en-GB" sz="1200" dirty="0"/>
              <a:t>Slate pick</a:t>
            </a:r>
          </a:p>
          <a:p>
            <a:pPr algn="ctr"/>
            <a:r>
              <a:rPr lang="en-GB" sz="1200" dirty="0"/>
              <a:t>Courtesy of </a:t>
            </a:r>
            <a:r>
              <a:rPr lang="en-US" sz="1200" dirty="0"/>
              <a:t>Collection of Auckland Museum Tamaki </a:t>
            </a:r>
            <a:r>
              <a:rPr lang="en-US" sz="1200" dirty="0" err="1"/>
              <a:t>Paenga</a:t>
            </a:r>
            <a:r>
              <a:rPr lang="en-US" sz="1200" dirty="0"/>
              <a:t> Hira</a:t>
            </a:r>
            <a:endParaRPr lang="en-GB" sz="1200" dirty="0"/>
          </a:p>
        </p:txBody>
      </p:sp>
      <p:sp>
        <p:nvSpPr>
          <p:cNvPr id="23" name="TextBox 22">
            <a:extLst>
              <a:ext uri="{FF2B5EF4-FFF2-40B4-BE49-F238E27FC236}">
                <a16:creationId xmlns:a16="http://schemas.microsoft.com/office/drawing/2014/main" id="{2CD1254A-4AEE-EB6E-CA5C-13B445BB10C7}"/>
              </a:ext>
            </a:extLst>
          </p:cNvPr>
          <p:cNvSpPr txBox="1"/>
          <p:nvPr/>
        </p:nvSpPr>
        <p:spPr>
          <a:xfrm>
            <a:off x="2922490" y="5405588"/>
            <a:ext cx="1843754" cy="461665"/>
          </a:xfrm>
          <a:prstGeom prst="rect">
            <a:avLst/>
          </a:prstGeom>
          <a:noFill/>
        </p:spPr>
        <p:txBody>
          <a:bodyPr wrap="square" rtlCol="0">
            <a:spAutoFit/>
          </a:bodyPr>
          <a:lstStyle/>
          <a:p>
            <a:pPr algn="ctr"/>
            <a:r>
              <a:rPr lang="en-GB" sz="1200" dirty="0"/>
              <a:t>Impact driver for fixing GRP roof products</a:t>
            </a:r>
          </a:p>
        </p:txBody>
      </p:sp>
      <p:pic>
        <p:nvPicPr>
          <p:cNvPr id="1026" name="Picture 2">
            <a:extLst>
              <a:ext uri="{FF2B5EF4-FFF2-40B4-BE49-F238E27FC236}">
                <a16:creationId xmlns:a16="http://schemas.microsoft.com/office/drawing/2014/main" id="{D586BC94-36AA-069A-CDE0-09CC4D60CBE9}"/>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427448" y="1576779"/>
            <a:ext cx="1682427" cy="126182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93121F57-590A-861D-4C57-E7E45EDCE9E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15816" y="3542081"/>
            <a:ext cx="1841416" cy="1841416"/>
          </a:xfrm>
          <a:prstGeom prst="rect">
            <a:avLst/>
          </a:prstGeom>
        </p:spPr>
      </p:pic>
      <p:sp>
        <p:nvSpPr>
          <p:cNvPr id="8" name="TextBox 7">
            <a:extLst>
              <a:ext uri="{FF2B5EF4-FFF2-40B4-BE49-F238E27FC236}">
                <a16:creationId xmlns:a16="http://schemas.microsoft.com/office/drawing/2014/main" id="{6000E120-8E6F-5672-DED0-425F5B10DBAE}"/>
              </a:ext>
            </a:extLst>
          </p:cNvPr>
          <p:cNvSpPr txBox="1"/>
          <p:nvPr/>
        </p:nvSpPr>
        <p:spPr>
          <a:xfrm>
            <a:off x="6650831" y="1792191"/>
            <a:ext cx="1797427" cy="415498"/>
          </a:xfrm>
          <a:prstGeom prst="rect">
            <a:avLst/>
          </a:prstGeom>
          <a:noFill/>
          <a:ln>
            <a:solidFill>
              <a:schemeClr val="tx1"/>
            </a:solidFill>
          </a:ln>
        </p:spPr>
        <p:txBody>
          <a:bodyPr wrap="square" rtlCol="0">
            <a:spAutoFit/>
          </a:bodyPr>
          <a:lstStyle/>
          <a:p>
            <a:pPr algn="ctr"/>
            <a:r>
              <a:rPr lang="en-GB" sz="1050" dirty="0">
                <a:hlinkClick r:id="rId6"/>
              </a:rPr>
              <a:t>Image</a:t>
            </a:r>
            <a:r>
              <a:rPr lang="en-GB" sz="1050" dirty="0"/>
              <a:t> of a slate ripper for slate repairs</a:t>
            </a:r>
          </a:p>
        </p:txBody>
      </p:sp>
      <p:sp>
        <p:nvSpPr>
          <p:cNvPr id="9" name="TextBox 8">
            <a:extLst>
              <a:ext uri="{FF2B5EF4-FFF2-40B4-BE49-F238E27FC236}">
                <a16:creationId xmlns:a16="http://schemas.microsoft.com/office/drawing/2014/main" id="{FC43F74C-4818-431B-C6CF-BDE8F0743B35}"/>
              </a:ext>
            </a:extLst>
          </p:cNvPr>
          <p:cNvSpPr txBox="1"/>
          <p:nvPr/>
        </p:nvSpPr>
        <p:spPr>
          <a:xfrm>
            <a:off x="977517" y="4477594"/>
            <a:ext cx="1469285" cy="415498"/>
          </a:xfrm>
          <a:prstGeom prst="rect">
            <a:avLst/>
          </a:prstGeom>
          <a:noFill/>
          <a:ln>
            <a:solidFill>
              <a:schemeClr val="tx1"/>
            </a:solidFill>
          </a:ln>
        </p:spPr>
        <p:txBody>
          <a:bodyPr wrap="square" rtlCol="0">
            <a:spAutoFit/>
          </a:bodyPr>
          <a:lstStyle/>
          <a:p>
            <a:pPr algn="ctr"/>
            <a:r>
              <a:rPr lang="en-GB" sz="1050" dirty="0">
                <a:hlinkClick r:id="rId7"/>
              </a:rPr>
              <a:t>Image</a:t>
            </a:r>
            <a:r>
              <a:rPr lang="en-GB" sz="1050" dirty="0"/>
              <a:t> of a bench slate break iron</a:t>
            </a:r>
          </a:p>
        </p:txBody>
      </p:sp>
      <p:sp>
        <p:nvSpPr>
          <p:cNvPr id="11" name="TextBox 10">
            <a:extLst>
              <a:ext uri="{FF2B5EF4-FFF2-40B4-BE49-F238E27FC236}">
                <a16:creationId xmlns:a16="http://schemas.microsoft.com/office/drawing/2014/main" id="{01F96EB9-6E90-5862-30F8-1F9BA609CFB4}"/>
              </a:ext>
            </a:extLst>
          </p:cNvPr>
          <p:cNvSpPr txBox="1"/>
          <p:nvPr/>
        </p:nvSpPr>
        <p:spPr>
          <a:xfrm>
            <a:off x="6372200" y="4477594"/>
            <a:ext cx="1797427" cy="415498"/>
          </a:xfrm>
          <a:prstGeom prst="rect">
            <a:avLst/>
          </a:prstGeom>
          <a:noFill/>
          <a:ln>
            <a:solidFill>
              <a:schemeClr val="tx1"/>
            </a:solidFill>
          </a:ln>
        </p:spPr>
        <p:txBody>
          <a:bodyPr wrap="square" rtlCol="0">
            <a:spAutoFit/>
          </a:bodyPr>
          <a:lstStyle/>
          <a:p>
            <a:pPr algn="ctr"/>
            <a:r>
              <a:rPr lang="en-GB" sz="1050" dirty="0">
                <a:hlinkClick r:id="rId8"/>
              </a:rPr>
              <a:t>Image</a:t>
            </a:r>
            <a:r>
              <a:rPr lang="en-GB" sz="1050" dirty="0"/>
              <a:t> of a slate cutting and strike line products</a:t>
            </a:r>
          </a:p>
        </p:txBody>
      </p:sp>
    </p:spTree>
    <p:extLst>
      <p:ext uri="{BB962C8B-B14F-4D97-AF65-F5344CB8AC3E}">
        <p14:creationId xmlns:p14="http://schemas.microsoft.com/office/powerpoint/2010/main" val="6019941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6CBFF-5960-5ECC-10E9-C56198D275EE}"/>
              </a:ext>
            </a:extLst>
          </p:cNvPr>
          <p:cNvSpPr>
            <a:spLocks noGrp="1"/>
          </p:cNvSpPr>
          <p:nvPr>
            <p:ph type="title"/>
          </p:nvPr>
        </p:nvSpPr>
        <p:spPr/>
        <p:txBody>
          <a:bodyPr/>
          <a:lstStyle/>
          <a:p>
            <a:r>
              <a:rPr lang="en-GB" dirty="0"/>
              <a:t>Lead work as a roof weathering</a:t>
            </a:r>
          </a:p>
        </p:txBody>
      </p:sp>
      <p:sp>
        <p:nvSpPr>
          <p:cNvPr id="5" name="TextBox 4">
            <a:extLst>
              <a:ext uri="{FF2B5EF4-FFF2-40B4-BE49-F238E27FC236}">
                <a16:creationId xmlns:a16="http://schemas.microsoft.com/office/drawing/2014/main" id="{FE72DACD-B675-DF41-85D5-C0F9D512443E}"/>
              </a:ext>
            </a:extLst>
          </p:cNvPr>
          <p:cNvSpPr txBox="1"/>
          <p:nvPr/>
        </p:nvSpPr>
        <p:spPr>
          <a:xfrm>
            <a:off x="395536" y="1484784"/>
            <a:ext cx="3682752" cy="3170099"/>
          </a:xfrm>
          <a:prstGeom prst="rect">
            <a:avLst/>
          </a:prstGeom>
          <a:noFill/>
        </p:spPr>
        <p:txBody>
          <a:bodyPr wrap="square" rtlCol="0">
            <a:spAutoFit/>
          </a:bodyPr>
          <a:lstStyle/>
          <a:p>
            <a:r>
              <a:rPr lang="en-GB" dirty="0"/>
              <a:t>Lead has been the preferred</a:t>
            </a:r>
          </a:p>
          <a:p>
            <a:r>
              <a:rPr lang="en-GB" dirty="0"/>
              <a:t>weathering for roofs for </a:t>
            </a:r>
          </a:p>
          <a:p>
            <a:r>
              <a:rPr lang="en-GB" dirty="0"/>
              <a:t>many years as it is a</a:t>
            </a:r>
          </a:p>
          <a:p>
            <a:r>
              <a:rPr lang="en-GB" dirty="0"/>
              <a:t>malleable product and can be easily shaped.</a:t>
            </a:r>
          </a:p>
          <a:p>
            <a:endParaRPr lang="en-GB" dirty="0"/>
          </a:p>
          <a:p>
            <a:r>
              <a:rPr lang="en-GB" dirty="0"/>
              <a:t>With specialist tools, lead </a:t>
            </a:r>
          </a:p>
          <a:p>
            <a:r>
              <a:rPr lang="en-GB" dirty="0"/>
              <a:t>can be formed to the required roof details needed and can last a long time.</a:t>
            </a:r>
          </a:p>
        </p:txBody>
      </p:sp>
      <p:pic>
        <p:nvPicPr>
          <p:cNvPr id="3" name="Picture 2">
            <a:extLst>
              <a:ext uri="{FF2B5EF4-FFF2-40B4-BE49-F238E27FC236}">
                <a16:creationId xmlns:a16="http://schemas.microsoft.com/office/drawing/2014/main" id="{BA4C99B7-83FD-E305-B053-728AB1C6B042}"/>
              </a:ext>
            </a:extLst>
          </p:cNvPr>
          <p:cNvPicPr>
            <a:picLocks noChangeAspect="1"/>
          </p:cNvPicPr>
          <p:nvPr/>
        </p:nvPicPr>
        <p:blipFill>
          <a:blip r:embed="rId2"/>
          <a:stretch>
            <a:fillRect/>
          </a:stretch>
        </p:blipFill>
        <p:spPr>
          <a:xfrm>
            <a:off x="4788024" y="1776022"/>
            <a:ext cx="3542336" cy="2085026"/>
          </a:xfrm>
          <a:prstGeom prst="rect">
            <a:avLst/>
          </a:prstGeom>
        </p:spPr>
      </p:pic>
      <p:sp>
        <p:nvSpPr>
          <p:cNvPr id="10" name="TextBox 9">
            <a:extLst>
              <a:ext uri="{FF2B5EF4-FFF2-40B4-BE49-F238E27FC236}">
                <a16:creationId xmlns:a16="http://schemas.microsoft.com/office/drawing/2014/main" id="{8850EAF3-8565-891B-7D08-E5BDBBD3344A}"/>
              </a:ext>
            </a:extLst>
          </p:cNvPr>
          <p:cNvSpPr txBox="1"/>
          <p:nvPr/>
        </p:nvSpPr>
        <p:spPr>
          <a:xfrm>
            <a:off x="5321274" y="3861048"/>
            <a:ext cx="2388511" cy="246221"/>
          </a:xfrm>
          <a:prstGeom prst="rect">
            <a:avLst/>
          </a:prstGeom>
          <a:noFill/>
        </p:spPr>
        <p:txBody>
          <a:bodyPr wrap="square">
            <a:spAutoFit/>
          </a:bodyPr>
          <a:lstStyle/>
          <a:p>
            <a:pPr algn="ctr"/>
            <a:r>
              <a:rPr lang="en-GB" sz="1000" dirty="0"/>
              <a:t>Photograph by Chris Messenger</a:t>
            </a:r>
          </a:p>
        </p:txBody>
      </p:sp>
      <p:sp>
        <p:nvSpPr>
          <p:cNvPr id="6" name="TextBox 5">
            <a:extLst>
              <a:ext uri="{FF2B5EF4-FFF2-40B4-BE49-F238E27FC236}">
                <a16:creationId xmlns:a16="http://schemas.microsoft.com/office/drawing/2014/main" id="{A51C593A-5651-F519-1EED-294C4271EA42}"/>
              </a:ext>
            </a:extLst>
          </p:cNvPr>
          <p:cNvSpPr txBox="1"/>
          <p:nvPr/>
        </p:nvSpPr>
        <p:spPr>
          <a:xfrm>
            <a:off x="3527918" y="5040317"/>
            <a:ext cx="2088163" cy="584775"/>
          </a:xfrm>
          <a:prstGeom prst="rect">
            <a:avLst/>
          </a:prstGeom>
          <a:noFill/>
          <a:ln>
            <a:solidFill>
              <a:schemeClr val="tx1"/>
            </a:solidFill>
          </a:ln>
        </p:spPr>
        <p:txBody>
          <a:bodyPr wrap="square" rtlCol="0">
            <a:spAutoFit/>
          </a:bodyPr>
          <a:lstStyle/>
          <a:p>
            <a:pPr algn="ctr"/>
            <a:r>
              <a:rPr lang="en-US" sz="1600" dirty="0">
                <a:hlinkClick r:id="rId3"/>
              </a:rPr>
              <a:t>Image</a:t>
            </a:r>
            <a:r>
              <a:rPr lang="en-US" sz="1600" dirty="0"/>
              <a:t> of a specialist roof tool</a:t>
            </a:r>
            <a:endParaRPr lang="en-GB" sz="1600" dirty="0"/>
          </a:p>
        </p:txBody>
      </p:sp>
    </p:spTree>
    <p:extLst>
      <p:ext uri="{BB962C8B-B14F-4D97-AF65-F5344CB8AC3E}">
        <p14:creationId xmlns:p14="http://schemas.microsoft.com/office/powerpoint/2010/main" val="29526860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01A0F9-7AB2-752D-E1E7-CD30E48910C8}"/>
              </a:ext>
            </a:extLst>
          </p:cNvPr>
          <p:cNvSpPr>
            <a:spLocks noGrp="1"/>
          </p:cNvSpPr>
          <p:nvPr>
            <p:ph type="title"/>
          </p:nvPr>
        </p:nvSpPr>
        <p:spPr>
          <a:xfrm>
            <a:off x="477888" y="1008000"/>
            <a:ext cx="8147248" cy="382588"/>
          </a:xfrm>
        </p:spPr>
        <p:txBody>
          <a:bodyPr/>
          <a:lstStyle/>
          <a:p>
            <a:r>
              <a:rPr lang="en-GB" dirty="0"/>
              <a:t>Roof windows</a:t>
            </a:r>
          </a:p>
        </p:txBody>
      </p:sp>
      <p:sp>
        <p:nvSpPr>
          <p:cNvPr id="4" name="TextBox 3">
            <a:extLst>
              <a:ext uri="{FF2B5EF4-FFF2-40B4-BE49-F238E27FC236}">
                <a16:creationId xmlns:a16="http://schemas.microsoft.com/office/drawing/2014/main" id="{85BB7585-DA0A-FA0E-CDFB-89E561D39C43}"/>
              </a:ext>
            </a:extLst>
          </p:cNvPr>
          <p:cNvSpPr txBox="1"/>
          <p:nvPr/>
        </p:nvSpPr>
        <p:spPr>
          <a:xfrm>
            <a:off x="395536" y="1463293"/>
            <a:ext cx="3816424" cy="3785652"/>
          </a:xfrm>
          <a:prstGeom prst="rect">
            <a:avLst/>
          </a:prstGeom>
          <a:noFill/>
        </p:spPr>
        <p:txBody>
          <a:bodyPr wrap="square" rtlCol="0">
            <a:spAutoFit/>
          </a:bodyPr>
          <a:lstStyle/>
          <a:p>
            <a:r>
              <a:rPr lang="en-GB" dirty="0"/>
              <a:t>Roof windows have developed over time from a single glazed piece of glass, to a cast iron top-opening window, to a modern wood/PVC window with pre-formed aluminium flashings.</a:t>
            </a:r>
          </a:p>
          <a:p>
            <a:endParaRPr lang="en-GB" dirty="0"/>
          </a:p>
          <a:p>
            <a:r>
              <a:rPr lang="en-GB" dirty="0"/>
              <a:t>Heritage windows are also available to suit listed buildings. They are mass produced in a factory so are a cost effective and quick installation option. </a:t>
            </a:r>
          </a:p>
        </p:txBody>
      </p:sp>
      <p:sp>
        <p:nvSpPr>
          <p:cNvPr id="3" name="TextBox 2">
            <a:extLst>
              <a:ext uri="{FF2B5EF4-FFF2-40B4-BE49-F238E27FC236}">
                <a16:creationId xmlns:a16="http://schemas.microsoft.com/office/drawing/2014/main" id="{9C25F4AD-64AC-7C45-FDE2-3141DD4B1046}"/>
              </a:ext>
            </a:extLst>
          </p:cNvPr>
          <p:cNvSpPr txBox="1"/>
          <p:nvPr/>
        </p:nvSpPr>
        <p:spPr>
          <a:xfrm>
            <a:off x="5076056" y="4833446"/>
            <a:ext cx="3293013" cy="830997"/>
          </a:xfrm>
          <a:prstGeom prst="rect">
            <a:avLst/>
          </a:prstGeom>
          <a:noFill/>
          <a:ln>
            <a:solidFill>
              <a:schemeClr val="tx1"/>
            </a:solidFill>
          </a:ln>
        </p:spPr>
        <p:txBody>
          <a:bodyPr wrap="square" rtlCol="0">
            <a:spAutoFit/>
          </a:bodyPr>
          <a:lstStyle/>
          <a:p>
            <a:pPr algn="ctr"/>
            <a:r>
              <a:rPr lang="en-US" sz="1600" dirty="0"/>
              <a:t>Take a look at examples of Heritage conservation windows </a:t>
            </a:r>
            <a:r>
              <a:rPr lang="en-US" sz="1600" dirty="0">
                <a:hlinkClick r:id="rId2"/>
              </a:rPr>
              <a:t>here</a:t>
            </a:r>
            <a:r>
              <a:rPr lang="en-US" sz="1600" dirty="0"/>
              <a:t>.</a:t>
            </a:r>
            <a:endParaRPr lang="en-GB" sz="1600" dirty="0"/>
          </a:p>
        </p:txBody>
      </p:sp>
      <p:pic>
        <p:nvPicPr>
          <p:cNvPr id="8" name="Picture 7">
            <a:extLst>
              <a:ext uri="{FF2B5EF4-FFF2-40B4-BE49-F238E27FC236}">
                <a16:creationId xmlns:a16="http://schemas.microsoft.com/office/drawing/2014/main" id="{306717CB-7198-D569-61B0-56D2CC70AFB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321710" y="1198357"/>
            <a:ext cx="2437928" cy="3398013"/>
          </a:xfrm>
          <a:prstGeom prst="rect">
            <a:avLst/>
          </a:prstGeom>
        </p:spPr>
      </p:pic>
    </p:spTree>
    <p:extLst>
      <p:ext uri="{BB962C8B-B14F-4D97-AF65-F5344CB8AC3E}">
        <p14:creationId xmlns:p14="http://schemas.microsoft.com/office/powerpoint/2010/main" val="31743534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9A7915-4D83-9376-01B9-E1965A30AD76}"/>
              </a:ext>
            </a:extLst>
          </p:cNvPr>
          <p:cNvSpPr>
            <a:spLocks noGrp="1"/>
          </p:cNvSpPr>
          <p:nvPr>
            <p:ph type="title"/>
          </p:nvPr>
        </p:nvSpPr>
        <p:spPr/>
        <p:txBody>
          <a:bodyPr/>
          <a:lstStyle/>
          <a:p>
            <a:r>
              <a:rPr lang="en-GB" dirty="0"/>
              <a:t>Polymer-modified mortar</a:t>
            </a:r>
          </a:p>
        </p:txBody>
      </p:sp>
      <p:sp>
        <p:nvSpPr>
          <p:cNvPr id="3" name="Content Placeholder 2">
            <a:extLst>
              <a:ext uri="{FF2B5EF4-FFF2-40B4-BE49-F238E27FC236}">
                <a16:creationId xmlns:a16="http://schemas.microsoft.com/office/drawing/2014/main" id="{9EA9A31C-DADD-82B0-5914-6F66103979B2}"/>
              </a:ext>
            </a:extLst>
          </p:cNvPr>
          <p:cNvSpPr>
            <a:spLocks noGrp="1"/>
          </p:cNvSpPr>
          <p:nvPr>
            <p:ph sz="quarter" idx="10"/>
          </p:nvPr>
        </p:nvSpPr>
        <p:spPr>
          <a:xfrm>
            <a:off x="457200" y="1512000"/>
            <a:ext cx="3970784" cy="3141136"/>
          </a:xfrm>
        </p:spPr>
        <p:txBody>
          <a:bodyPr/>
          <a:lstStyle/>
          <a:p>
            <a:r>
              <a:rPr lang="en-GB" sz="1800" i="0" dirty="0">
                <a:effectLst/>
                <a:latin typeface="Arial" panose="020B0604020202020204" pitchFamily="34" charset="0"/>
                <a:cs typeface="Arial" panose="020B0604020202020204" pitchFamily="34" charset="0"/>
              </a:rPr>
              <a:t>Preparing polymer-modified mortar can be done by mixing powdered or liquid form additives to the mortar mix </a:t>
            </a:r>
            <a:r>
              <a:rPr lang="en-GB" sz="1800" i="0">
                <a:effectLst/>
                <a:latin typeface="Arial" panose="020B0604020202020204" pitchFamily="34" charset="0"/>
                <a:cs typeface="Arial" panose="020B0604020202020204" pitchFamily="34" charset="0"/>
              </a:rPr>
              <a:t>and curing </a:t>
            </a:r>
            <a:r>
              <a:rPr lang="en-GB" sz="1800" i="0" dirty="0">
                <a:effectLst/>
                <a:latin typeface="Arial" panose="020B0604020202020204" pitchFamily="34" charset="0"/>
                <a:cs typeface="Arial" panose="020B0604020202020204" pitchFamily="34" charset="0"/>
              </a:rPr>
              <a:t>as normal on the roof, providing a much stronger bond of the ridge tiles to the roof. Unmodified mortar is simply a 20mm bedded</a:t>
            </a:r>
            <a:r>
              <a:rPr lang="en-GB" sz="1800" dirty="0">
                <a:latin typeface="Arial" panose="020B0604020202020204" pitchFamily="34" charset="0"/>
                <a:cs typeface="Arial" panose="020B0604020202020204" pitchFamily="34" charset="0"/>
              </a:rPr>
              <a:t> </a:t>
            </a:r>
            <a:r>
              <a:rPr lang="en-GB" sz="1800" i="0" dirty="0">
                <a:effectLst/>
                <a:latin typeface="Arial" panose="020B0604020202020204" pitchFamily="34" charset="0"/>
                <a:cs typeface="Arial" panose="020B0604020202020204" pitchFamily="34" charset="0"/>
              </a:rPr>
              <a:t>mortar that does not contain polymer in the dry mix and is not as strong when cured.</a:t>
            </a:r>
            <a:endParaRPr lang="en-GB" sz="1200" b="0" i="0" dirty="0">
              <a:solidFill>
                <a:srgbClr val="040C28"/>
              </a:solidFill>
              <a:effectLst/>
              <a:latin typeface="Arial" panose="020B0604020202020204" pitchFamily="34" charset="0"/>
              <a:cs typeface="Arial" panose="020B0604020202020204" pitchFamily="34" charset="0"/>
            </a:endParaRPr>
          </a:p>
          <a:p>
            <a:endParaRPr lang="en-GB" sz="1200" dirty="0">
              <a:solidFill>
                <a:srgbClr val="040C28"/>
              </a:solidFill>
              <a:latin typeface="Arial" panose="020B0604020202020204" pitchFamily="34" charset="0"/>
              <a:cs typeface="Arial" panose="020B0604020202020204" pitchFamily="34" charset="0"/>
            </a:endParaRPr>
          </a:p>
          <a:p>
            <a:endParaRPr lang="en-GB" sz="1200" dirty="0">
              <a:solidFill>
                <a:srgbClr val="4D5156"/>
              </a:solidFill>
              <a:latin typeface="Arial" panose="020B0604020202020204" pitchFamily="34" charset="0"/>
              <a:cs typeface="Arial" panose="020B0604020202020204" pitchFamily="34" charset="0"/>
            </a:endParaRPr>
          </a:p>
          <a:p>
            <a:endParaRPr lang="en-GB" sz="1200" i="0" dirty="0">
              <a:solidFill>
                <a:srgbClr val="4D5156"/>
              </a:solidFill>
              <a:effectLst/>
              <a:latin typeface="Arial" panose="020B0604020202020204" pitchFamily="34" charset="0"/>
              <a:cs typeface="Arial" panose="020B0604020202020204" pitchFamily="34" charset="0"/>
            </a:endParaRPr>
          </a:p>
          <a:p>
            <a:endParaRPr lang="en-GB" sz="1200" dirty="0">
              <a:latin typeface="Arial" panose="020B0604020202020204" pitchFamily="34" charset="0"/>
              <a:cs typeface="Arial" panose="020B0604020202020204" pitchFamily="34" charset="0"/>
            </a:endParaRPr>
          </a:p>
        </p:txBody>
      </p:sp>
      <p:pic>
        <p:nvPicPr>
          <p:cNvPr id="8" name="Picture 7" descr="A roof of a house&#10;&#10;Description automatically generated">
            <a:extLst>
              <a:ext uri="{FF2B5EF4-FFF2-40B4-BE49-F238E27FC236}">
                <a16:creationId xmlns:a16="http://schemas.microsoft.com/office/drawing/2014/main" id="{408A6CAE-F129-4630-D8D7-13E2817E0D38}"/>
              </a:ext>
            </a:extLst>
          </p:cNvPr>
          <p:cNvPicPr>
            <a:picLocks noChangeAspect="1"/>
          </p:cNvPicPr>
          <p:nvPr/>
        </p:nvPicPr>
        <p:blipFill>
          <a:blip r:embed="rId2"/>
          <a:stretch>
            <a:fillRect/>
          </a:stretch>
        </p:blipFill>
        <p:spPr>
          <a:xfrm>
            <a:off x="4951598" y="1537687"/>
            <a:ext cx="2933700" cy="2470460"/>
          </a:xfrm>
          <a:prstGeom prst="rect">
            <a:avLst/>
          </a:prstGeom>
        </p:spPr>
      </p:pic>
      <p:sp>
        <p:nvSpPr>
          <p:cNvPr id="4" name="TextBox 3">
            <a:extLst>
              <a:ext uri="{FF2B5EF4-FFF2-40B4-BE49-F238E27FC236}">
                <a16:creationId xmlns:a16="http://schemas.microsoft.com/office/drawing/2014/main" id="{2E98ADD3-EDEB-F260-0305-B14412908AD7}"/>
              </a:ext>
            </a:extLst>
          </p:cNvPr>
          <p:cNvSpPr txBox="1"/>
          <p:nvPr/>
        </p:nvSpPr>
        <p:spPr>
          <a:xfrm>
            <a:off x="4951598" y="4032135"/>
            <a:ext cx="2933700" cy="246221"/>
          </a:xfrm>
          <a:prstGeom prst="rect">
            <a:avLst/>
          </a:prstGeom>
          <a:noFill/>
        </p:spPr>
        <p:txBody>
          <a:bodyPr wrap="square">
            <a:spAutoFit/>
          </a:bodyPr>
          <a:lstStyle/>
          <a:p>
            <a:pPr algn="ctr"/>
            <a:r>
              <a:rPr lang="en-GB" sz="1000" dirty="0"/>
              <a:t>Photograph by Chris Messenger</a:t>
            </a:r>
          </a:p>
        </p:txBody>
      </p:sp>
      <p:sp>
        <p:nvSpPr>
          <p:cNvPr id="5" name="Content Placeholder 2">
            <a:extLst>
              <a:ext uri="{FF2B5EF4-FFF2-40B4-BE49-F238E27FC236}">
                <a16:creationId xmlns:a16="http://schemas.microsoft.com/office/drawing/2014/main" id="{A7816E43-FD08-2364-6F30-AA7FDBF373BB}"/>
              </a:ext>
            </a:extLst>
          </p:cNvPr>
          <p:cNvSpPr txBox="1">
            <a:spLocks/>
          </p:cNvSpPr>
          <p:nvPr/>
        </p:nvSpPr>
        <p:spPr bwMode="auto">
          <a:xfrm>
            <a:off x="450386" y="4509120"/>
            <a:ext cx="7001933"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GB" sz="1800" kern="0" dirty="0">
                <a:latin typeface="Arial" panose="020B0604020202020204" pitchFamily="34" charset="0"/>
                <a:cs typeface="Arial" panose="020B0604020202020204" pitchFamily="34" charset="0"/>
              </a:rPr>
              <a:t>The polymer-modified mortar sets and hardens fast to give a repair of high performance, strength and hardness with a smooth finish, adding strength to the wet bedded ridge and verge mortar on a roof.</a:t>
            </a:r>
          </a:p>
          <a:p>
            <a:endParaRPr lang="en-GB" sz="1200" kern="0" dirty="0">
              <a:solidFill>
                <a:srgbClr val="040C28"/>
              </a:solidFill>
              <a:latin typeface="Arial" panose="020B0604020202020204" pitchFamily="34" charset="0"/>
              <a:cs typeface="Arial" panose="020B0604020202020204" pitchFamily="34" charset="0"/>
            </a:endParaRPr>
          </a:p>
          <a:p>
            <a:endParaRPr lang="en-GB" sz="1200" kern="0" dirty="0">
              <a:solidFill>
                <a:srgbClr val="040C28"/>
              </a:solidFill>
              <a:latin typeface="Arial" panose="020B0604020202020204" pitchFamily="34" charset="0"/>
              <a:cs typeface="Arial" panose="020B0604020202020204" pitchFamily="34" charset="0"/>
            </a:endParaRPr>
          </a:p>
          <a:p>
            <a:endParaRPr lang="en-GB" sz="1200" kern="0" dirty="0">
              <a:solidFill>
                <a:srgbClr val="4D5156"/>
              </a:solidFill>
              <a:latin typeface="Arial" panose="020B0604020202020204" pitchFamily="34" charset="0"/>
              <a:cs typeface="Arial" panose="020B0604020202020204" pitchFamily="34" charset="0"/>
            </a:endParaRPr>
          </a:p>
          <a:p>
            <a:endParaRPr lang="en-GB" sz="1200" kern="0" dirty="0">
              <a:solidFill>
                <a:srgbClr val="4D5156"/>
              </a:solidFill>
              <a:latin typeface="Arial" panose="020B0604020202020204" pitchFamily="34" charset="0"/>
              <a:cs typeface="Arial" panose="020B0604020202020204" pitchFamily="34" charset="0"/>
            </a:endParaRPr>
          </a:p>
          <a:p>
            <a:endParaRPr lang="en-GB" sz="1200" kern="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455083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AIM: Identify post-1919 construction methods</a:t>
            </a:r>
          </a:p>
        </p:txBody>
      </p:sp>
      <p:sp>
        <p:nvSpPr>
          <p:cNvPr id="6" name="Content Placeholder 2">
            <a:extLst>
              <a:ext uri="{FF2B5EF4-FFF2-40B4-BE49-F238E27FC236}">
                <a16:creationId xmlns:a16="http://schemas.microsoft.com/office/drawing/2014/main" id="{0C0452D0-6375-A477-DAC1-B372D2046AE4}"/>
              </a:ext>
            </a:extLst>
          </p:cNvPr>
          <p:cNvSpPr>
            <a:spLocks noGrp="1"/>
          </p:cNvSpPr>
          <p:nvPr>
            <p:ph sz="quarter" idx="10"/>
          </p:nvPr>
        </p:nvSpPr>
        <p:spPr>
          <a:xfrm>
            <a:off x="457200" y="1484784"/>
            <a:ext cx="8229600" cy="2808312"/>
          </a:xfrm>
        </p:spPr>
        <p:txBody>
          <a:bodyPr/>
          <a:lstStyle/>
          <a:p>
            <a:r>
              <a:rPr lang="en-US" dirty="0">
                <a:ea typeface="ＭＳ Ｐゴシック" pitchFamily="-105" charset="-128"/>
                <a:cs typeface="ＭＳ Ｐゴシック" pitchFamily="-105" charset="-128"/>
              </a:rPr>
              <a:t>Objectives</a:t>
            </a:r>
          </a:p>
          <a:p>
            <a:pPr lvl="1"/>
            <a:r>
              <a:rPr lang="en-US" dirty="0"/>
              <a:t>Identify materials</a:t>
            </a:r>
          </a:p>
          <a:p>
            <a:pPr lvl="1"/>
            <a:r>
              <a:rPr lang="en-US" dirty="0"/>
              <a:t>Identify tools</a:t>
            </a:r>
          </a:p>
          <a:p>
            <a:pPr lvl="1"/>
            <a:r>
              <a:rPr lang="en-GB" dirty="0"/>
              <a:t>Identify techniques relevant to roofing</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Materials</a:t>
            </a:r>
          </a:p>
        </p:txBody>
      </p:sp>
      <p:sp>
        <p:nvSpPr>
          <p:cNvPr id="7" name="TextBox 6">
            <a:extLst>
              <a:ext uri="{FF2B5EF4-FFF2-40B4-BE49-F238E27FC236}">
                <a16:creationId xmlns:a16="http://schemas.microsoft.com/office/drawing/2014/main" id="{73C99334-60A5-94D9-43DD-0EFD639A20F8}"/>
              </a:ext>
            </a:extLst>
          </p:cNvPr>
          <p:cNvSpPr txBox="1"/>
          <p:nvPr/>
        </p:nvSpPr>
        <p:spPr>
          <a:xfrm>
            <a:off x="346950" y="1457489"/>
            <a:ext cx="8229600" cy="1323439"/>
          </a:xfrm>
          <a:prstGeom prst="rect">
            <a:avLst/>
          </a:prstGeom>
          <a:noFill/>
        </p:spPr>
        <p:txBody>
          <a:bodyPr wrap="square" rtlCol="0">
            <a:spAutoFit/>
          </a:bodyPr>
          <a:lstStyle/>
          <a:p>
            <a:r>
              <a:rPr lang="en-GB" dirty="0"/>
              <a:t>Slates and tiles are still common materials used for constructing roofs. Welsh slate is not so frequently used for roofs due to cost and availability. Slate may be used more for its durability qualities and specification requirements.</a:t>
            </a:r>
          </a:p>
        </p:txBody>
      </p:sp>
      <p:sp>
        <p:nvSpPr>
          <p:cNvPr id="6" name="TextBox 5">
            <a:extLst>
              <a:ext uri="{FF2B5EF4-FFF2-40B4-BE49-F238E27FC236}">
                <a16:creationId xmlns:a16="http://schemas.microsoft.com/office/drawing/2014/main" id="{B788A0BA-41C1-7DFE-561A-1C0D6D5BD6A8}"/>
              </a:ext>
            </a:extLst>
          </p:cNvPr>
          <p:cNvSpPr txBox="1"/>
          <p:nvPr/>
        </p:nvSpPr>
        <p:spPr>
          <a:xfrm>
            <a:off x="332245" y="2863408"/>
            <a:ext cx="4081034" cy="1323439"/>
          </a:xfrm>
          <a:prstGeom prst="rect">
            <a:avLst/>
          </a:prstGeom>
          <a:noFill/>
        </p:spPr>
        <p:txBody>
          <a:bodyPr wrap="square" rtlCol="0">
            <a:spAutoFit/>
          </a:bodyPr>
          <a:lstStyle/>
          <a:p>
            <a:r>
              <a:rPr lang="en-GB" dirty="0"/>
              <a:t>Tiles are available in a vast range of colours and textures.</a:t>
            </a:r>
          </a:p>
          <a:p>
            <a:endParaRPr lang="en-GB" dirty="0"/>
          </a:p>
          <a:p>
            <a:r>
              <a:rPr lang="en-GB" dirty="0"/>
              <a:t> </a:t>
            </a:r>
          </a:p>
        </p:txBody>
      </p:sp>
      <p:pic>
        <p:nvPicPr>
          <p:cNvPr id="8" name="Picture 7">
            <a:extLst>
              <a:ext uri="{FF2B5EF4-FFF2-40B4-BE49-F238E27FC236}">
                <a16:creationId xmlns:a16="http://schemas.microsoft.com/office/drawing/2014/main" id="{29DF8FC3-EC94-3D9A-B9F2-B4FC41FA250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30722" y="3041900"/>
            <a:ext cx="3434842" cy="2289894"/>
          </a:xfrm>
          <a:prstGeom prst="rect">
            <a:avLst/>
          </a:prstGeom>
        </p:spPr>
      </p:pic>
    </p:spTree>
    <p:extLst>
      <p:ext uri="{BB962C8B-B14F-4D97-AF65-F5344CB8AC3E}">
        <p14:creationId xmlns:p14="http://schemas.microsoft.com/office/powerpoint/2010/main" val="18110851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B2C989-DFEC-D4ED-98E2-E083569798DA}"/>
              </a:ext>
            </a:extLst>
          </p:cNvPr>
          <p:cNvSpPr>
            <a:spLocks noGrp="1"/>
          </p:cNvSpPr>
          <p:nvPr>
            <p:ph type="title"/>
          </p:nvPr>
        </p:nvSpPr>
        <p:spPr/>
        <p:txBody>
          <a:bodyPr/>
          <a:lstStyle/>
          <a:p>
            <a:r>
              <a:rPr lang="en-GB" dirty="0"/>
              <a:t>Materials (continued)</a:t>
            </a:r>
          </a:p>
        </p:txBody>
      </p:sp>
      <p:sp>
        <p:nvSpPr>
          <p:cNvPr id="4" name="TextBox 3">
            <a:extLst>
              <a:ext uri="{FF2B5EF4-FFF2-40B4-BE49-F238E27FC236}">
                <a16:creationId xmlns:a16="http://schemas.microsoft.com/office/drawing/2014/main" id="{5882AA4C-7057-4BF3-A0E3-966767A58762}"/>
              </a:ext>
            </a:extLst>
          </p:cNvPr>
          <p:cNvSpPr txBox="1"/>
          <p:nvPr/>
        </p:nvSpPr>
        <p:spPr>
          <a:xfrm>
            <a:off x="346950" y="1460833"/>
            <a:ext cx="3937018" cy="1015663"/>
          </a:xfrm>
          <a:prstGeom prst="rect">
            <a:avLst/>
          </a:prstGeom>
          <a:noFill/>
        </p:spPr>
        <p:txBody>
          <a:bodyPr wrap="square" rtlCol="0">
            <a:spAutoFit/>
          </a:bodyPr>
          <a:lstStyle/>
          <a:p>
            <a:r>
              <a:rPr kumimoji="0" lang="en-GB" sz="2000" b="0" i="0" u="none" strike="noStrike" kern="1200" cap="none" spc="0" normalizeH="0" baseline="0" noProof="0" dirty="0">
                <a:ln>
                  <a:noFill/>
                </a:ln>
                <a:solidFill>
                  <a:srgbClr val="000000"/>
                </a:solidFill>
                <a:effectLst/>
                <a:uLnTx/>
                <a:uFillTx/>
                <a:latin typeface="Arial" pitchFamily="-105" charset="0"/>
                <a:ea typeface="ＭＳ Ｐゴシック" pitchFamily="-105" charset="-128"/>
              </a:rPr>
              <a:t>Different materials can be selected to suit a variety of conditions and environments.</a:t>
            </a:r>
            <a:endParaRPr lang="en-GB" dirty="0"/>
          </a:p>
        </p:txBody>
      </p:sp>
      <p:sp>
        <p:nvSpPr>
          <p:cNvPr id="5" name="TextBox 4">
            <a:extLst>
              <a:ext uri="{FF2B5EF4-FFF2-40B4-BE49-F238E27FC236}">
                <a16:creationId xmlns:a16="http://schemas.microsoft.com/office/drawing/2014/main" id="{C23CAB63-91C9-E2D4-BCAB-094829814DCB}"/>
              </a:ext>
            </a:extLst>
          </p:cNvPr>
          <p:cNvSpPr txBox="1"/>
          <p:nvPr/>
        </p:nvSpPr>
        <p:spPr>
          <a:xfrm>
            <a:off x="346950" y="2593546"/>
            <a:ext cx="3514842" cy="1015663"/>
          </a:xfrm>
          <a:prstGeom prst="rect">
            <a:avLst/>
          </a:prstGeom>
          <a:noFill/>
        </p:spPr>
        <p:txBody>
          <a:bodyPr wrap="square" rtlCol="0">
            <a:spAutoFit/>
          </a:bodyPr>
          <a:lstStyle/>
          <a:p>
            <a:r>
              <a:rPr kumimoji="0" lang="en-GB" sz="2000" b="0" i="0" u="none" strike="noStrike" kern="1200" cap="none" spc="0" normalizeH="0" baseline="0" noProof="0" dirty="0">
                <a:ln>
                  <a:noFill/>
                </a:ln>
                <a:solidFill>
                  <a:srgbClr val="000000"/>
                </a:solidFill>
                <a:effectLst/>
                <a:uLnTx/>
                <a:uFillTx/>
                <a:latin typeface="Arial" pitchFamily="-105" charset="0"/>
                <a:ea typeface="ＭＳ Ｐゴシック" pitchFamily="-105" charset="-128"/>
              </a:rPr>
              <a:t>Specially-shaped </a:t>
            </a:r>
            <a:r>
              <a:rPr lang="en-GB" dirty="0">
                <a:solidFill>
                  <a:srgbClr val="000000"/>
                </a:solidFill>
              </a:rPr>
              <a:t>b</a:t>
            </a:r>
            <a:r>
              <a:rPr kumimoji="0" lang="en-GB" sz="2000" b="0" i="0" u="none" strike="noStrike" kern="1200" cap="none" spc="0" normalizeH="0" baseline="0" noProof="0" dirty="0" err="1">
                <a:ln>
                  <a:noFill/>
                </a:ln>
                <a:solidFill>
                  <a:srgbClr val="000000"/>
                </a:solidFill>
                <a:effectLst/>
                <a:uLnTx/>
                <a:uFillTx/>
                <a:latin typeface="Arial" pitchFamily="-105" charset="0"/>
                <a:ea typeface="ＭＳ Ｐゴシック" pitchFamily="-105" charset="-128"/>
              </a:rPr>
              <a:t>onnet</a:t>
            </a:r>
            <a:r>
              <a:rPr kumimoji="0" lang="en-GB" sz="2000" b="0" i="0" u="none" strike="noStrike" kern="1200" cap="none" spc="0" normalizeH="0" baseline="0" noProof="0" dirty="0">
                <a:ln>
                  <a:noFill/>
                </a:ln>
                <a:solidFill>
                  <a:srgbClr val="000000"/>
                </a:solidFill>
                <a:effectLst/>
                <a:uLnTx/>
                <a:uFillTx/>
                <a:latin typeface="Arial" pitchFamily="-105" charset="0"/>
                <a:ea typeface="ＭＳ Ｐゴシック" pitchFamily="-105" charset="-128"/>
              </a:rPr>
              <a:t> hip tiles can be used to create architectural features.</a:t>
            </a:r>
            <a:endParaRPr lang="en-GB" dirty="0"/>
          </a:p>
        </p:txBody>
      </p:sp>
      <p:pic>
        <p:nvPicPr>
          <p:cNvPr id="6" name="Picture 5">
            <a:extLst>
              <a:ext uri="{FF2B5EF4-FFF2-40B4-BE49-F238E27FC236}">
                <a16:creationId xmlns:a16="http://schemas.microsoft.com/office/drawing/2014/main" id="{DE9E093E-E503-CC66-39DB-D071BF460E1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16016" y="1359297"/>
            <a:ext cx="2729864" cy="3639819"/>
          </a:xfrm>
          <a:prstGeom prst="rect">
            <a:avLst/>
          </a:prstGeom>
        </p:spPr>
      </p:pic>
    </p:spTree>
    <p:extLst>
      <p:ext uri="{BB962C8B-B14F-4D97-AF65-F5344CB8AC3E}">
        <p14:creationId xmlns:p14="http://schemas.microsoft.com/office/powerpoint/2010/main" val="17638624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9B6F413E-DD55-58FF-4BED-F63B79580D4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80611" y="1196752"/>
            <a:ext cx="3678682" cy="2452455"/>
          </a:xfrm>
          <a:prstGeom prst="rect">
            <a:avLst/>
          </a:prstGeom>
        </p:spPr>
      </p:pic>
      <p:sp>
        <p:nvSpPr>
          <p:cNvPr id="2" name="Title 1"/>
          <p:cNvSpPr>
            <a:spLocks noGrp="1"/>
          </p:cNvSpPr>
          <p:nvPr>
            <p:ph type="title"/>
          </p:nvPr>
        </p:nvSpPr>
        <p:spPr/>
        <p:txBody>
          <a:bodyPr/>
          <a:lstStyle/>
          <a:p>
            <a:r>
              <a:rPr lang="en-US" dirty="0"/>
              <a:t>Materials (continued)</a:t>
            </a:r>
          </a:p>
        </p:txBody>
      </p:sp>
      <p:sp>
        <p:nvSpPr>
          <p:cNvPr id="8" name="TextBox 7">
            <a:extLst>
              <a:ext uri="{FF2B5EF4-FFF2-40B4-BE49-F238E27FC236}">
                <a16:creationId xmlns:a16="http://schemas.microsoft.com/office/drawing/2014/main" id="{BB954D92-E511-D0E7-22AD-DC805F22F7F1}"/>
              </a:ext>
            </a:extLst>
          </p:cNvPr>
          <p:cNvSpPr txBox="1"/>
          <p:nvPr/>
        </p:nvSpPr>
        <p:spPr>
          <a:xfrm>
            <a:off x="346950" y="1484784"/>
            <a:ext cx="3960440" cy="400110"/>
          </a:xfrm>
          <a:prstGeom prst="rect">
            <a:avLst/>
          </a:prstGeom>
          <a:noFill/>
        </p:spPr>
        <p:txBody>
          <a:bodyPr wrap="square" rtlCol="0">
            <a:spAutoFit/>
          </a:bodyPr>
          <a:lstStyle/>
          <a:p>
            <a:r>
              <a:rPr kumimoji="0" lang="en-GB" b="1" i="0" u="none" strike="noStrike" kern="0" cap="none" spc="0" normalizeH="0" baseline="0" noProof="0" dirty="0">
                <a:ln>
                  <a:noFill/>
                </a:ln>
                <a:solidFill>
                  <a:srgbClr val="0077E3"/>
                </a:solidFill>
                <a:effectLst/>
                <a:uLnTx/>
                <a:uFillTx/>
                <a:latin typeface="Arial"/>
                <a:ea typeface="ＭＳ Ｐゴシック" charset="-128"/>
              </a:rPr>
              <a:t>Tiles</a:t>
            </a:r>
            <a:endParaRPr lang="en-GB" dirty="0"/>
          </a:p>
        </p:txBody>
      </p:sp>
      <p:sp>
        <p:nvSpPr>
          <p:cNvPr id="6" name="TextBox 5">
            <a:extLst>
              <a:ext uri="{FF2B5EF4-FFF2-40B4-BE49-F238E27FC236}">
                <a16:creationId xmlns:a16="http://schemas.microsoft.com/office/drawing/2014/main" id="{B788A0BA-41C1-7DFE-561A-1C0D6D5BD6A8}"/>
              </a:ext>
            </a:extLst>
          </p:cNvPr>
          <p:cNvSpPr txBox="1"/>
          <p:nvPr/>
        </p:nvSpPr>
        <p:spPr>
          <a:xfrm>
            <a:off x="346950" y="1884894"/>
            <a:ext cx="4153042" cy="707886"/>
          </a:xfrm>
          <a:prstGeom prst="rect">
            <a:avLst/>
          </a:prstGeom>
          <a:noFill/>
        </p:spPr>
        <p:txBody>
          <a:bodyPr wrap="square" rtlCol="0">
            <a:spAutoFit/>
          </a:bodyPr>
          <a:lstStyle/>
          <a:p>
            <a:r>
              <a:rPr lang="en-GB" dirty="0"/>
              <a:t>Tiles are manufactured from a range of materials.</a:t>
            </a:r>
          </a:p>
        </p:txBody>
      </p:sp>
      <p:sp>
        <p:nvSpPr>
          <p:cNvPr id="11" name="TextBox 10">
            <a:extLst>
              <a:ext uri="{FF2B5EF4-FFF2-40B4-BE49-F238E27FC236}">
                <a16:creationId xmlns:a16="http://schemas.microsoft.com/office/drawing/2014/main" id="{BD2DC8EE-75FD-F889-36D1-9ECFC28E056E}"/>
              </a:ext>
            </a:extLst>
          </p:cNvPr>
          <p:cNvSpPr txBox="1"/>
          <p:nvPr/>
        </p:nvSpPr>
        <p:spPr>
          <a:xfrm>
            <a:off x="346949" y="4386762"/>
            <a:ext cx="3960440" cy="1323439"/>
          </a:xfrm>
          <a:prstGeom prst="rect">
            <a:avLst/>
          </a:prstGeom>
          <a:noFill/>
        </p:spPr>
        <p:txBody>
          <a:bodyPr wrap="square" rtlCol="0">
            <a:spAutoFit/>
          </a:bodyPr>
          <a:lstStyle/>
          <a:p>
            <a:r>
              <a:rPr lang="en-GB" b="1" dirty="0">
                <a:solidFill>
                  <a:srgbClr val="000000"/>
                </a:solidFill>
              </a:rPr>
              <a:t>Clay tiles </a:t>
            </a:r>
            <a:r>
              <a:rPr lang="en-GB" dirty="0">
                <a:solidFill>
                  <a:srgbClr val="000000"/>
                </a:solidFill>
              </a:rPr>
              <a:t>have a more durable life span, with most manufacturers guaranteeing the colour and longevity</a:t>
            </a:r>
            <a:r>
              <a:rPr kumimoji="0" lang="en-GB" sz="2000" b="0" i="0" u="none" strike="noStrike" kern="1200" cap="none" spc="0" normalizeH="0" baseline="0" noProof="0" dirty="0">
                <a:ln>
                  <a:noFill/>
                </a:ln>
                <a:solidFill>
                  <a:srgbClr val="000000"/>
                </a:solidFill>
                <a:effectLst/>
                <a:uLnTx/>
                <a:uFillTx/>
                <a:latin typeface="Arial" pitchFamily="-105" charset="0"/>
                <a:ea typeface="ＭＳ Ｐゴシック" pitchFamily="-105" charset="-128"/>
              </a:rPr>
              <a:t> for 60 years.</a:t>
            </a:r>
            <a:endParaRPr lang="en-GB" dirty="0"/>
          </a:p>
        </p:txBody>
      </p:sp>
      <p:sp>
        <p:nvSpPr>
          <p:cNvPr id="4" name="TextBox 3">
            <a:extLst>
              <a:ext uri="{FF2B5EF4-FFF2-40B4-BE49-F238E27FC236}">
                <a16:creationId xmlns:a16="http://schemas.microsoft.com/office/drawing/2014/main" id="{C62FCB1C-6FF7-A235-7C98-62A588639D58}"/>
              </a:ext>
            </a:extLst>
          </p:cNvPr>
          <p:cNvSpPr txBox="1"/>
          <p:nvPr/>
        </p:nvSpPr>
        <p:spPr>
          <a:xfrm>
            <a:off x="346950" y="2687692"/>
            <a:ext cx="3432962" cy="1631216"/>
          </a:xfrm>
          <a:prstGeom prst="rect">
            <a:avLst/>
          </a:prstGeom>
          <a:noFill/>
        </p:spPr>
        <p:txBody>
          <a:bodyPr wrap="square" rtlCol="0">
            <a:spAutoFit/>
          </a:bodyPr>
          <a:lstStyle/>
          <a:p>
            <a:r>
              <a:rPr lang="en-GB" b="1" dirty="0">
                <a:solidFill>
                  <a:srgbClr val="000000"/>
                </a:solidFill>
              </a:rPr>
              <a:t>Concrete tiles </a:t>
            </a:r>
            <a:r>
              <a:rPr lang="en-GB" dirty="0">
                <a:solidFill>
                  <a:srgbClr val="000000"/>
                </a:solidFill>
              </a:rPr>
              <a:t>are readily available and are the most used on new house construction where there is high demand.</a:t>
            </a:r>
            <a:endParaRPr lang="en-GB" dirty="0"/>
          </a:p>
        </p:txBody>
      </p:sp>
      <p:sp>
        <p:nvSpPr>
          <p:cNvPr id="14" name="TextBox 13">
            <a:extLst>
              <a:ext uri="{FF2B5EF4-FFF2-40B4-BE49-F238E27FC236}">
                <a16:creationId xmlns:a16="http://schemas.microsoft.com/office/drawing/2014/main" id="{0C2B0286-BA37-12F3-A123-692E0287316A}"/>
              </a:ext>
            </a:extLst>
          </p:cNvPr>
          <p:cNvSpPr txBox="1"/>
          <p:nvPr/>
        </p:nvSpPr>
        <p:spPr>
          <a:xfrm>
            <a:off x="6885130" y="5947744"/>
            <a:ext cx="1296144" cy="246221"/>
          </a:xfrm>
          <a:prstGeom prst="rect">
            <a:avLst/>
          </a:prstGeom>
          <a:noFill/>
        </p:spPr>
        <p:txBody>
          <a:bodyPr wrap="square" rtlCol="0">
            <a:spAutoFit/>
          </a:bodyPr>
          <a:lstStyle/>
          <a:p>
            <a:pPr algn="ctr"/>
            <a:r>
              <a:rPr lang="en-GB" sz="1000" dirty="0"/>
              <a:t>Clay tiles</a:t>
            </a:r>
          </a:p>
        </p:txBody>
      </p:sp>
      <p:sp>
        <p:nvSpPr>
          <p:cNvPr id="15" name="TextBox 14">
            <a:extLst>
              <a:ext uri="{FF2B5EF4-FFF2-40B4-BE49-F238E27FC236}">
                <a16:creationId xmlns:a16="http://schemas.microsoft.com/office/drawing/2014/main" id="{CBB3407C-890C-52E1-0A4E-39601768FB60}"/>
              </a:ext>
            </a:extLst>
          </p:cNvPr>
          <p:cNvSpPr txBox="1"/>
          <p:nvPr/>
        </p:nvSpPr>
        <p:spPr>
          <a:xfrm>
            <a:off x="5687332" y="3607763"/>
            <a:ext cx="965329" cy="246221"/>
          </a:xfrm>
          <a:prstGeom prst="rect">
            <a:avLst/>
          </a:prstGeom>
          <a:noFill/>
        </p:spPr>
        <p:txBody>
          <a:bodyPr wrap="none" rtlCol="0">
            <a:spAutoFit/>
          </a:bodyPr>
          <a:lstStyle/>
          <a:p>
            <a:r>
              <a:rPr lang="en-GB" sz="1000" dirty="0"/>
              <a:t>Concrete tiles</a:t>
            </a:r>
          </a:p>
        </p:txBody>
      </p:sp>
      <p:pic>
        <p:nvPicPr>
          <p:cNvPr id="7" name="Picture 6">
            <a:extLst>
              <a:ext uri="{FF2B5EF4-FFF2-40B4-BE49-F238E27FC236}">
                <a16:creationId xmlns:a16="http://schemas.microsoft.com/office/drawing/2014/main" id="{95685DCA-6556-EAAF-C0F1-BE01B810C7B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56176" y="4091109"/>
            <a:ext cx="2754052" cy="1836034"/>
          </a:xfrm>
          <a:prstGeom prst="rect">
            <a:avLst/>
          </a:prstGeom>
        </p:spPr>
      </p:pic>
    </p:spTree>
    <p:extLst>
      <p:ext uri="{BB962C8B-B14F-4D97-AF65-F5344CB8AC3E}">
        <p14:creationId xmlns:p14="http://schemas.microsoft.com/office/powerpoint/2010/main" val="32297107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BB954D92-E511-D0E7-22AD-DC805F22F7F1}"/>
              </a:ext>
            </a:extLst>
          </p:cNvPr>
          <p:cNvSpPr txBox="1"/>
          <p:nvPr/>
        </p:nvSpPr>
        <p:spPr>
          <a:xfrm>
            <a:off x="346950" y="951111"/>
            <a:ext cx="3960440" cy="461665"/>
          </a:xfrm>
          <a:prstGeom prst="rect">
            <a:avLst/>
          </a:prstGeom>
          <a:noFill/>
        </p:spPr>
        <p:txBody>
          <a:bodyPr wrap="square" rtlCol="0">
            <a:spAutoFit/>
          </a:bodyPr>
          <a:lstStyle/>
          <a:p>
            <a:r>
              <a:rPr kumimoji="0" lang="en-GB" sz="2400" b="1" i="0" u="none" strike="noStrike" kern="0" cap="none" spc="0" normalizeH="0" baseline="0" noProof="0" dirty="0">
                <a:ln>
                  <a:noFill/>
                </a:ln>
                <a:solidFill>
                  <a:srgbClr val="0077E3"/>
                </a:solidFill>
                <a:effectLst/>
                <a:uLnTx/>
                <a:uFillTx/>
                <a:latin typeface="Arial"/>
                <a:ea typeface="ＭＳ Ｐゴシック" charset="-128"/>
              </a:rPr>
              <a:t>Welsh slate </a:t>
            </a:r>
            <a:r>
              <a:rPr lang="en-GB" sz="2400" b="1" kern="0" dirty="0">
                <a:solidFill>
                  <a:srgbClr val="0077E3"/>
                </a:solidFill>
                <a:latin typeface="Arial"/>
                <a:ea typeface="ＭＳ Ｐゴシック" charset="-128"/>
              </a:rPr>
              <a:t>r</a:t>
            </a:r>
            <a:r>
              <a:rPr kumimoji="0" lang="en-GB" sz="2400" b="1" i="0" u="none" strike="noStrike" kern="0" cap="none" spc="0" normalizeH="0" baseline="0" noProof="0" dirty="0">
                <a:ln>
                  <a:noFill/>
                </a:ln>
                <a:solidFill>
                  <a:srgbClr val="0077E3"/>
                </a:solidFill>
                <a:effectLst/>
                <a:uLnTx/>
                <a:uFillTx/>
                <a:latin typeface="Arial"/>
                <a:ea typeface="ＭＳ Ｐゴシック" charset="-128"/>
              </a:rPr>
              <a:t>oofs</a:t>
            </a:r>
            <a:endParaRPr lang="en-GB" sz="2400" dirty="0"/>
          </a:p>
        </p:txBody>
      </p:sp>
      <p:sp>
        <p:nvSpPr>
          <p:cNvPr id="4" name="TextBox 3">
            <a:extLst>
              <a:ext uri="{FF2B5EF4-FFF2-40B4-BE49-F238E27FC236}">
                <a16:creationId xmlns:a16="http://schemas.microsoft.com/office/drawing/2014/main" id="{03884AA7-DF2E-D40C-8D85-2018B2D38900}"/>
              </a:ext>
            </a:extLst>
          </p:cNvPr>
          <p:cNvSpPr txBox="1"/>
          <p:nvPr/>
        </p:nvSpPr>
        <p:spPr>
          <a:xfrm>
            <a:off x="346950" y="1463293"/>
            <a:ext cx="3360954" cy="3477875"/>
          </a:xfrm>
          <a:prstGeom prst="rect">
            <a:avLst/>
          </a:prstGeom>
          <a:noFill/>
        </p:spPr>
        <p:txBody>
          <a:bodyPr wrap="square" rtlCol="0">
            <a:spAutoFit/>
          </a:bodyPr>
          <a:lstStyle/>
          <a:p>
            <a:r>
              <a:rPr lang="en-GB" dirty="0"/>
              <a:t>Due to the high cost of production and availability, slate roofs are mainly installed on prestigious roofs and architect-specified roofs. They can last over 100 years when they are installed correctly and are graded/fixed into thin, medium and thick to ensure a perfectly finished roof.</a:t>
            </a:r>
          </a:p>
        </p:txBody>
      </p:sp>
      <p:pic>
        <p:nvPicPr>
          <p:cNvPr id="2" name="Picture 1">
            <a:extLst>
              <a:ext uri="{FF2B5EF4-FFF2-40B4-BE49-F238E27FC236}">
                <a16:creationId xmlns:a16="http://schemas.microsoft.com/office/drawing/2014/main" id="{CC9D6ABD-3927-B97B-6769-1828B0C82B8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39952" y="1680774"/>
            <a:ext cx="4352089" cy="2901392"/>
          </a:xfrm>
          <a:prstGeom prst="rect">
            <a:avLst/>
          </a:prstGeom>
        </p:spPr>
      </p:pic>
    </p:spTree>
    <p:extLst>
      <p:ext uri="{BB962C8B-B14F-4D97-AF65-F5344CB8AC3E}">
        <p14:creationId xmlns:p14="http://schemas.microsoft.com/office/powerpoint/2010/main" val="41732038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BB954D92-E511-D0E7-22AD-DC805F22F7F1}"/>
              </a:ext>
            </a:extLst>
          </p:cNvPr>
          <p:cNvSpPr txBox="1"/>
          <p:nvPr/>
        </p:nvSpPr>
        <p:spPr>
          <a:xfrm>
            <a:off x="359839" y="951111"/>
            <a:ext cx="3960440" cy="461665"/>
          </a:xfrm>
          <a:prstGeom prst="rect">
            <a:avLst/>
          </a:prstGeom>
          <a:noFill/>
        </p:spPr>
        <p:txBody>
          <a:bodyPr wrap="square" rtlCol="0">
            <a:spAutoFit/>
          </a:bodyPr>
          <a:lstStyle/>
          <a:p>
            <a:r>
              <a:rPr kumimoji="0" lang="en-GB" sz="2400" b="1" i="0" u="none" strike="noStrike" kern="0" cap="none" spc="0" normalizeH="0" baseline="0" noProof="0" dirty="0">
                <a:ln>
                  <a:noFill/>
                </a:ln>
                <a:solidFill>
                  <a:srgbClr val="0077E3"/>
                </a:solidFill>
                <a:effectLst/>
                <a:uLnTx/>
                <a:uFillTx/>
                <a:latin typeface="Arial"/>
                <a:ea typeface="ＭＳ Ｐゴシック" charset="-128"/>
              </a:rPr>
              <a:t>Installation of a slate roof</a:t>
            </a:r>
            <a:endParaRPr lang="en-GB" sz="2400" dirty="0"/>
          </a:p>
        </p:txBody>
      </p:sp>
      <p:sp>
        <p:nvSpPr>
          <p:cNvPr id="2" name="TextBox 1">
            <a:extLst>
              <a:ext uri="{FF2B5EF4-FFF2-40B4-BE49-F238E27FC236}">
                <a16:creationId xmlns:a16="http://schemas.microsoft.com/office/drawing/2014/main" id="{3374D136-6171-49A0-897F-575ACC873905}"/>
              </a:ext>
            </a:extLst>
          </p:cNvPr>
          <p:cNvSpPr txBox="1"/>
          <p:nvPr/>
        </p:nvSpPr>
        <p:spPr>
          <a:xfrm>
            <a:off x="359839" y="1463293"/>
            <a:ext cx="3420073" cy="3785652"/>
          </a:xfrm>
          <a:prstGeom prst="rect">
            <a:avLst/>
          </a:prstGeom>
          <a:noFill/>
        </p:spPr>
        <p:txBody>
          <a:bodyPr wrap="square" rtlCol="0">
            <a:spAutoFit/>
          </a:bodyPr>
          <a:lstStyle/>
          <a:p>
            <a:r>
              <a:rPr lang="en-GB" dirty="0"/>
              <a:t>Slate roof installation has not really changed over the years, fixed with two copper nails and three nails to a slate and half. </a:t>
            </a:r>
          </a:p>
          <a:p>
            <a:endParaRPr lang="en-GB" dirty="0"/>
          </a:p>
          <a:p>
            <a:r>
              <a:rPr lang="en-GB" dirty="0"/>
              <a:t>Hook fixing slates is the preferred option in European countries but not in the UK, with only a few specified roofs being hook fixed.</a:t>
            </a:r>
          </a:p>
          <a:p>
            <a:endParaRPr lang="en-GB" dirty="0"/>
          </a:p>
        </p:txBody>
      </p:sp>
      <p:sp>
        <p:nvSpPr>
          <p:cNvPr id="5" name="AutoShape 2">
            <a:extLst>
              <a:ext uri="{FF2B5EF4-FFF2-40B4-BE49-F238E27FC236}">
                <a16:creationId xmlns:a16="http://schemas.microsoft.com/office/drawing/2014/main" id="{1B3CD1F3-82EF-08A3-430F-C11BCB056123}"/>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TextBox 2">
            <a:extLst>
              <a:ext uri="{FF2B5EF4-FFF2-40B4-BE49-F238E27FC236}">
                <a16:creationId xmlns:a16="http://schemas.microsoft.com/office/drawing/2014/main" id="{D5A6351A-E09E-49A3-3FCA-63FBB2A2AFD8}"/>
              </a:ext>
            </a:extLst>
          </p:cNvPr>
          <p:cNvSpPr txBox="1"/>
          <p:nvPr/>
        </p:nvSpPr>
        <p:spPr>
          <a:xfrm>
            <a:off x="4805465" y="3733311"/>
            <a:ext cx="846655" cy="400110"/>
          </a:xfrm>
          <a:prstGeom prst="rect">
            <a:avLst/>
          </a:prstGeom>
          <a:noFill/>
        </p:spPr>
        <p:txBody>
          <a:bodyPr wrap="square" rtlCol="0">
            <a:spAutoFit/>
          </a:bodyPr>
          <a:lstStyle/>
          <a:p>
            <a:r>
              <a:rPr lang="en-GB" sz="1000" dirty="0"/>
              <a:t>Hook fixing slates</a:t>
            </a:r>
          </a:p>
        </p:txBody>
      </p:sp>
      <p:sp>
        <p:nvSpPr>
          <p:cNvPr id="4" name="TextBox 3">
            <a:extLst>
              <a:ext uri="{FF2B5EF4-FFF2-40B4-BE49-F238E27FC236}">
                <a16:creationId xmlns:a16="http://schemas.microsoft.com/office/drawing/2014/main" id="{0B2CA3D6-3B28-F263-3531-8013EC66F060}"/>
              </a:ext>
            </a:extLst>
          </p:cNvPr>
          <p:cNvSpPr txBox="1"/>
          <p:nvPr/>
        </p:nvSpPr>
        <p:spPr>
          <a:xfrm>
            <a:off x="7593911" y="1412776"/>
            <a:ext cx="913616" cy="400110"/>
          </a:xfrm>
          <a:prstGeom prst="rect">
            <a:avLst/>
          </a:prstGeom>
          <a:noFill/>
        </p:spPr>
        <p:txBody>
          <a:bodyPr wrap="square" rtlCol="0">
            <a:spAutoFit/>
          </a:bodyPr>
          <a:lstStyle/>
          <a:p>
            <a:r>
              <a:rPr lang="en-GB" sz="1000" dirty="0"/>
              <a:t>Copper nail fixing slates</a:t>
            </a:r>
          </a:p>
        </p:txBody>
      </p:sp>
      <p:pic>
        <p:nvPicPr>
          <p:cNvPr id="6" name="Picture 5">
            <a:extLst>
              <a:ext uri="{FF2B5EF4-FFF2-40B4-BE49-F238E27FC236}">
                <a16:creationId xmlns:a16="http://schemas.microsoft.com/office/drawing/2014/main" id="{DD3090E0-8AB7-CFA5-6FEC-03454F4C1F0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52120" y="3733311"/>
            <a:ext cx="3275856" cy="2183904"/>
          </a:xfrm>
          <a:prstGeom prst="rect">
            <a:avLst/>
          </a:prstGeom>
        </p:spPr>
      </p:pic>
      <p:pic>
        <p:nvPicPr>
          <p:cNvPr id="9" name="Picture 8">
            <a:extLst>
              <a:ext uri="{FF2B5EF4-FFF2-40B4-BE49-F238E27FC236}">
                <a16:creationId xmlns:a16="http://schemas.microsoft.com/office/drawing/2014/main" id="{FB41FAF9-DAC5-688A-4C65-06AC2DDE3BF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12674" y="1397496"/>
            <a:ext cx="3275856" cy="2183904"/>
          </a:xfrm>
          <a:prstGeom prst="rect">
            <a:avLst/>
          </a:prstGeom>
        </p:spPr>
      </p:pic>
    </p:spTree>
    <p:extLst>
      <p:ext uri="{BB962C8B-B14F-4D97-AF65-F5344CB8AC3E}">
        <p14:creationId xmlns:p14="http://schemas.microsoft.com/office/powerpoint/2010/main" val="3253070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BB954D92-E511-D0E7-22AD-DC805F22F7F1}"/>
              </a:ext>
            </a:extLst>
          </p:cNvPr>
          <p:cNvSpPr txBox="1"/>
          <p:nvPr/>
        </p:nvSpPr>
        <p:spPr>
          <a:xfrm>
            <a:off x="359838" y="951111"/>
            <a:ext cx="6156377" cy="461665"/>
          </a:xfrm>
          <a:prstGeom prst="rect">
            <a:avLst/>
          </a:prstGeom>
          <a:noFill/>
        </p:spPr>
        <p:txBody>
          <a:bodyPr wrap="square" rtlCol="0">
            <a:spAutoFit/>
          </a:bodyPr>
          <a:lstStyle/>
          <a:p>
            <a:r>
              <a:rPr lang="en-GB" sz="2400" b="1" kern="0" dirty="0">
                <a:solidFill>
                  <a:srgbClr val="0077E3"/>
                </a:solidFill>
                <a:latin typeface="Arial"/>
                <a:ea typeface="ＭＳ Ｐゴシック" charset="-128"/>
              </a:rPr>
              <a:t>Roof tiles and felt underlay</a:t>
            </a:r>
            <a:endParaRPr lang="en-GB" sz="2400" dirty="0"/>
          </a:p>
        </p:txBody>
      </p:sp>
      <p:sp>
        <p:nvSpPr>
          <p:cNvPr id="6" name="TextBox 5">
            <a:extLst>
              <a:ext uri="{FF2B5EF4-FFF2-40B4-BE49-F238E27FC236}">
                <a16:creationId xmlns:a16="http://schemas.microsoft.com/office/drawing/2014/main" id="{B788A0BA-41C1-7DFE-561A-1C0D6D5BD6A8}"/>
              </a:ext>
            </a:extLst>
          </p:cNvPr>
          <p:cNvSpPr txBox="1"/>
          <p:nvPr/>
        </p:nvSpPr>
        <p:spPr>
          <a:xfrm>
            <a:off x="346950" y="1459801"/>
            <a:ext cx="8220986" cy="1015663"/>
          </a:xfrm>
          <a:prstGeom prst="rect">
            <a:avLst/>
          </a:prstGeom>
          <a:noFill/>
        </p:spPr>
        <p:txBody>
          <a:bodyPr wrap="square" rtlCol="0">
            <a:spAutoFit/>
          </a:bodyPr>
          <a:lstStyle/>
          <a:p>
            <a:r>
              <a:rPr lang="en-GB" dirty="0"/>
              <a:t>Post-1919, and especially from the 1950s onwards, as demand for housing increased, mass-produced concrete roof tiles became a popular choice for roofing. </a:t>
            </a:r>
          </a:p>
        </p:txBody>
      </p:sp>
      <p:sp>
        <p:nvSpPr>
          <p:cNvPr id="3" name="TextBox 2">
            <a:extLst>
              <a:ext uri="{FF2B5EF4-FFF2-40B4-BE49-F238E27FC236}">
                <a16:creationId xmlns:a16="http://schemas.microsoft.com/office/drawing/2014/main" id="{871D7642-774B-7F5E-4B23-9B5DC170B14B}"/>
              </a:ext>
            </a:extLst>
          </p:cNvPr>
          <p:cNvSpPr txBox="1"/>
          <p:nvPr/>
        </p:nvSpPr>
        <p:spPr>
          <a:xfrm>
            <a:off x="346950" y="2255381"/>
            <a:ext cx="3504970" cy="3170099"/>
          </a:xfrm>
          <a:prstGeom prst="rect">
            <a:avLst/>
          </a:prstGeom>
          <a:noFill/>
        </p:spPr>
        <p:txBody>
          <a:bodyPr wrap="square" rtlCol="0">
            <a:spAutoFit/>
          </a:bodyPr>
          <a:lstStyle/>
          <a:p>
            <a:r>
              <a:rPr kumimoji="0" lang="en-GB" sz="2000" b="0" i="0" u="none" strike="noStrike" kern="1200" cap="none" spc="0" normalizeH="0" baseline="0" noProof="0" dirty="0">
                <a:ln>
                  <a:noFill/>
                </a:ln>
                <a:solidFill>
                  <a:srgbClr val="000000"/>
                </a:solidFill>
                <a:effectLst/>
                <a:uLnTx/>
                <a:uFillTx/>
                <a:latin typeface="Arial" pitchFamily="-105" charset="0"/>
                <a:ea typeface="ＭＳ Ｐゴシック" pitchFamily="-105" charset="-128"/>
              </a:rPr>
              <a:t> </a:t>
            </a:r>
          </a:p>
          <a:p>
            <a:r>
              <a:rPr kumimoji="0" lang="en-GB" sz="2000" b="0" i="0" u="none" strike="noStrike" kern="1200" cap="none" spc="0" normalizeH="0" baseline="0" noProof="0" dirty="0">
                <a:ln>
                  <a:noFill/>
                </a:ln>
                <a:solidFill>
                  <a:srgbClr val="000000"/>
                </a:solidFill>
                <a:effectLst/>
                <a:uLnTx/>
                <a:uFillTx/>
                <a:latin typeface="Arial" pitchFamily="-105" charset="0"/>
                <a:ea typeface="ＭＳ Ｐゴシック" pitchFamily="-105" charset="-128"/>
              </a:rPr>
              <a:t>This is due to their greater </a:t>
            </a:r>
            <a:r>
              <a:rPr lang="en-GB" dirty="0">
                <a:solidFill>
                  <a:srgbClr val="000000"/>
                </a:solidFill>
              </a:rPr>
              <a:t>availability, low-cost production and the speed of installation. The introduction of 1F felt underlay as a secondary protection helped to reduce air pressure in the loft space and prevent tiles being blown off the roof. </a:t>
            </a:r>
            <a:endParaRPr lang="en-GB" dirty="0"/>
          </a:p>
        </p:txBody>
      </p:sp>
      <p:sp>
        <p:nvSpPr>
          <p:cNvPr id="12" name="TextBox 11">
            <a:extLst>
              <a:ext uri="{FF2B5EF4-FFF2-40B4-BE49-F238E27FC236}">
                <a16:creationId xmlns:a16="http://schemas.microsoft.com/office/drawing/2014/main" id="{D2A0EAD8-6F8C-FFB6-0E79-2D0BB56599C8}"/>
              </a:ext>
            </a:extLst>
          </p:cNvPr>
          <p:cNvSpPr txBox="1"/>
          <p:nvPr/>
        </p:nvSpPr>
        <p:spPr>
          <a:xfrm>
            <a:off x="377004" y="4653136"/>
            <a:ext cx="4794670" cy="400110"/>
          </a:xfrm>
          <a:prstGeom prst="rect">
            <a:avLst/>
          </a:prstGeom>
          <a:noFill/>
        </p:spPr>
        <p:txBody>
          <a:bodyPr wrap="square" rtlCol="0">
            <a:spAutoFit/>
          </a:bodyPr>
          <a:lstStyle/>
          <a:p>
            <a:r>
              <a:rPr kumimoji="0" lang="en-GB" sz="2000" b="0" i="0" u="none" strike="noStrike" kern="1200" cap="none" spc="0" normalizeH="0" baseline="0" noProof="0" dirty="0">
                <a:ln>
                  <a:noFill/>
                </a:ln>
                <a:solidFill>
                  <a:srgbClr val="000000"/>
                </a:solidFill>
                <a:effectLst/>
                <a:uLnTx/>
                <a:uFillTx/>
                <a:latin typeface="Arial" pitchFamily="-105" charset="0"/>
                <a:ea typeface="ＭＳ Ｐゴシック" pitchFamily="-105" charset="-128"/>
              </a:rPr>
              <a:t>.</a:t>
            </a:r>
            <a:endParaRPr lang="en-GB" dirty="0"/>
          </a:p>
        </p:txBody>
      </p:sp>
      <p:pic>
        <p:nvPicPr>
          <p:cNvPr id="2" name="Picture 1">
            <a:extLst>
              <a:ext uri="{FF2B5EF4-FFF2-40B4-BE49-F238E27FC236}">
                <a16:creationId xmlns:a16="http://schemas.microsoft.com/office/drawing/2014/main" id="{5A3B81E0-C372-5544-4EAE-91D1DCB6FA8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01430" y="2419856"/>
            <a:ext cx="2581304" cy="1935978"/>
          </a:xfrm>
          <a:prstGeom prst="rect">
            <a:avLst/>
          </a:prstGeom>
        </p:spPr>
      </p:pic>
      <p:pic>
        <p:nvPicPr>
          <p:cNvPr id="4" name="Picture 3">
            <a:extLst>
              <a:ext uri="{FF2B5EF4-FFF2-40B4-BE49-F238E27FC236}">
                <a16:creationId xmlns:a16="http://schemas.microsoft.com/office/drawing/2014/main" id="{FD87E79B-0B9D-0DB1-F2FC-1BCA5199DB8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40152" y="4023170"/>
            <a:ext cx="2627784" cy="1970838"/>
          </a:xfrm>
          <a:prstGeom prst="rect">
            <a:avLst/>
          </a:prstGeom>
        </p:spPr>
      </p:pic>
    </p:spTree>
    <p:extLst>
      <p:ext uri="{BB962C8B-B14F-4D97-AF65-F5344CB8AC3E}">
        <p14:creationId xmlns:p14="http://schemas.microsoft.com/office/powerpoint/2010/main" val="2602669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BB954D92-E511-D0E7-22AD-DC805F22F7F1}"/>
              </a:ext>
            </a:extLst>
          </p:cNvPr>
          <p:cNvSpPr txBox="1"/>
          <p:nvPr/>
        </p:nvSpPr>
        <p:spPr>
          <a:xfrm>
            <a:off x="359838" y="951111"/>
            <a:ext cx="7740553" cy="461665"/>
          </a:xfrm>
          <a:prstGeom prst="rect">
            <a:avLst/>
          </a:prstGeom>
          <a:noFill/>
        </p:spPr>
        <p:txBody>
          <a:bodyPr wrap="square" rtlCol="0">
            <a:spAutoFit/>
          </a:bodyPr>
          <a:lstStyle/>
          <a:p>
            <a:r>
              <a:rPr kumimoji="0" lang="en-GB" sz="2400" b="1" i="0" u="none" strike="noStrike" kern="0" cap="none" spc="0" normalizeH="0" baseline="0" noProof="0" dirty="0">
                <a:ln>
                  <a:noFill/>
                </a:ln>
                <a:solidFill>
                  <a:srgbClr val="0077E3"/>
                </a:solidFill>
                <a:effectLst/>
                <a:uLnTx/>
                <a:uFillTx/>
                <a:latin typeface="Arial"/>
                <a:ea typeface="ＭＳ Ｐゴシック" charset="-128"/>
              </a:rPr>
              <a:t>Dry/wet </a:t>
            </a:r>
            <a:r>
              <a:rPr lang="en-GB" sz="2400" b="1" kern="0" dirty="0">
                <a:solidFill>
                  <a:srgbClr val="0077E3"/>
                </a:solidFill>
                <a:latin typeface="Arial"/>
                <a:ea typeface="ＭＳ Ｐゴシック" charset="-128"/>
              </a:rPr>
              <a:t>f</a:t>
            </a:r>
            <a:r>
              <a:rPr kumimoji="0" lang="en-GB" sz="2400" b="1" i="0" u="none" strike="noStrike" kern="0" cap="none" spc="0" normalizeH="0" baseline="0" noProof="0" dirty="0">
                <a:ln>
                  <a:noFill/>
                </a:ln>
                <a:solidFill>
                  <a:srgbClr val="0077E3"/>
                </a:solidFill>
                <a:effectLst/>
                <a:uLnTx/>
                <a:uFillTx/>
                <a:latin typeface="Arial"/>
                <a:ea typeface="ＭＳ Ｐゴシック" charset="-128"/>
              </a:rPr>
              <a:t>ix ridge</a:t>
            </a:r>
            <a:r>
              <a:rPr lang="en-GB" sz="2400" b="1" kern="0" dirty="0">
                <a:solidFill>
                  <a:srgbClr val="0077E3"/>
                </a:solidFill>
                <a:latin typeface="Arial"/>
                <a:ea typeface="ＭＳ Ｐゴシック" charset="-128"/>
              </a:rPr>
              <a:t> </a:t>
            </a:r>
            <a:r>
              <a:rPr kumimoji="0" lang="en-GB" sz="2400" b="1" i="0" u="none" strike="noStrike" kern="0" cap="none" spc="0" normalizeH="0" baseline="0" noProof="0" dirty="0">
                <a:ln>
                  <a:noFill/>
                </a:ln>
                <a:solidFill>
                  <a:srgbClr val="0077E3"/>
                </a:solidFill>
                <a:effectLst/>
                <a:uLnTx/>
                <a:uFillTx/>
                <a:latin typeface="Arial"/>
                <a:ea typeface="ＭＳ Ｐゴシック" charset="-128"/>
              </a:rPr>
              <a:t>installation</a:t>
            </a:r>
            <a:endParaRPr lang="en-GB" sz="2400" dirty="0"/>
          </a:p>
        </p:txBody>
      </p:sp>
      <p:sp>
        <p:nvSpPr>
          <p:cNvPr id="2" name="TextBox 1">
            <a:extLst>
              <a:ext uri="{FF2B5EF4-FFF2-40B4-BE49-F238E27FC236}">
                <a16:creationId xmlns:a16="http://schemas.microsoft.com/office/drawing/2014/main" id="{1AA67B05-73F5-5BFB-A4A7-0C67C39898AB}"/>
              </a:ext>
            </a:extLst>
          </p:cNvPr>
          <p:cNvSpPr txBox="1"/>
          <p:nvPr/>
        </p:nvSpPr>
        <p:spPr>
          <a:xfrm>
            <a:off x="359838" y="1443548"/>
            <a:ext cx="2699993" cy="3785652"/>
          </a:xfrm>
          <a:prstGeom prst="rect">
            <a:avLst/>
          </a:prstGeom>
          <a:noFill/>
        </p:spPr>
        <p:txBody>
          <a:bodyPr wrap="square" rtlCol="0">
            <a:spAutoFit/>
          </a:bodyPr>
          <a:lstStyle/>
          <a:p>
            <a:r>
              <a:rPr lang="en-GB" dirty="0"/>
              <a:t>Modern-day roof construction has seen the introduction of pre-formed dry fix systems for verges and ridges, as opposed to wet fix cement mortar, due to its low maintenance and easy fix with power tools, such as an impact driver.</a:t>
            </a:r>
          </a:p>
        </p:txBody>
      </p:sp>
      <p:pic>
        <p:nvPicPr>
          <p:cNvPr id="3" name="Picture 2">
            <a:extLst>
              <a:ext uri="{FF2B5EF4-FFF2-40B4-BE49-F238E27FC236}">
                <a16:creationId xmlns:a16="http://schemas.microsoft.com/office/drawing/2014/main" id="{B74F7DD5-6823-E952-A0EA-448EFBF0101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40152" y="1512702"/>
            <a:ext cx="2494229" cy="3832596"/>
          </a:xfrm>
          <a:prstGeom prst="rect">
            <a:avLst/>
          </a:prstGeom>
        </p:spPr>
      </p:pic>
      <p:sp>
        <p:nvSpPr>
          <p:cNvPr id="4" name="TextBox 3">
            <a:extLst>
              <a:ext uri="{FF2B5EF4-FFF2-40B4-BE49-F238E27FC236}">
                <a16:creationId xmlns:a16="http://schemas.microsoft.com/office/drawing/2014/main" id="{802816F2-5CD4-841F-8741-84CBCCBDE554}"/>
              </a:ext>
            </a:extLst>
          </p:cNvPr>
          <p:cNvSpPr txBox="1"/>
          <p:nvPr/>
        </p:nvSpPr>
        <p:spPr>
          <a:xfrm>
            <a:off x="3711535" y="4725144"/>
            <a:ext cx="1576913" cy="400110"/>
          </a:xfrm>
          <a:prstGeom prst="rect">
            <a:avLst/>
          </a:prstGeom>
          <a:noFill/>
        </p:spPr>
        <p:txBody>
          <a:bodyPr wrap="square" rtlCol="0">
            <a:spAutoFit/>
          </a:bodyPr>
          <a:lstStyle/>
          <a:p>
            <a:pPr algn="ctr"/>
            <a:r>
              <a:rPr lang="en-GB" sz="1000" dirty="0"/>
              <a:t>Dry ridge system</a:t>
            </a:r>
          </a:p>
          <a:p>
            <a:pPr algn="ctr"/>
            <a:r>
              <a:rPr lang="en-GB" sz="1000" dirty="0"/>
              <a:t>Courtesy of </a:t>
            </a:r>
            <a:r>
              <a:rPr lang="en-GB" sz="1000" dirty="0" err="1"/>
              <a:t>Klober</a:t>
            </a:r>
            <a:r>
              <a:rPr lang="en-GB" sz="1000" dirty="0"/>
              <a:t> Ltd</a:t>
            </a:r>
          </a:p>
        </p:txBody>
      </p:sp>
      <p:sp>
        <p:nvSpPr>
          <p:cNvPr id="5" name="TextBox 4">
            <a:extLst>
              <a:ext uri="{FF2B5EF4-FFF2-40B4-BE49-F238E27FC236}">
                <a16:creationId xmlns:a16="http://schemas.microsoft.com/office/drawing/2014/main" id="{06AC4F1A-C96B-C37B-190C-5A68318B6041}"/>
              </a:ext>
            </a:extLst>
          </p:cNvPr>
          <p:cNvSpPr txBox="1"/>
          <p:nvPr/>
        </p:nvSpPr>
        <p:spPr>
          <a:xfrm>
            <a:off x="6169201" y="5345298"/>
            <a:ext cx="2036129" cy="400110"/>
          </a:xfrm>
          <a:prstGeom prst="rect">
            <a:avLst/>
          </a:prstGeom>
          <a:noFill/>
        </p:spPr>
        <p:txBody>
          <a:bodyPr wrap="square" rtlCol="0">
            <a:spAutoFit/>
          </a:bodyPr>
          <a:lstStyle/>
          <a:p>
            <a:pPr algn="ctr"/>
            <a:r>
              <a:rPr lang="en-GB" sz="1000" dirty="0"/>
              <a:t>Wet ridge system</a:t>
            </a:r>
          </a:p>
          <a:p>
            <a:pPr algn="ctr"/>
            <a:r>
              <a:rPr lang="en-GB" sz="1000" dirty="0"/>
              <a:t>Photograph by Chris Messenger</a:t>
            </a:r>
          </a:p>
        </p:txBody>
      </p:sp>
      <p:pic>
        <p:nvPicPr>
          <p:cNvPr id="7" name="Picture 6">
            <a:extLst>
              <a:ext uri="{FF2B5EF4-FFF2-40B4-BE49-F238E27FC236}">
                <a16:creationId xmlns:a16="http://schemas.microsoft.com/office/drawing/2014/main" id="{EF950B15-36BF-F33D-C20C-7944E95F1B1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03848" y="2132856"/>
            <a:ext cx="2592288" cy="2592288"/>
          </a:xfrm>
          <a:prstGeom prst="rect">
            <a:avLst/>
          </a:prstGeom>
        </p:spPr>
      </p:pic>
    </p:spTree>
    <p:extLst>
      <p:ext uri="{BB962C8B-B14F-4D97-AF65-F5344CB8AC3E}">
        <p14:creationId xmlns:p14="http://schemas.microsoft.com/office/powerpoint/2010/main" val="40582561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 ds:uri="1c5831b9-66da-4f16-a409-834213ecdb8e"/>
    <ds:schemaRef ds:uri="418e8c98-519b-4e3e-a77f-7ee33016068f"/>
  </ds:schemaRefs>
</ds:datastoreItem>
</file>

<file path=customXml/itemProps2.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1211</Words>
  <Application>Microsoft Office PowerPoint</Application>
  <PresentationFormat>On-screen Show (4:3)</PresentationFormat>
  <Paragraphs>117</Paragraphs>
  <Slides>19</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Lucida Grande</vt:lpstr>
      <vt:lpstr>Times New Roman</vt:lpstr>
      <vt:lpstr>Default Design</vt:lpstr>
      <vt:lpstr>PowerPoint 2: Post-1919 construction methods</vt:lpstr>
      <vt:lpstr>AIM: Identify post-1919 construction methods</vt:lpstr>
      <vt:lpstr>Materials</vt:lpstr>
      <vt:lpstr>Materials (continued)</vt:lpstr>
      <vt:lpstr>Materials (continued)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GRP roof products</vt:lpstr>
      <vt:lpstr>Roofing tools</vt:lpstr>
      <vt:lpstr>Lead work as a roof weathering</vt:lpstr>
      <vt:lpstr>Roof windows</vt:lpstr>
      <vt:lpstr>Polymer-modified mortar</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165</cp:revision>
  <dcterms:created xsi:type="dcterms:W3CDTF">2013-05-28T00:38:54Z</dcterms:created>
  <dcterms:modified xsi:type="dcterms:W3CDTF">2023-10-03T13:55:49Z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