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6"/>
  </p:notesMasterIdLst>
  <p:sldIdLst>
    <p:sldId id="256" r:id="rId2"/>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B4EA83-14C7-9E43-BEE5-9361916A8173}" v="3" dt="2023-09-08T11:28:03.0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28"/>
    <p:restoredTop sz="87464" autoAdjust="0"/>
  </p:normalViewPr>
  <p:slideViewPr>
    <p:cSldViewPr snapToGrid="0">
      <p:cViewPr varScale="1">
        <p:scale>
          <a:sx n="58" d="100"/>
          <a:sy n="58" d="100"/>
        </p:scale>
        <p:origin x="1760" y="52"/>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F1B4EA83-14C7-9E43-BEE5-9361916A8173}"/>
    <pc:docChg chg="undo redo custSel addSld modSld modMainMaster">
      <pc:chgData name="Aidan Gill" userId="4c4c45df-46bd-4f72-99d7-b75b1ee2b5e7" providerId="ADAL" clId="{F1B4EA83-14C7-9E43-BEE5-9361916A8173}" dt="2023-09-08T10:31:27.707" v="1665" actId="179"/>
      <pc:docMkLst>
        <pc:docMk/>
      </pc:docMkLst>
      <pc:sldChg chg="modSp mod">
        <pc:chgData name="Aidan Gill" userId="4c4c45df-46bd-4f72-99d7-b75b1ee2b5e7" providerId="ADAL" clId="{F1B4EA83-14C7-9E43-BEE5-9361916A8173}" dt="2023-09-07T15:25:34.689" v="18" actId="20577"/>
        <pc:sldMkLst>
          <pc:docMk/>
          <pc:sldMk cId="0" sldId="256"/>
        </pc:sldMkLst>
        <pc:spChg chg="mod">
          <ac:chgData name="Aidan Gill" userId="4c4c45df-46bd-4f72-99d7-b75b1ee2b5e7" providerId="ADAL" clId="{F1B4EA83-14C7-9E43-BEE5-9361916A8173}" dt="2023-09-07T15:25:23.216" v="2" actId="20577"/>
          <ac:spMkLst>
            <pc:docMk/>
            <pc:sldMk cId="0" sldId="256"/>
            <ac:spMk id="27" creationId="{00000000-0000-0000-0000-000000000000}"/>
          </ac:spMkLst>
        </pc:spChg>
        <pc:spChg chg="mod">
          <ac:chgData name="Aidan Gill" userId="4c4c45df-46bd-4f72-99d7-b75b1ee2b5e7" providerId="ADAL" clId="{F1B4EA83-14C7-9E43-BEE5-9361916A8173}" dt="2023-09-07T15:25:34.689" v="18" actId="20577"/>
          <ac:spMkLst>
            <pc:docMk/>
            <pc:sldMk cId="0" sldId="256"/>
            <ac:spMk id="28" creationId="{00000000-0000-0000-0000-000000000000}"/>
          </ac:spMkLst>
        </pc:spChg>
      </pc:sldChg>
      <pc:sldChg chg="modSp mod">
        <pc:chgData name="Aidan Gill" userId="4c4c45df-46bd-4f72-99d7-b75b1ee2b5e7" providerId="ADAL" clId="{F1B4EA83-14C7-9E43-BEE5-9361916A8173}" dt="2023-09-08T10:29:13.365" v="1646" actId="179"/>
        <pc:sldMkLst>
          <pc:docMk/>
          <pc:sldMk cId="0" sldId="257"/>
        </pc:sldMkLst>
        <pc:spChg chg="mod">
          <ac:chgData name="Aidan Gill" userId="4c4c45df-46bd-4f72-99d7-b75b1ee2b5e7" providerId="ADAL" clId="{F1B4EA83-14C7-9E43-BEE5-9361916A8173}" dt="2023-09-07T15:27:02.526" v="56" actId="20577"/>
          <ac:spMkLst>
            <pc:docMk/>
            <pc:sldMk cId="0" sldId="257"/>
            <ac:spMk id="33" creationId="{00000000-0000-0000-0000-000000000000}"/>
          </ac:spMkLst>
        </pc:spChg>
        <pc:spChg chg="mod">
          <ac:chgData name="Aidan Gill" userId="4c4c45df-46bd-4f72-99d7-b75b1ee2b5e7" providerId="ADAL" clId="{F1B4EA83-14C7-9E43-BEE5-9361916A8173}" dt="2023-09-08T10:29:13.365" v="1646" actId="179"/>
          <ac:spMkLst>
            <pc:docMk/>
            <pc:sldMk cId="0" sldId="257"/>
            <ac:spMk id="34" creationId="{00000000-0000-0000-0000-000000000000}"/>
          </ac:spMkLst>
        </pc:spChg>
      </pc:sldChg>
      <pc:sldChg chg="modSp mod">
        <pc:chgData name="Aidan Gill" userId="4c4c45df-46bd-4f72-99d7-b75b1ee2b5e7" providerId="ADAL" clId="{F1B4EA83-14C7-9E43-BEE5-9361916A8173}" dt="2023-09-07T15:33:54.200" v="358" actId="20577"/>
        <pc:sldMkLst>
          <pc:docMk/>
          <pc:sldMk cId="0" sldId="258"/>
        </pc:sldMkLst>
        <pc:spChg chg="mod">
          <ac:chgData name="Aidan Gill" userId="4c4c45df-46bd-4f72-99d7-b75b1ee2b5e7" providerId="ADAL" clId="{F1B4EA83-14C7-9E43-BEE5-9361916A8173}" dt="2023-09-07T15:33:54.200" v="358" actId="20577"/>
          <ac:spMkLst>
            <pc:docMk/>
            <pc:sldMk cId="0" sldId="258"/>
            <ac:spMk id="41" creationId="{00000000-0000-0000-0000-000000000000}"/>
          </ac:spMkLst>
        </pc:spChg>
      </pc:sldChg>
      <pc:sldChg chg="modSp mod">
        <pc:chgData name="Aidan Gill" userId="4c4c45df-46bd-4f72-99d7-b75b1ee2b5e7" providerId="ADAL" clId="{F1B4EA83-14C7-9E43-BEE5-9361916A8173}" dt="2023-09-07T17:20:01.635" v="557" actId="1076"/>
        <pc:sldMkLst>
          <pc:docMk/>
          <pc:sldMk cId="0" sldId="259"/>
        </pc:sldMkLst>
        <pc:spChg chg="mod">
          <ac:chgData name="Aidan Gill" userId="4c4c45df-46bd-4f72-99d7-b75b1ee2b5e7" providerId="ADAL" clId="{F1B4EA83-14C7-9E43-BEE5-9361916A8173}" dt="2023-09-07T15:34:33.875" v="381" actId="20577"/>
          <ac:spMkLst>
            <pc:docMk/>
            <pc:sldMk cId="0" sldId="259"/>
            <ac:spMk id="46" creationId="{00000000-0000-0000-0000-000000000000}"/>
          </ac:spMkLst>
        </pc:spChg>
        <pc:spChg chg="mod">
          <ac:chgData name="Aidan Gill" userId="4c4c45df-46bd-4f72-99d7-b75b1ee2b5e7" providerId="ADAL" clId="{F1B4EA83-14C7-9E43-BEE5-9361916A8173}" dt="2023-09-07T17:19:39.335" v="553" actId="14100"/>
          <ac:spMkLst>
            <pc:docMk/>
            <pc:sldMk cId="0" sldId="259"/>
            <ac:spMk id="47" creationId="{00000000-0000-0000-0000-000000000000}"/>
          </ac:spMkLst>
        </pc:spChg>
        <pc:picChg chg="mod">
          <ac:chgData name="Aidan Gill" userId="4c4c45df-46bd-4f72-99d7-b75b1ee2b5e7" providerId="ADAL" clId="{F1B4EA83-14C7-9E43-BEE5-9361916A8173}" dt="2023-09-07T17:20:01.635" v="557" actId="1076"/>
          <ac:picMkLst>
            <pc:docMk/>
            <pc:sldMk cId="0" sldId="259"/>
            <ac:picMk id="3" creationId="{9C4B3B64-7843-8DBF-8AFC-98D939399986}"/>
          </ac:picMkLst>
        </pc:picChg>
      </pc:sldChg>
      <pc:sldChg chg="modSp mod">
        <pc:chgData name="Aidan Gill" userId="4c4c45df-46bd-4f72-99d7-b75b1ee2b5e7" providerId="ADAL" clId="{F1B4EA83-14C7-9E43-BEE5-9361916A8173}" dt="2023-09-08T10:29:51.224" v="1653" actId="179"/>
        <pc:sldMkLst>
          <pc:docMk/>
          <pc:sldMk cId="0" sldId="260"/>
        </pc:sldMkLst>
        <pc:spChg chg="mod">
          <ac:chgData name="Aidan Gill" userId="4c4c45df-46bd-4f72-99d7-b75b1ee2b5e7" providerId="ADAL" clId="{F1B4EA83-14C7-9E43-BEE5-9361916A8173}" dt="2023-09-07T17:23:20.321" v="577" actId="20577"/>
          <ac:spMkLst>
            <pc:docMk/>
            <pc:sldMk cId="0" sldId="260"/>
            <ac:spMk id="54" creationId="{00000000-0000-0000-0000-000000000000}"/>
          </ac:spMkLst>
        </pc:spChg>
        <pc:spChg chg="mod">
          <ac:chgData name="Aidan Gill" userId="4c4c45df-46bd-4f72-99d7-b75b1ee2b5e7" providerId="ADAL" clId="{F1B4EA83-14C7-9E43-BEE5-9361916A8173}" dt="2023-09-08T10:29:51.224" v="1653" actId="179"/>
          <ac:spMkLst>
            <pc:docMk/>
            <pc:sldMk cId="0" sldId="260"/>
            <ac:spMk id="55" creationId="{00000000-0000-0000-0000-000000000000}"/>
          </ac:spMkLst>
        </pc:spChg>
        <pc:picChg chg="mod">
          <ac:chgData name="Aidan Gill" userId="4c4c45df-46bd-4f72-99d7-b75b1ee2b5e7" providerId="ADAL" clId="{F1B4EA83-14C7-9E43-BEE5-9361916A8173}" dt="2023-09-07T17:34:40.426" v="888" actId="1076"/>
          <ac:picMkLst>
            <pc:docMk/>
            <pc:sldMk cId="0" sldId="260"/>
            <ac:picMk id="3" creationId="{D5739A41-73A1-96CA-F0B7-1DA6E46445A4}"/>
          </ac:picMkLst>
        </pc:picChg>
        <pc:picChg chg="mod">
          <ac:chgData name="Aidan Gill" userId="4c4c45df-46bd-4f72-99d7-b75b1ee2b5e7" providerId="ADAL" clId="{F1B4EA83-14C7-9E43-BEE5-9361916A8173}" dt="2023-09-07T17:34:42.437" v="889" actId="1076"/>
          <ac:picMkLst>
            <pc:docMk/>
            <pc:sldMk cId="0" sldId="260"/>
            <ac:picMk id="5" creationId="{E8D3E0AA-292E-A38C-9B57-0392B9EDB9B3}"/>
          </ac:picMkLst>
        </pc:picChg>
      </pc:sldChg>
      <pc:sldChg chg="modSp mod">
        <pc:chgData name="Aidan Gill" userId="4c4c45df-46bd-4f72-99d7-b75b1ee2b5e7" providerId="ADAL" clId="{F1B4EA83-14C7-9E43-BEE5-9361916A8173}" dt="2023-09-07T17:38:00.497" v="929" actId="948"/>
        <pc:sldMkLst>
          <pc:docMk/>
          <pc:sldMk cId="0" sldId="261"/>
        </pc:sldMkLst>
        <pc:spChg chg="mod">
          <ac:chgData name="Aidan Gill" userId="4c4c45df-46bd-4f72-99d7-b75b1ee2b5e7" providerId="ADAL" clId="{F1B4EA83-14C7-9E43-BEE5-9361916A8173}" dt="2023-09-07T17:36:06.890" v="907" actId="20577"/>
          <ac:spMkLst>
            <pc:docMk/>
            <pc:sldMk cId="0" sldId="261"/>
            <ac:spMk id="64" creationId="{00000000-0000-0000-0000-000000000000}"/>
          </ac:spMkLst>
        </pc:spChg>
        <pc:spChg chg="mod">
          <ac:chgData name="Aidan Gill" userId="4c4c45df-46bd-4f72-99d7-b75b1ee2b5e7" providerId="ADAL" clId="{F1B4EA83-14C7-9E43-BEE5-9361916A8173}" dt="2023-09-07T17:38:00.497" v="929" actId="948"/>
          <ac:spMkLst>
            <pc:docMk/>
            <pc:sldMk cId="0" sldId="261"/>
            <ac:spMk id="65" creationId="{00000000-0000-0000-0000-000000000000}"/>
          </ac:spMkLst>
        </pc:spChg>
      </pc:sldChg>
      <pc:sldChg chg="modSp mod">
        <pc:chgData name="Aidan Gill" userId="4c4c45df-46bd-4f72-99d7-b75b1ee2b5e7" providerId="ADAL" clId="{F1B4EA83-14C7-9E43-BEE5-9361916A8173}" dt="2023-09-07T17:33:20.671" v="881" actId="1076"/>
        <pc:sldMkLst>
          <pc:docMk/>
          <pc:sldMk cId="0" sldId="262"/>
        </pc:sldMkLst>
        <pc:spChg chg="mod">
          <ac:chgData name="Aidan Gill" userId="4c4c45df-46bd-4f72-99d7-b75b1ee2b5e7" providerId="ADAL" clId="{F1B4EA83-14C7-9E43-BEE5-9361916A8173}" dt="2023-09-07T17:30:34.739" v="715" actId="20577"/>
          <ac:spMkLst>
            <pc:docMk/>
            <pc:sldMk cId="0" sldId="262"/>
            <ac:spMk id="71" creationId="{00000000-0000-0000-0000-000000000000}"/>
          </ac:spMkLst>
        </pc:spChg>
        <pc:spChg chg="mod">
          <ac:chgData name="Aidan Gill" userId="4c4c45df-46bd-4f72-99d7-b75b1ee2b5e7" providerId="ADAL" clId="{F1B4EA83-14C7-9E43-BEE5-9361916A8173}" dt="2023-09-07T17:33:18.333" v="880" actId="14100"/>
          <ac:spMkLst>
            <pc:docMk/>
            <pc:sldMk cId="0" sldId="262"/>
            <ac:spMk id="72" creationId="{00000000-0000-0000-0000-000000000000}"/>
          </ac:spMkLst>
        </pc:spChg>
        <pc:picChg chg="mod">
          <ac:chgData name="Aidan Gill" userId="4c4c45df-46bd-4f72-99d7-b75b1ee2b5e7" providerId="ADAL" clId="{F1B4EA83-14C7-9E43-BEE5-9361916A8173}" dt="2023-09-07T17:33:20.671" v="881" actId="1076"/>
          <ac:picMkLst>
            <pc:docMk/>
            <pc:sldMk cId="0" sldId="262"/>
            <ac:picMk id="3" creationId="{52249004-5DA9-2C35-8AD3-D397B799D799}"/>
          </ac:picMkLst>
        </pc:picChg>
      </pc:sldChg>
      <pc:sldChg chg="modSp mod">
        <pc:chgData name="Aidan Gill" userId="4c4c45df-46bd-4f72-99d7-b75b1ee2b5e7" providerId="ADAL" clId="{F1B4EA83-14C7-9E43-BEE5-9361916A8173}" dt="2023-09-08T10:30:43.485" v="1659" actId="179"/>
        <pc:sldMkLst>
          <pc:docMk/>
          <pc:sldMk cId="0" sldId="263"/>
        </pc:sldMkLst>
        <pc:spChg chg="mod">
          <ac:chgData name="Aidan Gill" userId="4c4c45df-46bd-4f72-99d7-b75b1ee2b5e7" providerId="ADAL" clId="{F1B4EA83-14C7-9E43-BEE5-9361916A8173}" dt="2023-09-07T17:38:39.564" v="938" actId="20577"/>
          <ac:spMkLst>
            <pc:docMk/>
            <pc:sldMk cId="0" sldId="263"/>
            <ac:spMk id="78" creationId="{00000000-0000-0000-0000-000000000000}"/>
          </ac:spMkLst>
        </pc:spChg>
        <pc:spChg chg="mod">
          <ac:chgData name="Aidan Gill" userId="4c4c45df-46bd-4f72-99d7-b75b1ee2b5e7" providerId="ADAL" clId="{F1B4EA83-14C7-9E43-BEE5-9361916A8173}" dt="2023-09-08T10:30:43.485" v="1659" actId="179"/>
          <ac:spMkLst>
            <pc:docMk/>
            <pc:sldMk cId="0" sldId="263"/>
            <ac:spMk id="79" creationId="{00000000-0000-0000-0000-000000000000}"/>
          </ac:spMkLst>
        </pc:spChg>
      </pc:sldChg>
      <pc:sldChg chg="delSp modSp mod">
        <pc:chgData name="Aidan Gill" userId="4c4c45df-46bd-4f72-99d7-b75b1ee2b5e7" providerId="ADAL" clId="{F1B4EA83-14C7-9E43-BEE5-9361916A8173}" dt="2023-09-08T10:30:59.487" v="1661" actId="179"/>
        <pc:sldMkLst>
          <pc:docMk/>
          <pc:sldMk cId="0" sldId="264"/>
        </pc:sldMkLst>
        <pc:spChg chg="del mod">
          <ac:chgData name="Aidan Gill" userId="4c4c45df-46bd-4f72-99d7-b75b1ee2b5e7" providerId="ADAL" clId="{F1B4EA83-14C7-9E43-BEE5-9361916A8173}" dt="2023-09-07T18:01:51.542" v="1424"/>
          <ac:spMkLst>
            <pc:docMk/>
            <pc:sldMk cId="0" sldId="264"/>
            <ac:spMk id="3" creationId="{0C2A2672-45AD-8D64-6EA4-C75FE8A6B163}"/>
          </ac:spMkLst>
        </pc:spChg>
        <pc:spChg chg="mod">
          <ac:chgData name="Aidan Gill" userId="4c4c45df-46bd-4f72-99d7-b75b1ee2b5e7" providerId="ADAL" clId="{F1B4EA83-14C7-9E43-BEE5-9361916A8173}" dt="2023-09-07T17:56:39.293" v="1285" actId="20577"/>
          <ac:spMkLst>
            <pc:docMk/>
            <pc:sldMk cId="0" sldId="264"/>
            <ac:spMk id="85" creationId="{00000000-0000-0000-0000-000000000000}"/>
          </ac:spMkLst>
        </pc:spChg>
        <pc:spChg chg="mod">
          <ac:chgData name="Aidan Gill" userId="4c4c45df-46bd-4f72-99d7-b75b1ee2b5e7" providerId="ADAL" clId="{F1B4EA83-14C7-9E43-BEE5-9361916A8173}" dt="2023-09-08T10:30:59.487" v="1661" actId="179"/>
          <ac:spMkLst>
            <pc:docMk/>
            <pc:sldMk cId="0" sldId="264"/>
            <ac:spMk id="86" creationId="{00000000-0000-0000-0000-000000000000}"/>
          </ac:spMkLst>
        </pc:spChg>
        <pc:picChg chg="mod">
          <ac:chgData name="Aidan Gill" userId="4c4c45df-46bd-4f72-99d7-b75b1ee2b5e7" providerId="ADAL" clId="{F1B4EA83-14C7-9E43-BEE5-9361916A8173}" dt="2023-09-07T17:57:37.893" v="1291" actId="14100"/>
          <ac:picMkLst>
            <pc:docMk/>
            <pc:sldMk cId="0" sldId="264"/>
            <ac:picMk id="87" creationId="{00000000-0000-0000-0000-000000000000}"/>
          </ac:picMkLst>
        </pc:picChg>
      </pc:sldChg>
      <pc:sldChg chg="modSp mod">
        <pc:chgData name="Aidan Gill" userId="4c4c45df-46bd-4f72-99d7-b75b1ee2b5e7" providerId="ADAL" clId="{F1B4EA83-14C7-9E43-BEE5-9361916A8173}" dt="2023-09-07T18:04:37.418" v="1490" actId="20577"/>
        <pc:sldMkLst>
          <pc:docMk/>
          <pc:sldMk cId="0" sldId="265"/>
        </pc:sldMkLst>
        <pc:spChg chg="mod">
          <ac:chgData name="Aidan Gill" userId="4c4c45df-46bd-4f72-99d7-b75b1ee2b5e7" providerId="ADAL" clId="{F1B4EA83-14C7-9E43-BEE5-9361916A8173}" dt="2023-09-07T18:02:15.277" v="1435" actId="20577"/>
          <ac:spMkLst>
            <pc:docMk/>
            <pc:sldMk cId="0" sldId="265"/>
            <ac:spMk id="92" creationId="{00000000-0000-0000-0000-000000000000}"/>
          </ac:spMkLst>
        </pc:spChg>
        <pc:spChg chg="mod">
          <ac:chgData name="Aidan Gill" userId="4c4c45df-46bd-4f72-99d7-b75b1ee2b5e7" providerId="ADAL" clId="{F1B4EA83-14C7-9E43-BEE5-9361916A8173}" dt="2023-09-07T18:04:37.418" v="1490" actId="20577"/>
          <ac:spMkLst>
            <pc:docMk/>
            <pc:sldMk cId="0" sldId="265"/>
            <ac:spMk id="93" creationId="{00000000-0000-0000-0000-000000000000}"/>
          </ac:spMkLst>
        </pc:spChg>
        <pc:picChg chg="mod">
          <ac:chgData name="Aidan Gill" userId="4c4c45df-46bd-4f72-99d7-b75b1ee2b5e7" providerId="ADAL" clId="{F1B4EA83-14C7-9E43-BEE5-9361916A8173}" dt="2023-09-07T18:04:07.163" v="1480" actId="1076"/>
          <ac:picMkLst>
            <pc:docMk/>
            <pc:sldMk cId="0" sldId="265"/>
            <ac:picMk id="94" creationId="{00000000-0000-0000-0000-000000000000}"/>
          </ac:picMkLst>
        </pc:picChg>
        <pc:picChg chg="mod">
          <ac:chgData name="Aidan Gill" userId="4c4c45df-46bd-4f72-99d7-b75b1ee2b5e7" providerId="ADAL" clId="{F1B4EA83-14C7-9E43-BEE5-9361916A8173}" dt="2023-09-07T18:03:52.095" v="1476" actId="1076"/>
          <ac:picMkLst>
            <pc:docMk/>
            <pc:sldMk cId="0" sldId="265"/>
            <ac:picMk id="95" creationId="{00000000-0000-0000-0000-000000000000}"/>
          </ac:picMkLst>
        </pc:picChg>
      </pc:sldChg>
      <pc:sldChg chg="modSp mod">
        <pc:chgData name="Aidan Gill" userId="4c4c45df-46bd-4f72-99d7-b75b1ee2b5e7" providerId="ADAL" clId="{F1B4EA83-14C7-9E43-BEE5-9361916A8173}" dt="2023-09-08T10:31:10.479" v="1663" actId="179"/>
        <pc:sldMkLst>
          <pc:docMk/>
          <pc:sldMk cId="0" sldId="266"/>
        </pc:sldMkLst>
        <pc:spChg chg="mod">
          <ac:chgData name="Aidan Gill" userId="4c4c45df-46bd-4f72-99d7-b75b1ee2b5e7" providerId="ADAL" clId="{F1B4EA83-14C7-9E43-BEE5-9361916A8173}" dt="2023-09-07T18:05:10.751" v="1499" actId="20577"/>
          <ac:spMkLst>
            <pc:docMk/>
            <pc:sldMk cId="0" sldId="266"/>
            <ac:spMk id="101" creationId="{00000000-0000-0000-0000-000000000000}"/>
          </ac:spMkLst>
        </pc:spChg>
        <pc:spChg chg="mod">
          <ac:chgData name="Aidan Gill" userId="4c4c45df-46bd-4f72-99d7-b75b1ee2b5e7" providerId="ADAL" clId="{F1B4EA83-14C7-9E43-BEE5-9361916A8173}" dt="2023-09-08T10:31:10.479" v="1663" actId="179"/>
          <ac:spMkLst>
            <pc:docMk/>
            <pc:sldMk cId="0" sldId="266"/>
            <ac:spMk id="102" creationId="{00000000-0000-0000-0000-000000000000}"/>
          </ac:spMkLst>
        </pc:spChg>
      </pc:sldChg>
      <pc:sldChg chg="modSp mod">
        <pc:chgData name="Aidan Gill" userId="4c4c45df-46bd-4f72-99d7-b75b1ee2b5e7" providerId="ADAL" clId="{F1B4EA83-14C7-9E43-BEE5-9361916A8173}" dt="2023-09-08T10:31:27.707" v="1665" actId="179"/>
        <pc:sldMkLst>
          <pc:docMk/>
          <pc:sldMk cId="0" sldId="267"/>
        </pc:sldMkLst>
        <pc:spChg chg="mod">
          <ac:chgData name="Aidan Gill" userId="4c4c45df-46bd-4f72-99d7-b75b1ee2b5e7" providerId="ADAL" clId="{F1B4EA83-14C7-9E43-BEE5-9361916A8173}" dt="2023-09-07T18:10:42.278" v="1630" actId="20577"/>
          <ac:spMkLst>
            <pc:docMk/>
            <pc:sldMk cId="0" sldId="267"/>
            <ac:spMk id="109" creationId="{00000000-0000-0000-0000-000000000000}"/>
          </ac:spMkLst>
        </pc:spChg>
        <pc:spChg chg="mod">
          <ac:chgData name="Aidan Gill" userId="4c4c45df-46bd-4f72-99d7-b75b1ee2b5e7" providerId="ADAL" clId="{F1B4EA83-14C7-9E43-BEE5-9361916A8173}" dt="2023-09-08T10:31:27.707" v="1665" actId="179"/>
          <ac:spMkLst>
            <pc:docMk/>
            <pc:sldMk cId="0" sldId="267"/>
            <ac:spMk id="110" creationId="{00000000-0000-0000-0000-000000000000}"/>
          </ac:spMkLst>
        </pc:spChg>
        <pc:picChg chg="mod">
          <ac:chgData name="Aidan Gill" userId="4c4c45df-46bd-4f72-99d7-b75b1ee2b5e7" providerId="ADAL" clId="{F1B4EA83-14C7-9E43-BEE5-9361916A8173}" dt="2023-09-07T18:13:07.509" v="1643" actId="1076"/>
          <ac:picMkLst>
            <pc:docMk/>
            <pc:sldMk cId="0" sldId="267"/>
            <ac:picMk id="111" creationId="{00000000-0000-0000-0000-000000000000}"/>
          </ac:picMkLst>
        </pc:picChg>
        <pc:picChg chg="mod">
          <ac:chgData name="Aidan Gill" userId="4c4c45df-46bd-4f72-99d7-b75b1ee2b5e7" providerId="ADAL" clId="{F1B4EA83-14C7-9E43-BEE5-9361916A8173}" dt="2023-09-07T18:12:54.784" v="1641" actId="14100"/>
          <ac:picMkLst>
            <pc:docMk/>
            <pc:sldMk cId="0" sldId="267"/>
            <ac:picMk id="112" creationId="{00000000-0000-0000-0000-000000000000}"/>
          </ac:picMkLst>
        </pc:picChg>
        <pc:picChg chg="mod">
          <ac:chgData name="Aidan Gill" userId="4c4c45df-46bd-4f72-99d7-b75b1ee2b5e7" providerId="ADAL" clId="{F1B4EA83-14C7-9E43-BEE5-9361916A8173}" dt="2023-09-07T18:12:51.615" v="1640" actId="14100"/>
          <ac:picMkLst>
            <pc:docMk/>
            <pc:sldMk cId="0" sldId="267"/>
            <ac:picMk id="113" creationId="{00000000-0000-0000-0000-000000000000}"/>
          </ac:picMkLst>
        </pc:picChg>
      </pc:sldChg>
      <pc:sldChg chg="modSp mod">
        <pc:chgData name="Aidan Gill" userId="4c4c45df-46bd-4f72-99d7-b75b1ee2b5e7" providerId="ADAL" clId="{F1B4EA83-14C7-9E43-BEE5-9361916A8173}" dt="2023-09-07T15:30:40.894" v="239" actId="113"/>
        <pc:sldMkLst>
          <pc:docMk/>
          <pc:sldMk cId="0" sldId="268"/>
        </pc:sldMkLst>
        <pc:spChg chg="mod">
          <ac:chgData name="Aidan Gill" userId="4c4c45df-46bd-4f72-99d7-b75b1ee2b5e7" providerId="ADAL" clId="{F1B4EA83-14C7-9E43-BEE5-9361916A8173}" dt="2023-09-07T15:30:40.894" v="239" actId="113"/>
          <ac:spMkLst>
            <pc:docMk/>
            <pc:sldMk cId="0" sldId="268"/>
            <ac:spMk id="118" creationId="{00000000-0000-0000-0000-000000000000}"/>
          </ac:spMkLst>
        </pc:spChg>
      </pc:sldChg>
      <pc:sldChg chg="add">
        <pc:chgData name="Aidan Gill" userId="4c4c45df-46bd-4f72-99d7-b75b1ee2b5e7" providerId="ADAL" clId="{F1B4EA83-14C7-9E43-BEE5-9361916A8173}" dt="2023-09-07T15:26:33.422" v="21"/>
        <pc:sldMkLst>
          <pc:docMk/>
          <pc:sldMk cId="488943074" sldId="271"/>
        </pc:sldMkLst>
      </pc:sldChg>
      <pc:sldMasterChg chg="modSp mod">
        <pc:chgData name="Aidan Gill" userId="4c4c45df-46bd-4f72-99d7-b75b1ee2b5e7" providerId="ADAL" clId="{F1B4EA83-14C7-9E43-BEE5-9361916A8173}" dt="2023-09-07T15:26:06.383" v="20" actId="20577"/>
        <pc:sldMasterMkLst>
          <pc:docMk/>
          <pc:sldMasterMk cId="0" sldId="2147483649"/>
        </pc:sldMasterMkLst>
        <pc:spChg chg="mod">
          <ac:chgData name="Aidan Gill" userId="4c4c45df-46bd-4f72-99d7-b75b1ee2b5e7" providerId="ADAL" clId="{F1B4EA83-14C7-9E43-BEE5-9361916A8173}" dt="2023-09-07T15:26:06.383" v="20" actId="20577"/>
          <ac:spMkLst>
            <pc:docMk/>
            <pc:sldMasterMk cId="0" sldId="2147483649"/>
            <ac:spMk id="11" creationId="{00000000-0000-0000-0000-000000000000}"/>
          </ac:spMkLst>
        </pc:sp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ecmag.com/magazine/articles/article-detail/your-business-100-years-innovation-history-electric-dril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probuildermag.co.uk/features/houses-time-safeguard-wars-part-two"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brookridgetimber.co.uk/high-and-low-pressure-timber-treatments-the-difference-and-the-benefit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90" name="Google Shape;90;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9" name="Google Shape;9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r>
              <a:rPr lang="en-US" sz="1200" u="sng" dirty="0">
                <a:solidFill>
                  <a:schemeClr val="hlink"/>
                </a:solidFill>
                <a:hlinkClick r:id="rId3"/>
              </a:rPr>
              <a:t>https://www.ecmag.com/magazine/articles/article-detail/your-business-100-years-innovation-history-electric-drill</a:t>
            </a:r>
            <a:endParaRPr lang="en-US" sz="1200" dirty="0"/>
          </a:p>
          <a:p>
            <a:pPr marL="0" lvl="0" indent="0" algn="l" rtl="0">
              <a:spcBef>
                <a:spcPts val="360"/>
              </a:spcBef>
              <a:spcAft>
                <a:spcPts val="0"/>
              </a:spcAft>
              <a:buNone/>
            </a:pPr>
            <a:endParaRPr dirty="0"/>
          </a:p>
        </p:txBody>
      </p:sp>
      <p:sp>
        <p:nvSpPr>
          <p:cNvPr id="107" name="Google Shape;107;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6" name="Google Shape;116;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https://probuildermag.co.uk/features/houses-time-safeguard-wars-part-two</a:t>
            </a:r>
            <a:endParaRPr lang="en-US" sz="1200" dirty="0"/>
          </a:p>
          <a:p>
            <a:pPr marL="0" lvl="0" indent="0" algn="l" rtl="0">
              <a:spcBef>
                <a:spcPts val="360"/>
              </a:spcBef>
              <a:spcAft>
                <a:spcPts val="0"/>
              </a:spcAft>
              <a:buNone/>
            </a:pPr>
            <a:endParaRPr dirty="0"/>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8" name="Google Shape;38;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4" name="Google Shape;44;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g256d0811e80_0_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 name="Google Shape;51;g256d0811e80_0_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2" name="Google Shape;52;g256d0811e80_0_2: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25d1e02ad54_0_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25d1e02ad54_0_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2" name="Google Shape;62;g25d1e02ad54_0_4: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9" name="Google Shape;69;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6" name="Google Shape;76;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https://www.brookridgetimber.co.uk/high-and-low-pressure-timber-treatments-the-difference-and-the-benefits/</a:t>
            </a:r>
            <a:endParaRPr lang="en-US" sz="1200" dirty="0"/>
          </a:p>
          <a:p>
            <a:pPr marL="0" lvl="0" indent="0" algn="l" rtl="0">
              <a:spcBef>
                <a:spcPts val="360"/>
              </a:spcBef>
              <a:spcAft>
                <a:spcPts val="0"/>
              </a:spcAft>
              <a:buNone/>
            </a:pPr>
            <a:endParaRPr dirty="0"/>
          </a:p>
        </p:txBody>
      </p:sp>
      <p:sp>
        <p:nvSpPr>
          <p:cNvPr id="83" name="Google Shape;83;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US"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a:t>
            </a:r>
            <a:endParaRPr lang="en-US" sz="1200" b="0" i="0" u="none" strike="noStrike" cap="none"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a:solidFill>
                  <a:schemeClr val="dk1"/>
                </a:solidFill>
                <a:latin typeface="Arial"/>
                <a:ea typeface="Arial"/>
                <a:cs typeface="Arial"/>
                <a:sym typeface="Arial"/>
              </a:rPr>
              <a:t> of 14</a:t>
            </a:r>
            <a:endParaRPr/>
          </a:p>
          <a:p>
            <a:pPr marL="0" marR="0" lvl="0" indent="0" algn="l" rtl="0">
              <a:spcBef>
                <a:spcPts val="0"/>
              </a:spcBef>
              <a:spcAft>
                <a:spcPts val="0"/>
              </a:spcAft>
              <a:buNone/>
            </a:pPr>
            <a:br>
              <a:rPr lang="en-US" sz="1100">
                <a:solidFill>
                  <a:schemeClr val="dk1"/>
                </a:solidFill>
                <a:latin typeface="Arial"/>
                <a:ea typeface="Arial"/>
                <a:cs typeface="Arial"/>
                <a:sym typeface="Arial"/>
              </a:rPr>
            </a:br>
            <a:endParaRPr sz="1100">
              <a:solidFill>
                <a:schemeClr val="dk1"/>
              </a:solidFill>
              <a:latin typeface="Arial"/>
              <a:ea typeface="Arial"/>
              <a:cs typeface="Arial"/>
              <a:sym typeface="Arial"/>
            </a:endParaRPr>
          </a:p>
          <a:p>
            <a:pPr marL="0" marR="0" lvl="0" indent="0" algn="l" rtl="0">
              <a:spcBef>
                <a:spcPts val="0"/>
              </a:spcBef>
              <a:spcAft>
                <a:spcPts val="0"/>
              </a:spcAft>
              <a:buNone/>
            </a:pPr>
            <a:br>
              <a:rPr lang="en-US" sz="1100">
                <a:solidFill>
                  <a:schemeClr val="dk1"/>
                </a:solidFill>
                <a:latin typeface="Arial"/>
                <a:ea typeface="Arial"/>
                <a:cs typeface="Arial"/>
                <a:sym typeface="Arial"/>
              </a:rPr>
            </a:br>
            <a:endParaRPr sz="1100">
              <a:solidFill>
                <a:schemeClr val="dk1"/>
              </a:solidFill>
              <a:latin typeface="Arial"/>
              <a:ea typeface="Arial"/>
              <a:cs typeface="Arial"/>
              <a:sym typeface="Arial"/>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a:solidFill>
                  <a:schemeClr val="dk1"/>
                </a:solidFill>
                <a:latin typeface="Arial"/>
                <a:ea typeface="Arial"/>
                <a:cs typeface="Arial"/>
                <a:sym typeface="Arial"/>
              </a:rPr>
              <a:t>Progression in </a:t>
            </a:r>
            <a:br>
              <a:rPr lang="en-US" sz="1400">
                <a:solidFill>
                  <a:schemeClr val="dk1"/>
                </a:solidFill>
                <a:latin typeface="Arial"/>
                <a:ea typeface="Arial"/>
                <a:cs typeface="Arial"/>
                <a:sym typeface="Arial"/>
              </a:rPr>
            </a:br>
            <a:r>
              <a:rPr lang="en-US" sz="1400" b="1">
                <a:solidFill>
                  <a:schemeClr val="dk1"/>
                </a:solidFill>
                <a:latin typeface="Arial"/>
                <a:ea typeface="Arial"/>
                <a:cs typeface="Arial"/>
                <a:sym typeface="Arial"/>
              </a:rPr>
              <a:t>Construction (Level 2)</a:t>
            </a:r>
            <a:endParaRPr sz="140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brookridgetimber.co.uk/high-and-low-pressure-timber-treatments-the-difference-and-the-benefits/"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hyperlink" Target="https://handytooladviser.com/power-tools-history/"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s://www.ecmag.com/magazine/articles/article-detail/your-business-100-years-innovation-history-electric-drill" TargetMode="External"/><Relationship Id="rId5" Type="http://schemas.openxmlformats.org/officeDocument/2006/relationships/image" Target="../media/image13.jpe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probuildermag.co.uk/features/houses-time-safeguard-wars-part-two"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en-US" sz="6600">
                <a:solidFill>
                  <a:schemeClr val="lt1"/>
                </a:solidFill>
              </a:rPr>
              <a:t>PowerPoint presentation</a:t>
            </a:r>
            <a:endParaRP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Unit 202: Changing practices over time</a:t>
            </a:r>
            <a:endParaRPr sz="2400" b="1" dirty="0">
              <a:solidFill>
                <a:schemeClr val="dk1"/>
              </a:solidFill>
              <a:latin typeface="Arial"/>
              <a:ea typeface="Arial"/>
              <a:cs typeface="Arial"/>
              <a:sym typeface="Arial"/>
            </a:endParaRP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PowerPoint 2: Post-1919 construction methods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1"/>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 preservatives</a:t>
            </a:r>
            <a:endParaRPr dirty="0"/>
          </a:p>
        </p:txBody>
      </p:sp>
      <p:sp>
        <p:nvSpPr>
          <p:cNvPr id="86" name="Google Shape;86;p11"/>
          <p:cNvSpPr txBox="1">
            <a:spLocks noGrp="1"/>
          </p:cNvSpPr>
          <p:nvPr>
            <p:ph type="body" idx="1"/>
          </p:nvPr>
        </p:nvSpPr>
        <p:spPr>
          <a:xfrm>
            <a:off x="457199" y="1390588"/>
            <a:ext cx="4652011" cy="4248000"/>
          </a:xfrm>
          <a:prstGeom prst="rect">
            <a:avLst/>
          </a:prstGeom>
          <a:noFill/>
          <a:ln>
            <a:noFill/>
          </a:ln>
        </p:spPr>
        <p:txBody>
          <a:bodyPr spcFirstLastPara="1" wrap="square" lIns="0" tIns="0" rIns="0" bIns="0" anchor="t" anchorCtr="0">
            <a:noAutofit/>
          </a:bodyPr>
          <a:lstStyle/>
          <a:p>
            <a:pPr marL="0" lvl="2" indent="0" algn="l" rtl="0">
              <a:lnSpc>
                <a:spcPct val="120000"/>
              </a:lnSpc>
              <a:buNone/>
            </a:pPr>
            <a:r>
              <a:rPr lang="en-US" dirty="0"/>
              <a:t>For hundreds of years, tar oils and natural products such as pitch have been used as preservatives to protect and extend the working life of timber. As technology advanced post-1919, three main types of chemical preservatives emerged</a:t>
            </a:r>
            <a:r>
              <a:rPr lang="en-GB" dirty="0"/>
              <a:t>:</a:t>
            </a:r>
            <a:endParaRPr dirty="0"/>
          </a:p>
          <a:p>
            <a:pPr marL="271463" lvl="2" indent="-222250" algn="l" rtl="0">
              <a:lnSpc>
                <a:spcPct val="120000"/>
              </a:lnSpc>
              <a:buClr>
                <a:srgbClr val="0077E3"/>
              </a:buClr>
              <a:buSzPct val="100000"/>
              <a:buFont typeface="Arial"/>
              <a:buChar char="•"/>
            </a:pPr>
            <a:r>
              <a:rPr lang="en-US" dirty="0"/>
              <a:t>water-borne</a:t>
            </a:r>
            <a:endParaRPr dirty="0"/>
          </a:p>
          <a:p>
            <a:pPr marL="271463" lvl="2" indent="-222250" algn="l" rtl="0">
              <a:lnSpc>
                <a:spcPct val="120000"/>
              </a:lnSpc>
              <a:buClr>
                <a:srgbClr val="0077E3"/>
              </a:buClr>
              <a:buSzPct val="100000"/>
              <a:buFont typeface="Arial"/>
              <a:buChar char="•"/>
            </a:pPr>
            <a:r>
              <a:rPr lang="en-US" dirty="0"/>
              <a:t>oil-borne</a:t>
            </a:r>
            <a:endParaRPr dirty="0"/>
          </a:p>
          <a:p>
            <a:pPr marL="271463" lvl="2" indent="-222250" algn="l" rtl="0">
              <a:lnSpc>
                <a:spcPct val="120000"/>
              </a:lnSpc>
              <a:buClr>
                <a:srgbClr val="0077E3"/>
              </a:buClr>
              <a:buSzPct val="100000"/>
              <a:buFont typeface="Arial"/>
              <a:buChar char="•"/>
            </a:pPr>
            <a:r>
              <a:rPr lang="en-US" dirty="0"/>
              <a:t>light organic solvent.</a:t>
            </a:r>
          </a:p>
          <a:p>
            <a:pPr marL="0" lvl="2" indent="0">
              <a:lnSpc>
                <a:spcPct val="120000"/>
              </a:lnSpc>
              <a:spcAft>
                <a:spcPts val="500"/>
              </a:spcAft>
              <a:buClr>
                <a:schemeClr val="dk1"/>
              </a:buClr>
            </a:pPr>
            <a:r>
              <a:rPr lang="en-GB" dirty="0"/>
              <a:t>Initially, they were applied using a brush or spray. In the 1960s, </a:t>
            </a:r>
            <a:r>
              <a:rPr lang="en-GB" dirty="0">
                <a:hlinkClick r:id="rId3"/>
              </a:rPr>
              <a:t>pressure treatment</a:t>
            </a:r>
            <a:r>
              <a:rPr lang="en-GB" dirty="0"/>
              <a:t> was developed.</a:t>
            </a:r>
          </a:p>
        </p:txBody>
      </p:sp>
      <p:sp>
        <p:nvSpPr>
          <p:cNvPr id="3" name="TextBox 2">
            <a:extLst>
              <a:ext uri="{FF2B5EF4-FFF2-40B4-BE49-F238E27FC236}">
                <a16:creationId xmlns:a16="http://schemas.microsoft.com/office/drawing/2014/main" id="{9B80417C-471F-BC26-20FD-D71A2C900671}"/>
              </a:ext>
            </a:extLst>
          </p:cNvPr>
          <p:cNvSpPr txBox="1"/>
          <p:nvPr/>
        </p:nvSpPr>
        <p:spPr>
          <a:xfrm>
            <a:off x="5958817" y="2908186"/>
            <a:ext cx="1878376" cy="830997"/>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Click here to see the pressure treatment process!</a:t>
            </a:r>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Ironmongery</a:t>
            </a:r>
            <a:endParaRPr dirty="0"/>
          </a:p>
        </p:txBody>
      </p:sp>
      <p:sp>
        <p:nvSpPr>
          <p:cNvPr id="93" name="Google Shape;93;p12"/>
          <p:cNvSpPr txBox="1">
            <a:spLocks noGrp="1"/>
          </p:cNvSpPr>
          <p:nvPr>
            <p:ph type="body" idx="1"/>
          </p:nvPr>
        </p:nvSpPr>
        <p:spPr>
          <a:xfrm>
            <a:off x="453390" y="1390588"/>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1000"/>
              </a:spcBef>
              <a:spcAft>
                <a:spcPts val="0"/>
              </a:spcAft>
              <a:buNone/>
            </a:pPr>
            <a:r>
              <a:rPr lang="en-US" dirty="0"/>
              <a:t>Developments in manufacturing improved the ironmongery used in joinery. More reliable and accurate hinges and locks improved the security and heat performance of windows and doors.   </a:t>
            </a: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94" name="Google Shape;94;p1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5103941" y="2740702"/>
            <a:ext cx="3586669" cy="3121825"/>
          </a:xfrm>
          <a:prstGeom prst="rect">
            <a:avLst/>
          </a:prstGeom>
          <a:noFill/>
          <a:ln>
            <a:noFill/>
          </a:ln>
        </p:spPr>
      </p:pic>
      <p:pic>
        <p:nvPicPr>
          <p:cNvPr id="95" name="Google Shape;95;p12"/>
          <p:cNvPicPr preferRelativeResize="0"/>
          <p:nvPr/>
        </p:nvPicPr>
        <p:blipFill>
          <a:blip r:embed="rId4">
            <a:alphaModFix/>
          </a:blip>
          <a:stretch>
            <a:fillRect/>
          </a:stretch>
        </p:blipFill>
        <p:spPr>
          <a:xfrm>
            <a:off x="457200" y="2862790"/>
            <a:ext cx="4324350" cy="28776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Machinery</a:t>
            </a:r>
            <a:endParaRPr dirty="0"/>
          </a:p>
        </p:txBody>
      </p:sp>
      <p:sp>
        <p:nvSpPr>
          <p:cNvPr id="102" name="Google Shape;102;p13"/>
          <p:cNvSpPr txBox="1">
            <a:spLocks noGrp="1"/>
          </p:cNvSpPr>
          <p:nvPr>
            <p:ph type="body" idx="1"/>
          </p:nvPr>
        </p:nvSpPr>
        <p:spPr>
          <a:xfrm>
            <a:off x="457200" y="1512000"/>
            <a:ext cx="3138616"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0"/>
              </a:spcAft>
              <a:buNone/>
            </a:pPr>
            <a:r>
              <a:rPr lang="en-US" sz="1600" dirty="0"/>
              <a:t>Machinery advances provided a greater range of more developed machines. For example:</a:t>
            </a:r>
            <a:endParaRPr sz="1600" dirty="0"/>
          </a:p>
          <a:p>
            <a:pPr marL="314325" lvl="0" indent="-222250" algn="l" rtl="0">
              <a:lnSpc>
                <a:spcPct val="120000"/>
              </a:lnSpc>
              <a:spcBef>
                <a:spcPts val="500"/>
              </a:spcBef>
              <a:spcAft>
                <a:spcPts val="0"/>
              </a:spcAft>
              <a:buClr>
                <a:srgbClr val="0077E3"/>
              </a:buClr>
              <a:buSzPts val="1600"/>
              <a:buFont typeface="Arial" panose="020B0604020202020204" pitchFamily="34" charset="0"/>
              <a:buChar char="•"/>
            </a:pPr>
            <a:r>
              <a:rPr lang="en-US" sz="1600" dirty="0"/>
              <a:t>spindle </a:t>
            </a:r>
            <a:r>
              <a:rPr lang="en-US" sz="1600" dirty="0" err="1"/>
              <a:t>moulders</a:t>
            </a:r>
            <a:r>
              <a:rPr lang="en-US" sz="1600" dirty="0"/>
              <a:t> for profiling </a:t>
            </a:r>
            <a:endParaRPr sz="1600" dirty="0"/>
          </a:p>
          <a:p>
            <a:pPr marL="314325" lvl="0" indent="-222250" algn="l" rtl="0">
              <a:lnSpc>
                <a:spcPct val="120000"/>
              </a:lnSpc>
              <a:spcBef>
                <a:spcPts val="0"/>
              </a:spcBef>
              <a:spcAft>
                <a:spcPts val="0"/>
              </a:spcAft>
              <a:buClr>
                <a:srgbClr val="0077E3"/>
              </a:buClr>
              <a:buSzPts val="1600"/>
              <a:buFont typeface="Arial" panose="020B0604020202020204" pitchFamily="34" charset="0"/>
              <a:buChar char="•"/>
            </a:pPr>
            <a:r>
              <a:rPr lang="en-US" sz="1600" dirty="0"/>
              <a:t>finger joint machines </a:t>
            </a:r>
            <a:endParaRPr sz="1600" dirty="0"/>
          </a:p>
          <a:p>
            <a:pPr marL="314325" lvl="0" indent="-222250" algn="l" rtl="0">
              <a:lnSpc>
                <a:spcPct val="120000"/>
              </a:lnSpc>
              <a:spcBef>
                <a:spcPts val="0"/>
              </a:spcBef>
              <a:spcAft>
                <a:spcPts val="0"/>
              </a:spcAft>
              <a:buClr>
                <a:srgbClr val="0077E3"/>
              </a:buClr>
              <a:buSzPts val="1600"/>
              <a:buFont typeface="Arial" panose="020B0604020202020204" pitchFamily="34" charset="0"/>
              <a:buChar char="•"/>
            </a:pPr>
            <a:r>
              <a:rPr lang="en-US" sz="1600" dirty="0"/>
              <a:t>sanding machines.</a:t>
            </a:r>
            <a:endParaRPr sz="1600" dirty="0"/>
          </a:p>
          <a:p>
            <a:pPr marL="0" lvl="0" indent="0" algn="l" rtl="0">
              <a:lnSpc>
                <a:spcPct val="120000"/>
              </a:lnSpc>
              <a:spcBef>
                <a:spcPts val="500"/>
              </a:spcBef>
              <a:spcAft>
                <a:spcPts val="0"/>
              </a:spcAft>
              <a:buNone/>
            </a:pPr>
            <a:r>
              <a:rPr lang="en-US" sz="1600" dirty="0"/>
              <a:t>These machines provided greater accuracy and improved the reliability of products. They also enabled the use of more complex jointing methods without increasing the time needed to make the joints. </a:t>
            </a:r>
            <a:endParaRPr sz="1600" dirty="0"/>
          </a:p>
        </p:txBody>
      </p:sp>
      <p:pic>
        <p:nvPicPr>
          <p:cNvPr id="3" name="Picture 2">
            <a:extLst>
              <a:ext uri="{FF2B5EF4-FFF2-40B4-BE49-F238E27FC236}">
                <a16:creationId xmlns:a16="http://schemas.microsoft.com/office/drawing/2014/main" id="{A7588A7C-6C8D-9D83-40B3-2552BEFA79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29447" y="1730839"/>
            <a:ext cx="2264215" cy="3396322"/>
          </a:xfrm>
          <a:prstGeom prst="rect">
            <a:avLst/>
          </a:prstGeom>
        </p:spPr>
      </p:pic>
      <p:pic>
        <p:nvPicPr>
          <p:cNvPr id="5" name="Picture 4">
            <a:extLst>
              <a:ext uri="{FF2B5EF4-FFF2-40B4-BE49-F238E27FC236}">
                <a16:creationId xmlns:a16="http://schemas.microsoft.com/office/drawing/2014/main" id="{36F0B909-75B7-DEF3-5034-55BBE2DA47B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5799188" y="3144415"/>
            <a:ext cx="3396323" cy="226723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 tools</a:t>
            </a:r>
            <a:endParaRPr dirty="0"/>
          </a:p>
        </p:txBody>
      </p:sp>
      <p:sp>
        <p:nvSpPr>
          <p:cNvPr id="110" name="Google Shape;110;p14"/>
          <p:cNvSpPr txBox="1">
            <a:spLocks noGrp="1"/>
          </p:cNvSpPr>
          <p:nvPr>
            <p:ph type="body" idx="1"/>
          </p:nvPr>
        </p:nvSpPr>
        <p:spPr>
          <a:xfrm>
            <a:off x="457201" y="1390588"/>
            <a:ext cx="8229600" cy="2543462"/>
          </a:xfrm>
          <a:prstGeom prst="rect">
            <a:avLst/>
          </a:prstGeom>
          <a:noFill/>
          <a:ln>
            <a:noFill/>
          </a:ln>
        </p:spPr>
        <p:txBody>
          <a:bodyPr spcFirstLastPara="1" wrap="square" lIns="0" tIns="0" rIns="0" bIns="0" anchor="t" anchorCtr="0">
            <a:noAutofit/>
          </a:bodyPr>
          <a:lstStyle/>
          <a:p>
            <a:pPr marL="222250" lvl="0" indent="-17303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1889 – the first electric drill was invented in Scotland; however it was very large and immovable, so was used only in factories. </a:t>
            </a:r>
          </a:p>
          <a:p>
            <a:pPr marL="222250" lvl="0" indent="-17303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1916 – Black and Decker invented a portable handheld drill with a pistol grip.</a:t>
            </a:r>
          </a:p>
          <a:p>
            <a:pPr marL="222250" lvl="0" indent="-17303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1932 – Bosch produced the first hammer drill.</a:t>
            </a:r>
          </a:p>
          <a:p>
            <a:pPr marL="222250" lvl="0" indent="-17303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1961 – Black and Decker produced the first cordless drill. </a:t>
            </a:r>
          </a:p>
          <a:p>
            <a:pPr marL="0" lvl="0" indent="0" rtl="0">
              <a:lnSpc>
                <a:spcPct val="130000"/>
              </a:lnSpc>
              <a:spcBef>
                <a:spcPts val="500"/>
              </a:spcBef>
              <a:buClr>
                <a:srgbClr val="0077E3"/>
              </a:buClr>
              <a:buSzPct val="100000"/>
              <a:tabLst>
                <a:tab pos="174625" algn="l"/>
              </a:tabLst>
            </a:pPr>
            <a:r>
              <a:rPr lang="en-US" sz="1600" dirty="0"/>
              <a:t>Milwaukee, </a:t>
            </a:r>
            <a:r>
              <a:rPr lang="en-US" sz="1600" dirty="0" err="1"/>
              <a:t>Dewalt</a:t>
            </a:r>
            <a:r>
              <a:rPr lang="en-US" sz="1600" dirty="0"/>
              <a:t>, Bosch, Fein and </a:t>
            </a:r>
            <a:r>
              <a:rPr lang="en-US" sz="1600" dirty="0" err="1"/>
              <a:t>Festool</a:t>
            </a:r>
            <a:r>
              <a:rPr lang="en-US" sz="1600" dirty="0"/>
              <a:t> were just a few of the other companies that further developed these power tools, which </a:t>
            </a:r>
            <a:r>
              <a:rPr lang="en-US" sz="1600" dirty="0" err="1"/>
              <a:t>revolutionised</a:t>
            </a:r>
            <a:r>
              <a:rPr lang="en-US" sz="1600" dirty="0"/>
              <a:t> the construction industry.</a:t>
            </a:r>
          </a:p>
          <a:p>
            <a:pPr marL="0" lvl="0" indent="0" algn="just" rtl="0">
              <a:lnSpc>
                <a:spcPct val="120000"/>
              </a:lnSpc>
              <a:spcBef>
                <a:spcPts val="0"/>
              </a:spcBef>
              <a:spcAft>
                <a:spcPts val="0"/>
              </a:spcAft>
              <a:buNone/>
            </a:pPr>
            <a:r>
              <a:rPr lang="en-US" sz="1400" u="sng" dirty="0">
                <a:solidFill>
                  <a:schemeClr val="hlink"/>
                </a:solidFill>
                <a:hlinkClick r:id="rId3"/>
              </a:rPr>
              <a:t>History of Power Tools</a:t>
            </a:r>
            <a:endParaRPr sz="1400" dirty="0"/>
          </a:p>
          <a:p>
            <a:pPr marL="0" lvl="0" indent="0" algn="l" rtl="0">
              <a:lnSpc>
                <a:spcPct val="120000"/>
              </a:lnSpc>
              <a:spcBef>
                <a:spcPts val="0"/>
              </a:spcBef>
              <a:spcAft>
                <a:spcPts val="0"/>
              </a:spcAft>
              <a:buNone/>
            </a:pPr>
            <a:endParaRPr sz="1000" dirty="0"/>
          </a:p>
        </p:txBody>
      </p:sp>
      <p:pic>
        <p:nvPicPr>
          <p:cNvPr id="112" name="Google Shape;112;p14"/>
          <p:cNvPicPr preferRelativeResize="0"/>
          <p:nvPr/>
        </p:nvPicPr>
        <p:blipFill rotWithShape="1">
          <a:blip r:embed="rId4">
            <a:alphaModFix/>
          </a:blip>
          <a:srcRect/>
          <a:stretch/>
        </p:blipFill>
        <p:spPr>
          <a:xfrm>
            <a:off x="2800351" y="4316638"/>
            <a:ext cx="2506732" cy="1513002"/>
          </a:xfrm>
          <a:prstGeom prst="rect">
            <a:avLst/>
          </a:prstGeom>
          <a:noFill/>
          <a:ln>
            <a:noFill/>
          </a:ln>
        </p:spPr>
      </p:pic>
      <p:pic>
        <p:nvPicPr>
          <p:cNvPr id="113" name="Google Shape;113;p14"/>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669280" y="4316638"/>
            <a:ext cx="2872907" cy="1521427"/>
          </a:xfrm>
          <a:prstGeom prst="rect">
            <a:avLst/>
          </a:prstGeom>
          <a:noFill/>
          <a:ln>
            <a:noFill/>
          </a:ln>
        </p:spPr>
      </p:pic>
      <p:sp>
        <p:nvSpPr>
          <p:cNvPr id="3" name="TextBox 2">
            <a:extLst>
              <a:ext uri="{FF2B5EF4-FFF2-40B4-BE49-F238E27FC236}">
                <a16:creationId xmlns:a16="http://schemas.microsoft.com/office/drawing/2014/main" id="{D1E7959D-445F-317B-1624-ADEC8612A140}"/>
              </a:ext>
            </a:extLst>
          </p:cNvPr>
          <p:cNvSpPr txBox="1"/>
          <p:nvPr/>
        </p:nvSpPr>
        <p:spPr>
          <a:xfrm>
            <a:off x="963976" y="4776722"/>
            <a:ext cx="1371600" cy="592833"/>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en-US" sz="1400" u="sng" dirty="0">
                <a:solidFill>
                  <a:schemeClr val="hlink"/>
                </a:solidFill>
                <a:hlinkClick r:id="rId6"/>
              </a:rPr>
              <a:t>Image of an electric drill</a:t>
            </a:r>
            <a:endParaRPr lang="en-US"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5"/>
          <p:cNvSpPr txBox="1">
            <a:spLocks noGrp="1"/>
          </p:cNvSpPr>
          <p:nvPr>
            <p:ph type="body" idx="4294967295"/>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en-US" sz="4500" dirty="0">
                <a:solidFill>
                  <a:srgbClr val="0077E3"/>
                </a:solidFill>
              </a:rPr>
              <a:t>Any questions?</a:t>
            </a:r>
            <a:endParaRPr sz="45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2A753-2B09-701D-7F74-54726F3AABFF}"/>
              </a:ext>
            </a:extLst>
          </p:cNvPr>
          <p:cNvSpPr>
            <a:spLocks noGrp="1"/>
          </p:cNvSpPr>
          <p:nvPr>
            <p:ph type="title"/>
          </p:nvPr>
        </p:nvSpPr>
        <p:spPr>
          <a:xfrm>
            <a:off x="387926" y="1008000"/>
            <a:ext cx="8409709" cy="382588"/>
          </a:xfrm>
        </p:spPr>
        <p:txBody>
          <a:bodyPr/>
          <a:lstStyle/>
          <a:p>
            <a:r>
              <a:rPr lang="en-GB" dirty="0"/>
              <a:t>AIM: Examine changes in construction methods over time</a:t>
            </a:r>
          </a:p>
        </p:txBody>
      </p:sp>
      <p:sp>
        <p:nvSpPr>
          <p:cNvPr id="3" name="Text Placeholder 2">
            <a:extLst>
              <a:ext uri="{FF2B5EF4-FFF2-40B4-BE49-F238E27FC236}">
                <a16:creationId xmlns:a16="http://schemas.microsoft.com/office/drawing/2014/main" id="{B2DDCC3C-047D-1E53-10E2-E7DB566E56EB}"/>
              </a:ext>
            </a:extLst>
          </p:cNvPr>
          <p:cNvSpPr>
            <a:spLocks noGrp="1"/>
          </p:cNvSpPr>
          <p:nvPr>
            <p:ph type="body" idx="1"/>
          </p:nvPr>
        </p:nvSpPr>
        <p:spPr>
          <a:xfrm>
            <a:off x="457201" y="1512000"/>
            <a:ext cx="8220364" cy="4248000"/>
          </a:xfrm>
        </p:spPr>
        <p:txBody>
          <a:bodyPr/>
          <a:lstStyle/>
          <a:p>
            <a:pPr marL="225425" indent="-222250"/>
            <a:r>
              <a:rPr lang="en-GB" sz="1800" dirty="0"/>
              <a:t>Objectives</a:t>
            </a:r>
          </a:p>
          <a:p>
            <a:pPr marL="225425" indent="-222250">
              <a:buClr>
                <a:srgbClr val="0077E3"/>
              </a:buClr>
              <a:buSzPct val="100000"/>
              <a:buFont typeface="Arial" panose="020B0604020202020204" pitchFamily="34" charset="0"/>
              <a:buChar char="•"/>
            </a:pPr>
            <a:r>
              <a:rPr lang="en-GB" sz="1800" dirty="0"/>
              <a:t>Describe the evolution of modern construction methods and techniques</a:t>
            </a:r>
          </a:p>
          <a:p>
            <a:pPr marL="225425" indent="-222250">
              <a:buClr>
                <a:srgbClr val="0077E3"/>
              </a:buClr>
              <a:buSzPct val="100000"/>
              <a:buFont typeface="Arial" panose="020B0604020202020204" pitchFamily="34" charset="0"/>
              <a:buChar char="•"/>
            </a:pPr>
            <a:r>
              <a:rPr lang="en-GB" sz="1800" dirty="0"/>
              <a:t>Describe the changes of materials and tools used in construction post-1919</a:t>
            </a:r>
          </a:p>
        </p:txBody>
      </p:sp>
    </p:spTree>
    <p:extLst>
      <p:ext uri="{BB962C8B-B14F-4D97-AF65-F5344CB8AC3E}">
        <p14:creationId xmlns:p14="http://schemas.microsoft.com/office/powerpoint/2010/main" val="488943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of construction post-1919</a:t>
            </a:r>
            <a:endParaRPr dirty="0"/>
          </a:p>
        </p:txBody>
      </p:sp>
      <p:sp>
        <p:nvSpPr>
          <p:cNvPr id="34" name="Google Shape;34;p4"/>
          <p:cNvSpPr txBox="1">
            <a:spLocks noGrp="1"/>
          </p:cNvSpPr>
          <p:nvPr>
            <p:ph type="body" idx="1"/>
          </p:nvPr>
        </p:nvSpPr>
        <p:spPr>
          <a:xfrm>
            <a:off x="457200" y="1512000"/>
            <a:ext cx="4762872"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dirty="0"/>
              <a:t>Following World War 1, there was </a:t>
            </a:r>
            <a:r>
              <a:rPr lang="en-US" dirty="0">
                <a:hlinkClick r:id="rId3"/>
              </a:rPr>
              <a:t>a large drive towards building new homes</a:t>
            </a:r>
            <a:r>
              <a:rPr lang="en-US" dirty="0"/>
              <a:t>. There were also some significant changes in how they were built, including:</a:t>
            </a:r>
          </a:p>
          <a:p>
            <a:pPr marL="271463" lvl="2" indent="-222250" algn="l" rtl="0">
              <a:lnSpc>
                <a:spcPct val="125000"/>
              </a:lnSpc>
              <a:buClr>
                <a:srgbClr val="0077E3"/>
              </a:buClr>
              <a:buSzPct val="100000"/>
              <a:buFont typeface="Arial" panose="020B0604020202020204" pitchFamily="34" charset="0"/>
              <a:buChar char="•"/>
            </a:pPr>
            <a:r>
              <a:rPr lang="en-US" dirty="0"/>
              <a:t>the introduction of cavities in external walls</a:t>
            </a:r>
          </a:p>
          <a:p>
            <a:pPr marL="271463" lvl="2" indent="-222250" algn="l" rtl="0">
              <a:lnSpc>
                <a:spcPct val="125000"/>
              </a:lnSpc>
              <a:buClr>
                <a:srgbClr val="0077E3"/>
              </a:buClr>
              <a:buSzPct val="100000"/>
              <a:buFont typeface="Arial" panose="020B0604020202020204" pitchFamily="34" charset="0"/>
              <a:buChar char="•"/>
            </a:pPr>
            <a:r>
              <a:rPr lang="en-US" dirty="0"/>
              <a:t>the use of concrete foundations</a:t>
            </a:r>
          </a:p>
          <a:p>
            <a:pPr marL="271463" lvl="2" indent="-222250" algn="l" rtl="0">
              <a:lnSpc>
                <a:spcPct val="125000"/>
              </a:lnSpc>
              <a:buClr>
                <a:srgbClr val="0077E3"/>
              </a:buClr>
              <a:buSzPct val="100000"/>
              <a:buFont typeface="Arial" panose="020B0604020202020204" pitchFamily="34" charset="0"/>
              <a:buChar char="•"/>
            </a:pPr>
            <a:r>
              <a:rPr lang="en-US" dirty="0"/>
              <a:t>incorporation of damp-proof course (DPC) in the walls. </a:t>
            </a:r>
          </a:p>
          <a:p>
            <a:pPr marL="0" lvl="2" indent="0" algn="l" rtl="0">
              <a:lnSpc>
                <a:spcPct val="125000"/>
              </a:lnSpc>
              <a:spcAft>
                <a:spcPts val="500"/>
              </a:spcAft>
              <a:buNone/>
            </a:pPr>
            <a:r>
              <a:rPr lang="en-US" dirty="0"/>
              <a:t>Taken together, these changes meant that homes were drier, more thermally efficient and more solid structures that were less susceptible to movement, cold and damp.   </a:t>
            </a:r>
            <a:endParaRPr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A4476E4A-F3E2-743A-4446-E4787324D465}"/>
              </a:ext>
            </a:extLst>
          </p:cNvPr>
          <p:cNvSpPr txBox="1"/>
          <p:nvPr/>
        </p:nvSpPr>
        <p:spPr>
          <a:xfrm>
            <a:off x="5965633" y="3051225"/>
            <a:ext cx="1988545" cy="584775"/>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A labelled diagram of a cavity wall</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a:t>Post-1919 construction</a:t>
            </a:r>
            <a:endParaRPr/>
          </a:p>
        </p:txBody>
      </p:sp>
      <p:sp>
        <p:nvSpPr>
          <p:cNvPr id="41" name="Google Shape;41;p5"/>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500"/>
              </a:spcBef>
              <a:spcAft>
                <a:spcPts val="500"/>
              </a:spcAft>
              <a:buNone/>
            </a:pPr>
            <a:r>
              <a:rPr lang="en-US" dirty="0"/>
              <a:t>After World War 2, the country needed rebuilding and there was a great strain on resources and workers. High quality design and efficient use of resources including timber were essential due to the reduced availability. </a:t>
            </a:r>
            <a:endParaRPr dirty="0"/>
          </a:p>
          <a:p>
            <a:pPr marL="0" lvl="0" indent="0" algn="l" rtl="0">
              <a:lnSpc>
                <a:spcPct val="150000"/>
              </a:lnSpc>
              <a:spcBef>
                <a:spcPts val="500"/>
              </a:spcBef>
              <a:spcAft>
                <a:spcPts val="500"/>
              </a:spcAft>
              <a:buNone/>
            </a:pPr>
            <a:r>
              <a:rPr lang="en-US" dirty="0"/>
              <a:t>Homes were built in vast numbers following WW2 and so quality standards and manufacturing processes had to improve. The introduction of joinery manufacturing standards by </a:t>
            </a:r>
            <a:r>
              <a:rPr lang="en-US" dirty="0" err="1"/>
              <a:t>organisations</a:t>
            </a:r>
            <a:r>
              <a:rPr lang="en-US" dirty="0"/>
              <a:t> like the EJMA (English Joinery Manufacturers Association) helped drive these improvements.  </a:t>
            </a: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 developments</a:t>
            </a:r>
            <a:endParaRPr dirty="0"/>
          </a:p>
        </p:txBody>
      </p:sp>
      <p:sp>
        <p:nvSpPr>
          <p:cNvPr id="47" name="Google Shape;47;p6"/>
          <p:cNvSpPr txBox="1">
            <a:spLocks noGrp="1"/>
          </p:cNvSpPr>
          <p:nvPr>
            <p:ph type="body" idx="1"/>
          </p:nvPr>
        </p:nvSpPr>
        <p:spPr>
          <a:xfrm>
            <a:off x="457200" y="1512000"/>
            <a:ext cx="3223260" cy="40755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r>
              <a:rPr lang="en-US" dirty="0"/>
              <a:t>Post-1919, comb (or finger) jointing became more commonly used to end joint timber. This was a more economic way of using raw materials. It also meant that  manufacturers could create longer pieces of timber and boards.</a:t>
            </a:r>
            <a:endParaRPr dirty="0"/>
          </a:p>
        </p:txBody>
      </p:sp>
      <p:pic>
        <p:nvPicPr>
          <p:cNvPr id="3" name="Picture 2">
            <a:extLst>
              <a:ext uri="{FF2B5EF4-FFF2-40B4-BE49-F238E27FC236}">
                <a16:creationId xmlns:a16="http://schemas.microsoft.com/office/drawing/2014/main" id="{9C4B3B64-7843-8DBF-8AFC-98D9393999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46296" y="1657659"/>
            <a:ext cx="3601842" cy="2701381"/>
          </a:xfrm>
          <a:prstGeom prst="rect">
            <a:avLst/>
          </a:prstGeom>
        </p:spPr>
      </p:pic>
      <p:sp>
        <p:nvSpPr>
          <p:cNvPr id="2" name="TextBox 1">
            <a:extLst>
              <a:ext uri="{FF2B5EF4-FFF2-40B4-BE49-F238E27FC236}">
                <a16:creationId xmlns:a16="http://schemas.microsoft.com/office/drawing/2014/main" id="{A0242626-F1EE-724A-D019-030169CDF7D5}"/>
              </a:ext>
            </a:extLst>
          </p:cNvPr>
          <p:cNvSpPr txBox="1"/>
          <p:nvPr/>
        </p:nvSpPr>
        <p:spPr>
          <a:xfrm>
            <a:off x="5545517" y="4395279"/>
            <a:ext cx="1803400" cy="230832"/>
          </a:xfrm>
          <a:prstGeom prst="rect">
            <a:avLst/>
          </a:prstGeom>
          <a:noFill/>
        </p:spPr>
        <p:txBody>
          <a:bodyPr wrap="square">
            <a:spAutoFit/>
          </a:bodyPr>
          <a:lstStyle/>
          <a:p>
            <a:pPr algn="ctr"/>
            <a:r>
              <a:rPr lang="en-GB" sz="900" dirty="0"/>
              <a:t>Photograph by Jay Rhind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7"/>
          <p:cNvSpPr txBox="1">
            <a:spLocks noGrp="1"/>
          </p:cNvSpPr>
          <p:nvPr>
            <p:ph type="title"/>
          </p:nvPr>
        </p:nvSpPr>
        <p:spPr>
          <a:xfrm>
            <a:off x="457200" y="1008000"/>
            <a:ext cx="8229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a:t>Engineered timber</a:t>
            </a:r>
            <a:endParaRPr dirty="0"/>
          </a:p>
        </p:txBody>
      </p:sp>
      <p:sp>
        <p:nvSpPr>
          <p:cNvPr id="55" name="Google Shape;55;p7"/>
          <p:cNvSpPr txBox="1">
            <a:spLocks noGrp="1"/>
          </p:cNvSpPr>
          <p:nvPr>
            <p:ph type="body" idx="1"/>
          </p:nvPr>
        </p:nvSpPr>
        <p:spPr>
          <a:xfrm>
            <a:off x="457200" y="1512000"/>
            <a:ext cx="8229600" cy="4248000"/>
          </a:xfrm>
          <a:prstGeom prst="rect">
            <a:avLst/>
          </a:prstGeom>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en-US" sz="1800" dirty="0"/>
              <a:t>Engineered timber was introduced for a number of reasons. It makes use of the less desirable sections of timber left over from a sawmill: rather than having to find large sections of timber, smaller sections can be glued together and provide the same (if not better) strength and quality as solid timber. </a:t>
            </a:r>
            <a:endParaRPr sz="1800" dirty="0"/>
          </a:p>
          <a:p>
            <a:pPr marL="0" lvl="0" indent="0" algn="l" rtl="0">
              <a:lnSpc>
                <a:spcPct val="120000"/>
              </a:lnSpc>
              <a:spcBef>
                <a:spcPts val="500"/>
              </a:spcBef>
              <a:buNone/>
            </a:pPr>
            <a:r>
              <a:rPr lang="en-US" sz="1800" dirty="0"/>
              <a:t>Examples of engineered timber include:</a:t>
            </a:r>
            <a:endParaRPr sz="1800" dirty="0"/>
          </a:p>
          <a:p>
            <a:pPr marL="314325" lvl="0" indent="-265113" algn="l" rtl="0">
              <a:lnSpc>
                <a:spcPct val="120000"/>
              </a:lnSpc>
              <a:spcBef>
                <a:spcPts val="500"/>
              </a:spcBef>
              <a:buClr>
                <a:srgbClr val="0077E3"/>
              </a:buClr>
              <a:buSzPct val="100000"/>
              <a:buFont typeface="Arial" panose="020B0604020202020204" pitchFamily="34" charset="0"/>
              <a:buChar char="•"/>
              <a:tabLst>
                <a:tab pos="265113" algn="l"/>
              </a:tabLst>
            </a:pPr>
            <a:r>
              <a:rPr lang="en-US" sz="1800" dirty="0">
                <a:latin typeface="Arial" panose="020B0604020202020204" pitchFamily="34" charset="0"/>
              </a:rPr>
              <a:t>acetylated timber</a:t>
            </a:r>
          </a:p>
          <a:p>
            <a:pPr marL="314325" lvl="0" indent="-265113" algn="l" rtl="0">
              <a:lnSpc>
                <a:spcPct val="120000"/>
              </a:lnSpc>
              <a:spcBef>
                <a:spcPts val="500"/>
              </a:spcBef>
              <a:buClr>
                <a:srgbClr val="0077E3"/>
              </a:buClr>
              <a:buSzPct val="100000"/>
              <a:buFont typeface="Arial" panose="020B0604020202020204" pitchFamily="34" charset="0"/>
              <a:buChar char="•"/>
              <a:tabLst>
                <a:tab pos="265113" algn="l"/>
              </a:tabLst>
            </a:pPr>
            <a:r>
              <a:rPr lang="en-US" sz="1800" dirty="0">
                <a:latin typeface="Arial" panose="020B0604020202020204" pitchFamily="34" charset="0"/>
              </a:rPr>
              <a:t>laminated veneered lumber (LVL)</a:t>
            </a:r>
            <a:endParaRPr sz="1800" dirty="0">
              <a:latin typeface="Arial" panose="020B0604020202020204" pitchFamily="34" charset="0"/>
            </a:endParaRPr>
          </a:p>
          <a:p>
            <a:pPr marL="314325" lvl="0" indent="-265113" algn="l" rtl="0">
              <a:lnSpc>
                <a:spcPct val="120000"/>
              </a:lnSpc>
              <a:spcBef>
                <a:spcPts val="500"/>
              </a:spcBef>
              <a:buClr>
                <a:srgbClr val="0077E3"/>
              </a:buClr>
              <a:buSzPct val="100000"/>
              <a:buFont typeface="Arial" panose="020B0604020202020204" pitchFamily="34" charset="0"/>
              <a:buChar char="•"/>
              <a:tabLst>
                <a:tab pos="265113" algn="l"/>
              </a:tabLst>
            </a:pPr>
            <a:r>
              <a:rPr lang="en-US" sz="1800" dirty="0">
                <a:latin typeface="Arial" panose="020B0604020202020204" pitchFamily="34" charset="0"/>
              </a:rPr>
              <a:t>laminated strand lumber (LSL)</a:t>
            </a:r>
            <a:endParaRPr sz="1800" dirty="0">
              <a:solidFill>
                <a:srgbClr val="383534"/>
              </a:solidFill>
              <a:highlight>
                <a:srgbClr val="FBF5EA"/>
              </a:highlight>
              <a:latin typeface="Arial" panose="020B0604020202020204" pitchFamily="34" charset="0"/>
              <a:ea typeface="Times New Roman"/>
              <a:cs typeface="Times New Roman"/>
              <a:sym typeface="Times New Roman"/>
            </a:endParaRPr>
          </a:p>
          <a:p>
            <a:pPr marL="314325" lvl="0" indent="-265113" algn="l" rtl="0">
              <a:lnSpc>
                <a:spcPct val="120000"/>
              </a:lnSpc>
              <a:spcBef>
                <a:spcPts val="500"/>
              </a:spcBef>
              <a:buClr>
                <a:srgbClr val="0077E3"/>
              </a:buClr>
              <a:buSzPct val="100000"/>
              <a:buFont typeface="Arial" panose="020B0604020202020204" pitchFamily="34" charset="0"/>
              <a:buChar char="•"/>
              <a:tabLst>
                <a:tab pos="265113" algn="l"/>
              </a:tabLst>
            </a:pPr>
            <a:r>
              <a:rPr lang="en-US" sz="1800" dirty="0">
                <a:latin typeface="Arial" panose="020B0604020202020204" pitchFamily="34" charset="0"/>
              </a:rPr>
              <a:t>oriented strand board (OSB)</a:t>
            </a:r>
            <a:endParaRPr sz="1800" dirty="0">
              <a:latin typeface="Arial" panose="020B0604020202020204" pitchFamily="34" charset="0"/>
            </a:endParaRPr>
          </a:p>
          <a:p>
            <a:pPr marL="314325" lvl="0" indent="-265113" algn="l" rtl="0">
              <a:lnSpc>
                <a:spcPct val="120000"/>
              </a:lnSpc>
              <a:spcBef>
                <a:spcPts val="500"/>
              </a:spcBef>
              <a:buClr>
                <a:srgbClr val="0077E3"/>
              </a:buClr>
              <a:buSzPct val="100000"/>
              <a:buFont typeface="Arial" panose="020B0604020202020204" pitchFamily="34" charset="0"/>
              <a:buChar char="•"/>
              <a:tabLst>
                <a:tab pos="265113" algn="l"/>
              </a:tabLst>
            </a:pPr>
            <a:r>
              <a:rPr lang="en-US" sz="1800" dirty="0">
                <a:latin typeface="Arial" panose="020B0604020202020204" pitchFamily="34" charset="0"/>
              </a:rPr>
              <a:t>plywood </a:t>
            </a:r>
            <a:endParaRPr sz="1800" dirty="0">
              <a:latin typeface="Arial" panose="020B0604020202020204" pitchFamily="34" charset="0"/>
            </a:endParaRPr>
          </a:p>
          <a:p>
            <a:pPr marL="314325" lvl="0" indent="-265113" algn="l" rtl="0">
              <a:lnSpc>
                <a:spcPct val="120000"/>
              </a:lnSpc>
              <a:spcBef>
                <a:spcPts val="500"/>
              </a:spcBef>
              <a:buClr>
                <a:srgbClr val="0077E3"/>
              </a:buClr>
              <a:buSzPct val="100000"/>
              <a:buFont typeface="Arial" panose="020B0604020202020204" pitchFamily="34" charset="0"/>
              <a:buChar char="•"/>
              <a:tabLst>
                <a:tab pos="265113" algn="l"/>
              </a:tabLst>
            </a:pPr>
            <a:r>
              <a:rPr lang="en-US" sz="1800" dirty="0">
                <a:latin typeface="Arial" panose="020B0604020202020204" pitchFamily="34" charset="0"/>
              </a:rPr>
              <a:t>glulam.</a:t>
            </a:r>
            <a:endParaRPr sz="1800" dirty="0">
              <a:latin typeface="Arial" panose="020B0604020202020204" pitchFamily="34" charset="0"/>
            </a:endParaRPr>
          </a:p>
        </p:txBody>
      </p:sp>
      <p:pic>
        <p:nvPicPr>
          <p:cNvPr id="3" name="Picture 2">
            <a:extLst>
              <a:ext uri="{FF2B5EF4-FFF2-40B4-BE49-F238E27FC236}">
                <a16:creationId xmlns:a16="http://schemas.microsoft.com/office/drawing/2014/main" id="{D5739A41-73A1-96CA-F0B7-1DA6E46445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47159" y="2870658"/>
            <a:ext cx="3052119" cy="1716817"/>
          </a:xfrm>
          <a:prstGeom prst="rect">
            <a:avLst/>
          </a:prstGeom>
        </p:spPr>
      </p:pic>
      <p:pic>
        <p:nvPicPr>
          <p:cNvPr id="5" name="Picture 4">
            <a:extLst>
              <a:ext uri="{FF2B5EF4-FFF2-40B4-BE49-F238E27FC236}">
                <a16:creationId xmlns:a16="http://schemas.microsoft.com/office/drawing/2014/main" id="{E8D3E0AA-292E-A38C-9B57-0392B9EDB9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84269" y="4648225"/>
            <a:ext cx="2406448" cy="16051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8"/>
          <p:cNvSpPr txBox="1">
            <a:spLocks noGrp="1"/>
          </p:cNvSpPr>
          <p:nvPr>
            <p:ph type="title"/>
          </p:nvPr>
        </p:nvSpPr>
        <p:spPr>
          <a:xfrm>
            <a:off x="457200" y="1008000"/>
            <a:ext cx="8229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a:t>Acetylated timber</a:t>
            </a:r>
            <a:endParaRPr dirty="0"/>
          </a:p>
        </p:txBody>
      </p:sp>
      <p:sp>
        <p:nvSpPr>
          <p:cNvPr id="65" name="Google Shape;65;p8"/>
          <p:cNvSpPr txBox="1">
            <a:spLocks noGrp="1"/>
          </p:cNvSpPr>
          <p:nvPr>
            <p:ph type="body" idx="1"/>
          </p:nvPr>
        </p:nvSpPr>
        <p:spPr>
          <a:xfrm>
            <a:off x="457200" y="1512000"/>
            <a:ext cx="8229600" cy="4248000"/>
          </a:xfrm>
          <a:prstGeom prst="rect">
            <a:avLst/>
          </a:prstGeom>
        </p:spPr>
        <p:txBody>
          <a:bodyPr spcFirstLastPara="1" wrap="square" lIns="0" tIns="0" rIns="0" bIns="0" anchor="t" anchorCtr="0">
            <a:noAutofit/>
          </a:bodyPr>
          <a:lstStyle/>
          <a:p>
            <a:pPr marL="0" lvl="0" indent="0" algn="l" rtl="0">
              <a:lnSpc>
                <a:spcPct val="125000"/>
              </a:lnSpc>
              <a:spcBef>
                <a:spcPts val="1000"/>
              </a:spcBef>
              <a:spcAft>
                <a:spcPts val="1000"/>
              </a:spcAft>
              <a:buNone/>
            </a:pPr>
            <a:r>
              <a:rPr lang="en-US" dirty="0"/>
              <a:t>This type of timber originated in the 1930s. It is softwood that goes through a chemical process. </a:t>
            </a:r>
          </a:p>
          <a:p>
            <a:pPr marL="0" lvl="0" indent="0" algn="l" rtl="0">
              <a:lnSpc>
                <a:spcPct val="125000"/>
              </a:lnSpc>
              <a:spcBef>
                <a:spcPts val="1000"/>
              </a:spcBef>
              <a:spcAft>
                <a:spcPts val="1000"/>
              </a:spcAft>
              <a:buNone/>
            </a:pPr>
            <a:r>
              <a:rPr lang="en-US" dirty="0"/>
              <a:t>During the process, the timber is made more stable by reducing its hygroscopic properties. This means that the timber is less likely to take on water from its surroundings, so that it is likely to shrink or expand. </a:t>
            </a:r>
            <a:endParaRPr dirty="0"/>
          </a:p>
        </p:txBody>
      </p:sp>
      <p:sp>
        <p:nvSpPr>
          <p:cNvPr id="66" name="Google Shape;66;p8"/>
          <p:cNvSpPr txBox="1"/>
          <p:nvPr/>
        </p:nvSpPr>
        <p:spPr>
          <a:xfrm>
            <a:off x="580800" y="5881500"/>
            <a:ext cx="3991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900">
              <a:solidFill>
                <a:schemeClr val="dk1"/>
              </a:solidFill>
            </a:endParaRPr>
          </a:p>
          <a:p>
            <a:pPr marL="0" lvl="0" indent="0" algn="l" rtl="0">
              <a:spcBef>
                <a:spcPts val="0"/>
              </a:spcBef>
              <a:spcAft>
                <a:spcPts val="0"/>
              </a:spcAft>
              <a:buNone/>
            </a:pPr>
            <a:endParaRPr sz="900">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9"/>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Sheet materials</a:t>
            </a:r>
            <a:endParaRPr dirty="0"/>
          </a:p>
        </p:txBody>
      </p:sp>
      <p:sp>
        <p:nvSpPr>
          <p:cNvPr id="72" name="Google Shape;72;p9"/>
          <p:cNvSpPr txBox="1">
            <a:spLocks noGrp="1"/>
          </p:cNvSpPr>
          <p:nvPr>
            <p:ph type="body" idx="1"/>
          </p:nvPr>
        </p:nvSpPr>
        <p:spPr>
          <a:xfrm>
            <a:off x="457199" y="1512000"/>
            <a:ext cx="4680585"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From the mid-1800s, layered sheet materials such as plywood were made from hardwood.</a:t>
            </a:r>
          </a:p>
          <a:p>
            <a:pPr marL="0" lvl="2" indent="0" algn="l" rtl="0">
              <a:lnSpc>
                <a:spcPct val="125000"/>
              </a:lnSpc>
              <a:spcAft>
                <a:spcPts val="500"/>
              </a:spcAft>
              <a:buNone/>
            </a:pPr>
            <a:r>
              <a:rPr lang="en-US" sz="1800" dirty="0"/>
              <a:t>During the 20</a:t>
            </a:r>
            <a:r>
              <a:rPr lang="en-US" sz="1800" baseline="30000" dirty="0"/>
              <a:t>th</a:t>
            </a:r>
            <a:r>
              <a:rPr lang="en-US" sz="1800" dirty="0"/>
              <a:t> century, softwood began to be used. Softwood sheets were cheaper to manufacture and could be used for less decorative items. </a:t>
            </a:r>
          </a:p>
          <a:p>
            <a:pPr marL="0" lvl="2" indent="0" algn="l" rtl="0">
              <a:lnSpc>
                <a:spcPct val="125000"/>
              </a:lnSpc>
              <a:spcAft>
                <a:spcPts val="500"/>
              </a:spcAft>
              <a:buNone/>
            </a:pPr>
            <a:r>
              <a:rPr lang="en-US" sz="1800" dirty="0"/>
              <a:t>Glue technology also improved; animal-based glues were replaced with synthetic glues. This meant that sheet materials such as plywood were more reliable and easier to manufacture.</a:t>
            </a:r>
            <a:endParaRPr sz="1800" dirty="0"/>
          </a:p>
        </p:txBody>
      </p:sp>
      <p:pic>
        <p:nvPicPr>
          <p:cNvPr id="3" name="Picture 2">
            <a:extLst>
              <a:ext uri="{FF2B5EF4-FFF2-40B4-BE49-F238E27FC236}">
                <a16:creationId xmlns:a16="http://schemas.microsoft.com/office/drawing/2014/main" id="{52249004-5DA9-2C35-8AD3-D397B799D7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37784" y="1823085"/>
            <a:ext cx="3631342" cy="290507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Adhesives</a:t>
            </a:r>
            <a:endParaRPr dirty="0"/>
          </a:p>
        </p:txBody>
      </p:sp>
      <p:sp>
        <p:nvSpPr>
          <p:cNvPr id="79" name="Google Shape;79;p10"/>
          <p:cNvSpPr txBox="1">
            <a:spLocks noGrp="1"/>
          </p:cNvSpPr>
          <p:nvPr>
            <p:ph type="body" idx="1"/>
          </p:nvPr>
        </p:nvSpPr>
        <p:spPr>
          <a:xfrm>
            <a:off x="457200" y="1453950"/>
            <a:ext cx="8229600" cy="3950100"/>
          </a:xfrm>
          <a:prstGeom prst="rect">
            <a:avLst/>
          </a:prstGeom>
          <a:noFill/>
          <a:ln>
            <a:noFill/>
          </a:ln>
        </p:spPr>
        <p:txBody>
          <a:bodyPr spcFirstLastPara="1" wrap="square" lIns="0" tIns="0" rIns="0" bIns="0" anchor="t" anchorCtr="0">
            <a:noAutofit/>
          </a:bodyPr>
          <a:lstStyle/>
          <a:p>
            <a:pPr marL="0" lvl="0" indent="0" rtl="0">
              <a:lnSpc>
                <a:spcPct val="120000"/>
              </a:lnSpc>
              <a:spcBef>
                <a:spcPts val="500"/>
              </a:spcBef>
              <a:spcAft>
                <a:spcPts val="0"/>
              </a:spcAft>
              <a:buNone/>
            </a:pPr>
            <a:r>
              <a:rPr lang="en-US" dirty="0"/>
              <a:t>Adhesives developed hugely post-1919. Animal-based glues were replaced with a range of synthetic adhesives that were tailored to specific uses and based on different raw ingredients. For example, adhesives can be on water-, rubber- and plastic-based. Some adhesives are also waterproof. </a:t>
            </a:r>
            <a:endParaRPr dirty="0"/>
          </a:p>
          <a:p>
            <a:pPr marL="0" lvl="0" indent="0" rtl="0">
              <a:lnSpc>
                <a:spcPct val="120000"/>
              </a:lnSpc>
              <a:spcBef>
                <a:spcPts val="500"/>
              </a:spcBef>
              <a:spcAft>
                <a:spcPts val="0"/>
              </a:spcAft>
              <a:buNone/>
            </a:pPr>
            <a:r>
              <a:rPr lang="en-GB" dirty="0"/>
              <a:t>Examples include:</a:t>
            </a:r>
            <a:endParaRPr dirty="0"/>
          </a:p>
          <a:p>
            <a:pPr marL="271463" marR="0" lvl="0" indent="-223838" rtl="0">
              <a:lnSpc>
                <a:spcPct val="120000"/>
              </a:lnSpc>
              <a:spcBef>
                <a:spcPts val="500"/>
              </a:spcBef>
              <a:spcAft>
                <a:spcPts val="0"/>
              </a:spcAft>
              <a:buClr>
                <a:srgbClr val="0077E3"/>
              </a:buClr>
              <a:buSzPct val="100000"/>
              <a:buFont typeface="Arial" panose="020B0604020202020204" pitchFamily="34" charset="0"/>
              <a:buChar char="•"/>
            </a:pPr>
            <a:r>
              <a:rPr lang="en-US" dirty="0"/>
              <a:t>polyvinyl acetate (PVA)</a:t>
            </a:r>
            <a:endParaRPr dirty="0"/>
          </a:p>
          <a:p>
            <a:pPr marL="271463" marR="0" lvl="0" indent="-223838" rtl="0">
              <a:lnSpc>
                <a:spcPct val="120000"/>
              </a:lnSpc>
              <a:spcBef>
                <a:spcPts val="500"/>
              </a:spcBef>
              <a:spcAft>
                <a:spcPts val="0"/>
              </a:spcAft>
              <a:buClr>
                <a:srgbClr val="0077E3"/>
              </a:buClr>
              <a:buSzPct val="100000"/>
              <a:buFont typeface="Arial" panose="020B0604020202020204" pitchFamily="34" charset="0"/>
              <a:buChar char="•"/>
            </a:pPr>
            <a:r>
              <a:rPr lang="en-US" dirty="0"/>
              <a:t>polyurethane</a:t>
            </a:r>
            <a:endParaRPr dirty="0"/>
          </a:p>
          <a:p>
            <a:pPr marL="271463" marR="0" lvl="0" indent="-223838" rtl="0">
              <a:lnSpc>
                <a:spcPct val="120000"/>
              </a:lnSpc>
              <a:spcBef>
                <a:spcPts val="500"/>
              </a:spcBef>
              <a:spcAft>
                <a:spcPts val="0"/>
              </a:spcAft>
              <a:buClr>
                <a:srgbClr val="0077E3"/>
              </a:buClr>
              <a:buSzPct val="100000"/>
              <a:buFont typeface="Arial" panose="020B0604020202020204" pitchFamily="34" charset="0"/>
              <a:buChar char="•"/>
            </a:pPr>
            <a:r>
              <a:rPr lang="en-US" dirty="0"/>
              <a:t>cyanoacrylate</a:t>
            </a:r>
            <a:endParaRPr dirty="0"/>
          </a:p>
          <a:p>
            <a:pPr marL="271463" marR="0" lvl="0" indent="-223838" rtl="0">
              <a:lnSpc>
                <a:spcPct val="120000"/>
              </a:lnSpc>
              <a:spcBef>
                <a:spcPts val="500"/>
              </a:spcBef>
              <a:spcAft>
                <a:spcPts val="0"/>
              </a:spcAft>
              <a:buClr>
                <a:srgbClr val="0077E3"/>
              </a:buClr>
              <a:buSzPct val="100000"/>
              <a:buFont typeface="Arial" panose="020B0604020202020204" pitchFamily="34" charset="0"/>
              <a:buChar char="•"/>
            </a:pPr>
            <a:r>
              <a:rPr lang="en-US" dirty="0"/>
              <a:t>epoxy.</a:t>
            </a:r>
            <a:endParaRPr lang="en-US" dirty="0">
              <a:solidFill>
                <a:srgbClr val="333333"/>
              </a:solidFill>
              <a:highlight>
                <a:srgbClr val="FFFFFF"/>
              </a:highlight>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F171E9F8-B491-7652-77F1-41FCB173E8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6076" y="3212756"/>
            <a:ext cx="3710117" cy="2473411"/>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859</Words>
  <Application>Microsoft Office PowerPoint</Application>
  <PresentationFormat>On-screen Show (4:3)</PresentationFormat>
  <Paragraphs>116</Paragraphs>
  <Slides>14</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Times New Roman</vt:lpstr>
      <vt:lpstr>Default Design</vt:lpstr>
      <vt:lpstr>PowerPoint 2: Post-1919 construction methods</vt:lpstr>
      <vt:lpstr>AIM: Examine changes in construction methods over time</vt:lpstr>
      <vt:lpstr>Methods of construction post-1919</vt:lpstr>
      <vt:lpstr>Post-1919 construction</vt:lpstr>
      <vt:lpstr>Timber developments</vt:lpstr>
      <vt:lpstr>Engineered timber</vt:lpstr>
      <vt:lpstr>Acetylated timber</vt:lpstr>
      <vt:lpstr>Sheet materials</vt:lpstr>
      <vt:lpstr>Adhesives</vt:lpstr>
      <vt:lpstr>Timber preservatives</vt:lpstr>
      <vt:lpstr>Ironmongery</vt:lpstr>
      <vt:lpstr>Machinery</vt:lpstr>
      <vt:lpstr>Power tools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Post-1919 Construction Methods</dc:title>
  <dc:creator>Fix it up</dc:creator>
  <cp:lastModifiedBy>Claire Brooks</cp:lastModifiedBy>
  <cp:revision>11</cp:revision>
  <dcterms:modified xsi:type="dcterms:W3CDTF">2023-10-02T15:05:14Z</dcterms:modified>
</cp:coreProperties>
</file>