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7"/>
  </p:notesMasterIdLst>
  <p:handoutMasterIdLst>
    <p:handoutMasterId r:id="rId28"/>
  </p:handoutMasterIdLst>
  <p:sldIdLst>
    <p:sldId id="256" r:id="rId5"/>
    <p:sldId id="331" r:id="rId6"/>
    <p:sldId id="332" r:id="rId7"/>
    <p:sldId id="333" r:id="rId8"/>
    <p:sldId id="334" r:id="rId9"/>
    <p:sldId id="335" r:id="rId10"/>
    <p:sldId id="336" r:id="rId11"/>
    <p:sldId id="340" r:id="rId12"/>
    <p:sldId id="338" r:id="rId13"/>
    <p:sldId id="339" r:id="rId14"/>
    <p:sldId id="337" r:id="rId15"/>
    <p:sldId id="343" r:id="rId16"/>
    <p:sldId id="344" r:id="rId17"/>
    <p:sldId id="345" r:id="rId18"/>
    <p:sldId id="341" r:id="rId19"/>
    <p:sldId id="346" r:id="rId20"/>
    <p:sldId id="349" r:id="rId21"/>
    <p:sldId id="350" r:id="rId22"/>
    <p:sldId id="348" r:id="rId23"/>
    <p:sldId id="347" r:id="rId24"/>
    <p:sldId id="342" r:id="rId25"/>
    <p:sldId id="267" r:id="rId26"/>
  </p:sldIdLst>
  <p:sldSz cx="9144000" cy="6858000" type="screen4x3"/>
  <p:notesSz cx="6858000" cy="9144000"/>
  <p:custDataLst>
    <p:tags r:id="rId29"/>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2DC5816-0CCF-99BE-2D10-522BC4ABDC77}" name="Sakshi JC" initials="SA JC" userId="Sakshi JC" providerId="None"/>
  <p188:author id="{B41380CC-9255-9A78-E5CE-E4863B1B06D2}" name="P.M." initials="PM" userId="P.M." providerId="None"/>
  <p188:author id="{FD6BB0D1-9278-F6CC-5A69-1199D24409B3}" name="Laura Glover" initials="LG" userId="Laura Glover"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F83EBFC-06AF-4929-9C83-A0DD99C7AED6}" v="2" dt="2023-09-13T13:31:40.49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637" autoAdjust="0"/>
    <p:restoredTop sz="86040" autoAdjust="0"/>
  </p:normalViewPr>
  <p:slideViewPr>
    <p:cSldViewPr showGuides="1">
      <p:cViewPr varScale="1">
        <p:scale>
          <a:sx n="57" d="100"/>
          <a:sy n="57" d="100"/>
        </p:scale>
        <p:origin x="1348" y="48"/>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36"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presProps" Target="presProps.xml"/><Relationship Id="rId35"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a Glover" userId="0654c38050dc99c9" providerId="LiveId" clId="{8F83EBFC-06AF-4929-9C83-A0DD99C7AED6}"/>
    <pc:docChg chg="undo custSel modSld sldOrd">
      <pc:chgData name="Laura Glover" userId="0654c38050dc99c9" providerId="LiveId" clId="{8F83EBFC-06AF-4929-9C83-A0DD99C7AED6}" dt="2023-09-13T23:21:52.630" v="836"/>
      <pc:docMkLst>
        <pc:docMk/>
      </pc:docMkLst>
      <pc:sldChg chg="addCm">
        <pc:chgData name="Laura Glover" userId="0654c38050dc99c9" providerId="LiveId" clId="{8F83EBFC-06AF-4929-9C83-A0DD99C7AED6}" dt="2023-09-13T23:21:52.630" v="836"/>
        <pc:sldMkLst>
          <pc:docMk/>
          <pc:sldMk cId="0" sldId="256"/>
        </pc:sldMkLst>
        <pc:extLst>
          <p:ext xmlns:p="http://schemas.openxmlformats.org/presentationml/2006/main" uri="{D6D511B9-2390-475A-947B-AFAB55BFBCF1}">
            <pc226:cmChg xmlns:pc226="http://schemas.microsoft.com/office/powerpoint/2022/06/main/command" chg="add">
              <pc226:chgData name="Laura Glover" userId="0654c38050dc99c9" providerId="LiveId" clId="{8F83EBFC-06AF-4929-9C83-A0DD99C7AED6}" dt="2023-09-13T23:21:52.630" v="836"/>
              <pc2:cmMkLst xmlns:pc2="http://schemas.microsoft.com/office/powerpoint/2019/9/main/command">
                <pc:docMk/>
                <pc:sldMk cId="0" sldId="256"/>
                <pc2:cmMk id="{153EDDFD-C5DF-4FEC-9815-516A45A6F7AA}"/>
              </pc2:cmMkLst>
            </pc226:cmChg>
          </p:ext>
        </pc:extLst>
      </pc:sldChg>
      <pc:sldChg chg="addSp delSp modSp mod">
        <pc:chgData name="Laura Glover" userId="0654c38050dc99c9" providerId="LiveId" clId="{8F83EBFC-06AF-4929-9C83-A0DD99C7AED6}" dt="2023-09-13T13:10:51.591" v="88" actId="1076"/>
        <pc:sldMkLst>
          <pc:docMk/>
          <pc:sldMk cId="1811085173" sldId="332"/>
        </pc:sldMkLst>
        <pc:spChg chg="mod">
          <ac:chgData name="Laura Glover" userId="0654c38050dc99c9" providerId="LiveId" clId="{8F83EBFC-06AF-4929-9C83-A0DD99C7AED6}" dt="2023-09-13T13:09:41.058" v="77" actId="20577"/>
          <ac:spMkLst>
            <pc:docMk/>
            <pc:sldMk cId="1811085173" sldId="332"/>
            <ac:spMk id="2" creationId="{00000000-0000-0000-0000-000000000000}"/>
          </ac:spMkLst>
        </pc:spChg>
        <pc:spChg chg="mod">
          <ac:chgData name="Laura Glover" userId="0654c38050dc99c9" providerId="LiveId" clId="{8F83EBFC-06AF-4929-9C83-A0DD99C7AED6}" dt="2023-09-13T13:10:51.591" v="88" actId="1076"/>
          <ac:spMkLst>
            <pc:docMk/>
            <pc:sldMk cId="1811085173" sldId="332"/>
            <ac:spMk id="6" creationId="{CBE870F6-153B-D010-DD4C-70329D89EAB5}"/>
          </ac:spMkLst>
        </pc:spChg>
        <pc:spChg chg="mod">
          <ac:chgData name="Laura Glover" userId="0654c38050dc99c9" providerId="LiveId" clId="{8F83EBFC-06AF-4929-9C83-A0DD99C7AED6}" dt="2023-09-13T13:10:42.614" v="86" actId="1076"/>
          <ac:spMkLst>
            <pc:docMk/>
            <pc:sldMk cId="1811085173" sldId="332"/>
            <ac:spMk id="7" creationId="{73C99334-60A5-94D9-43DD-0EFD639A20F8}"/>
          </ac:spMkLst>
        </pc:spChg>
        <pc:spChg chg="add del mod">
          <ac:chgData name="Laura Glover" userId="0654c38050dc99c9" providerId="LiveId" clId="{8F83EBFC-06AF-4929-9C83-A0DD99C7AED6}" dt="2023-09-13T13:10:31.581" v="84" actId="478"/>
          <ac:spMkLst>
            <pc:docMk/>
            <pc:sldMk cId="1811085173" sldId="332"/>
            <ac:spMk id="8" creationId="{BB954D92-E511-D0E7-22AD-DC805F22F7F1}"/>
          </ac:spMkLst>
        </pc:spChg>
        <pc:spChg chg="mod">
          <ac:chgData name="Laura Glover" userId="0654c38050dc99c9" providerId="LiveId" clId="{8F83EBFC-06AF-4929-9C83-A0DD99C7AED6}" dt="2023-09-13T13:10:37.192" v="85" actId="1076"/>
          <ac:spMkLst>
            <pc:docMk/>
            <pc:sldMk cId="1811085173" sldId="332"/>
            <ac:spMk id="9" creationId="{53F09A60-C517-5093-65CA-61F04F49A0A5}"/>
          </ac:spMkLst>
        </pc:spChg>
        <pc:picChg chg="add del mod">
          <ac:chgData name="Laura Glover" userId="0654c38050dc99c9" providerId="LiveId" clId="{8F83EBFC-06AF-4929-9C83-A0DD99C7AED6}" dt="2023-09-13T13:10:45.615" v="87" actId="1076"/>
          <ac:picMkLst>
            <pc:docMk/>
            <pc:sldMk cId="1811085173" sldId="332"/>
            <ac:picMk id="5" creationId="{A4BABB09-51D7-84A3-56F1-8718772DEB44}"/>
          </ac:picMkLst>
        </pc:picChg>
      </pc:sldChg>
      <pc:sldChg chg="modSp mod">
        <pc:chgData name="Laura Glover" userId="0654c38050dc99c9" providerId="LiveId" clId="{8F83EBFC-06AF-4929-9C83-A0DD99C7AED6}" dt="2023-09-13T13:19:12.923" v="126" actId="14100"/>
        <pc:sldMkLst>
          <pc:docMk/>
          <pc:sldMk cId="3059739656" sldId="333"/>
        </pc:sldMkLst>
        <pc:spChg chg="mod">
          <ac:chgData name="Laura Glover" userId="0654c38050dc99c9" providerId="LiveId" clId="{8F83EBFC-06AF-4929-9C83-A0DD99C7AED6}" dt="2023-09-13T13:09:23.465" v="55" actId="20577"/>
          <ac:spMkLst>
            <pc:docMk/>
            <pc:sldMk cId="3059739656" sldId="333"/>
            <ac:spMk id="2" creationId="{00000000-0000-0000-0000-000000000000}"/>
          </ac:spMkLst>
        </pc:spChg>
        <pc:spChg chg="mod">
          <ac:chgData name="Laura Glover" userId="0654c38050dc99c9" providerId="LiveId" clId="{8F83EBFC-06AF-4929-9C83-A0DD99C7AED6}" dt="2023-09-13T13:09:11.021" v="40" actId="20577"/>
          <ac:spMkLst>
            <pc:docMk/>
            <pc:sldMk cId="3059739656" sldId="333"/>
            <ac:spMk id="6" creationId="{6E806F27-34A6-E442-9955-B2604FEC249E}"/>
          </ac:spMkLst>
        </pc:spChg>
        <pc:spChg chg="mod">
          <ac:chgData name="Laura Glover" userId="0654c38050dc99c9" providerId="LiveId" clId="{8F83EBFC-06AF-4929-9C83-A0DD99C7AED6}" dt="2023-09-13T13:09:01.496" v="37" actId="20577"/>
          <ac:spMkLst>
            <pc:docMk/>
            <pc:sldMk cId="3059739656" sldId="333"/>
            <ac:spMk id="9" creationId="{53F09A60-C517-5093-65CA-61F04F49A0A5}"/>
          </ac:spMkLst>
        </pc:spChg>
        <pc:picChg chg="mod">
          <ac:chgData name="Laura Glover" userId="0654c38050dc99c9" providerId="LiveId" clId="{8F83EBFC-06AF-4929-9C83-A0DD99C7AED6}" dt="2023-09-13T13:19:12.923" v="126" actId="14100"/>
          <ac:picMkLst>
            <pc:docMk/>
            <pc:sldMk cId="3059739656" sldId="333"/>
            <ac:picMk id="3" creationId="{41328B74-B734-9634-C431-CEAC910CEF57}"/>
          </ac:picMkLst>
        </pc:picChg>
      </pc:sldChg>
      <pc:sldChg chg="delSp modSp mod addCm">
        <pc:chgData name="Laura Glover" userId="0654c38050dc99c9" providerId="LiveId" clId="{8F83EBFC-06AF-4929-9C83-A0DD99C7AED6}" dt="2023-09-13T13:11:31.165" v="101"/>
        <pc:sldMkLst>
          <pc:docMk/>
          <pc:sldMk cId="1909312041" sldId="334"/>
        </pc:sldMkLst>
        <pc:spChg chg="mod">
          <ac:chgData name="Laura Glover" userId="0654c38050dc99c9" providerId="LiveId" clId="{8F83EBFC-06AF-4929-9C83-A0DD99C7AED6}" dt="2023-09-13T13:11:02.332" v="98" actId="20577"/>
          <ac:spMkLst>
            <pc:docMk/>
            <pc:sldMk cId="1909312041" sldId="334"/>
            <ac:spMk id="2" creationId="{00000000-0000-0000-0000-000000000000}"/>
          </ac:spMkLst>
        </pc:spChg>
        <pc:spChg chg="del mod">
          <ac:chgData name="Laura Glover" userId="0654c38050dc99c9" providerId="LiveId" clId="{8F83EBFC-06AF-4929-9C83-A0DD99C7AED6}" dt="2023-09-13T13:11:07.934" v="100" actId="478"/>
          <ac:spMkLst>
            <pc:docMk/>
            <pc:sldMk cId="1909312041" sldId="334"/>
            <ac:spMk id="8" creationId="{BB954D92-E511-D0E7-22AD-DC805F22F7F1}"/>
          </ac:spMkLst>
        </pc:spChg>
        <pc:extLst>
          <p:ext xmlns:p="http://schemas.openxmlformats.org/presentationml/2006/main" uri="{D6D511B9-2390-475A-947B-AFAB55BFBCF1}">
            <pc226:cmChg xmlns:pc226="http://schemas.microsoft.com/office/powerpoint/2022/06/main/command" chg="add">
              <pc226:chgData name="Laura Glover" userId="0654c38050dc99c9" providerId="LiveId" clId="{8F83EBFC-06AF-4929-9C83-A0DD99C7AED6}" dt="2023-09-13T13:11:31.165" v="101"/>
              <pc2:cmMkLst xmlns:pc2="http://schemas.microsoft.com/office/powerpoint/2019/9/main/command">
                <pc:docMk/>
                <pc:sldMk cId="1909312041" sldId="334"/>
                <pc2:cmMk id="{392A6FCC-31AB-45E4-B24D-2D95E94DF1F1}"/>
              </pc2:cmMkLst>
            </pc226:cmChg>
          </p:ext>
        </pc:extLst>
      </pc:sldChg>
      <pc:sldChg chg="modSp mod addCm">
        <pc:chgData name="Laura Glover" userId="0654c38050dc99c9" providerId="LiveId" clId="{8F83EBFC-06AF-4929-9C83-A0DD99C7AED6}" dt="2023-09-13T13:17:58.650" v="107"/>
        <pc:sldMkLst>
          <pc:docMk/>
          <pc:sldMk cId="2093152546" sldId="335"/>
        </pc:sldMkLst>
        <pc:spChg chg="mod">
          <ac:chgData name="Laura Glover" userId="0654c38050dc99c9" providerId="LiveId" clId="{8F83EBFC-06AF-4929-9C83-A0DD99C7AED6}" dt="2023-09-13T13:11:55.967" v="106" actId="20577"/>
          <ac:spMkLst>
            <pc:docMk/>
            <pc:sldMk cId="2093152546" sldId="335"/>
            <ac:spMk id="9" creationId="{53F09A60-C517-5093-65CA-61F04F49A0A5}"/>
          </ac:spMkLst>
        </pc:spChg>
        <pc:extLst>
          <p:ext xmlns:p="http://schemas.openxmlformats.org/presentationml/2006/main" uri="{D6D511B9-2390-475A-947B-AFAB55BFBCF1}">
            <pc226:cmChg xmlns:pc226="http://schemas.microsoft.com/office/powerpoint/2022/06/main/command" chg="add">
              <pc226:chgData name="Laura Glover" userId="0654c38050dc99c9" providerId="LiveId" clId="{8F83EBFC-06AF-4929-9C83-A0DD99C7AED6}" dt="2023-09-13T13:17:58.650" v="107"/>
              <pc2:cmMkLst xmlns:pc2="http://schemas.microsoft.com/office/powerpoint/2019/9/main/command">
                <pc:docMk/>
                <pc:sldMk cId="2093152546" sldId="335"/>
                <pc2:cmMk id="{7C078616-6FFB-4140-936B-BF98262AD774}"/>
              </pc2:cmMkLst>
            </pc226:cmChg>
          </p:ext>
        </pc:extLst>
      </pc:sldChg>
      <pc:sldChg chg="modSp mod addCm">
        <pc:chgData name="Laura Glover" userId="0654c38050dc99c9" providerId="LiveId" clId="{8F83EBFC-06AF-4929-9C83-A0DD99C7AED6}" dt="2023-09-13T13:18:37.554" v="124"/>
        <pc:sldMkLst>
          <pc:docMk/>
          <pc:sldMk cId="3201026614" sldId="336"/>
        </pc:sldMkLst>
        <pc:spChg chg="mod">
          <ac:chgData name="Laura Glover" userId="0654c38050dc99c9" providerId="LiveId" clId="{8F83EBFC-06AF-4929-9C83-A0DD99C7AED6}" dt="2023-09-13T13:18:08.826" v="122" actId="20577"/>
          <ac:spMkLst>
            <pc:docMk/>
            <pc:sldMk cId="3201026614" sldId="336"/>
            <ac:spMk id="2" creationId="{00000000-0000-0000-0000-000000000000}"/>
          </ac:spMkLst>
        </pc:spChg>
        <pc:spChg chg="mod">
          <ac:chgData name="Laura Glover" userId="0654c38050dc99c9" providerId="LiveId" clId="{8F83EBFC-06AF-4929-9C83-A0DD99C7AED6}" dt="2023-09-13T13:18:18.729" v="123" actId="20577"/>
          <ac:spMkLst>
            <pc:docMk/>
            <pc:sldMk cId="3201026614" sldId="336"/>
            <ac:spMk id="9" creationId="{53F09A60-C517-5093-65CA-61F04F49A0A5}"/>
          </ac:spMkLst>
        </pc:spChg>
        <pc:extLst>
          <p:ext xmlns:p="http://schemas.openxmlformats.org/presentationml/2006/main" uri="{D6D511B9-2390-475A-947B-AFAB55BFBCF1}">
            <pc226:cmChg xmlns:pc226="http://schemas.microsoft.com/office/powerpoint/2022/06/main/command" chg="add">
              <pc226:chgData name="Laura Glover" userId="0654c38050dc99c9" providerId="LiveId" clId="{8F83EBFC-06AF-4929-9C83-A0DD99C7AED6}" dt="2023-09-13T13:18:37.554" v="124"/>
              <pc2:cmMkLst xmlns:pc2="http://schemas.microsoft.com/office/powerpoint/2019/9/main/command">
                <pc:docMk/>
                <pc:sldMk cId="3201026614" sldId="336"/>
                <pc2:cmMk id="{A2E56D06-6403-4108-B5F2-C8E751D67D4B}"/>
              </pc2:cmMkLst>
            </pc226:cmChg>
          </p:ext>
        </pc:extLst>
      </pc:sldChg>
      <pc:sldChg chg="delSp modSp mod addCm">
        <pc:chgData name="Laura Glover" userId="0654c38050dc99c9" providerId="LiveId" clId="{8F83EBFC-06AF-4929-9C83-A0DD99C7AED6}" dt="2023-09-13T13:32:39.006" v="188" actId="1076"/>
        <pc:sldMkLst>
          <pc:docMk/>
          <pc:sldMk cId="904483867" sldId="337"/>
        </pc:sldMkLst>
        <pc:spChg chg="mod">
          <ac:chgData name="Laura Glover" userId="0654c38050dc99c9" providerId="LiveId" clId="{8F83EBFC-06AF-4929-9C83-A0DD99C7AED6}" dt="2023-09-13T13:19:26.241" v="139" actId="20577"/>
          <ac:spMkLst>
            <pc:docMk/>
            <pc:sldMk cId="904483867" sldId="337"/>
            <ac:spMk id="2" creationId="{00000000-0000-0000-0000-000000000000}"/>
          </ac:spMkLst>
        </pc:spChg>
        <pc:spChg chg="mod">
          <ac:chgData name="Laura Glover" userId="0654c38050dc99c9" providerId="LiveId" clId="{8F83EBFC-06AF-4929-9C83-A0DD99C7AED6}" dt="2023-09-13T13:32:39.006" v="188" actId="1076"/>
          <ac:spMkLst>
            <pc:docMk/>
            <pc:sldMk cId="904483867" sldId="337"/>
            <ac:spMk id="6" creationId="{763EE687-5911-7FB2-E7EE-28A38DA5A744}"/>
          </ac:spMkLst>
        </pc:spChg>
        <pc:spChg chg="del">
          <ac:chgData name="Laura Glover" userId="0654c38050dc99c9" providerId="LiveId" clId="{8F83EBFC-06AF-4929-9C83-A0DD99C7AED6}" dt="2023-09-13T13:19:36.843" v="140" actId="478"/>
          <ac:spMkLst>
            <pc:docMk/>
            <pc:sldMk cId="904483867" sldId="337"/>
            <ac:spMk id="8" creationId="{BB954D92-E511-D0E7-22AD-DC805F22F7F1}"/>
          </ac:spMkLst>
        </pc:spChg>
        <pc:spChg chg="mod">
          <ac:chgData name="Laura Glover" userId="0654c38050dc99c9" providerId="LiveId" clId="{8F83EBFC-06AF-4929-9C83-A0DD99C7AED6}" dt="2023-09-13T13:32:20.229" v="187" actId="20577"/>
          <ac:spMkLst>
            <pc:docMk/>
            <pc:sldMk cId="904483867" sldId="337"/>
            <ac:spMk id="9" creationId="{53F09A60-C517-5093-65CA-61F04F49A0A5}"/>
          </ac:spMkLst>
        </pc:spChg>
        <pc:picChg chg="mod">
          <ac:chgData name="Laura Glover" userId="0654c38050dc99c9" providerId="LiveId" clId="{8F83EBFC-06AF-4929-9C83-A0DD99C7AED6}" dt="2023-09-13T13:31:40.494" v="175" actId="1076"/>
          <ac:picMkLst>
            <pc:docMk/>
            <pc:sldMk cId="904483867" sldId="337"/>
            <ac:picMk id="4" creationId="{DBB85ADE-BA51-35DB-0206-71CC371717D2}"/>
          </ac:picMkLst>
        </pc:picChg>
        <pc:extLst>
          <p:ext xmlns:p="http://schemas.openxmlformats.org/presentationml/2006/main" uri="{D6D511B9-2390-475A-947B-AFAB55BFBCF1}">
            <pc226:cmChg xmlns:pc226="http://schemas.microsoft.com/office/powerpoint/2022/06/main/command" chg="add">
              <pc226:chgData name="Laura Glover" userId="0654c38050dc99c9" providerId="LiveId" clId="{8F83EBFC-06AF-4929-9C83-A0DD99C7AED6}" dt="2023-09-13T13:19:02.923" v="125"/>
              <pc2:cmMkLst xmlns:pc2="http://schemas.microsoft.com/office/powerpoint/2019/9/main/command">
                <pc:docMk/>
                <pc:sldMk cId="904483867" sldId="337"/>
                <pc2:cmMk id="{0E1D5C0B-4713-4C30-8D46-F196517E1829}"/>
              </pc2:cmMkLst>
            </pc226:cmChg>
          </p:ext>
        </pc:extLst>
      </pc:sldChg>
      <pc:sldChg chg="delSp modSp mod ord addCm">
        <pc:chgData name="Laura Glover" userId="0654c38050dc99c9" providerId="LiveId" clId="{8F83EBFC-06AF-4929-9C83-A0DD99C7AED6}" dt="2023-09-13T13:37:56.240" v="365"/>
        <pc:sldMkLst>
          <pc:docMk/>
          <pc:sldMk cId="1118687915" sldId="338"/>
        </pc:sldMkLst>
        <pc:spChg chg="mod">
          <ac:chgData name="Laura Glover" userId="0654c38050dc99c9" providerId="LiveId" clId="{8F83EBFC-06AF-4929-9C83-A0DD99C7AED6}" dt="2023-09-13T13:32:49.369" v="207" actId="20577"/>
          <ac:spMkLst>
            <pc:docMk/>
            <pc:sldMk cId="1118687915" sldId="338"/>
            <ac:spMk id="2" creationId="{00000000-0000-0000-0000-000000000000}"/>
          </ac:spMkLst>
        </pc:spChg>
        <pc:spChg chg="mod">
          <ac:chgData name="Laura Glover" userId="0654c38050dc99c9" providerId="LiveId" clId="{8F83EBFC-06AF-4929-9C83-A0DD99C7AED6}" dt="2023-09-13T13:33:45.885" v="266" actId="1076"/>
          <ac:spMkLst>
            <pc:docMk/>
            <pc:sldMk cId="1118687915" sldId="338"/>
            <ac:spMk id="5" creationId="{E66FD0CA-6DEE-511C-9391-16E3F9CAF256}"/>
          </ac:spMkLst>
        </pc:spChg>
        <pc:spChg chg="mod">
          <ac:chgData name="Laura Glover" userId="0654c38050dc99c9" providerId="LiveId" clId="{8F83EBFC-06AF-4929-9C83-A0DD99C7AED6}" dt="2023-09-13T13:33:41.859" v="264" actId="1076"/>
          <ac:spMkLst>
            <pc:docMk/>
            <pc:sldMk cId="1118687915" sldId="338"/>
            <ac:spMk id="7" creationId="{0BB2987A-16C5-1634-9F26-FC728F1E5E3C}"/>
          </ac:spMkLst>
        </pc:spChg>
        <pc:spChg chg="del">
          <ac:chgData name="Laura Glover" userId="0654c38050dc99c9" providerId="LiveId" clId="{8F83EBFC-06AF-4929-9C83-A0DD99C7AED6}" dt="2023-09-13T13:32:52.846" v="208" actId="478"/>
          <ac:spMkLst>
            <pc:docMk/>
            <pc:sldMk cId="1118687915" sldId="338"/>
            <ac:spMk id="8" creationId="{BB954D92-E511-D0E7-22AD-DC805F22F7F1}"/>
          </ac:spMkLst>
        </pc:spChg>
        <pc:picChg chg="mod">
          <ac:chgData name="Laura Glover" userId="0654c38050dc99c9" providerId="LiveId" clId="{8F83EBFC-06AF-4929-9C83-A0DD99C7AED6}" dt="2023-09-13T13:33:43.663" v="265" actId="1076"/>
          <ac:picMkLst>
            <pc:docMk/>
            <pc:sldMk cId="1118687915" sldId="338"/>
            <ac:picMk id="4" creationId="{2B6483DF-1EEF-20FF-0991-1C7EFBEA2181}"/>
          </ac:picMkLst>
        </pc:picChg>
        <pc:extLst>
          <p:ext xmlns:p="http://schemas.openxmlformats.org/presentationml/2006/main" uri="{D6D511B9-2390-475A-947B-AFAB55BFBCF1}">
            <pc226:cmChg xmlns:pc226="http://schemas.microsoft.com/office/powerpoint/2022/06/main/command" chg="add">
              <pc226:chgData name="Laura Glover" userId="0654c38050dc99c9" providerId="LiveId" clId="{8F83EBFC-06AF-4929-9C83-A0DD99C7AED6}" dt="2023-09-13T13:34:00.993" v="267"/>
              <pc2:cmMkLst xmlns:pc2="http://schemas.microsoft.com/office/powerpoint/2019/9/main/command">
                <pc:docMk/>
                <pc:sldMk cId="1118687915" sldId="338"/>
                <pc2:cmMk id="{8665B40F-E1B0-4B20-BB28-00AE1BC10F78}"/>
              </pc2:cmMkLst>
            </pc226:cmChg>
          </p:ext>
        </pc:extLst>
      </pc:sldChg>
      <pc:sldChg chg="delSp modSp mod ord addCm">
        <pc:chgData name="Laura Glover" userId="0654c38050dc99c9" providerId="LiveId" clId="{8F83EBFC-06AF-4929-9C83-A0DD99C7AED6}" dt="2023-09-13T13:38:06.264" v="367"/>
        <pc:sldMkLst>
          <pc:docMk/>
          <pc:sldMk cId="2565946288" sldId="339"/>
        </pc:sldMkLst>
        <pc:spChg chg="mod">
          <ac:chgData name="Laura Glover" userId="0654c38050dc99c9" providerId="LiveId" clId="{8F83EBFC-06AF-4929-9C83-A0DD99C7AED6}" dt="2023-09-13T13:34:24.379" v="283" actId="20577"/>
          <ac:spMkLst>
            <pc:docMk/>
            <pc:sldMk cId="2565946288" sldId="339"/>
            <ac:spMk id="2" creationId="{00000000-0000-0000-0000-000000000000}"/>
          </ac:spMkLst>
        </pc:spChg>
        <pc:spChg chg="mod">
          <ac:chgData name="Laura Glover" userId="0654c38050dc99c9" providerId="LiveId" clId="{8F83EBFC-06AF-4929-9C83-A0DD99C7AED6}" dt="2023-09-13T13:34:39.599" v="286" actId="1076"/>
          <ac:spMkLst>
            <pc:docMk/>
            <pc:sldMk cId="2565946288" sldId="339"/>
            <ac:spMk id="6" creationId="{55751A30-725C-5C7D-C13C-5AB39CE85E8F}"/>
          </ac:spMkLst>
        </pc:spChg>
        <pc:spChg chg="mod">
          <ac:chgData name="Laura Glover" userId="0654c38050dc99c9" providerId="LiveId" clId="{8F83EBFC-06AF-4929-9C83-A0DD99C7AED6}" dt="2023-09-13T13:34:59.998" v="299" actId="20577"/>
          <ac:spMkLst>
            <pc:docMk/>
            <pc:sldMk cId="2565946288" sldId="339"/>
            <ac:spMk id="7" creationId="{A47428A2-01FF-1FE4-B371-7782F20A2DED}"/>
          </ac:spMkLst>
        </pc:spChg>
        <pc:spChg chg="del">
          <ac:chgData name="Laura Glover" userId="0654c38050dc99c9" providerId="LiveId" clId="{8F83EBFC-06AF-4929-9C83-A0DD99C7AED6}" dt="2023-09-13T13:34:17.864" v="268" actId="478"/>
          <ac:spMkLst>
            <pc:docMk/>
            <pc:sldMk cId="2565946288" sldId="339"/>
            <ac:spMk id="8" creationId="{BB954D92-E511-D0E7-22AD-DC805F22F7F1}"/>
          </ac:spMkLst>
        </pc:spChg>
        <pc:picChg chg="mod">
          <ac:chgData name="Laura Glover" userId="0654c38050dc99c9" providerId="LiveId" clId="{8F83EBFC-06AF-4929-9C83-A0DD99C7AED6}" dt="2023-09-13T13:34:35.524" v="285" actId="1076"/>
          <ac:picMkLst>
            <pc:docMk/>
            <pc:sldMk cId="2565946288" sldId="339"/>
            <ac:picMk id="3" creationId="{8EA30EF7-A49B-BEA6-DDE4-A805304167BC}"/>
          </ac:picMkLst>
        </pc:picChg>
        <pc:extLst>
          <p:ext xmlns:p="http://schemas.openxmlformats.org/presentationml/2006/main" uri="{D6D511B9-2390-475A-947B-AFAB55BFBCF1}">
            <pc226:cmChg xmlns:pc226="http://schemas.microsoft.com/office/powerpoint/2022/06/main/command" chg="add">
              <pc226:chgData name="Laura Glover" userId="0654c38050dc99c9" providerId="LiveId" clId="{8F83EBFC-06AF-4929-9C83-A0DD99C7AED6}" dt="2023-09-13T13:35:26.699" v="300"/>
              <pc2:cmMkLst xmlns:pc2="http://schemas.microsoft.com/office/powerpoint/2019/9/main/command">
                <pc:docMk/>
                <pc:sldMk cId="2565946288" sldId="339"/>
                <pc2:cmMk id="{24E0EC5C-3025-4128-AF7A-8D5042DF9CC7}"/>
              </pc2:cmMkLst>
            </pc226:cmChg>
          </p:ext>
        </pc:extLst>
      </pc:sldChg>
      <pc:sldChg chg="delSp modSp mod ord">
        <pc:chgData name="Laura Glover" userId="0654c38050dc99c9" providerId="LiveId" clId="{8F83EBFC-06AF-4929-9C83-A0DD99C7AED6}" dt="2023-09-13T13:37:36.073" v="363" actId="20577"/>
        <pc:sldMkLst>
          <pc:docMk/>
          <pc:sldMk cId="2617866548" sldId="340"/>
        </pc:sldMkLst>
        <pc:spChg chg="mod">
          <ac:chgData name="Laura Glover" userId="0654c38050dc99c9" providerId="LiveId" clId="{8F83EBFC-06AF-4929-9C83-A0DD99C7AED6}" dt="2023-09-13T13:37:36.073" v="363" actId="20577"/>
          <ac:spMkLst>
            <pc:docMk/>
            <pc:sldMk cId="2617866548" sldId="340"/>
            <ac:spMk id="2" creationId="{00000000-0000-0000-0000-000000000000}"/>
          </ac:spMkLst>
        </pc:spChg>
        <pc:spChg chg="mod">
          <ac:chgData name="Laura Glover" userId="0654c38050dc99c9" providerId="LiveId" clId="{8F83EBFC-06AF-4929-9C83-A0DD99C7AED6}" dt="2023-09-13T13:36:40.929" v="359" actId="20577"/>
          <ac:spMkLst>
            <pc:docMk/>
            <pc:sldMk cId="2617866548" sldId="340"/>
            <ac:spMk id="7" creationId="{A47428A2-01FF-1FE4-B371-7782F20A2DED}"/>
          </ac:spMkLst>
        </pc:spChg>
        <pc:spChg chg="del">
          <ac:chgData name="Laura Glover" userId="0654c38050dc99c9" providerId="LiveId" clId="{8F83EBFC-06AF-4929-9C83-A0DD99C7AED6}" dt="2023-09-13T13:35:42.653" v="315" actId="478"/>
          <ac:spMkLst>
            <pc:docMk/>
            <pc:sldMk cId="2617866548" sldId="340"/>
            <ac:spMk id="8" creationId="{BB954D92-E511-D0E7-22AD-DC805F22F7F1}"/>
          </ac:spMkLst>
        </pc:spChg>
        <pc:picChg chg="mod">
          <ac:chgData name="Laura Glover" userId="0654c38050dc99c9" providerId="LiveId" clId="{8F83EBFC-06AF-4929-9C83-A0DD99C7AED6}" dt="2023-09-13T13:35:40.291" v="314" actId="14100"/>
          <ac:picMkLst>
            <pc:docMk/>
            <pc:sldMk cId="2617866548" sldId="340"/>
            <ac:picMk id="4" creationId="{AFF6E943-1AE0-2112-2007-0E42325F78E6}"/>
          </ac:picMkLst>
        </pc:picChg>
      </pc:sldChg>
      <pc:sldChg chg="modSp mod addCm">
        <pc:chgData name="Laura Glover" userId="0654c38050dc99c9" providerId="LiveId" clId="{8F83EBFC-06AF-4929-9C83-A0DD99C7AED6}" dt="2023-09-13T13:45:37.024" v="476"/>
        <pc:sldMkLst>
          <pc:docMk/>
          <pc:sldMk cId="2915863473" sldId="341"/>
        </pc:sldMkLst>
        <pc:spChg chg="mod">
          <ac:chgData name="Laura Glover" userId="0654c38050dc99c9" providerId="LiveId" clId="{8F83EBFC-06AF-4929-9C83-A0DD99C7AED6}" dt="2023-09-13T13:45:07.504" v="474" actId="20577"/>
          <ac:spMkLst>
            <pc:docMk/>
            <pc:sldMk cId="2915863473" sldId="341"/>
            <ac:spMk id="5" creationId="{3765931A-7BAA-1568-F89A-33C126FA9D61}"/>
          </ac:spMkLst>
        </pc:spChg>
        <pc:spChg chg="mod">
          <ac:chgData name="Laura Glover" userId="0654c38050dc99c9" providerId="LiveId" clId="{8F83EBFC-06AF-4929-9C83-A0DD99C7AED6}" dt="2023-09-13T13:43:54.844" v="444" actId="20577"/>
          <ac:spMkLst>
            <pc:docMk/>
            <pc:sldMk cId="2915863473" sldId="341"/>
            <ac:spMk id="7" creationId="{A47428A2-01FF-1FE4-B371-7782F20A2DED}"/>
          </ac:spMkLst>
        </pc:spChg>
        <pc:picChg chg="mod">
          <ac:chgData name="Laura Glover" userId="0654c38050dc99c9" providerId="LiveId" clId="{8F83EBFC-06AF-4929-9C83-A0DD99C7AED6}" dt="2023-09-13T13:45:22.880" v="475" actId="14100"/>
          <ac:picMkLst>
            <pc:docMk/>
            <pc:sldMk cId="2915863473" sldId="341"/>
            <ac:picMk id="3" creationId="{01260F9E-AF2E-072E-AB1A-43CAD9830C1C}"/>
          </ac:picMkLst>
        </pc:picChg>
        <pc:extLst>
          <p:ext xmlns:p="http://schemas.openxmlformats.org/presentationml/2006/main" uri="{D6D511B9-2390-475A-947B-AFAB55BFBCF1}">
            <pc226:cmChg xmlns:pc226="http://schemas.microsoft.com/office/powerpoint/2022/06/main/command" chg="add">
              <pc226:chgData name="Laura Glover" userId="0654c38050dc99c9" providerId="LiveId" clId="{8F83EBFC-06AF-4929-9C83-A0DD99C7AED6}" dt="2023-09-13T13:45:37.024" v="476"/>
              <pc2:cmMkLst xmlns:pc2="http://schemas.microsoft.com/office/powerpoint/2019/9/main/command">
                <pc:docMk/>
                <pc:sldMk cId="2915863473" sldId="341"/>
                <pc2:cmMk id="{2224A63F-474E-43B3-8B96-DEB05F42BD4C}"/>
              </pc2:cmMkLst>
            </pc226:cmChg>
          </p:ext>
        </pc:extLst>
      </pc:sldChg>
      <pc:sldChg chg="modSp mod">
        <pc:chgData name="Laura Glover" userId="0654c38050dc99c9" providerId="LiveId" clId="{8F83EBFC-06AF-4929-9C83-A0DD99C7AED6}" dt="2023-09-13T19:46:04.988" v="835" actId="20577"/>
        <pc:sldMkLst>
          <pc:docMk/>
          <pc:sldMk cId="3067074801" sldId="342"/>
        </pc:sldMkLst>
        <pc:spChg chg="mod">
          <ac:chgData name="Laura Glover" userId="0654c38050dc99c9" providerId="LiveId" clId="{8F83EBFC-06AF-4929-9C83-A0DD99C7AED6}" dt="2023-09-13T19:45:27.182" v="800" actId="403"/>
          <ac:spMkLst>
            <pc:docMk/>
            <pc:sldMk cId="3067074801" sldId="342"/>
            <ac:spMk id="6" creationId="{DC234AA6-E55B-3AD2-BB1A-B127C280829B}"/>
          </ac:spMkLst>
        </pc:spChg>
        <pc:spChg chg="mod">
          <ac:chgData name="Laura Glover" userId="0654c38050dc99c9" providerId="LiveId" clId="{8F83EBFC-06AF-4929-9C83-A0DD99C7AED6}" dt="2023-09-13T19:46:04.988" v="835" actId="20577"/>
          <ac:spMkLst>
            <pc:docMk/>
            <pc:sldMk cId="3067074801" sldId="342"/>
            <ac:spMk id="7" creationId="{A47428A2-01FF-1FE4-B371-7782F20A2DED}"/>
          </ac:spMkLst>
        </pc:spChg>
      </pc:sldChg>
      <pc:sldChg chg="modSp mod addCm">
        <pc:chgData name="Laura Glover" userId="0654c38050dc99c9" providerId="LiveId" clId="{8F83EBFC-06AF-4929-9C83-A0DD99C7AED6}" dt="2023-09-13T13:42:03.648" v="420"/>
        <pc:sldMkLst>
          <pc:docMk/>
          <pc:sldMk cId="3818245957" sldId="343"/>
        </pc:sldMkLst>
        <pc:spChg chg="mod">
          <ac:chgData name="Laura Glover" userId="0654c38050dc99c9" providerId="LiveId" clId="{8F83EBFC-06AF-4929-9C83-A0DD99C7AED6}" dt="2023-09-13T13:40:30.585" v="415" actId="20577"/>
          <ac:spMkLst>
            <pc:docMk/>
            <pc:sldMk cId="3818245957" sldId="343"/>
            <ac:spMk id="3" creationId="{E838BB86-D311-4CA3-9E5A-7E6B174466A0}"/>
          </ac:spMkLst>
        </pc:spChg>
        <pc:spChg chg="mod">
          <ac:chgData name="Laura Glover" userId="0654c38050dc99c9" providerId="LiveId" clId="{8F83EBFC-06AF-4929-9C83-A0DD99C7AED6}" dt="2023-09-13T13:40:37.846" v="416" actId="14100"/>
          <ac:spMkLst>
            <pc:docMk/>
            <pc:sldMk cId="3818245957" sldId="343"/>
            <ac:spMk id="4" creationId="{020E3876-F2E7-F5D6-84EB-2475E5D2AA84}"/>
          </ac:spMkLst>
        </pc:spChg>
        <pc:spChg chg="mod">
          <ac:chgData name="Laura Glover" userId="0654c38050dc99c9" providerId="LiveId" clId="{8F83EBFC-06AF-4929-9C83-A0DD99C7AED6}" dt="2023-09-13T13:41:16.430" v="419" actId="1076"/>
          <ac:spMkLst>
            <pc:docMk/>
            <pc:sldMk cId="3818245957" sldId="343"/>
            <ac:spMk id="6" creationId="{CF856D47-F21F-0BDC-3C65-6A48188DD5EA}"/>
          </ac:spMkLst>
        </pc:spChg>
        <pc:spChg chg="mod">
          <ac:chgData name="Laura Glover" userId="0654c38050dc99c9" providerId="LiveId" clId="{8F83EBFC-06AF-4929-9C83-A0DD99C7AED6}" dt="2023-09-13T13:38:27.438" v="369" actId="20577"/>
          <ac:spMkLst>
            <pc:docMk/>
            <pc:sldMk cId="3818245957" sldId="343"/>
            <ac:spMk id="7" creationId="{A47428A2-01FF-1FE4-B371-7782F20A2DED}"/>
          </ac:spMkLst>
        </pc:spChg>
        <pc:picChg chg="mod">
          <ac:chgData name="Laura Glover" userId="0654c38050dc99c9" providerId="LiveId" clId="{8F83EBFC-06AF-4929-9C83-A0DD99C7AED6}" dt="2023-09-13T13:41:12.777" v="418" actId="1076"/>
          <ac:picMkLst>
            <pc:docMk/>
            <pc:sldMk cId="3818245957" sldId="343"/>
            <ac:picMk id="5" creationId="{ADD68A16-6963-7BB8-B266-25E76D7CF91C}"/>
          </ac:picMkLst>
        </pc:picChg>
        <pc:extLst>
          <p:ext xmlns:p="http://schemas.openxmlformats.org/presentationml/2006/main" uri="{D6D511B9-2390-475A-947B-AFAB55BFBCF1}">
            <pc226:cmChg xmlns:pc226="http://schemas.microsoft.com/office/powerpoint/2022/06/main/command" chg="add">
              <pc226:chgData name="Laura Glover" userId="0654c38050dc99c9" providerId="LiveId" clId="{8F83EBFC-06AF-4929-9C83-A0DD99C7AED6}" dt="2023-09-13T13:42:03.648" v="420"/>
              <pc2:cmMkLst xmlns:pc2="http://schemas.microsoft.com/office/powerpoint/2019/9/main/command">
                <pc:docMk/>
                <pc:sldMk cId="3818245957" sldId="343"/>
                <pc2:cmMk id="{7DF5F42B-E718-45A3-9184-1E7BAF325633}"/>
              </pc2:cmMkLst>
            </pc226:cmChg>
            <pc226:cmChg xmlns:pc226="http://schemas.microsoft.com/office/powerpoint/2022/06/main/command" chg="add">
              <pc226:chgData name="Laura Glover" userId="0654c38050dc99c9" providerId="LiveId" clId="{8F83EBFC-06AF-4929-9C83-A0DD99C7AED6}" dt="2023-09-13T13:41:08.718" v="417"/>
              <pc2:cmMkLst xmlns:pc2="http://schemas.microsoft.com/office/powerpoint/2019/9/main/command">
                <pc:docMk/>
                <pc:sldMk cId="3818245957" sldId="343"/>
                <pc2:cmMk id="{E7B4C85F-6E3E-4F66-BFC2-B9941DA5D3AD}"/>
              </pc2:cmMkLst>
            </pc226:cmChg>
          </p:ext>
        </pc:extLst>
      </pc:sldChg>
      <pc:sldChg chg="modSp mod addCm">
        <pc:chgData name="Laura Glover" userId="0654c38050dc99c9" providerId="LiveId" clId="{8F83EBFC-06AF-4929-9C83-A0DD99C7AED6}" dt="2023-09-13T13:43:07.835" v="435"/>
        <pc:sldMkLst>
          <pc:docMk/>
          <pc:sldMk cId="4248312438" sldId="344"/>
        </pc:sldMkLst>
        <pc:spChg chg="mod">
          <ac:chgData name="Laura Glover" userId="0654c38050dc99c9" providerId="LiveId" clId="{8F83EBFC-06AF-4929-9C83-A0DD99C7AED6}" dt="2023-09-13T13:42:14.541" v="422" actId="20577"/>
          <ac:spMkLst>
            <pc:docMk/>
            <pc:sldMk cId="4248312438" sldId="344"/>
            <ac:spMk id="2" creationId="{00000000-0000-0000-0000-000000000000}"/>
          </ac:spMkLst>
        </pc:spChg>
        <pc:spChg chg="mod">
          <ac:chgData name="Laura Glover" userId="0654c38050dc99c9" providerId="LiveId" clId="{8F83EBFC-06AF-4929-9C83-A0DD99C7AED6}" dt="2023-09-13T13:42:55.008" v="434" actId="20577"/>
          <ac:spMkLst>
            <pc:docMk/>
            <pc:sldMk cId="4248312438" sldId="344"/>
            <ac:spMk id="7" creationId="{A47428A2-01FF-1FE4-B371-7782F20A2DED}"/>
          </ac:spMkLst>
        </pc:spChg>
        <pc:picChg chg="mod">
          <ac:chgData name="Laura Glover" userId="0654c38050dc99c9" providerId="LiveId" clId="{8F83EBFC-06AF-4929-9C83-A0DD99C7AED6}" dt="2023-09-13T13:42:20.653" v="424" actId="1076"/>
          <ac:picMkLst>
            <pc:docMk/>
            <pc:sldMk cId="4248312438" sldId="344"/>
            <ac:picMk id="10" creationId="{ACE747A0-7CEF-CDFC-FBF4-A927361B5479}"/>
          </ac:picMkLst>
        </pc:picChg>
        <pc:extLst>
          <p:ext xmlns:p="http://schemas.openxmlformats.org/presentationml/2006/main" uri="{D6D511B9-2390-475A-947B-AFAB55BFBCF1}">
            <pc226:cmChg xmlns:pc226="http://schemas.microsoft.com/office/powerpoint/2022/06/main/command" chg="add">
              <pc226:chgData name="Laura Glover" userId="0654c38050dc99c9" providerId="LiveId" clId="{8F83EBFC-06AF-4929-9C83-A0DD99C7AED6}" dt="2023-09-13T13:43:07.835" v="435"/>
              <pc2:cmMkLst xmlns:pc2="http://schemas.microsoft.com/office/powerpoint/2019/9/main/command">
                <pc:docMk/>
                <pc:sldMk cId="4248312438" sldId="344"/>
                <pc2:cmMk id="{AE9E0D23-E850-4D1C-BE4A-22E95EA5EB6B}"/>
              </pc2:cmMkLst>
            </pc226:cmChg>
          </p:ext>
        </pc:extLst>
      </pc:sldChg>
      <pc:sldChg chg="modSp mod addCm">
        <pc:chgData name="Laura Glover" userId="0654c38050dc99c9" providerId="LiveId" clId="{8F83EBFC-06AF-4929-9C83-A0DD99C7AED6}" dt="2023-09-13T13:43:42.925" v="443"/>
        <pc:sldMkLst>
          <pc:docMk/>
          <pc:sldMk cId="3880671878" sldId="345"/>
        </pc:sldMkLst>
        <pc:spChg chg="mod">
          <ac:chgData name="Laura Glover" userId="0654c38050dc99c9" providerId="LiveId" clId="{8F83EBFC-06AF-4929-9C83-A0DD99C7AED6}" dt="2023-09-13T13:43:19.369" v="442" actId="20577"/>
          <ac:spMkLst>
            <pc:docMk/>
            <pc:sldMk cId="3880671878" sldId="345"/>
            <ac:spMk id="7" creationId="{A47428A2-01FF-1FE4-B371-7782F20A2DED}"/>
          </ac:spMkLst>
        </pc:spChg>
        <pc:extLst>
          <p:ext xmlns:p="http://schemas.openxmlformats.org/presentationml/2006/main" uri="{D6D511B9-2390-475A-947B-AFAB55BFBCF1}">
            <pc226:cmChg xmlns:pc226="http://schemas.microsoft.com/office/powerpoint/2022/06/main/command" chg="add">
              <pc226:chgData name="Laura Glover" userId="0654c38050dc99c9" providerId="LiveId" clId="{8F83EBFC-06AF-4929-9C83-A0DD99C7AED6}" dt="2023-09-13T13:43:42.925" v="443"/>
              <pc2:cmMkLst xmlns:pc2="http://schemas.microsoft.com/office/powerpoint/2019/9/main/command">
                <pc:docMk/>
                <pc:sldMk cId="3880671878" sldId="345"/>
                <pc2:cmMk id="{71B9A7E6-6F5E-446D-AF14-1DA9E98F97CD}"/>
              </pc2:cmMkLst>
            </pc226:cmChg>
          </p:ext>
        </pc:extLst>
      </pc:sldChg>
      <pc:sldChg chg="modSp mod addCm">
        <pc:chgData name="Laura Glover" userId="0654c38050dc99c9" providerId="LiveId" clId="{8F83EBFC-06AF-4929-9C83-A0DD99C7AED6}" dt="2023-09-13T13:48:54.890" v="522"/>
        <pc:sldMkLst>
          <pc:docMk/>
          <pc:sldMk cId="3758319664" sldId="346"/>
        </pc:sldMkLst>
        <pc:spChg chg="mod">
          <ac:chgData name="Laura Glover" userId="0654c38050dc99c9" providerId="LiveId" clId="{8F83EBFC-06AF-4929-9C83-A0DD99C7AED6}" dt="2023-09-13T13:45:53.656" v="478" actId="20577"/>
          <ac:spMkLst>
            <pc:docMk/>
            <pc:sldMk cId="3758319664" sldId="346"/>
            <ac:spMk id="2" creationId="{484E930D-3EAA-5EF9-C5A5-721B985D74AA}"/>
          </ac:spMkLst>
        </pc:spChg>
        <pc:spChg chg="mod">
          <ac:chgData name="Laura Glover" userId="0654c38050dc99c9" providerId="LiveId" clId="{8F83EBFC-06AF-4929-9C83-A0DD99C7AED6}" dt="2023-09-13T13:47:13.417" v="517" actId="20577"/>
          <ac:spMkLst>
            <pc:docMk/>
            <pc:sldMk cId="3758319664" sldId="346"/>
            <ac:spMk id="21" creationId="{FC2FA3FD-5FD5-7604-E01C-0ACD92DEDF89}"/>
          </ac:spMkLst>
        </pc:spChg>
        <pc:picChg chg="mod">
          <ac:chgData name="Laura Glover" userId="0654c38050dc99c9" providerId="LiveId" clId="{8F83EBFC-06AF-4929-9C83-A0DD99C7AED6}" dt="2023-09-13T13:48:36.055" v="520" actId="1076"/>
          <ac:picMkLst>
            <pc:docMk/>
            <pc:sldMk cId="3758319664" sldId="346"/>
            <ac:picMk id="8" creationId="{9755A399-E557-8E20-A307-E53AF4E56AB0}"/>
          </ac:picMkLst>
        </pc:picChg>
        <pc:picChg chg="mod">
          <ac:chgData name="Laura Glover" userId="0654c38050dc99c9" providerId="LiveId" clId="{8F83EBFC-06AF-4929-9C83-A0DD99C7AED6}" dt="2023-09-13T13:48:40.665" v="521" actId="14100"/>
          <ac:picMkLst>
            <pc:docMk/>
            <pc:sldMk cId="3758319664" sldId="346"/>
            <ac:picMk id="19" creationId="{BCFD5A44-6D81-D95A-1C18-BC4DA613E681}"/>
          </ac:picMkLst>
        </pc:picChg>
        <pc:extLst>
          <p:ext xmlns:p="http://schemas.openxmlformats.org/presentationml/2006/main" uri="{D6D511B9-2390-475A-947B-AFAB55BFBCF1}">
            <pc226:cmChg xmlns:pc226="http://schemas.microsoft.com/office/powerpoint/2022/06/main/command" chg="add">
              <pc226:chgData name="Laura Glover" userId="0654c38050dc99c9" providerId="LiveId" clId="{8F83EBFC-06AF-4929-9C83-A0DD99C7AED6}" dt="2023-09-13T13:48:54.890" v="522"/>
              <pc2:cmMkLst xmlns:pc2="http://schemas.microsoft.com/office/powerpoint/2019/9/main/command">
                <pc:docMk/>
                <pc:sldMk cId="3758319664" sldId="346"/>
                <pc2:cmMk id="{6427B1F0-9D37-45C2-B096-6A9B4024AC18}"/>
              </pc2:cmMkLst>
            </pc226:cmChg>
          </p:ext>
        </pc:extLst>
      </pc:sldChg>
      <pc:sldChg chg="modSp mod addCm">
        <pc:chgData name="Laura Glover" userId="0654c38050dc99c9" providerId="LiveId" clId="{8F83EBFC-06AF-4929-9C83-A0DD99C7AED6}" dt="2023-09-13T19:44:47.275" v="796" actId="20577"/>
        <pc:sldMkLst>
          <pc:docMk/>
          <pc:sldMk cId="910738875" sldId="347"/>
        </pc:sldMkLst>
        <pc:spChg chg="mod">
          <ac:chgData name="Laura Glover" userId="0654c38050dc99c9" providerId="LiveId" clId="{8F83EBFC-06AF-4929-9C83-A0DD99C7AED6}" dt="2023-09-13T19:41:50.107" v="690" actId="20577"/>
          <ac:spMkLst>
            <pc:docMk/>
            <pc:sldMk cId="910738875" sldId="347"/>
            <ac:spMk id="2" creationId="{6C488651-7FAA-37F0-2859-54DB3BF9FFFD}"/>
          </ac:spMkLst>
        </pc:spChg>
        <pc:spChg chg="mod">
          <ac:chgData name="Laura Glover" userId="0654c38050dc99c9" providerId="LiveId" clId="{8F83EBFC-06AF-4929-9C83-A0DD99C7AED6}" dt="2023-09-13T19:43:37.301" v="779" actId="20577"/>
          <ac:spMkLst>
            <pc:docMk/>
            <pc:sldMk cId="910738875" sldId="347"/>
            <ac:spMk id="8" creationId="{58C5805A-8EAB-F5FB-E433-F763BA17C8A5}"/>
          </ac:spMkLst>
        </pc:spChg>
        <pc:spChg chg="mod">
          <ac:chgData name="Laura Glover" userId="0654c38050dc99c9" providerId="LiveId" clId="{8F83EBFC-06AF-4929-9C83-A0DD99C7AED6}" dt="2023-09-13T19:44:34.510" v="786" actId="20577"/>
          <ac:spMkLst>
            <pc:docMk/>
            <pc:sldMk cId="910738875" sldId="347"/>
            <ac:spMk id="60" creationId="{A1FA69F5-8562-FDDE-0DC2-BD29DF8D016C}"/>
          </ac:spMkLst>
        </pc:spChg>
        <pc:spChg chg="mod">
          <ac:chgData name="Laura Glover" userId="0654c38050dc99c9" providerId="LiveId" clId="{8F83EBFC-06AF-4929-9C83-A0DD99C7AED6}" dt="2023-09-13T19:44:47.275" v="796" actId="20577"/>
          <ac:spMkLst>
            <pc:docMk/>
            <pc:sldMk cId="910738875" sldId="347"/>
            <ac:spMk id="61" creationId="{6E6ADECE-D8CE-A84B-11AD-83202BC3C047}"/>
          </ac:spMkLst>
        </pc:spChg>
        <pc:extLst>
          <p:ext xmlns:p="http://schemas.openxmlformats.org/presentationml/2006/main" uri="{D6D511B9-2390-475A-947B-AFAB55BFBCF1}">
            <pc226:cmChg xmlns:pc226="http://schemas.microsoft.com/office/powerpoint/2022/06/main/command" chg="add">
              <pc226:chgData name="Laura Glover" userId="0654c38050dc99c9" providerId="LiveId" clId="{8F83EBFC-06AF-4929-9C83-A0DD99C7AED6}" dt="2023-09-13T19:44:04.730" v="780"/>
              <pc2:cmMkLst xmlns:pc2="http://schemas.microsoft.com/office/powerpoint/2019/9/main/command">
                <pc:docMk/>
                <pc:sldMk cId="910738875" sldId="347"/>
                <pc2:cmMk id="{66EA9E8B-9981-4581-B216-08716EF71CEC}"/>
              </pc2:cmMkLst>
            </pc226:cmChg>
          </p:ext>
        </pc:extLst>
      </pc:sldChg>
      <pc:sldChg chg="modSp mod addCm">
        <pc:chgData name="Laura Glover" userId="0654c38050dc99c9" providerId="LiveId" clId="{8F83EBFC-06AF-4929-9C83-A0DD99C7AED6}" dt="2023-09-13T19:41:38.164" v="688"/>
        <pc:sldMkLst>
          <pc:docMk/>
          <pc:sldMk cId="3270404829" sldId="348"/>
        </pc:sldMkLst>
        <pc:spChg chg="mod">
          <ac:chgData name="Laura Glover" userId="0654c38050dc99c9" providerId="LiveId" clId="{8F83EBFC-06AF-4929-9C83-A0DD99C7AED6}" dt="2023-09-13T19:41:12.428" v="687" actId="313"/>
          <ac:spMkLst>
            <pc:docMk/>
            <pc:sldMk cId="3270404829" sldId="348"/>
            <ac:spMk id="7" creationId="{7E4E59A7-03FB-1A00-40C8-0E9950D40B7A}"/>
          </ac:spMkLst>
        </pc:spChg>
        <pc:extLst>
          <p:ext xmlns:p="http://schemas.openxmlformats.org/presentationml/2006/main" uri="{D6D511B9-2390-475A-947B-AFAB55BFBCF1}">
            <pc226:cmChg xmlns:pc226="http://schemas.microsoft.com/office/powerpoint/2022/06/main/command" chg="add">
              <pc226:chgData name="Laura Glover" userId="0654c38050dc99c9" providerId="LiveId" clId="{8F83EBFC-06AF-4929-9C83-A0DD99C7AED6}" dt="2023-09-13T19:41:38.164" v="688"/>
              <pc2:cmMkLst xmlns:pc2="http://schemas.microsoft.com/office/powerpoint/2019/9/main/command">
                <pc:docMk/>
                <pc:sldMk cId="3270404829" sldId="348"/>
                <pc2:cmMk id="{31C5412A-99A7-449E-A5F2-DB733AA856D9}"/>
              </pc2:cmMkLst>
            </pc226:cmChg>
          </p:ext>
        </pc:extLst>
      </pc:sldChg>
      <pc:sldChg chg="modSp mod addCm">
        <pc:chgData name="Laura Glover" userId="0654c38050dc99c9" providerId="LiveId" clId="{8F83EBFC-06AF-4929-9C83-A0DD99C7AED6}" dt="2023-09-13T19:39:39.269" v="629" actId="20577"/>
        <pc:sldMkLst>
          <pc:docMk/>
          <pc:sldMk cId="1111157036" sldId="349"/>
        </pc:sldMkLst>
        <pc:spChg chg="mod">
          <ac:chgData name="Laura Glover" userId="0654c38050dc99c9" providerId="LiveId" clId="{8F83EBFC-06AF-4929-9C83-A0DD99C7AED6}" dt="2023-09-13T19:39:39.269" v="629" actId="20577"/>
          <ac:spMkLst>
            <pc:docMk/>
            <pc:sldMk cId="1111157036" sldId="349"/>
            <ac:spMk id="11" creationId="{CA475F0B-6B30-D085-7F27-CAACF7991D83}"/>
          </ac:spMkLst>
        </pc:spChg>
        <pc:picChg chg="mod">
          <ac:chgData name="Laura Glover" userId="0654c38050dc99c9" providerId="LiveId" clId="{8F83EBFC-06AF-4929-9C83-A0DD99C7AED6}" dt="2023-09-13T13:50:02.167" v="523" actId="14100"/>
          <ac:picMkLst>
            <pc:docMk/>
            <pc:sldMk cId="1111157036" sldId="349"/>
            <ac:picMk id="9" creationId="{D632DFFE-7DF9-A927-422F-DA265082BDE1}"/>
          </ac:picMkLst>
        </pc:picChg>
        <pc:extLst>
          <p:ext xmlns:p="http://schemas.openxmlformats.org/presentationml/2006/main" uri="{D6D511B9-2390-475A-947B-AFAB55BFBCF1}">
            <pc226:cmChg xmlns:pc226="http://schemas.microsoft.com/office/powerpoint/2022/06/main/command" chg="add">
              <pc226:chgData name="Laura Glover" userId="0654c38050dc99c9" providerId="LiveId" clId="{8F83EBFC-06AF-4929-9C83-A0DD99C7AED6}" dt="2023-09-13T13:50:28.454" v="524"/>
              <pc2:cmMkLst xmlns:pc2="http://schemas.microsoft.com/office/powerpoint/2019/9/main/command">
                <pc:docMk/>
                <pc:sldMk cId="1111157036" sldId="349"/>
                <pc2:cmMk id="{673D2C2B-7B4D-4957-8C13-B43DCFE01863}"/>
              </pc2:cmMkLst>
            </pc226:cmChg>
          </p:ext>
        </pc:ext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10/3/2023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pinterest.co.uk/pin/307441112052067108/"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alanlewis-masterthatcher.co.uk/thatching-explained.html"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https://www.pinterest.co.uk/pin/307441112052067108/</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6021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http://www.alanlewis-masterthatcher.co.uk/thatching-explained.html</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a:p>
        </p:txBody>
      </p:sp>
    </p:spTree>
    <p:extLst>
      <p:ext uri="{BB962C8B-B14F-4D97-AF65-F5344CB8AC3E}">
        <p14:creationId xmlns:p14="http://schemas.microsoft.com/office/powerpoint/2010/main" val="23893633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Websites referred to:</a:t>
            </a:r>
          </a:p>
          <a:p>
            <a:pPr>
              <a:lnSpc>
                <a:spcPct val="107000"/>
              </a:lnSpc>
              <a:spcAft>
                <a:spcPts val="800"/>
              </a:spcAft>
            </a:pPr>
            <a:r>
              <a:rPr lang="en-GB" sz="1800" kern="100" dirty="0">
                <a:effectLst/>
                <a:latin typeface="Calibri" panose="020F0502020204030204" pitchFamily="34" charset="0"/>
                <a:ea typeface="Calibri" panose="020F0502020204030204" pitchFamily="34" charset="0"/>
                <a:cs typeface="Arial" panose="020B0604020202020204" pitchFamily="34" charset="0"/>
              </a:rPr>
              <a:t>https://www.geocities.ws/xpf51/HVFRAMING/framing_angle_hip.html </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GB" sz="1800" kern="100" dirty="0">
                <a:effectLst/>
                <a:latin typeface="Calibri" panose="020F0502020204030204" pitchFamily="34" charset="0"/>
                <a:ea typeface="Calibri" panose="020F0502020204030204" pitchFamily="34" charset="0"/>
                <a:cs typeface="Arial" panose="020B0604020202020204" pitchFamily="34" charset="0"/>
              </a:rPr>
              <a:t>https://www.carpentry-pro-framer.com/rafter-cuts.html</a:t>
            </a: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https://hammerandhand.com/field-notes/yamhill-vineyard-residence-rafters-set-for-pyramidal-hip-roof/</a:t>
            </a:r>
          </a:p>
        </p:txBody>
      </p:sp>
      <p:sp>
        <p:nvSpPr>
          <p:cNvPr id="4" name="Slide Number Placeholder 3"/>
          <p:cNvSpPr>
            <a:spLocks noGrp="1"/>
          </p:cNvSpPr>
          <p:nvPr>
            <p:ph type="sldNum" sz="quarter" idx="5"/>
          </p:nvPr>
        </p:nvSpPr>
        <p:spPr/>
        <p:txBody>
          <a:bodyPr/>
          <a:lstStyle/>
          <a:p>
            <a:fld id="{1D847933-502B-D146-9428-3DDD196AD935}" type="slidenum">
              <a:rPr lang="en-GB" smtClean="0"/>
              <a:pPr/>
              <a:t>20</a:t>
            </a:fld>
            <a:endParaRPr lang="en-GB"/>
          </a:p>
        </p:txBody>
      </p:sp>
    </p:spTree>
    <p:extLst>
      <p:ext uri="{BB962C8B-B14F-4D97-AF65-F5344CB8AC3E}">
        <p14:creationId xmlns:p14="http://schemas.microsoft.com/office/powerpoint/2010/main" val="15456220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2023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22</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Construction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s://www.pinterest.co.uk/pin/307441112052067108/"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hyperlink" Target="http://www.alanlewis-masterthatcher.co.uk/thatching-explained.html" TargetMode="External"/><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hyperlink" Target="https://hammerandhand.com/field-notes/yamhill-vineyard-residence-rafters-set-for-pyramidal-hip-roof/" TargetMode="External"/><Relationship Id="rId7" Type="http://schemas.openxmlformats.org/officeDocument/2006/relationships/hyperlink" Target="http://www.geocities.ws/xpf51/HVFRAMING/framing_angle_hip.html"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s://www.carpentry-pro-framer.com/rafter-cuts.html" TargetMode="External"/><Relationship Id="rId5" Type="http://schemas.openxmlformats.org/officeDocument/2006/relationships/image" Target="../media/image260.png"/></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commons.wikimedia.org/wiki/File:Cruck.JPG" TargetMode="External"/><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hyperlink" Target="https://commons.wikimedia.org/wiki/File:Penrhyn_Slate_Quarries_(1131579).jpg"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202: Changing practices over time</a:t>
            </a:r>
          </a:p>
        </p:txBody>
      </p:sp>
      <p:sp>
        <p:nvSpPr>
          <p:cNvPr id="2053" name="Rectangle 15"/>
          <p:cNvSpPr>
            <a:spLocks noGrp="1" noChangeArrowheads="1"/>
          </p:cNvSpPr>
          <p:nvPr>
            <p:ph type="title"/>
          </p:nvPr>
        </p:nvSpPr>
        <p:spPr>
          <a:xfrm>
            <a:off x="457200" y="3160294"/>
            <a:ext cx="8153400" cy="2495273"/>
          </a:xfrm>
        </p:spPr>
        <p:txBody>
          <a:bodyPr anchor="t"/>
          <a:lstStyle/>
          <a:p>
            <a:pPr eaLnBrk="1" hangingPunct="1"/>
            <a:r>
              <a:rPr lang="en-GB">
                <a:ea typeface="ＭＳ Ｐゴシック" pitchFamily="-105" charset="-128"/>
                <a:cs typeface="ＭＳ Ｐゴシック" pitchFamily="-105" charset="-128"/>
              </a:rPr>
              <a:t>PowerPoint 1: Pre-1919 </a:t>
            </a:r>
            <a:r>
              <a:rPr lang="en-GB" dirty="0">
                <a:ea typeface="ＭＳ Ｐゴシック" pitchFamily="-105" charset="-128"/>
                <a:cs typeface="ＭＳ Ｐゴシック" pitchFamily="-105" charset="-128"/>
              </a:rPr>
              <a:t>construction methods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Materials: Slate roofs (continued)</a:t>
            </a:r>
          </a:p>
        </p:txBody>
      </p:sp>
      <p:sp>
        <p:nvSpPr>
          <p:cNvPr id="7" name="TextBox 6">
            <a:extLst>
              <a:ext uri="{FF2B5EF4-FFF2-40B4-BE49-F238E27FC236}">
                <a16:creationId xmlns:a16="http://schemas.microsoft.com/office/drawing/2014/main" id="{A47428A2-01FF-1FE4-B371-7782F20A2DED}"/>
              </a:ext>
            </a:extLst>
          </p:cNvPr>
          <p:cNvSpPr txBox="1"/>
          <p:nvPr/>
        </p:nvSpPr>
        <p:spPr>
          <a:xfrm>
            <a:off x="421779" y="1412776"/>
            <a:ext cx="2640874" cy="2862322"/>
          </a:xfrm>
          <a:prstGeom prst="rect">
            <a:avLst/>
          </a:prstGeom>
          <a:noFill/>
        </p:spPr>
        <p:txBody>
          <a:bodyPr wrap="square" rtlCol="0">
            <a:spAutoFit/>
          </a:bodyPr>
          <a:lstStyle/>
          <a:p>
            <a:r>
              <a:rPr lang="en-GB" dirty="0"/>
              <a:t>We frequently see it used to provide a weatherproof covering for roofs after the rock has been split into slates of the required size. </a:t>
            </a:r>
          </a:p>
          <a:p>
            <a:endParaRPr lang="en-GB" dirty="0"/>
          </a:p>
          <a:p>
            <a:endParaRPr lang="en-GB" dirty="0"/>
          </a:p>
        </p:txBody>
      </p:sp>
      <p:pic>
        <p:nvPicPr>
          <p:cNvPr id="3" name="Picture 2" descr="A roof of a building&#10;&#10;Description automatically generated">
            <a:extLst>
              <a:ext uri="{FF2B5EF4-FFF2-40B4-BE49-F238E27FC236}">
                <a16:creationId xmlns:a16="http://schemas.microsoft.com/office/drawing/2014/main" id="{8EA30EF7-A49B-BEA6-DDE4-A805304167B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915562" y="1700808"/>
            <a:ext cx="4752528" cy="3096344"/>
          </a:xfrm>
          <a:prstGeom prst="rect">
            <a:avLst/>
          </a:prstGeom>
        </p:spPr>
      </p:pic>
      <p:sp>
        <p:nvSpPr>
          <p:cNvPr id="6" name="TextBox 5">
            <a:extLst>
              <a:ext uri="{FF2B5EF4-FFF2-40B4-BE49-F238E27FC236}">
                <a16:creationId xmlns:a16="http://schemas.microsoft.com/office/drawing/2014/main" id="{55751A30-725C-5C7D-C13C-5AB39CE85E8F}"/>
              </a:ext>
            </a:extLst>
          </p:cNvPr>
          <p:cNvSpPr txBox="1"/>
          <p:nvPr/>
        </p:nvSpPr>
        <p:spPr>
          <a:xfrm>
            <a:off x="5273761" y="4829025"/>
            <a:ext cx="2036129" cy="246221"/>
          </a:xfrm>
          <a:prstGeom prst="rect">
            <a:avLst/>
          </a:prstGeom>
          <a:noFill/>
        </p:spPr>
        <p:txBody>
          <a:bodyPr wrap="square" rtlCol="0">
            <a:spAutoFit/>
          </a:bodyPr>
          <a:lstStyle/>
          <a:p>
            <a:pPr algn="ctr"/>
            <a:r>
              <a:rPr lang="en-GB" sz="1000" dirty="0"/>
              <a:t>Photograph by Chris Messenger</a:t>
            </a:r>
          </a:p>
        </p:txBody>
      </p:sp>
    </p:spTree>
    <p:extLst>
      <p:ext uri="{BB962C8B-B14F-4D97-AF65-F5344CB8AC3E}">
        <p14:creationId xmlns:p14="http://schemas.microsoft.com/office/powerpoint/2010/main" val="25659462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Materials: Slate roofs (continued)</a:t>
            </a:r>
          </a:p>
        </p:txBody>
      </p:sp>
      <p:sp>
        <p:nvSpPr>
          <p:cNvPr id="9" name="TextBox 8">
            <a:extLst>
              <a:ext uri="{FF2B5EF4-FFF2-40B4-BE49-F238E27FC236}">
                <a16:creationId xmlns:a16="http://schemas.microsoft.com/office/drawing/2014/main" id="{53F09A60-C517-5093-65CA-61F04F49A0A5}"/>
              </a:ext>
            </a:extLst>
          </p:cNvPr>
          <p:cNvSpPr txBox="1"/>
          <p:nvPr/>
        </p:nvSpPr>
        <p:spPr>
          <a:xfrm>
            <a:off x="395536" y="1466775"/>
            <a:ext cx="5616624" cy="3539430"/>
          </a:xfrm>
          <a:prstGeom prst="rect">
            <a:avLst/>
          </a:prstGeom>
          <a:noFill/>
        </p:spPr>
        <p:txBody>
          <a:bodyPr wrap="square" rtlCol="0">
            <a:spAutoFit/>
          </a:bodyPr>
          <a:lstStyle/>
          <a:p>
            <a:r>
              <a:rPr lang="en-GB" sz="1600" dirty="0"/>
              <a:t>Slates are dressed from the bed of the slate to show a riven edge on the face of the slate. On mitred slating, the slate is dressed from the face of the slate.</a:t>
            </a:r>
          </a:p>
          <a:p>
            <a:endParaRPr lang="en-GB" sz="1600" dirty="0"/>
          </a:p>
          <a:p>
            <a:r>
              <a:rPr lang="en-GB" sz="1600" dirty="0"/>
              <a:t>Cut and dressed slates can be laid in regular courses or diminishing courses.</a:t>
            </a:r>
            <a:r>
              <a:rPr lang="en-US" altLang="en-US" sz="1600" dirty="0">
                <a:latin typeface="Arial" panose="020B0604020202020204" pitchFamily="34" charset="0"/>
                <a:cs typeface="Arial" panose="020B0604020202020204" pitchFamily="34" charset="0"/>
              </a:rPr>
              <a:t> </a:t>
            </a:r>
          </a:p>
          <a:p>
            <a:endParaRPr lang="en-US" altLang="en-US" sz="1600" dirty="0">
              <a:latin typeface="Arial" panose="020B0604020202020204" pitchFamily="34" charset="0"/>
              <a:cs typeface="Arial" panose="020B0604020202020204" pitchFamily="34" charset="0"/>
            </a:endParaRPr>
          </a:p>
          <a:p>
            <a:r>
              <a:rPr lang="en-US" altLang="en-US" sz="1600" dirty="0">
                <a:latin typeface="Arial" panose="020B0604020202020204" pitchFamily="34" charset="0"/>
                <a:cs typeface="Arial" panose="020B0604020202020204" pitchFamily="34" charset="0"/>
              </a:rPr>
              <a:t>When laying the slates, it is important to use a variety of widths and to keep at least 75mm (3 inches) side-lap (no less than the head-lap used). </a:t>
            </a:r>
          </a:p>
          <a:p>
            <a:endParaRPr lang="en-US" altLang="en-US" sz="1600" dirty="0">
              <a:latin typeface="Arial" panose="020B0604020202020204" pitchFamily="34" charset="0"/>
              <a:cs typeface="Arial" panose="020B0604020202020204" pitchFamily="34" charset="0"/>
            </a:endParaRPr>
          </a:p>
          <a:p>
            <a:r>
              <a:rPr lang="en-US" altLang="en-US" sz="1600" dirty="0">
                <a:latin typeface="Arial" panose="020B0604020202020204" pitchFamily="34" charset="0"/>
                <a:cs typeface="Arial" panose="020B0604020202020204" pitchFamily="34" charset="0"/>
              </a:rPr>
              <a:t>Head lap is the distance the slate overlaps, not with the slate below but with the slate below that, to keep the roof watertight.</a:t>
            </a:r>
            <a:endParaRPr lang="en-GB" sz="1600" dirty="0"/>
          </a:p>
        </p:txBody>
      </p:sp>
      <p:pic>
        <p:nvPicPr>
          <p:cNvPr id="4" name="Picture 8" descr="C:\Users\cmessenger\Desktop\FRB2A WBE\SAM_0866.JPG">
            <a:extLst>
              <a:ext uri="{FF2B5EF4-FFF2-40B4-BE49-F238E27FC236}">
                <a16:creationId xmlns:a16="http://schemas.microsoft.com/office/drawing/2014/main" id="{DBB85ADE-BA51-35DB-0206-71CC371717D2}"/>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182112" y="1772816"/>
            <a:ext cx="2504688" cy="2940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763EE687-5911-7FB2-E7EE-28A38DA5A744}"/>
              </a:ext>
            </a:extLst>
          </p:cNvPr>
          <p:cNvSpPr txBox="1"/>
          <p:nvPr/>
        </p:nvSpPr>
        <p:spPr>
          <a:xfrm>
            <a:off x="6416391" y="4722751"/>
            <a:ext cx="2036129" cy="246221"/>
          </a:xfrm>
          <a:prstGeom prst="rect">
            <a:avLst/>
          </a:prstGeom>
          <a:noFill/>
        </p:spPr>
        <p:txBody>
          <a:bodyPr wrap="square" rtlCol="0">
            <a:spAutoFit/>
          </a:bodyPr>
          <a:lstStyle/>
          <a:p>
            <a:pPr algn="ctr"/>
            <a:r>
              <a:rPr lang="en-GB" sz="1000" dirty="0"/>
              <a:t>Photograph by Chris Messenger</a:t>
            </a:r>
          </a:p>
        </p:txBody>
      </p:sp>
      <p:sp>
        <p:nvSpPr>
          <p:cNvPr id="3" name="TextBox 2">
            <a:extLst>
              <a:ext uri="{FF2B5EF4-FFF2-40B4-BE49-F238E27FC236}">
                <a16:creationId xmlns:a16="http://schemas.microsoft.com/office/drawing/2014/main" id="{552C17AD-A252-A140-AD0A-88A23DE846C3}"/>
              </a:ext>
            </a:extLst>
          </p:cNvPr>
          <p:cNvSpPr txBox="1"/>
          <p:nvPr/>
        </p:nvSpPr>
        <p:spPr>
          <a:xfrm>
            <a:off x="395536" y="4819263"/>
            <a:ext cx="6336704" cy="1077218"/>
          </a:xfrm>
          <a:prstGeom prst="rect">
            <a:avLst/>
          </a:prstGeom>
          <a:noFill/>
        </p:spPr>
        <p:txBody>
          <a:bodyPr wrap="square" rtlCol="0">
            <a:spAutoFit/>
          </a:bodyPr>
          <a:lstStyle/>
          <a:p>
            <a:br>
              <a:rPr lang="en-US" altLang="en-US" sz="1600" dirty="0">
                <a:latin typeface="Arial" panose="020B0604020202020204" pitchFamily="34" charset="0"/>
                <a:cs typeface="Arial" panose="020B0604020202020204" pitchFamily="34" charset="0"/>
              </a:rPr>
            </a:br>
            <a:r>
              <a:rPr lang="en-US" altLang="en-US" sz="1600" dirty="0">
                <a:latin typeface="Arial" panose="020B0604020202020204" pitchFamily="34" charset="0"/>
                <a:cs typeface="Arial" panose="020B0604020202020204" pitchFamily="34" charset="0"/>
              </a:rPr>
              <a:t>Narrow slates, known as ‘backs’, should be seamed in on the next course above. It is advisable to lay the tails to a struck chalk line on the course below, to keep a straight and uniform margin.</a:t>
            </a:r>
            <a:endParaRPr lang="en-GB" sz="1600" dirty="0"/>
          </a:p>
        </p:txBody>
      </p:sp>
    </p:spTree>
    <p:extLst>
      <p:ext uri="{BB962C8B-B14F-4D97-AF65-F5344CB8AC3E}">
        <p14:creationId xmlns:p14="http://schemas.microsoft.com/office/powerpoint/2010/main" val="9044838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Tools</a:t>
            </a:r>
          </a:p>
        </p:txBody>
      </p:sp>
      <p:sp>
        <p:nvSpPr>
          <p:cNvPr id="7" name="TextBox 6">
            <a:extLst>
              <a:ext uri="{FF2B5EF4-FFF2-40B4-BE49-F238E27FC236}">
                <a16:creationId xmlns:a16="http://schemas.microsoft.com/office/drawing/2014/main" id="{A47428A2-01FF-1FE4-B371-7782F20A2DED}"/>
              </a:ext>
            </a:extLst>
          </p:cNvPr>
          <p:cNvSpPr txBox="1"/>
          <p:nvPr/>
        </p:nvSpPr>
        <p:spPr>
          <a:xfrm>
            <a:off x="415153" y="1504696"/>
            <a:ext cx="7829253" cy="707886"/>
          </a:xfrm>
          <a:prstGeom prst="rect">
            <a:avLst/>
          </a:prstGeom>
          <a:noFill/>
        </p:spPr>
        <p:txBody>
          <a:bodyPr wrap="square" rtlCol="0">
            <a:spAutoFit/>
          </a:bodyPr>
          <a:lstStyle/>
          <a:p>
            <a:r>
              <a:rPr lang="en-GB" dirty="0"/>
              <a:t>Power tools as we know them today were not available in the past. A range of hand tools were used.  </a:t>
            </a:r>
          </a:p>
        </p:txBody>
      </p:sp>
      <p:sp>
        <p:nvSpPr>
          <p:cNvPr id="3" name="TextBox 2">
            <a:extLst>
              <a:ext uri="{FF2B5EF4-FFF2-40B4-BE49-F238E27FC236}">
                <a16:creationId xmlns:a16="http://schemas.microsoft.com/office/drawing/2014/main" id="{E838BB86-D311-4CA3-9E5A-7E6B174466A0}"/>
              </a:ext>
            </a:extLst>
          </p:cNvPr>
          <p:cNvSpPr txBox="1"/>
          <p:nvPr/>
        </p:nvSpPr>
        <p:spPr>
          <a:xfrm>
            <a:off x="399148" y="2326690"/>
            <a:ext cx="3524780" cy="2246769"/>
          </a:xfrm>
          <a:prstGeom prst="rect">
            <a:avLst/>
          </a:prstGeom>
          <a:noFill/>
        </p:spPr>
        <p:txBody>
          <a:bodyPr wrap="square" rtlCol="0">
            <a:spAutoFit/>
          </a:bodyPr>
          <a:lstStyle/>
          <a:p>
            <a:r>
              <a:rPr lang="en-GB" dirty="0"/>
              <a:t>The slater’s basic tools were: </a:t>
            </a:r>
          </a:p>
          <a:p>
            <a:pPr marL="285750" indent="-285750">
              <a:buFont typeface="Arial" panose="020B0604020202020204" pitchFamily="34" charset="0"/>
              <a:buChar char="•"/>
            </a:pPr>
            <a:r>
              <a:rPr lang="en-GB" dirty="0"/>
              <a:t>a slate knife </a:t>
            </a:r>
          </a:p>
          <a:p>
            <a:pPr marL="285750" indent="-285750">
              <a:buFont typeface="Arial" panose="020B0604020202020204" pitchFamily="34" charset="0"/>
              <a:buChar char="•"/>
            </a:pPr>
            <a:r>
              <a:rPr lang="en-GB" dirty="0"/>
              <a:t>a break iron</a:t>
            </a:r>
          </a:p>
          <a:p>
            <a:pPr marL="285750" indent="-285750">
              <a:buFont typeface="Arial" panose="020B0604020202020204" pitchFamily="34" charset="0"/>
              <a:buChar char="•"/>
            </a:pPr>
            <a:r>
              <a:rPr lang="en-GB" dirty="0"/>
              <a:t>a hole scribe. </a:t>
            </a:r>
          </a:p>
          <a:p>
            <a:endParaRPr lang="en-GB" dirty="0"/>
          </a:p>
          <a:p>
            <a:r>
              <a:rPr lang="en-GB" dirty="0"/>
              <a:t>These tools have changed very little over many years.</a:t>
            </a:r>
          </a:p>
        </p:txBody>
      </p:sp>
      <p:pic>
        <p:nvPicPr>
          <p:cNvPr id="5" name="Picture 4" descr="A group of men in overalls holding shovels and shovels&#10;&#10;Description automatically generated">
            <a:extLst>
              <a:ext uri="{FF2B5EF4-FFF2-40B4-BE49-F238E27FC236}">
                <a16:creationId xmlns:a16="http://schemas.microsoft.com/office/drawing/2014/main" id="{ADD68A16-6963-7BB8-B266-25E76D7CF91C}"/>
              </a:ext>
            </a:extLst>
          </p:cNvPr>
          <p:cNvPicPr>
            <a:picLocks noChangeAspect="1"/>
          </p:cNvPicPr>
          <p:nvPr/>
        </p:nvPicPr>
        <p:blipFill>
          <a:blip r:embed="rId2"/>
          <a:stretch>
            <a:fillRect/>
          </a:stretch>
        </p:blipFill>
        <p:spPr>
          <a:xfrm>
            <a:off x="4427984" y="2029490"/>
            <a:ext cx="3960440" cy="2665457"/>
          </a:xfrm>
          <a:prstGeom prst="rect">
            <a:avLst/>
          </a:prstGeom>
        </p:spPr>
      </p:pic>
      <p:sp>
        <p:nvSpPr>
          <p:cNvPr id="6" name="TextBox 5">
            <a:extLst>
              <a:ext uri="{FF2B5EF4-FFF2-40B4-BE49-F238E27FC236}">
                <a16:creationId xmlns:a16="http://schemas.microsoft.com/office/drawing/2014/main" id="{CF856D47-F21F-0BDC-3C65-6A48188DD5EA}"/>
              </a:ext>
            </a:extLst>
          </p:cNvPr>
          <p:cNvSpPr txBox="1"/>
          <p:nvPr/>
        </p:nvSpPr>
        <p:spPr>
          <a:xfrm>
            <a:off x="4427983" y="4694947"/>
            <a:ext cx="3960439" cy="246221"/>
          </a:xfrm>
          <a:prstGeom prst="rect">
            <a:avLst/>
          </a:prstGeom>
          <a:noFill/>
        </p:spPr>
        <p:txBody>
          <a:bodyPr wrap="square">
            <a:spAutoFit/>
          </a:bodyPr>
          <a:lstStyle/>
          <a:p>
            <a:pPr algn="ctr"/>
            <a:r>
              <a:rPr lang="en-GB" sz="1000" dirty="0"/>
              <a:t>Courtesy of </a:t>
            </a:r>
            <a:r>
              <a:rPr lang="en-GB" sz="1000" dirty="0" err="1"/>
              <a:t>Amgueddfa</a:t>
            </a:r>
            <a:r>
              <a:rPr lang="en-GB" sz="1000" dirty="0"/>
              <a:t> Cymru – National Museum Wales</a:t>
            </a:r>
          </a:p>
        </p:txBody>
      </p:sp>
    </p:spTree>
    <p:extLst>
      <p:ext uri="{BB962C8B-B14F-4D97-AF65-F5344CB8AC3E}">
        <p14:creationId xmlns:p14="http://schemas.microsoft.com/office/powerpoint/2010/main" val="38182459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4114800" cy="382588"/>
          </a:xfrm>
        </p:spPr>
        <p:txBody>
          <a:bodyPr/>
          <a:lstStyle/>
          <a:p>
            <a:r>
              <a:rPr lang="en-US" dirty="0"/>
              <a:t>Setting out processes</a:t>
            </a:r>
          </a:p>
        </p:txBody>
      </p:sp>
      <p:sp>
        <p:nvSpPr>
          <p:cNvPr id="7" name="TextBox 6">
            <a:extLst>
              <a:ext uri="{FF2B5EF4-FFF2-40B4-BE49-F238E27FC236}">
                <a16:creationId xmlns:a16="http://schemas.microsoft.com/office/drawing/2014/main" id="{A47428A2-01FF-1FE4-B371-7782F20A2DED}"/>
              </a:ext>
            </a:extLst>
          </p:cNvPr>
          <p:cNvSpPr txBox="1"/>
          <p:nvPr/>
        </p:nvSpPr>
        <p:spPr>
          <a:xfrm>
            <a:off x="395536" y="1412776"/>
            <a:ext cx="3384376" cy="3170099"/>
          </a:xfrm>
          <a:prstGeom prst="rect">
            <a:avLst/>
          </a:prstGeom>
          <a:noFill/>
        </p:spPr>
        <p:txBody>
          <a:bodyPr wrap="square" rtlCol="0">
            <a:spAutoFit/>
          </a:bodyPr>
          <a:lstStyle/>
          <a:p>
            <a:r>
              <a:rPr lang="en-GB" dirty="0"/>
              <a:t>Setting out the roof for slate includes a greater range of measuring and setting out processes in preparation for the slate roof.</a:t>
            </a:r>
          </a:p>
          <a:p>
            <a:endParaRPr lang="en-GB" dirty="0"/>
          </a:p>
          <a:p>
            <a:r>
              <a:rPr lang="en-GB" dirty="0"/>
              <a:t>Slates need to be graded into thick, medium and thin to ensure a well laid roof </a:t>
            </a:r>
            <a:br>
              <a:rPr lang="en-GB" dirty="0"/>
            </a:br>
            <a:r>
              <a:rPr lang="en-GB" dirty="0"/>
              <a:t>is installed.</a:t>
            </a:r>
          </a:p>
        </p:txBody>
      </p:sp>
      <p:pic>
        <p:nvPicPr>
          <p:cNvPr id="10" name="Picture 9" descr="A drawing of a diagram on a black surface&#10;&#10;Description automatically generated">
            <a:extLst>
              <a:ext uri="{FF2B5EF4-FFF2-40B4-BE49-F238E27FC236}">
                <a16:creationId xmlns:a16="http://schemas.microsoft.com/office/drawing/2014/main" id="{ACE747A0-7CEF-CDFC-FBF4-A927361B547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39952" y="1390588"/>
            <a:ext cx="4433107" cy="3759224"/>
          </a:xfrm>
          <a:prstGeom prst="rect">
            <a:avLst/>
          </a:prstGeom>
        </p:spPr>
      </p:pic>
    </p:spTree>
    <p:extLst>
      <p:ext uri="{BB962C8B-B14F-4D97-AF65-F5344CB8AC3E}">
        <p14:creationId xmlns:p14="http://schemas.microsoft.com/office/powerpoint/2010/main" val="42483124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Techniques</a:t>
            </a:r>
          </a:p>
        </p:txBody>
      </p:sp>
      <p:sp>
        <p:nvSpPr>
          <p:cNvPr id="7" name="TextBox 6">
            <a:extLst>
              <a:ext uri="{FF2B5EF4-FFF2-40B4-BE49-F238E27FC236}">
                <a16:creationId xmlns:a16="http://schemas.microsoft.com/office/drawing/2014/main" id="{A47428A2-01FF-1FE4-B371-7782F20A2DED}"/>
              </a:ext>
            </a:extLst>
          </p:cNvPr>
          <p:cNvSpPr txBox="1"/>
          <p:nvPr/>
        </p:nvSpPr>
        <p:spPr>
          <a:xfrm>
            <a:off x="408614" y="1411878"/>
            <a:ext cx="8339850" cy="707886"/>
          </a:xfrm>
          <a:prstGeom prst="rect">
            <a:avLst/>
          </a:prstGeom>
          <a:noFill/>
        </p:spPr>
        <p:txBody>
          <a:bodyPr wrap="square" rtlCol="0">
            <a:spAutoFit/>
          </a:bodyPr>
          <a:lstStyle/>
          <a:p>
            <a:r>
              <a:rPr lang="en-GB" dirty="0"/>
              <a:t>Working methods and techniques for preparing and setting out slate roofs have changed very little since pre-1919. </a:t>
            </a:r>
          </a:p>
        </p:txBody>
      </p:sp>
      <p:sp>
        <p:nvSpPr>
          <p:cNvPr id="4" name="TextBox 3">
            <a:extLst>
              <a:ext uri="{FF2B5EF4-FFF2-40B4-BE49-F238E27FC236}">
                <a16:creationId xmlns:a16="http://schemas.microsoft.com/office/drawing/2014/main" id="{AD1B4DE7-3553-6084-E7BC-FE25C6369E3D}"/>
              </a:ext>
            </a:extLst>
          </p:cNvPr>
          <p:cNvSpPr txBox="1"/>
          <p:nvPr/>
        </p:nvSpPr>
        <p:spPr>
          <a:xfrm>
            <a:off x="2286000" y="3573016"/>
            <a:ext cx="4572000" cy="707886"/>
          </a:xfrm>
          <a:prstGeom prst="rect">
            <a:avLst/>
          </a:prstGeom>
          <a:noFill/>
          <a:ln>
            <a:solidFill>
              <a:schemeClr val="tx1"/>
            </a:solidFill>
          </a:ln>
        </p:spPr>
        <p:txBody>
          <a:bodyPr wrap="square">
            <a:spAutoFit/>
          </a:bodyPr>
          <a:lstStyle/>
          <a:p>
            <a:pPr algn="ctr"/>
            <a:r>
              <a:rPr lang="en-US" dirty="0">
                <a:hlinkClick r:id="rId3"/>
              </a:rPr>
              <a:t>Take a look at a labelled diagram of the structure of a slate roof.</a:t>
            </a:r>
            <a:endParaRPr lang="en-GB" dirty="0"/>
          </a:p>
        </p:txBody>
      </p:sp>
    </p:spTree>
    <p:extLst>
      <p:ext uri="{BB962C8B-B14F-4D97-AF65-F5344CB8AC3E}">
        <p14:creationId xmlns:p14="http://schemas.microsoft.com/office/powerpoint/2010/main" val="38806718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Protecting the fabric of the building</a:t>
            </a:r>
          </a:p>
        </p:txBody>
      </p:sp>
      <p:sp>
        <p:nvSpPr>
          <p:cNvPr id="7" name="TextBox 6">
            <a:extLst>
              <a:ext uri="{FF2B5EF4-FFF2-40B4-BE49-F238E27FC236}">
                <a16:creationId xmlns:a16="http://schemas.microsoft.com/office/drawing/2014/main" id="{A47428A2-01FF-1FE4-B371-7782F20A2DED}"/>
              </a:ext>
            </a:extLst>
          </p:cNvPr>
          <p:cNvSpPr txBox="1"/>
          <p:nvPr/>
        </p:nvSpPr>
        <p:spPr>
          <a:xfrm>
            <a:off x="408614" y="1412776"/>
            <a:ext cx="7494489" cy="707886"/>
          </a:xfrm>
          <a:prstGeom prst="rect">
            <a:avLst/>
          </a:prstGeom>
          <a:noFill/>
        </p:spPr>
        <p:txBody>
          <a:bodyPr wrap="square" rtlCol="0">
            <a:spAutoFit/>
          </a:bodyPr>
          <a:lstStyle/>
          <a:p>
            <a:r>
              <a:rPr lang="en-GB" dirty="0"/>
              <a:t>Slate roofs have provided a long-lasting weathering to buildings for many years.  </a:t>
            </a:r>
          </a:p>
        </p:txBody>
      </p:sp>
      <p:sp>
        <p:nvSpPr>
          <p:cNvPr id="5" name="TextBox 4">
            <a:extLst>
              <a:ext uri="{FF2B5EF4-FFF2-40B4-BE49-F238E27FC236}">
                <a16:creationId xmlns:a16="http://schemas.microsoft.com/office/drawing/2014/main" id="{3765931A-7BAA-1568-F89A-33C126FA9D61}"/>
              </a:ext>
            </a:extLst>
          </p:cNvPr>
          <p:cNvSpPr txBox="1"/>
          <p:nvPr/>
        </p:nvSpPr>
        <p:spPr>
          <a:xfrm>
            <a:off x="408614" y="2204864"/>
            <a:ext cx="3803346" cy="2246769"/>
          </a:xfrm>
          <a:prstGeom prst="rect">
            <a:avLst/>
          </a:prstGeom>
          <a:noFill/>
        </p:spPr>
        <p:txBody>
          <a:bodyPr wrap="square" rtlCol="0">
            <a:spAutoFit/>
          </a:bodyPr>
          <a:lstStyle/>
          <a:p>
            <a:pPr marL="0" marR="0" lvl="0" indent="0" algn="l" defTabSz="914400" rtl="0" eaLnBrk="1" fontAlgn="base" latinLnBrk="0" hangingPunct="1">
              <a:spcBef>
                <a:spcPct val="0"/>
              </a:spcBef>
              <a:spcAft>
                <a:spcPct val="0"/>
              </a:spcAft>
              <a:buClrTx/>
              <a:buSzTx/>
              <a:buFontTx/>
              <a:buNone/>
              <a:tabLst/>
              <a:defRPr/>
            </a:pPr>
            <a:r>
              <a:rPr kumimoji="0" lang="en-GB" b="0" i="0" u="none" strike="noStrike" kern="1200" cap="none" spc="0" normalizeH="0" baseline="0" noProof="0" dirty="0">
                <a:ln>
                  <a:noFill/>
                </a:ln>
                <a:solidFill>
                  <a:srgbClr val="000000"/>
                </a:solidFill>
                <a:effectLst/>
                <a:uLnTx/>
                <a:uFillTx/>
                <a:latin typeface="Arial" pitchFamily="-105" charset="0"/>
                <a:ea typeface="ＭＳ Ｐゴシック" pitchFamily="-105" charset="-128"/>
              </a:rPr>
              <a:t>W</a:t>
            </a:r>
            <a:r>
              <a:rPr lang="en-GB" dirty="0" err="1">
                <a:solidFill>
                  <a:srgbClr val="000000"/>
                </a:solidFill>
              </a:rPr>
              <a:t>eathering</a:t>
            </a:r>
            <a:r>
              <a:rPr kumimoji="0" lang="en-GB" b="0" i="0" u="none" strike="noStrike" kern="1200" cap="none" spc="0" normalizeH="0" baseline="0" noProof="0" dirty="0">
                <a:ln>
                  <a:noFill/>
                </a:ln>
                <a:solidFill>
                  <a:srgbClr val="000000"/>
                </a:solidFill>
                <a:effectLst/>
                <a:uLnTx/>
                <a:uFillTx/>
                <a:latin typeface="Arial" pitchFamily="-105" charset="0"/>
                <a:ea typeface="ＭＳ Ｐゴシック" pitchFamily="-105" charset="-128"/>
              </a:rPr>
              <a:t> is very important, especially in pre-1919 buildings.</a:t>
            </a:r>
          </a:p>
          <a:p>
            <a:pPr marL="0" marR="0" lvl="0" indent="0" algn="l" defTabSz="914400" rtl="0" eaLnBrk="1" fontAlgn="base" latinLnBrk="0" hangingPunct="1">
              <a:spcBef>
                <a:spcPct val="0"/>
              </a:spcBef>
              <a:spcAft>
                <a:spcPct val="0"/>
              </a:spcAft>
              <a:buClrTx/>
              <a:buSzTx/>
              <a:buFontTx/>
              <a:buNone/>
              <a:tabLst/>
              <a:defRPr/>
            </a:pPr>
            <a:endParaRPr kumimoji="0" lang="en-GB" b="0" i="0" u="none" strike="noStrike" kern="1200" cap="none" spc="0" normalizeH="0" baseline="0" noProof="0" dirty="0">
              <a:ln>
                <a:noFill/>
              </a:ln>
              <a:solidFill>
                <a:srgbClr val="000000"/>
              </a:solidFill>
              <a:effectLst/>
              <a:uLnTx/>
              <a:uFillTx/>
              <a:latin typeface="Arial" pitchFamily="-105" charset="0"/>
              <a:ea typeface="ＭＳ Ｐゴシック" pitchFamily="-105" charset="-128"/>
            </a:endParaRPr>
          </a:p>
          <a:p>
            <a:pPr marL="0" marR="0" lvl="0" indent="0" algn="l" defTabSz="914400" rtl="0" eaLnBrk="1" fontAlgn="base" latinLnBrk="0" hangingPunct="1">
              <a:spcBef>
                <a:spcPct val="0"/>
              </a:spcBef>
              <a:spcAft>
                <a:spcPct val="0"/>
              </a:spcAft>
              <a:buClrTx/>
              <a:buSzTx/>
              <a:buFontTx/>
              <a:buNone/>
              <a:tabLst/>
              <a:defRPr/>
            </a:pPr>
            <a:r>
              <a:rPr lang="en-GB" dirty="0">
                <a:solidFill>
                  <a:srgbClr val="000000"/>
                </a:solidFill>
              </a:rPr>
              <a:t>O</a:t>
            </a:r>
            <a:r>
              <a:rPr kumimoji="0" lang="en-GB" b="0" i="0" u="none" strike="noStrike" kern="1200" cap="none" spc="0" normalizeH="0" baseline="0" noProof="0" dirty="0">
                <a:ln>
                  <a:noFill/>
                </a:ln>
                <a:solidFill>
                  <a:srgbClr val="000000"/>
                </a:solidFill>
                <a:effectLst/>
                <a:uLnTx/>
                <a:uFillTx/>
                <a:latin typeface="Arial" pitchFamily="-105" charset="0"/>
                <a:ea typeface="ＭＳ Ｐゴシック" pitchFamily="-105" charset="-128"/>
              </a:rPr>
              <a:t>ne issue that has caused slate roofs to fail is nail sickness, where the copper nail fails and slates then slide out of position.</a:t>
            </a:r>
          </a:p>
        </p:txBody>
      </p:sp>
      <p:pic>
        <p:nvPicPr>
          <p:cNvPr id="3" name="Picture 2">
            <a:extLst>
              <a:ext uri="{FF2B5EF4-FFF2-40B4-BE49-F238E27FC236}">
                <a16:creationId xmlns:a16="http://schemas.microsoft.com/office/drawing/2014/main" id="{01260F9E-AF2E-072E-AB1A-43CAD9830C1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48064" y="1988840"/>
            <a:ext cx="2755039" cy="3148704"/>
          </a:xfrm>
          <a:prstGeom prst="rect">
            <a:avLst/>
          </a:prstGeom>
        </p:spPr>
      </p:pic>
    </p:spTree>
    <p:extLst>
      <p:ext uri="{BB962C8B-B14F-4D97-AF65-F5344CB8AC3E}">
        <p14:creationId xmlns:p14="http://schemas.microsoft.com/office/powerpoint/2010/main" val="29158634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4E930D-3EAA-5EF9-C5A5-721B985D74AA}"/>
              </a:ext>
            </a:extLst>
          </p:cNvPr>
          <p:cNvSpPr>
            <a:spLocks noGrp="1"/>
          </p:cNvSpPr>
          <p:nvPr>
            <p:ph type="title"/>
          </p:nvPr>
        </p:nvSpPr>
        <p:spPr/>
        <p:txBody>
          <a:bodyPr/>
          <a:lstStyle/>
          <a:p>
            <a:r>
              <a:rPr lang="en-GB" dirty="0"/>
              <a:t>Thatched roofs</a:t>
            </a:r>
          </a:p>
        </p:txBody>
      </p:sp>
      <p:sp>
        <p:nvSpPr>
          <p:cNvPr id="21" name="TextBox 20">
            <a:extLst>
              <a:ext uri="{FF2B5EF4-FFF2-40B4-BE49-F238E27FC236}">
                <a16:creationId xmlns:a16="http://schemas.microsoft.com/office/drawing/2014/main" id="{FC2FA3FD-5FD5-7604-E01C-0ACD92DEDF89}"/>
              </a:ext>
            </a:extLst>
          </p:cNvPr>
          <p:cNvSpPr txBox="1"/>
          <p:nvPr/>
        </p:nvSpPr>
        <p:spPr>
          <a:xfrm>
            <a:off x="428862" y="1484784"/>
            <a:ext cx="4575186" cy="3416320"/>
          </a:xfrm>
          <a:prstGeom prst="rect">
            <a:avLst/>
          </a:prstGeom>
          <a:noFill/>
        </p:spPr>
        <p:txBody>
          <a:bodyPr wrap="square" rtlCol="0">
            <a:spAutoFit/>
          </a:bodyPr>
          <a:lstStyle/>
          <a:p>
            <a:r>
              <a:rPr lang="en-GB" sz="1800" dirty="0"/>
              <a:t>Thatched roofs have a long history that began with temporary shelters many years ago. Thatch was the most common roof covering throughout Britain until the end of the 19th century, and remains a viable, sustainable roof covering for rural and protected roofs. However, new thatched roofs require upgrading to meet fire prevention regulations.</a:t>
            </a:r>
          </a:p>
          <a:p>
            <a:r>
              <a:rPr lang="en-GB" sz="1800" dirty="0"/>
              <a:t>Thatch roofing requires a high level of traditional skills to install, mainly by specialist roofing companies.</a:t>
            </a:r>
          </a:p>
        </p:txBody>
      </p:sp>
      <p:pic>
        <p:nvPicPr>
          <p:cNvPr id="6" name="Picture 5">
            <a:extLst>
              <a:ext uri="{FF2B5EF4-FFF2-40B4-BE49-F238E27FC236}">
                <a16:creationId xmlns:a16="http://schemas.microsoft.com/office/drawing/2014/main" id="{3033EAA0-595A-B4E4-D340-81B0EB2DE8D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52120" y="1494385"/>
            <a:ext cx="2915816" cy="1978219"/>
          </a:xfrm>
          <a:prstGeom prst="rect">
            <a:avLst/>
          </a:prstGeom>
        </p:spPr>
      </p:pic>
      <p:pic>
        <p:nvPicPr>
          <p:cNvPr id="8" name="Picture 7">
            <a:extLst>
              <a:ext uri="{FF2B5EF4-FFF2-40B4-BE49-F238E27FC236}">
                <a16:creationId xmlns:a16="http://schemas.microsoft.com/office/drawing/2014/main" id="{9755A399-E557-8E20-A307-E53AF4E56AB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595436" y="4196535"/>
            <a:ext cx="2972500" cy="1162430"/>
          </a:xfrm>
          <a:prstGeom prst="rect">
            <a:avLst/>
          </a:prstGeom>
        </p:spPr>
      </p:pic>
      <p:sp>
        <p:nvSpPr>
          <p:cNvPr id="4" name="TextBox 3">
            <a:extLst>
              <a:ext uri="{FF2B5EF4-FFF2-40B4-BE49-F238E27FC236}">
                <a16:creationId xmlns:a16="http://schemas.microsoft.com/office/drawing/2014/main" id="{D65B5B17-61D0-6857-F228-D552C0EB9F39}"/>
              </a:ext>
            </a:extLst>
          </p:cNvPr>
          <p:cNvSpPr txBox="1"/>
          <p:nvPr/>
        </p:nvSpPr>
        <p:spPr>
          <a:xfrm>
            <a:off x="457200" y="5050050"/>
            <a:ext cx="4572000" cy="646331"/>
          </a:xfrm>
          <a:prstGeom prst="rect">
            <a:avLst/>
          </a:prstGeom>
          <a:noFill/>
          <a:ln>
            <a:solidFill>
              <a:schemeClr val="tx1"/>
            </a:solidFill>
          </a:ln>
        </p:spPr>
        <p:txBody>
          <a:bodyPr wrap="square">
            <a:spAutoFit/>
          </a:bodyPr>
          <a:lstStyle/>
          <a:p>
            <a:pPr algn="ctr"/>
            <a:r>
              <a:rPr lang="en-US" sz="1800" dirty="0">
                <a:hlinkClick r:id="rId5"/>
              </a:rPr>
              <a:t>Click on this link for a diagrammatic explanation of thatching.</a:t>
            </a:r>
            <a:endParaRPr lang="en-GB" sz="1800" dirty="0"/>
          </a:p>
        </p:txBody>
      </p:sp>
    </p:spTree>
    <p:extLst>
      <p:ext uri="{BB962C8B-B14F-4D97-AF65-F5344CB8AC3E}">
        <p14:creationId xmlns:p14="http://schemas.microsoft.com/office/powerpoint/2010/main" val="37583196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1658E-C91E-23C1-6ABD-BBB9C6F05D7B}"/>
              </a:ext>
            </a:extLst>
          </p:cNvPr>
          <p:cNvSpPr>
            <a:spLocks noGrp="1"/>
          </p:cNvSpPr>
          <p:nvPr>
            <p:ph type="title"/>
          </p:nvPr>
        </p:nvSpPr>
        <p:spPr/>
        <p:txBody>
          <a:bodyPr/>
          <a:lstStyle/>
          <a:p>
            <a:r>
              <a:rPr lang="en-GB" dirty="0"/>
              <a:t>Stone slate roofs</a:t>
            </a:r>
          </a:p>
        </p:txBody>
      </p:sp>
      <p:pic>
        <p:nvPicPr>
          <p:cNvPr id="5" name="Content Placeholder 4" descr="A roof with windows and a skylight&#10;&#10;Description automatically generated">
            <a:extLst>
              <a:ext uri="{FF2B5EF4-FFF2-40B4-BE49-F238E27FC236}">
                <a16:creationId xmlns:a16="http://schemas.microsoft.com/office/drawing/2014/main" id="{50457229-ECF9-D9C7-C110-1531DB955371}"/>
              </a:ext>
            </a:extLst>
          </p:cNvPr>
          <p:cNvPicPr>
            <a:picLocks noGrp="1" noChangeAspect="1"/>
          </p:cNvPicPr>
          <p:nvPr>
            <p:ph sz="quarter" idx="10"/>
          </p:nvPr>
        </p:nvPicPr>
        <p:blipFill>
          <a:blip r:embed="rId2" cstate="screen">
            <a:extLst>
              <a:ext uri="{28A0092B-C50C-407E-A947-70E740481C1C}">
                <a14:useLocalDpi xmlns:a14="http://schemas.microsoft.com/office/drawing/2010/main"/>
              </a:ext>
            </a:extLst>
          </a:blip>
          <a:stretch>
            <a:fillRect/>
          </a:stretch>
        </p:blipFill>
        <p:spPr>
          <a:xfrm>
            <a:off x="5796136" y="3594796"/>
            <a:ext cx="2328044" cy="2133724"/>
          </a:xfrm>
        </p:spPr>
      </p:pic>
      <p:pic>
        <p:nvPicPr>
          <p:cNvPr id="9" name="Picture 8" descr="A roof with a window&#10;&#10;Description automatically generated">
            <a:extLst>
              <a:ext uri="{FF2B5EF4-FFF2-40B4-BE49-F238E27FC236}">
                <a16:creationId xmlns:a16="http://schemas.microsoft.com/office/drawing/2014/main" id="{D632DFFE-7DF9-A927-422F-DA265082BDE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96136" y="1217139"/>
            <a:ext cx="2196481" cy="2133724"/>
          </a:xfrm>
          <a:prstGeom prst="rect">
            <a:avLst/>
          </a:prstGeom>
        </p:spPr>
      </p:pic>
      <p:sp>
        <p:nvSpPr>
          <p:cNvPr id="11" name="TextBox 10">
            <a:extLst>
              <a:ext uri="{FF2B5EF4-FFF2-40B4-BE49-F238E27FC236}">
                <a16:creationId xmlns:a16="http://schemas.microsoft.com/office/drawing/2014/main" id="{CA475F0B-6B30-D085-7F27-CAACF7991D83}"/>
              </a:ext>
            </a:extLst>
          </p:cNvPr>
          <p:cNvSpPr txBox="1"/>
          <p:nvPr/>
        </p:nvSpPr>
        <p:spPr>
          <a:xfrm>
            <a:off x="395537" y="1484784"/>
            <a:ext cx="3516003" cy="3416320"/>
          </a:xfrm>
          <a:prstGeom prst="rect">
            <a:avLst/>
          </a:prstGeom>
          <a:noFill/>
        </p:spPr>
        <p:txBody>
          <a:bodyPr wrap="square" rtlCol="0">
            <a:spAutoFit/>
          </a:bodyPr>
          <a:lstStyle/>
          <a:p>
            <a:r>
              <a:rPr lang="en-GB" sz="1800" dirty="0"/>
              <a:t>Stone slate roofs are a natural stone product produced from local stone quarries. Splitting and dressing was and still is done by hand. The fixed hole was created by a pointed chisel, and oak pegs secured the slate by the hanging method on the lathe. Modern fixing is by plastic and aluminium pegs, but oak reed pegs are still needed for listed roofs.</a:t>
            </a:r>
          </a:p>
        </p:txBody>
      </p:sp>
      <p:sp>
        <p:nvSpPr>
          <p:cNvPr id="4" name="TextBox 3">
            <a:extLst>
              <a:ext uri="{FF2B5EF4-FFF2-40B4-BE49-F238E27FC236}">
                <a16:creationId xmlns:a16="http://schemas.microsoft.com/office/drawing/2014/main" id="{CED261B7-215A-2531-D9B1-770BD0E09C6F}"/>
              </a:ext>
            </a:extLst>
          </p:cNvPr>
          <p:cNvSpPr txBox="1"/>
          <p:nvPr/>
        </p:nvSpPr>
        <p:spPr>
          <a:xfrm>
            <a:off x="5647356" y="5849342"/>
            <a:ext cx="2476824" cy="246221"/>
          </a:xfrm>
          <a:prstGeom prst="rect">
            <a:avLst/>
          </a:prstGeom>
          <a:noFill/>
        </p:spPr>
        <p:txBody>
          <a:bodyPr wrap="square" rtlCol="0">
            <a:spAutoFit/>
          </a:bodyPr>
          <a:lstStyle/>
          <a:p>
            <a:pPr algn="ctr"/>
            <a:r>
              <a:rPr lang="en-GB" sz="1000" dirty="0"/>
              <a:t>Photographs by Chris Messenger</a:t>
            </a:r>
          </a:p>
        </p:txBody>
      </p:sp>
    </p:spTree>
    <p:extLst>
      <p:ext uri="{BB962C8B-B14F-4D97-AF65-F5344CB8AC3E}">
        <p14:creationId xmlns:p14="http://schemas.microsoft.com/office/powerpoint/2010/main" val="11111570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1658E-C91E-23C1-6ABD-BBB9C6F05D7B}"/>
              </a:ext>
            </a:extLst>
          </p:cNvPr>
          <p:cNvSpPr>
            <a:spLocks noGrp="1"/>
          </p:cNvSpPr>
          <p:nvPr>
            <p:ph type="title"/>
          </p:nvPr>
        </p:nvSpPr>
        <p:spPr/>
        <p:txBody>
          <a:bodyPr/>
          <a:lstStyle/>
          <a:p>
            <a:r>
              <a:rPr lang="en-GB" dirty="0"/>
              <a:t>Stone slate roofs</a:t>
            </a:r>
          </a:p>
        </p:txBody>
      </p:sp>
      <p:pic>
        <p:nvPicPr>
          <p:cNvPr id="7" name="Picture 6" descr="A brick building with a brick wall&#10;&#10;Description automatically generated">
            <a:extLst>
              <a:ext uri="{FF2B5EF4-FFF2-40B4-BE49-F238E27FC236}">
                <a16:creationId xmlns:a16="http://schemas.microsoft.com/office/drawing/2014/main" id="{9C7E63F5-B674-78FD-3616-2E1ED8E1712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5678034" y="1818910"/>
            <a:ext cx="2150470" cy="2346315"/>
          </a:xfrm>
          <a:prstGeom prst="rect">
            <a:avLst/>
          </a:prstGeom>
        </p:spPr>
      </p:pic>
      <p:sp>
        <p:nvSpPr>
          <p:cNvPr id="10" name="TextBox 9">
            <a:extLst>
              <a:ext uri="{FF2B5EF4-FFF2-40B4-BE49-F238E27FC236}">
                <a16:creationId xmlns:a16="http://schemas.microsoft.com/office/drawing/2014/main" id="{9119CC60-7D0B-5B7D-A4A3-F9360C49E776}"/>
              </a:ext>
            </a:extLst>
          </p:cNvPr>
          <p:cNvSpPr txBox="1"/>
          <p:nvPr/>
        </p:nvSpPr>
        <p:spPr>
          <a:xfrm>
            <a:off x="5514857" y="4067303"/>
            <a:ext cx="2476824" cy="246221"/>
          </a:xfrm>
          <a:prstGeom prst="rect">
            <a:avLst/>
          </a:prstGeom>
          <a:noFill/>
        </p:spPr>
        <p:txBody>
          <a:bodyPr wrap="square" rtlCol="0">
            <a:spAutoFit/>
          </a:bodyPr>
          <a:lstStyle/>
          <a:p>
            <a:pPr algn="ctr"/>
            <a:r>
              <a:rPr lang="en-GB" sz="1000" dirty="0"/>
              <a:t>Photographs by Chris Messenger</a:t>
            </a:r>
          </a:p>
        </p:txBody>
      </p:sp>
      <p:sp>
        <p:nvSpPr>
          <p:cNvPr id="11" name="TextBox 10">
            <a:extLst>
              <a:ext uri="{FF2B5EF4-FFF2-40B4-BE49-F238E27FC236}">
                <a16:creationId xmlns:a16="http://schemas.microsoft.com/office/drawing/2014/main" id="{CA475F0B-6B30-D085-7F27-CAACF7991D83}"/>
              </a:ext>
            </a:extLst>
          </p:cNvPr>
          <p:cNvSpPr txBox="1"/>
          <p:nvPr/>
        </p:nvSpPr>
        <p:spPr>
          <a:xfrm>
            <a:off x="395537" y="1484784"/>
            <a:ext cx="4536503" cy="3139321"/>
          </a:xfrm>
          <a:prstGeom prst="rect">
            <a:avLst/>
          </a:prstGeom>
          <a:noFill/>
        </p:spPr>
        <p:txBody>
          <a:bodyPr wrap="square" rtlCol="0">
            <a:spAutoFit/>
          </a:bodyPr>
          <a:lstStyle/>
          <a:p>
            <a:r>
              <a:rPr lang="en-GB" sz="1800" dirty="0"/>
              <a:t>Stone roofs are set out like slate roofs, using the same formulas. First batten is the length of slate, minus two inches plus half the batten (one inch). The batten gauge is the length of the slate-head lap (three inches) divided by two inches. Stone slate comes in diminishing sizes so, when changing sizes on a roof, half the difference in slate size must be taken from the above batten gauge to maintain head lap on the roof.</a:t>
            </a:r>
          </a:p>
        </p:txBody>
      </p:sp>
    </p:spTree>
    <p:extLst>
      <p:ext uri="{BB962C8B-B14F-4D97-AF65-F5344CB8AC3E}">
        <p14:creationId xmlns:p14="http://schemas.microsoft.com/office/powerpoint/2010/main" val="6269456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BCE4E-E145-FEB8-260E-5E2D67511CCF}"/>
              </a:ext>
            </a:extLst>
          </p:cNvPr>
          <p:cNvSpPr>
            <a:spLocks noGrp="1"/>
          </p:cNvSpPr>
          <p:nvPr>
            <p:ph type="title"/>
          </p:nvPr>
        </p:nvSpPr>
        <p:spPr/>
        <p:txBody>
          <a:bodyPr/>
          <a:lstStyle/>
          <a:p>
            <a:r>
              <a:rPr lang="en-GB" dirty="0"/>
              <a:t>Trussed roofing</a:t>
            </a:r>
          </a:p>
        </p:txBody>
      </p:sp>
      <p:sp>
        <p:nvSpPr>
          <p:cNvPr id="7" name="TextBox 6">
            <a:extLst>
              <a:ext uri="{FF2B5EF4-FFF2-40B4-BE49-F238E27FC236}">
                <a16:creationId xmlns:a16="http://schemas.microsoft.com/office/drawing/2014/main" id="{7E4E59A7-03FB-1A00-40C8-0E9950D40B7A}"/>
              </a:ext>
            </a:extLst>
          </p:cNvPr>
          <p:cNvSpPr txBox="1"/>
          <p:nvPr/>
        </p:nvSpPr>
        <p:spPr>
          <a:xfrm>
            <a:off x="395536" y="1412776"/>
            <a:ext cx="4218622" cy="2554545"/>
          </a:xfrm>
          <a:prstGeom prst="rect">
            <a:avLst/>
          </a:prstGeom>
          <a:noFill/>
        </p:spPr>
        <p:txBody>
          <a:bodyPr wrap="square" rtlCol="0">
            <a:spAutoFit/>
          </a:bodyPr>
          <a:lstStyle/>
          <a:p>
            <a:r>
              <a:rPr lang="en-GB" dirty="0"/>
              <a:t>Trussed roofs are a modern method of roof construction. They are factory manufactured quickly from architect's drawings and benefit from quick site installation.</a:t>
            </a:r>
          </a:p>
          <a:p>
            <a:r>
              <a:rPr lang="en-GB" dirty="0"/>
              <a:t>Trusses come in many shapes and sizes and are held together with ‘gang nails’.</a:t>
            </a:r>
          </a:p>
        </p:txBody>
      </p:sp>
      <p:grpSp>
        <p:nvGrpSpPr>
          <p:cNvPr id="354" name="Group 353">
            <a:extLst>
              <a:ext uri="{FF2B5EF4-FFF2-40B4-BE49-F238E27FC236}">
                <a16:creationId xmlns:a16="http://schemas.microsoft.com/office/drawing/2014/main" id="{C1AC246B-A317-0230-4010-212365404F4C}"/>
              </a:ext>
            </a:extLst>
          </p:cNvPr>
          <p:cNvGrpSpPr/>
          <p:nvPr/>
        </p:nvGrpSpPr>
        <p:grpSpPr>
          <a:xfrm>
            <a:off x="5004048" y="1268760"/>
            <a:ext cx="3842090" cy="4537999"/>
            <a:chOff x="5572421" y="1697410"/>
            <a:chExt cx="3482050" cy="3659365"/>
          </a:xfrm>
        </p:grpSpPr>
        <p:grpSp>
          <p:nvGrpSpPr>
            <p:cNvPr id="8" name="Group 7">
              <a:extLst>
                <a:ext uri="{FF2B5EF4-FFF2-40B4-BE49-F238E27FC236}">
                  <a16:creationId xmlns:a16="http://schemas.microsoft.com/office/drawing/2014/main" id="{D51AB999-660E-B9C0-5981-6B5F2A840808}"/>
                </a:ext>
              </a:extLst>
            </p:cNvPr>
            <p:cNvGrpSpPr/>
            <p:nvPr/>
          </p:nvGrpSpPr>
          <p:grpSpPr>
            <a:xfrm>
              <a:off x="5725732" y="1749048"/>
              <a:ext cx="787920" cy="216024"/>
              <a:chOff x="6660232" y="1772816"/>
              <a:chExt cx="1152128" cy="382588"/>
            </a:xfrm>
          </p:grpSpPr>
          <p:sp>
            <p:nvSpPr>
              <p:cNvPr id="3" name="Isosceles Triangle 2">
                <a:extLst>
                  <a:ext uri="{FF2B5EF4-FFF2-40B4-BE49-F238E27FC236}">
                    <a16:creationId xmlns:a16="http://schemas.microsoft.com/office/drawing/2014/main" id="{C76A8F70-C89F-FD8C-990C-2AEEEC09056E}"/>
                  </a:ext>
                </a:extLst>
              </p:cNvPr>
              <p:cNvSpPr/>
              <p:nvPr/>
            </p:nvSpPr>
            <p:spPr>
              <a:xfrm>
                <a:off x="6660232" y="1772816"/>
                <a:ext cx="1152128" cy="382588"/>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6" name="Straight Connector 5">
                <a:extLst>
                  <a:ext uri="{FF2B5EF4-FFF2-40B4-BE49-F238E27FC236}">
                    <a16:creationId xmlns:a16="http://schemas.microsoft.com/office/drawing/2014/main" id="{C47409BA-BCDF-2E25-541E-8E157DC5FB60}"/>
                  </a:ext>
                </a:extLst>
              </p:cNvPr>
              <p:cNvCxnSpPr>
                <a:stCxn id="3" idx="0"/>
                <a:endCxn id="3" idx="3"/>
              </p:cNvCxnSpPr>
              <p:nvPr/>
            </p:nvCxnSpPr>
            <p:spPr>
              <a:xfrm>
                <a:off x="7236296" y="1772816"/>
                <a:ext cx="0" cy="382588"/>
              </a:xfrm>
              <a:prstGeom prst="line">
                <a:avLst/>
              </a:prstGeom>
              <a:effectLst/>
            </p:spPr>
            <p:style>
              <a:lnRef idx="2">
                <a:schemeClr val="dk1"/>
              </a:lnRef>
              <a:fillRef idx="0">
                <a:schemeClr val="dk1"/>
              </a:fillRef>
              <a:effectRef idx="1">
                <a:schemeClr val="dk1"/>
              </a:effectRef>
              <a:fontRef idx="minor">
                <a:schemeClr val="tx1"/>
              </a:fontRef>
            </p:style>
          </p:cxnSp>
        </p:grpSp>
        <p:grpSp>
          <p:nvGrpSpPr>
            <p:cNvPr id="22" name="Group 21">
              <a:extLst>
                <a:ext uri="{FF2B5EF4-FFF2-40B4-BE49-F238E27FC236}">
                  <a16:creationId xmlns:a16="http://schemas.microsoft.com/office/drawing/2014/main" id="{CE923792-ED1B-31DC-5364-1AFD0504F2F7}"/>
                </a:ext>
              </a:extLst>
            </p:cNvPr>
            <p:cNvGrpSpPr/>
            <p:nvPr/>
          </p:nvGrpSpPr>
          <p:grpSpPr>
            <a:xfrm>
              <a:off x="5725732" y="2151294"/>
              <a:ext cx="787920" cy="216024"/>
              <a:chOff x="6011714" y="2132856"/>
              <a:chExt cx="787920" cy="216024"/>
            </a:xfrm>
          </p:grpSpPr>
          <p:sp>
            <p:nvSpPr>
              <p:cNvPr id="11" name="Isosceles Triangle 10">
                <a:extLst>
                  <a:ext uri="{FF2B5EF4-FFF2-40B4-BE49-F238E27FC236}">
                    <a16:creationId xmlns:a16="http://schemas.microsoft.com/office/drawing/2014/main" id="{0605AE6D-4EC6-C562-EAA0-727473C62729}"/>
                  </a:ext>
                </a:extLst>
              </p:cNvPr>
              <p:cNvSpPr/>
              <p:nvPr/>
            </p:nvSpPr>
            <p:spPr>
              <a:xfrm>
                <a:off x="6011714" y="2132856"/>
                <a:ext cx="787920" cy="216024"/>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6" name="Straight Connector 15">
                <a:extLst>
                  <a:ext uri="{FF2B5EF4-FFF2-40B4-BE49-F238E27FC236}">
                    <a16:creationId xmlns:a16="http://schemas.microsoft.com/office/drawing/2014/main" id="{804FD48B-5B83-DFB4-F5B4-8E5C3B857961}"/>
                  </a:ext>
                </a:extLst>
              </p:cNvPr>
              <p:cNvCxnSpPr/>
              <p:nvPr/>
            </p:nvCxnSpPr>
            <p:spPr>
              <a:xfrm>
                <a:off x="6405674" y="2132856"/>
                <a:ext cx="0" cy="216024"/>
              </a:xfrm>
              <a:prstGeom prst="line">
                <a:avLst/>
              </a:prstGeom>
              <a:effectLst/>
            </p:spPr>
            <p:style>
              <a:lnRef idx="2">
                <a:schemeClr val="dk1"/>
              </a:lnRef>
              <a:fillRef idx="0">
                <a:schemeClr val="dk1"/>
              </a:fillRef>
              <a:effectRef idx="1">
                <a:schemeClr val="dk1"/>
              </a:effectRef>
              <a:fontRef idx="minor">
                <a:schemeClr val="tx1"/>
              </a:fontRef>
            </p:style>
          </p:cxnSp>
          <p:cxnSp>
            <p:nvCxnSpPr>
              <p:cNvPr id="17" name="Straight Connector 16">
                <a:extLst>
                  <a:ext uri="{FF2B5EF4-FFF2-40B4-BE49-F238E27FC236}">
                    <a16:creationId xmlns:a16="http://schemas.microsoft.com/office/drawing/2014/main" id="{054DE0B8-383F-EECC-0F0B-36A71B27007E}"/>
                  </a:ext>
                </a:extLst>
              </p:cNvPr>
              <p:cNvCxnSpPr>
                <a:cxnSpLocks/>
                <a:endCxn id="11" idx="3"/>
              </p:cNvCxnSpPr>
              <p:nvPr/>
            </p:nvCxnSpPr>
            <p:spPr>
              <a:xfrm flipH="1">
                <a:off x="6405674" y="2235175"/>
                <a:ext cx="182550" cy="113705"/>
              </a:xfrm>
              <a:prstGeom prst="line">
                <a:avLst/>
              </a:prstGeom>
              <a:effectLst/>
            </p:spPr>
            <p:style>
              <a:lnRef idx="2">
                <a:schemeClr val="dk1"/>
              </a:lnRef>
              <a:fillRef idx="0">
                <a:schemeClr val="dk1"/>
              </a:fillRef>
              <a:effectRef idx="1">
                <a:schemeClr val="dk1"/>
              </a:effectRef>
              <a:fontRef idx="minor">
                <a:schemeClr val="tx1"/>
              </a:fontRef>
            </p:style>
          </p:cxnSp>
          <p:cxnSp>
            <p:nvCxnSpPr>
              <p:cNvPr id="19" name="Straight Connector 18">
                <a:extLst>
                  <a:ext uri="{FF2B5EF4-FFF2-40B4-BE49-F238E27FC236}">
                    <a16:creationId xmlns:a16="http://schemas.microsoft.com/office/drawing/2014/main" id="{E3E8CE6D-BBC2-46F9-940B-CAEF66B5B189}"/>
                  </a:ext>
                </a:extLst>
              </p:cNvPr>
              <p:cNvCxnSpPr>
                <a:cxnSpLocks/>
                <a:stCxn id="11" idx="1"/>
                <a:endCxn id="11" idx="3"/>
              </p:cNvCxnSpPr>
              <p:nvPr/>
            </p:nvCxnSpPr>
            <p:spPr>
              <a:xfrm>
                <a:off x="6208694" y="2240868"/>
                <a:ext cx="196980" cy="108012"/>
              </a:xfrm>
              <a:prstGeom prst="line">
                <a:avLst/>
              </a:prstGeom>
              <a:effectLst/>
            </p:spPr>
            <p:style>
              <a:lnRef idx="2">
                <a:schemeClr val="dk1"/>
              </a:lnRef>
              <a:fillRef idx="0">
                <a:schemeClr val="dk1"/>
              </a:fillRef>
              <a:effectRef idx="1">
                <a:schemeClr val="dk1"/>
              </a:effectRef>
              <a:fontRef idx="minor">
                <a:schemeClr val="tx1"/>
              </a:fontRef>
            </p:style>
          </p:cxnSp>
        </p:grpSp>
        <p:grpSp>
          <p:nvGrpSpPr>
            <p:cNvPr id="32" name="Group 31">
              <a:extLst>
                <a:ext uri="{FF2B5EF4-FFF2-40B4-BE49-F238E27FC236}">
                  <a16:creationId xmlns:a16="http://schemas.microsoft.com/office/drawing/2014/main" id="{27188D2C-ED98-98D0-3604-6D34B57562F7}"/>
                </a:ext>
              </a:extLst>
            </p:cNvPr>
            <p:cNvGrpSpPr/>
            <p:nvPr/>
          </p:nvGrpSpPr>
          <p:grpSpPr>
            <a:xfrm>
              <a:off x="5744841" y="2562786"/>
              <a:ext cx="787920" cy="216024"/>
              <a:chOff x="6011714" y="2551088"/>
              <a:chExt cx="787920" cy="216024"/>
            </a:xfrm>
          </p:grpSpPr>
          <p:sp>
            <p:nvSpPr>
              <p:cNvPr id="14" name="Isosceles Triangle 13">
                <a:extLst>
                  <a:ext uri="{FF2B5EF4-FFF2-40B4-BE49-F238E27FC236}">
                    <a16:creationId xmlns:a16="http://schemas.microsoft.com/office/drawing/2014/main" id="{25296728-1949-EB3F-FF7A-EEF09A31EF7C}"/>
                  </a:ext>
                </a:extLst>
              </p:cNvPr>
              <p:cNvSpPr/>
              <p:nvPr/>
            </p:nvSpPr>
            <p:spPr>
              <a:xfrm>
                <a:off x="6011714" y="2551088"/>
                <a:ext cx="787920" cy="216024"/>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23" name="Straight Connector 22">
                <a:extLst>
                  <a:ext uri="{FF2B5EF4-FFF2-40B4-BE49-F238E27FC236}">
                    <a16:creationId xmlns:a16="http://schemas.microsoft.com/office/drawing/2014/main" id="{0AB8E63D-B1D9-EBF3-2570-EA41531B47F1}"/>
                  </a:ext>
                </a:extLst>
              </p:cNvPr>
              <p:cNvCxnSpPr>
                <a:cxnSpLocks/>
              </p:cNvCxnSpPr>
              <p:nvPr/>
            </p:nvCxnSpPr>
            <p:spPr>
              <a:xfrm flipH="1">
                <a:off x="6516216" y="2653407"/>
                <a:ext cx="72008" cy="113705"/>
              </a:xfrm>
              <a:prstGeom prst="line">
                <a:avLst/>
              </a:prstGeom>
              <a:effectLst/>
            </p:spPr>
            <p:style>
              <a:lnRef idx="2">
                <a:schemeClr val="dk1"/>
              </a:lnRef>
              <a:fillRef idx="0">
                <a:schemeClr val="dk1"/>
              </a:fillRef>
              <a:effectRef idx="1">
                <a:schemeClr val="dk1"/>
              </a:effectRef>
              <a:fontRef idx="minor">
                <a:schemeClr val="tx1"/>
              </a:fontRef>
            </p:style>
          </p:cxnSp>
          <p:cxnSp>
            <p:nvCxnSpPr>
              <p:cNvPr id="25" name="Straight Connector 24">
                <a:extLst>
                  <a:ext uri="{FF2B5EF4-FFF2-40B4-BE49-F238E27FC236}">
                    <a16:creationId xmlns:a16="http://schemas.microsoft.com/office/drawing/2014/main" id="{622690CC-9515-B336-5B79-9B1AAC64F862}"/>
                  </a:ext>
                </a:extLst>
              </p:cNvPr>
              <p:cNvCxnSpPr>
                <a:cxnSpLocks/>
              </p:cNvCxnSpPr>
              <p:nvPr/>
            </p:nvCxnSpPr>
            <p:spPr>
              <a:xfrm>
                <a:off x="6208694" y="2653407"/>
                <a:ext cx="77781" cy="113705"/>
              </a:xfrm>
              <a:prstGeom prst="line">
                <a:avLst/>
              </a:prstGeom>
              <a:effectLst/>
            </p:spPr>
            <p:style>
              <a:lnRef idx="2">
                <a:schemeClr val="dk1"/>
              </a:lnRef>
              <a:fillRef idx="0">
                <a:schemeClr val="dk1"/>
              </a:fillRef>
              <a:effectRef idx="1">
                <a:schemeClr val="dk1"/>
              </a:effectRef>
              <a:fontRef idx="minor">
                <a:schemeClr val="tx1"/>
              </a:fontRef>
            </p:style>
          </p:cxnSp>
          <p:cxnSp>
            <p:nvCxnSpPr>
              <p:cNvPr id="27" name="Straight Connector 26">
                <a:extLst>
                  <a:ext uri="{FF2B5EF4-FFF2-40B4-BE49-F238E27FC236}">
                    <a16:creationId xmlns:a16="http://schemas.microsoft.com/office/drawing/2014/main" id="{308C864E-6B6D-7AAF-50C4-2DA7AC58ABC1}"/>
                  </a:ext>
                </a:extLst>
              </p:cNvPr>
              <p:cNvCxnSpPr>
                <a:cxnSpLocks/>
                <a:endCxn id="14" idx="0"/>
              </p:cNvCxnSpPr>
              <p:nvPr/>
            </p:nvCxnSpPr>
            <p:spPr>
              <a:xfrm flipV="1">
                <a:off x="6275260" y="2551088"/>
                <a:ext cx="130414" cy="204638"/>
              </a:xfrm>
              <a:prstGeom prst="line">
                <a:avLst/>
              </a:prstGeom>
              <a:effectLst/>
            </p:spPr>
            <p:style>
              <a:lnRef idx="2">
                <a:schemeClr val="dk1"/>
              </a:lnRef>
              <a:fillRef idx="0">
                <a:schemeClr val="dk1"/>
              </a:fillRef>
              <a:effectRef idx="1">
                <a:schemeClr val="dk1"/>
              </a:effectRef>
              <a:fontRef idx="minor">
                <a:schemeClr val="tx1"/>
              </a:fontRef>
            </p:style>
          </p:cxnSp>
          <p:cxnSp>
            <p:nvCxnSpPr>
              <p:cNvPr id="29" name="Straight Connector 28">
                <a:extLst>
                  <a:ext uri="{FF2B5EF4-FFF2-40B4-BE49-F238E27FC236}">
                    <a16:creationId xmlns:a16="http://schemas.microsoft.com/office/drawing/2014/main" id="{1DF4B305-19D0-6C66-8798-A2073E942C96}"/>
                  </a:ext>
                </a:extLst>
              </p:cNvPr>
              <p:cNvCxnSpPr>
                <a:cxnSpLocks/>
              </p:cNvCxnSpPr>
              <p:nvPr/>
            </p:nvCxnSpPr>
            <p:spPr>
              <a:xfrm>
                <a:off x="6397017" y="2552726"/>
                <a:ext cx="120478" cy="198932"/>
              </a:xfrm>
              <a:prstGeom prst="line">
                <a:avLst/>
              </a:prstGeom>
              <a:effectLst/>
            </p:spPr>
            <p:style>
              <a:lnRef idx="2">
                <a:schemeClr val="dk1"/>
              </a:lnRef>
              <a:fillRef idx="0">
                <a:schemeClr val="dk1"/>
              </a:fillRef>
              <a:effectRef idx="1">
                <a:schemeClr val="dk1"/>
              </a:effectRef>
              <a:fontRef idx="minor">
                <a:schemeClr val="tx1"/>
              </a:fontRef>
            </p:style>
          </p:cxnSp>
        </p:grpSp>
        <p:grpSp>
          <p:nvGrpSpPr>
            <p:cNvPr id="39" name="Group 38">
              <a:extLst>
                <a:ext uri="{FF2B5EF4-FFF2-40B4-BE49-F238E27FC236}">
                  <a16:creationId xmlns:a16="http://schemas.microsoft.com/office/drawing/2014/main" id="{CA7586E2-23CC-1EB7-9D6D-F362C4F77D92}"/>
                </a:ext>
              </a:extLst>
            </p:cNvPr>
            <p:cNvGrpSpPr/>
            <p:nvPr/>
          </p:nvGrpSpPr>
          <p:grpSpPr>
            <a:xfrm>
              <a:off x="5741203" y="2953927"/>
              <a:ext cx="787920" cy="221717"/>
              <a:chOff x="6011714" y="2983136"/>
              <a:chExt cx="787920" cy="221717"/>
            </a:xfrm>
          </p:grpSpPr>
          <p:sp>
            <p:nvSpPr>
              <p:cNvPr id="15" name="Isosceles Triangle 14">
                <a:extLst>
                  <a:ext uri="{FF2B5EF4-FFF2-40B4-BE49-F238E27FC236}">
                    <a16:creationId xmlns:a16="http://schemas.microsoft.com/office/drawing/2014/main" id="{9A91740D-230B-B0D6-980C-073D0A1F1090}"/>
                  </a:ext>
                </a:extLst>
              </p:cNvPr>
              <p:cNvSpPr/>
              <p:nvPr/>
            </p:nvSpPr>
            <p:spPr>
              <a:xfrm>
                <a:off x="6011714" y="2983136"/>
                <a:ext cx="787920" cy="216024"/>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33" name="Straight Connector 32">
                <a:extLst>
                  <a:ext uri="{FF2B5EF4-FFF2-40B4-BE49-F238E27FC236}">
                    <a16:creationId xmlns:a16="http://schemas.microsoft.com/office/drawing/2014/main" id="{8FB9668D-B18E-FA13-9853-7114C224A365}"/>
                  </a:ext>
                </a:extLst>
              </p:cNvPr>
              <p:cNvCxnSpPr/>
              <p:nvPr/>
            </p:nvCxnSpPr>
            <p:spPr>
              <a:xfrm>
                <a:off x="6405674" y="2983136"/>
                <a:ext cx="0" cy="216024"/>
              </a:xfrm>
              <a:prstGeom prst="line">
                <a:avLst/>
              </a:prstGeom>
              <a:effectLst/>
            </p:spPr>
            <p:style>
              <a:lnRef idx="2">
                <a:schemeClr val="dk1"/>
              </a:lnRef>
              <a:fillRef idx="0">
                <a:schemeClr val="dk1"/>
              </a:fillRef>
              <a:effectRef idx="1">
                <a:schemeClr val="dk1"/>
              </a:effectRef>
              <a:fontRef idx="minor">
                <a:schemeClr val="tx1"/>
              </a:fontRef>
            </p:style>
          </p:cxnSp>
          <p:cxnSp>
            <p:nvCxnSpPr>
              <p:cNvPr id="34" name="Straight Connector 33">
                <a:extLst>
                  <a:ext uri="{FF2B5EF4-FFF2-40B4-BE49-F238E27FC236}">
                    <a16:creationId xmlns:a16="http://schemas.microsoft.com/office/drawing/2014/main" id="{A9E8187F-0866-9215-5FAE-79B969B9E741}"/>
                  </a:ext>
                </a:extLst>
              </p:cNvPr>
              <p:cNvCxnSpPr>
                <a:cxnSpLocks/>
              </p:cNvCxnSpPr>
              <p:nvPr/>
            </p:nvCxnSpPr>
            <p:spPr>
              <a:xfrm flipH="1">
                <a:off x="6405674" y="3091148"/>
                <a:ext cx="182550" cy="113705"/>
              </a:xfrm>
              <a:prstGeom prst="line">
                <a:avLst/>
              </a:prstGeom>
              <a:effectLst/>
            </p:spPr>
            <p:style>
              <a:lnRef idx="2">
                <a:schemeClr val="dk1"/>
              </a:lnRef>
              <a:fillRef idx="0">
                <a:schemeClr val="dk1"/>
              </a:fillRef>
              <a:effectRef idx="1">
                <a:schemeClr val="dk1"/>
              </a:effectRef>
              <a:fontRef idx="minor">
                <a:schemeClr val="tx1"/>
              </a:fontRef>
            </p:style>
          </p:cxnSp>
          <p:cxnSp>
            <p:nvCxnSpPr>
              <p:cNvPr id="35" name="Straight Connector 34">
                <a:extLst>
                  <a:ext uri="{FF2B5EF4-FFF2-40B4-BE49-F238E27FC236}">
                    <a16:creationId xmlns:a16="http://schemas.microsoft.com/office/drawing/2014/main" id="{2E9C9362-2A78-3475-49AA-2A5A8AB4354A}"/>
                  </a:ext>
                </a:extLst>
              </p:cNvPr>
              <p:cNvCxnSpPr>
                <a:cxnSpLocks/>
              </p:cNvCxnSpPr>
              <p:nvPr/>
            </p:nvCxnSpPr>
            <p:spPr>
              <a:xfrm>
                <a:off x="6208694" y="3096841"/>
                <a:ext cx="196980" cy="108012"/>
              </a:xfrm>
              <a:prstGeom prst="line">
                <a:avLst/>
              </a:prstGeom>
              <a:effectLst/>
            </p:spPr>
            <p:style>
              <a:lnRef idx="2">
                <a:schemeClr val="dk1"/>
              </a:lnRef>
              <a:fillRef idx="0">
                <a:schemeClr val="dk1"/>
              </a:fillRef>
              <a:effectRef idx="1">
                <a:schemeClr val="dk1"/>
              </a:effectRef>
              <a:fontRef idx="minor">
                <a:schemeClr val="tx1"/>
              </a:fontRef>
            </p:style>
          </p:cxnSp>
          <p:cxnSp>
            <p:nvCxnSpPr>
              <p:cNvPr id="36" name="Straight Connector 35">
                <a:extLst>
                  <a:ext uri="{FF2B5EF4-FFF2-40B4-BE49-F238E27FC236}">
                    <a16:creationId xmlns:a16="http://schemas.microsoft.com/office/drawing/2014/main" id="{FA99EAEC-7D08-9968-F56F-D4E250448FA2}"/>
                  </a:ext>
                </a:extLst>
              </p:cNvPr>
              <p:cNvCxnSpPr>
                <a:cxnSpLocks/>
              </p:cNvCxnSpPr>
              <p:nvPr/>
            </p:nvCxnSpPr>
            <p:spPr>
              <a:xfrm>
                <a:off x="6208694" y="3093641"/>
                <a:ext cx="0" cy="105519"/>
              </a:xfrm>
              <a:prstGeom prst="line">
                <a:avLst/>
              </a:prstGeom>
              <a:effectLst/>
            </p:spPr>
            <p:style>
              <a:lnRef idx="2">
                <a:schemeClr val="dk1"/>
              </a:lnRef>
              <a:fillRef idx="0">
                <a:schemeClr val="dk1"/>
              </a:fillRef>
              <a:effectRef idx="1">
                <a:schemeClr val="dk1"/>
              </a:effectRef>
              <a:fontRef idx="minor">
                <a:schemeClr val="tx1"/>
              </a:fontRef>
            </p:style>
          </p:cxnSp>
          <p:cxnSp>
            <p:nvCxnSpPr>
              <p:cNvPr id="38" name="Straight Connector 37">
                <a:extLst>
                  <a:ext uri="{FF2B5EF4-FFF2-40B4-BE49-F238E27FC236}">
                    <a16:creationId xmlns:a16="http://schemas.microsoft.com/office/drawing/2014/main" id="{035FF31D-4A84-8D32-CD84-701159FA4678}"/>
                  </a:ext>
                </a:extLst>
              </p:cNvPr>
              <p:cNvCxnSpPr>
                <a:cxnSpLocks/>
              </p:cNvCxnSpPr>
              <p:nvPr/>
            </p:nvCxnSpPr>
            <p:spPr>
              <a:xfrm>
                <a:off x="6588224" y="3091148"/>
                <a:ext cx="0" cy="105519"/>
              </a:xfrm>
              <a:prstGeom prst="line">
                <a:avLst/>
              </a:prstGeom>
              <a:effectLst/>
            </p:spPr>
            <p:style>
              <a:lnRef idx="2">
                <a:schemeClr val="dk1"/>
              </a:lnRef>
              <a:fillRef idx="0">
                <a:schemeClr val="dk1"/>
              </a:fillRef>
              <a:effectRef idx="1">
                <a:schemeClr val="dk1"/>
              </a:effectRef>
              <a:fontRef idx="minor">
                <a:schemeClr val="tx1"/>
              </a:fontRef>
            </p:style>
          </p:cxnSp>
        </p:grpSp>
        <p:grpSp>
          <p:nvGrpSpPr>
            <p:cNvPr id="61" name="Group 60">
              <a:extLst>
                <a:ext uri="{FF2B5EF4-FFF2-40B4-BE49-F238E27FC236}">
                  <a16:creationId xmlns:a16="http://schemas.microsoft.com/office/drawing/2014/main" id="{2C3B0876-8E3B-E1CC-113E-74DF7E08A655}"/>
                </a:ext>
              </a:extLst>
            </p:cNvPr>
            <p:cNvGrpSpPr/>
            <p:nvPr/>
          </p:nvGrpSpPr>
          <p:grpSpPr>
            <a:xfrm>
              <a:off x="5730246" y="3415184"/>
              <a:ext cx="787920" cy="216024"/>
              <a:chOff x="6011714" y="3415184"/>
              <a:chExt cx="787920" cy="216024"/>
            </a:xfrm>
          </p:grpSpPr>
          <p:sp>
            <p:nvSpPr>
              <p:cNvPr id="40" name="Isosceles Triangle 39">
                <a:extLst>
                  <a:ext uri="{FF2B5EF4-FFF2-40B4-BE49-F238E27FC236}">
                    <a16:creationId xmlns:a16="http://schemas.microsoft.com/office/drawing/2014/main" id="{96384386-10A7-C2B9-4CAA-D02169AF441F}"/>
                  </a:ext>
                </a:extLst>
              </p:cNvPr>
              <p:cNvSpPr/>
              <p:nvPr/>
            </p:nvSpPr>
            <p:spPr>
              <a:xfrm>
                <a:off x="6011714" y="3415184"/>
                <a:ext cx="787920" cy="216024"/>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41" name="Straight Connector 40">
                <a:extLst>
                  <a:ext uri="{FF2B5EF4-FFF2-40B4-BE49-F238E27FC236}">
                    <a16:creationId xmlns:a16="http://schemas.microsoft.com/office/drawing/2014/main" id="{64DE952F-3413-80AB-A6AC-745390A127C1}"/>
                  </a:ext>
                </a:extLst>
              </p:cNvPr>
              <p:cNvCxnSpPr>
                <a:cxnSpLocks/>
              </p:cNvCxnSpPr>
              <p:nvPr/>
            </p:nvCxnSpPr>
            <p:spPr>
              <a:xfrm flipV="1">
                <a:off x="6276512" y="3418763"/>
                <a:ext cx="130414" cy="204638"/>
              </a:xfrm>
              <a:prstGeom prst="line">
                <a:avLst/>
              </a:prstGeom>
              <a:effectLst/>
            </p:spPr>
            <p:style>
              <a:lnRef idx="2">
                <a:schemeClr val="dk1"/>
              </a:lnRef>
              <a:fillRef idx="0">
                <a:schemeClr val="dk1"/>
              </a:fillRef>
              <a:effectRef idx="1">
                <a:schemeClr val="dk1"/>
              </a:effectRef>
              <a:fontRef idx="minor">
                <a:schemeClr val="tx1"/>
              </a:fontRef>
            </p:style>
          </p:cxnSp>
          <p:cxnSp>
            <p:nvCxnSpPr>
              <p:cNvPr id="42" name="Straight Connector 41">
                <a:extLst>
                  <a:ext uri="{FF2B5EF4-FFF2-40B4-BE49-F238E27FC236}">
                    <a16:creationId xmlns:a16="http://schemas.microsoft.com/office/drawing/2014/main" id="{11D2D08E-BA2A-B4F3-8C8F-0323CCDCDEC7}"/>
                  </a:ext>
                </a:extLst>
              </p:cNvPr>
              <p:cNvCxnSpPr>
                <a:cxnSpLocks/>
              </p:cNvCxnSpPr>
              <p:nvPr/>
            </p:nvCxnSpPr>
            <p:spPr>
              <a:xfrm>
                <a:off x="6410856" y="3432276"/>
                <a:ext cx="120478" cy="198932"/>
              </a:xfrm>
              <a:prstGeom prst="line">
                <a:avLst/>
              </a:prstGeom>
              <a:effectLst/>
            </p:spPr>
            <p:style>
              <a:lnRef idx="2">
                <a:schemeClr val="dk1"/>
              </a:lnRef>
              <a:fillRef idx="0">
                <a:schemeClr val="dk1"/>
              </a:fillRef>
              <a:effectRef idx="1">
                <a:schemeClr val="dk1"/>
              </a:effectRef>
              <a:fontRef idx="minor">
                <a:schemeClr val="tx1"/>
              </a:fontRef>
            </p:style>
          </p:cxnSp>
          <p:cxnSp>
            <p:nvCxnSpPr>
              <p:cNvPr id="49" name="Straight Connector 48">
                <a:extLst>
                  <a:ext uri="{FF2B5EF4-FFF2-40B4-BE49-F238E27FC236}">
                    <a16:creationId xmlns:a16="http://schemas.microsoft.com/office/drawing/2014/main" id="{11265ED0-8816-E5B3-1185-64E9057633FE}"/>
                  </a:ext>
                </a:extLst>
              </p:cNvPr>
              <p:cNvCxnSpPr>
                <a:cxnSpLocks/>
              </p:cNvCxnSpPr>
              <p:nvPr/>
            </p:nvCxnSpPr>
            <p:spPr>
              <a:xfrm>
                <a:off x="6268935" y="3487192"/>
                <a:ext cx="0" cy="144016"/>
              </a:xfrm>
              <a:prstGeom prst="line">
                <a:avLst/>
              </a:prstGeom>
              <a:effectLst/>
            </p:spPr>
            <p:style>
              <a:lnRef idx="2">
                <a:schemeClr val="dk1"/>
              </a:lnRef>
              <a:fillRef idx="0">
                <a:schemeClr val="dk1"/>
              </a:fillRef>
              <a:effectRef idx="1">
                <a:schemeClr val="dk1"/>
              </a:effectRef>
              <a:fontRef idx="minor">
                <a:schemeClr val="tx1"/>
              </a:fontRef>
            </p:style>
          </p:cxnSp>
          <p:cxnSp>
            <p:nvCxnSpPr>
              <p:cNvPr id="53" name="Straight Connector 52">
                <a:extLst>
                  <a:ext uri="{FF2B5EF4-FFF2-40B4-BE49-F238E27FC236}">
                    <a16:creationId xmlns:a16="http://schemas.microsoft.com/office/drawing/2014/main" id="{5AD5A0D5-FA76-1F24-0413-A662814D3191}"/>
                  </a:ext>
                </a:extLst>
              </p:cNvPr>
              <p:cNvCxnSpPr>
                <a:cxnSpLocks/>
              </p:cNvCxnSpPr>
              <p:nvPr/>
            </p:nvCxnSpPr>
            <p:spPr>
              <a:xfrm>
                <a:off x="6544205" y="3487192"/>
                <a:ext cx="0" cy="144016"/>
              </a:xfrm>
              <a:prstGeom prst="line">
                <a:avLst/>
              </a:prstGeom>
              <a:effectLst/>
            </p:spPr>
            <p:style>
              <a:lnRef idx="2">
                <a:schemeClr val="dk1"/>
              </a:lnRef>
              <a:fillRef idx="0">
                <a:schemeClr val="dk1"/>
              </a:fillRef>
              <a:effectRef idx="1">
                <a:schemeClr val="dk1"/>
              </a:effectRef>
              <a:fontRef idx="minor">
                <a:schemeClr val="tx1"/>
              </a:fontRef>
            </p:style>
          </p:cxnSp>
          <p:cxnSp>
            <p:nvCxnSpPr>
              <p:cNvPr id="54" name="Straight Connector 53">
                <a:extLst>
                  <a:ext uri="{FF2B5EF4-FFF2-40B4-BE49-F238E27FC236}">
                    <a16:creationId xmlns:a16="http://schemas.microsoft.com/office/drawing/2014/main" id="{A31B3A2D-8173-15BD-55B1-ADB7DF68F8A5}"/>
                  </a:ext>
                </a:extLst>
              </p:cNvPr>
              <p:cNvCxnSpPr>
                <a:cxnSpLocks/>
              </p:cNvCxnSpPr>
              <p:nvPr/>
            </p:nvCxnSpPr>
            <p:spPr>
              <a:xfrm flipH="1">
                <a:off x="6544205" y="3559926"/>
                <a:ext cx="116027" cy="71282"/>
              </a:xfrm>
              <a:prstGeom prst="line">
                <a:avLst/>
              </a:prstGeom>
              <a:effectLst/>
            </p:spPr>
            <p:style>
              <a:lnRef idx="2">
                <a:schemeClr val="dk1"/>
              </a:lnRef>
              <a:fillRef idx="0">
                <a:schemeClr val="dk1"/>
              </a:fillRef>
              <a:effectRef idx="1">
                <a:schemeClr val="dk1"/>
              </a:effectRef>
              <a:fontRef idx="minor">
                <a:schemeClr val="tx1"/>
              </a:fontRef>
            </p:style>
          </p:cxnSp>
          <p:cxnSp>
            <p:nvCxnSpPr>
              <p:cNvPr id="58" name="Straight Connector 57">
                <a:extLst>
                  <a:ext uri="{FF2B5EF4-FFF2-40B4-BE49-F238E27FC236}">
                    <a16:creationId xmlns:a16="http://schemas.microsoft.com/office/drawing/2014/main" id="{FCF5F78F-897F-E50F-C863-E44F92AEC184}"/>
                  </a:ext>
                </a:extLst>
              </p:cNvPr>
              <p:cNvCxnSpPr>
                <a:cxnSpLocks/>
              </p:cNvCxnSpPr>
              <p:nvPr/>
            </p:nvCxnSpPr>
            <p:spPr>
              <a:xfrm flipH="1" flipV="1">
                <a:off x="6164144" y="3543452"/>
                <a:ext cx="99497" cy="87756"/>
              </a:xfrm>
              <a:prstGeom prst="line">
                <a:avLst/>
              </a:prstGeom>
              <a:effectLst/>
            </p:spPr>
            <p:style>
              <a:lnRef idx="2">
                <a:schemeClr val="dk1"/>
              </a:lnRef>
              <a:fillRef idx="0">
                <a:schemeClr val="dk1"/>
              </a:fillRef>
              <a:effectRef idx="1">
                <a:schemeClr val="dk1"/>
              </a:effectRef>
              <a:fontRef idx="minor">
                <a:schemeClr val="tx1"/>
              </a:fontRef>
            </p:style>
          </p:cxnSp>
        </p:grpSp>
        <p:grpSp>
          <p:nvGrpSpPr>
            <p:cNvPr id="93" name="Group 92">
              <a:extLst>
                <a:ext uri="{FF2B5EF4-FFF2-40B4-BE49-F238E27FC236}">
                  <a16:creationId xmlns:a16="http://schemas.microsoft.com/office/drawing/2014/main" id="{E36EF3EB-A317-A941-30CC-DCD59C2A6DEC}"/>
                </a:ext>
              </a:extLst>
            </p:cNvPr>
            <p:cNvGrpSpPr/>
            <p:nvPr/>
          </p:nvGrpSpPr>
          <p:grpSpPr>
            <a:xfrm>
              <a:off x="5696126" y="3862254"/>
              <a:ext cx="890543" cy="281123"/>
              <a:chOff x="6016327" y="4149080"/>
              <a:chExt cx="1868035" cy="648071"/>
            </a:xfrm>
          </p:grpSpPr>
          <p:sp>
            <p:nvSpPr>
              <p:cNvPr id="62" name="Isosceles Triangle 61">
                <a:extLst>
                  <a:ext uri="{FF2B5EF4-FFF2-40B4-BE49-F238E27FC236}">
                    <a16:creationId xmlns:a16="http://schemas.microsoft.com/office/drawing/2014/main" id="{00122364-D4FF-6DA5-5D41-1109EB971B0B}"/>
                  </a:ext>
                </a:extLst>
              </p:cNvPr>
              <p:cNvSpPr/>
              <p:nvPr/>
            </p:nvSpPr>
            <p:spPr>
              <a:xfrm>
                <a:off x="6016327" y="4149080"/>
                <a:ext cx="1868035" cy="648071"/>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63" name="Straight Connector 62">
                <a:extLst>
                  <a:ext uri="{FF2B5EF4-FFF2-40B4-BE49-F238E27FC236}">
                    <a16:creationId xmlns:a16="http://schemas.microsoft.com/office/drawing/2014/main" id="{D7382B9D-709E-26EB-FD73-F92FF7E10121}"/>
                  </a:ext>
                </a:extLst>
              </p:cNvPr>
              <p:cNvCxnSpPr>
                <a:cxnSpLocks/>
                <a:endCxn id="62" idx="3"/>
              </p:cNvCxnSpPr>
              <p:nvPr/>
            </p:nvCxnSpPr>
            <p:spPr>
              <a:xfrm>
                <a:off x="6950345" y="4149080"/>
                <a:ext cx="0" cy="648071"/>
              </a:xfrm>
              <a:prstGeom prst="line">
                <a:avLst/>
              </a:prstGeom>
              <a:effectLst/>
            </p:spPr>
            <p:style>
              <a:lnRef idx="2">
                <a:schemeClr val="dk1"/>
              </a:lnRef>
              <a:fillRef idx="0">
                <a:schemeClr val="dk1"/>
              </a:fillRef>
              <a:effectRef idx="1">
                <a:schemeClr val="dk1"/>
              </a:effectRef>
              <a:fontRef idx="minor">
                <a:schemeClr val="tx1"/>
              </a:fontRef>
            </p:style>
          </p:cxnSp>
          <p:cxnSp>
            <p:nvCxnSpPr>
              <p:cNvPr id="70" name="Straight Connector 69">
                <a:extLst>
                  <a:ext uri="{FF2B5EF4-FFF2-40B4-BE49-F238E27FC236}">
                    <a16:creationId xmlns:a16="http://schemas.microsoft.com/office/drawing/2014/main" id="{7C6A7441-1C58-18F5-AE5B-08F3067813E8}"/>
                  </a:ext>
                </a:extLst>
              </p:cNvPr>
              <p:cNvCxnSpPr>
                <a:cxnSpLocks/>
              </p:cNvCxnSpPr>
              <p:nvPr/>
            </p:nvCxnSpPr>
            <p:spPr>
              <a:xfrm flipH="1" flipV="1">
                <a:off x="6660232" y="4365104"/>
                <a:ext cx="290113" cy="432047"/>
              </a:xfrm>
              <a:prstGeom prst="line">
                <a:avLst/>
              </a:prstGeom>
              <a:effectLst/>
            </p:spPr>
            <p:style>
              <a:lnRef idx="2">
                <a:schemeClr val="dk1"/>
              </a:lnRef>
              <a:fillRef idx="0">
                <a:schemeClr val="dk1"/>
              </a:fillRef>
              <a:effectRef idx="1">
                <a:schemeClr val="dk1"/>
              </a:effectRef>
              <a:fontRef idx="minor">
                <a:schemeClr val="tx1"/>
              </a:fontRef>
            </p:style>
          </p:cxnSp>
          <p:cxnSp>
            <p:nvCxnSpPr>
              <p:cNvPr id="73" name="Straight Connector 72">
                <a:extLst>
                  <a:ext uri="{FF2B5EF4-FFF2-40B4-BE49-F238E27FC236}">
                    <a16:creationId xmlns:a16="http://schemas.microsoft.com/office/drawing/2014/main" id="{24BD38E7-F3A6-FB58-D00B-118D47B51F1F}"/>
                  </a:ext>
                </a:extLst>
              </p:cNvPr>
              <p:cNvCxnSpPr>
                <a:cxnSpLocks/>
              </p:cNvCxnSpPr>
              <p:nvPr/>
            </p:nvCxnSpPr>
            <p:spPr>
              <a:xfrm flipH="1">
                <a:off x="6496949" y="4352974"/>
                <a:ext cx="157998" cy="444177"/>
              </a:xfrm>
              <a:prstGeom prst="line">
                <a:avLst/>
              </a:prstGeom>
              <a:effectLst/>
            </p:spPr>
            <p:style>
              <a:lnRef idx="2">
                <a:schemeClr val="dk1"/>
              </a:lnRef>
              <a:fillRef idx="0">
                <a:schemeClr val="dk1"/>
              </a:fillRef>
              <a:effectRef idx="1">
                <a:schemeClr val="dk1"/>
              </a:effectRef>
              <a:fontRef idx="minor">
                <a:schemeClr val="tx1"/>
              </a:fontRef>
            </p:style>
          </p:cxnSp>
          <p:cxnSp>
            <p:nvCxnSpPr>
              <p:cNvPr id="75" name="Straight Connector 74">
                <a:extLst>
                  <a:ext uri="{FF2B5EF4-FFF2-40B4-BE49-F238E27FC236}">
                    <a16:creationId xmlns:a16="http://schemas.microsoft.com/office/drawing/2014/main" id="{6A31C2D6-1271-CF7F-DC76-CC7AE8EC1FE6}"/>
                  </a:ext>
                </a:extLst>
              </p:cNvPr>
              <p:cNvCxnSpPr>
                <a:cxnSpLocks/>
              </p:cNvCxnSpPr>
              <p:nvPr/>
            </p:nvCxnSpPr>
            <p:spPr>
              <a:xfrm flipH="1" flipV="1">
                <a:off x="6241259" y="4653136"/>
                <a:ext cx="250405" cy="129828"/>
              </a:xfrm>
              <a:prstGeom prst="line">
                <a:avLst/>
              </a:prstGeom>
              <a:effectLst/>
            </p:spPr>
            <p:style>
              <a:lnRef idx="2">
                <a:schemeClr val="dk1"/>
              </a:lnRef>
              <a:fillRef idx="0">
                <a:schemeClr val="dk1"/>
              </a:fillRef>
              <a:effectRef idx="1">
                <a:schemeClr val="dk1"/>
              </a:effectRef>
              <a:fontRef idx="minor">
                <a:schemeClr val="tx1"/>
              </a:fontRef>
            </p:style>
          </p:cxnSp>
          <p:cxnSp>
            <p:nvCxnSpPr>
              <p:cNvPr id="83" name="Straight Connector 82">
                <a:extLst>
                  <a:ext uri="{FF2B5EF4-FFF2-40B4-BE49-F238E27FC236}">
                    <a16:creationId xmlns:a16="http://schemas.microsoft.com/office/drawing/2014/main" id="{127E9F47-0C2C-249E-C386-04EA9BB5887A}"/>
                  </a:ext>
                </a:extLst>
              </p:cNvPr>
              <p:cNvCxnSpPr>
                <a:cxnSpLocks/>
                <a:stCxn id="62" idx="3"/>
              </p:cNvCxnSpPr>
              <p:nvPr/>
            </p:nvCxnSpPr>
            <p:spPr>
              <a:xfrm flipV="1">
                <a:off x="6950345" y="4350917"/>
                <a:ext cx="290113" cy="446234"/>
              </a:xfrm>
              <a:prstGeom prst="line">
                <a:avLst/>
              </a:prstGeom>
              <a:effectLst/>
            </p:spPr>
            <p:style>
              <a:lnRef idx="2">
                <a:schemeClr val="dk1"/>
              </a:lnRef>
              <a:fillRef idx="0">
                <a:schemeClr val="dk1"/>
              </a:fillRef>
              <a:effectRef idx="1">
                <a:schemeClr val="dk1"/>
              </a:effectRef>
              <a:fontRef idx="minor">
                <a:schemeClr val="tx1"/>
              </a:fontRef>
            </p:style>
          </p:cxnSp>
          <p:cxnSp>
            <p:nvCxnSpPr>
              <p:cNvPr id="85" name="Straight Connector 84">
                <a:extLst>
                  <a:ext uri="{FF2B5EF4-FFF2-40B4-BE49-F238E27FC236}">
                    <a16:creationId xmlns:a16="http://schemas.microsoft.com/office/drawing/2014/main" id="{65C769F0-8598-317B-9782-76101B683E85}"/>
                  </a:ext>
                </a:extLst>
              </p:cNvPr>
              <p:cNvCxnSpPr>
                <a:cxnSpLocks/>
              </p:cNvCxnSpPr>
              <p:nvPr/>
            </p:nvCxnSpPr>
            <p:spPr>
              <a:xfrm>
                <a:off x="7240458" y="4350917"/>
                <a:ext cx="193277" cy="432047"/>
              </a:xfrm>
              <a:prstGeom prst="line">
                <a:avLst/>
              </a:prstGeom>
              <a:effectLst/>
            </p:spPr>
            <p:style>
              <a:lnRef idx="2">
                <a:schemeClr val="dk1"/>
              </a:lnRef>
              <a:fillRef idx="0">
                <a:schemeClr val="dk1"/>
              </a:fillRef>
              <a:effectRef idx="1">
                <a:schemeClr val="dk1"/>
              </a:effectRef>
              <a:fontRef idx="minor">
                <a:schemeClr val="tx1"/>
              </a:fontRef>
            </p:style>
          </p:cxnSp>
          <p:cxnSp>
            <p:nvCxnSpPr>
              <p:cNvPr id="87" name="Straight Connector 86">
                <a:extLst>
                  <a:ext uri="{FF2B5EF4-FFF2-40B4-BE49-F238E27FC236}">
                    <a16:creationId xmlns:a16="http://schemas.microsoft.com/office/drawing/2014/main" id="{893B0651-9941-8418-B16E-F1F039C0DBC4}"/>
                  </a:ext>
                </a:extLst>
              </p:cNvPr>
              <p:cNvCxnSpPr>
                <a:cxnSpLocks/>
              </p:cNvCxnSpPr>
              <p:nvPr/>
            </p:nvCxnSpPr>
            <p:spPr>
              <a:xfrm flipH="1">
                <a:off x="7433735" y="4653136"/>
                <a:ext cx="234609" cy="129828"/>
              </a:xfrm>
              <a:prstGeom prst="line">
                <a:avLst/>
              </a:prstGeom>
              <a:effectLst/>
            </p:spPr>
            <p:style>
              <a:lnRef idx="2">
                <a:schemeClr val="dk1"/>
              </a:lnRef>
              <a:fillRef idx="0">
                <a:schemeClr val="dk1"/>
              </a:fillRef>
              <a:effectRef idx="1">
                <a:schemeClr val="dk1"/>
              </a:effectRef>
              <a:fontRef idx="minor">
                <a:schemeClr val="tx1"/>
              </a:fontRef>
            </p:style>
          </p:cxnSp>
        </p:grpSp>
        <p:grpSp>
          <p:nvGrpSpPr>
            <p:cNvPr id="56" name="Group 55">
              <a:extLst>
                <a:ext uri="{FF2B5EF4-FFF2-40B4-BE49-F238E27FC236}">
                  <a16:creationId xmlns:a16="http://schemas.microsoft.com/office/drawing/2014/main" id="{3258B950-EB7E-05D9-7EA1-6639BC0BEDFF}"/>
                </a:ext>
              </a:extLst>
            </p:cNvPr>
            <p:cNvGrpSpPr/>
            <p:nvPr/>
          </p:nvGrpSpPr>
          <p:grpSpPr>
            <a:xfrm>
              <a:off x="6766814" y="2114799"/>
              <a:ext cx="977706" cy="270951"/>
              <a:chOff x="7020271" y="2132855"/>
              <a:chExt cx="1923839" cy="533153"/>
            </a:xfrm>
          </p:grpSpPr>
          <p:sp>
            <p:nvSpPr>
              <p:cNvPr id="12" name="Isosceles Triangle 11">
                <a:extLst>
                  <a:ext uri="{FF2B5EF4-FFF2-40B4-BE49-F238E27FC236}">
                    <a16:creationId xmlns:a16="http://schemas.microsoft.com/office/drawing/2014/main" id="{ECA15ED5-2B24-0B8D-5AE1-E076ABF45C76}"/>
                  </a:ext>
                </a:extLst>
              </p:cNvPr>
              <p:cNvSpPr/>
              <p:nvPr/>
            </p:nvSpPr>
            <p:spPr>
              <a:xfrm>
                <a:off x="7020271" y="2132855"/>
                <a:ext cx="1923839" cy="527459"/>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4" name="Straight Connector 3">
                <a:extLst>
                  <a:ext uri="{FF2B5EF4-FFF2-40B4-BE49-F238E27FC236}">
                    <a16:creationId xmlns:a16="http://schemas.microsoft.com/office/drawing/2014/main" id="{2AA4EFBF-4052-967B-378A-B6BF5107508B}"/>
                  </a:ext>
                </a:extLst>
              </p:cNvPr>
              <p:cNvCxnSpPr>
                <a:cxnSpLocks/>
              </p:cNvCxnSpPr>
              <p:nvPr/>
            </p:nvCxnSpPr>
            <p:spPr>
              <a:xfrm>
                <a:off x="7380312" y="2475563"/>
                <a:ext cx="0" cy="183537"/>
              </a:xfrm>
              <a:prstGeom prst="line">
                <a:avLst/>
              </a:prstGeom>
              <a:effectLst/>
            </p:spPr>
            <p:style>
              <a:lnRef idx="2">
                <a:schemeClr val="dk1"/>
              </a:lnRef>
              <a:fillRef idx="0">
                <a:schemeClr val="dk1"/>
              </a:fillRef>
              <a:effectRef idx="1">
                <a:schemeClr val="dk1"/>
              </a:effectRef>
              <a:fontRef idx="minor">
                <a:schemeClr val="tx1"/>
              </a:fontRef>
            </p:style>
          </p:cxnSp>
          <p:cxnSp>
            <p:nvCxnSpPr>
              <p:cNvPr id="18" name="Straight Connector 17">
                <a:extLst>
                  <a:ext uri="{FF2B5EF4-FFF2-40B4-BE49-F238E27FC236}">
                    <a16:creationId xmlns:a16="http://schemas.microsoft.com/office/drawing/2014/main" id="{F366A2F1-D70F-A107-85C2-EDB1953C28E6}"/>
                  </a:ext>
                </a:extLst>
              </p:cNvPr>
              <p:cNvCxnSpPr>
                <a:cxnSpLocks/>
              </p:cNvCxnSpPr>
              <p:nvPr/>
            </p:nvCxnSpPr>
            <p:spPr>
              <a:xfrm>
                <a:off x="7668344" y="2292027"/>
                <a:ext cx="0" cy="367073"/>
              </a:xfrm>
              <a:prstGeom prst="line">
                <a:avLst/>
              </a:prstGeom>
              <a:effectLst/>
            </p:spPr>
            <p:style>
              <a:lnRef idx="2">
                <a:schemeClr val="dk1"/>
              </a:lnRef>
              <a:fillRef idx="0">
                <a:schemeClr val="dk1"/>
              </a:fillRef>
              <a:effectRef idx="1">
                <a:schemeClr val="dk1"/>
              </a:effectRef>
              <a:fontRef idx="minor">
                <a:schemeClr val="tx1"/>
              </a:fontRef>
            </p:style>
          </p:cxnSp>
          <p:cxnSp>
            <p:nvCxnSpPr>
              <p:cNvPr id="24" name="Straight Connector 23">
                <a:extLst>
                  <a:ext uri="{FF2B5EF4-FFF2-40B4-BE49-F238E27FC236}">
                    <a16:creationId xmlns:a16="http://schemas.microsoft.com/office/drawing/2014/main" id="{3932FAC8-1904-27E7-55A9-2ACE40781218}"/>
                  </a:ext>
                </a:extLst>
              </p:cNvPr>
              <p:cNvCxnSpPr>
                <a:cxnSpLocks/>
                <a:endCxn id="12" idx="3"/>
              </p:cNvCxnSpPr>
              <p:nvPr/>
            </p:nvCxnSpPr>
            <p:spPr>
              <a:xfrm>
                <a:off x="7982190" y="2135758"/>
                <a:ext cx="1" cy="524556"/>
              </a:xfrm>
              <a:prstGeom prst="line">
                <a:avLst/>
              </a:prstGeom>
              <a:effectLst/>
            </p:spPr>
            <p:style>
              <a:lnRef idx="2">
                <a:schemeClr val="dk1"/>
              </a:lnRef>
              <a:fillRef idx="0">
                <a:schemeClr val="dk1"/>
              </a:fillRef>
              <a:effectRef idx="1">
                <a:schemeClr val="dk1"/>
              </a:effectRef>
              <a:fontRef idx="minor">
                <a:schemeClr val="tx1"/>
              </a:fontRef>
            </p:style>
          </p:cxnSp>
          <p:cxnSp>
            <p:nvCxnSpPr>
              <p:cNvPr id="31" name="Straight Connector 30">
                <a:extLst>
                  <a:ext uri="{FF2B5EF4-FFF2-40B4-BE49-F238E27FC236}">
                    <a16:creationId xmlns:a16="http://schemas.microsoft.com/office/drawing/2014/main" id="{FD21B5A6-B181-59C8-B547-6EEBEDDC0457}"/>
                  </a:ext>
                </a:extLst>
              </p:cNvPr>
              <p:cNvCxnSpPr>
                <a:cxnSpLocks/>
              </p:cNvCxnSpPr>
              <p:nvPr/>
            </p:nvCxnSpPr>
            <p:spPr>
              <a:xfrm>
                <a:off x="8604448" y="2466227"/>
                <a:ext cx="0" cy="183537"/>
              </a:xfrm>
              <a:prstGeom prst="line">
                <a:avLst/>
              </a:prstGeom>
              <a:effectLst/>
            </p:spPr>
            <p:style>
              <a:lnRef idx="2">
                <a:schemeClr val="dk1"/>
              </a:lnRef>
              <a:fillRef idx="0">
                <a:schemeClr val="dk1"/>
              </a:fillRef>
              <a:effectRef idx="1">
                <a:schemeClr val="dk1"/>
              </a:effectRef>
              <a:fontRef idx="minor">
                <a:schemeClr val="tx1"/>
              </a:fontRef>
            </p:style>
          </p:cxnSp>
          <p:cxnSp>
            <p:nvCxnSpPr>
              <p:cNvPr id="37" name="Straight Connector 36">
                <a:extLst>
                  <a:ext uri="{FF2B5EF4-FFF2-40B4-BE49-F238E27FC236}">
                    <a16:creationId xmlns:a16="http://schemas.microsoft.com/office/drawing/2014/main" id="{05692CA4-110F-C9D4-3168-6508E736A6AA}"/>
                  </a:ext>
                </a:extLst>
              </p:cNvPr>
              <p:cNvCxnSpPr>
                <a:cxnSpLocks/>
              </p:cNvCxnSpPr>
              <p:nvPr/>
            </p:nvCxnSpPr>
            <p:spPr>
              <a:xfrm>
                <a:off x="8316416" y="2298935"/>
                <a:ext cx="0" cy="367073"/>
              </a:xfrm>
              <a:prstGeom prst="line">
                <a:avLst/>
              </a:prstGeom>
              <a:effectLst/>
            </p:spPr>
            <p:style>
              <a:lnRef idx="2">
                <a:schemeClr val="dk1"/>
              </a:lnRef>
              <a:fillRef idx="0">
                <a:schemeClr val="dk1"/>
              </a:fillRef>
              <a:effectRef idx="1">
                <a:schemeClr val="dk1"/>
              </a:effectRef>
              <a:fontRef idx="minor">
                <a:schemeClr val="tx1"/>
              </a:fontRef>
            </p:style>
          </p:cxnSp>
          <p:cxnSp>
            <p:nvCxnSpPr>
              <p:cNvPr id="43" name="Straight Connector 42">
                <a:extLst>
                  <a:ext uri="{FF2B5EF4-FFF2-40B4-BE49-F238E27FC236}">
                    <a16:creationId xmlns:a16="http://schemas.microsoft.com/office/drawing/2014/main" id="{F0A8C86D-2253-D862-4C81-5BC13B4701BD}"/>
                  </a:ext>
                </a:extLst>
              </p:cNvPr>
              <p:cNvCxnSpPr>
                <a:cxnSpLocks/>
              </p:cNvCxnSpPr>
              <p:nvPr/>
            </p:nvCxnSpPr>
            <p:spPr>
              <a:xfrm flipH="1" flipV="1">
                <a:off x="7380312" y="2482471"/>
                <a:ext cx="288032" cy="176629"/>
              </a:xfrm>
              <a:prstGeom prst="line">
                <a:avLst/>
              </a:prstGeom>
              <a:effectLst/>
            </p:spPr>
            <p:style>
              <a:lnRef idx="2">
                <a:schemeClr val="dk1"/>
              </a:lnRef>
              <a:fillRef idx="0">
                <a:schemeClr val="dk1"/>
              </a:fillRef>
              <a:effectRef idx="1">
                <a:schemeClr val="dk1"/>
              </a:effectRef>
              <a:fontRef idx="minor">
                <a:schemeClr val="tx1"/>
              </a:fontRef>
            </p:style>
          </p:cxnSp>
          <p:cxnSp>
            <p:nvCxnSpPr>
              <p:cNvPr id="45" name="Straight Connector 44">
                <a:extLst>
                  <a:ext uri="{FF2B5EF4-FFF2-40B4-BE49-F238E27FC236}">
                    <a16:creationId xmlns:a16="http://schemas.microsoft.com/office/drawing/2014/main" id="{44079290-7D5C-2EC1-E450-D9DC4BD1DAAA}"/>
                  </a:ext>
                </a:extLst>
              </p:cNvPr>
              <p:cNvCxnSpPr>
                <a:cxnSpLocks/>
                <a:stCxn id="12" idx="3"/>
              </p:cNvCxnSpPr>
              <p:nvPr/>
            </p:nvCxnSpPr>
            <p:spPr>
              <a:xfrm flipH="1" flipV="1">
                <a:off x="7655251" y="2303973"/>
                <a:ext cx="326940" cy="356341"/>
              </a:xfrm>
              <a:prstGeom prst="line">
                <a:avLst/>
              </a:prstGeom>
              <a:effectLst/>
            </p:spPr>
            <p:style>
              <a:lnRef idx="2">
                <a:schemeClr val="dk1"/>
              </a:lnRef>
              <a:fillRef idx="0">
                <a:schemeClr val="dk1"/>
              </a:fillRef>
              <a:effectRef idx="1">
                <a:schemeClr val="dk1"/>
              </a:effectRef>
              <a:fontRef idx="minor">
                <a:schemeClr val="tx1"/>
              </a:fontRef>
            </p:style>
          </p:cxnSp>
          <p:cxnSp>
            <p:nvCxnSpPr>
              <p:cNvPr id="48" name="Straight Connector 47">
                <a:extLst>
                  <a:ext uri="{FF2B5EF4-FFF2-40B4-BE49-F238E27FC236}">
                    <a16:creationId xmlns:a16="http://schemas.microsoft.com/office/drawing/2014/main" id="{14420E25-077B-58AF-8B20-51A146656414}"/>
                  </a:ext>
                </a:extLst>
              </p:cNvPr>
              <p:cNvCxnSpPr>
                <a:cxnSpLocks/>
                <a:endCxn id="12" idx="3"/>
              </p:cNvCxnSpPr>
              <p:nvPr/>
            </p:nvCxnSpPr>
            <p:spPr>
              <a:xfrm flipH="1">
                <a:off x="7982191" y="2298935"/>
                <a:ext cx="334225" cy="361379"/>
              </a:xfrm>
              <a:prstGeom prst="line">
                <a:avLst/>
              </a:prstGeom>
              <a:effectLst/>
            </p:spPr>
            <p:style>
              <a:lnRef idx="2">
                <a:schemeClr val="dk1"/>
              </a:lnRef>
              <a:fillRef idx="0">
                <a:schemeClr val="dk1"/>
              </a:fillRef>
              <a:effectRef idx="1">
                <a:schemeClr val="dk1"/>
              </a:effectRef>
              <a:fontRef idx="minor">
                <a:schemeClr val="tx1"/>
              </a:fontRef>
            </p:style>
          </p:cxnSp>
          <p:cxnSp>
            <p:nvCxnSpPr>
              <p:cNvPr id="52" name="Straight Connector 51">
                <a:extLst>
                  <a:ext uri="{FF2B5EF4-FFF2-40B4-BE49-F238E27FC236}">
                    <a16:creationId xmlns:a16="http://schemas.microsoft.com/office/drawing/2014/main" id="{15796230-028E-2A83-F66D-6521B1CD802B}"/>
                  </a:ext>
                </a:extLst>
              </p:cNvPr>
              <p:cNvCxnSpPr>
                <a:cxnSpLocks/>
              </p:cNvCxnSpPr>
              <p:nvPr/>
            </p:nvCxnSpPr>
            <p:spPr>
              <a:xfrm flipH="1">
                <a:off x="8308755" y="2475563"/>
                <a:ext cx="295693" cy="183537"/>
              </a:xfrm>
              <a:prstGeom prst="line">
                <a:avLst/>
              </a:prstGeom>
              <a:effectLst/>
            </p:spPr>
            <p:style>
              <a:lnRef idx="2">
                <a:schemeClr val="dk1"/>
              </a:lnRef>
              <a:fillRef idx="0">
                <a:schemeClr val="dk1"/>
              </a:fillRef>
              <a:effectRef idx="1">
                <a:schemeClr val="dk1"/>
              </a:effectRef>
              <a:fontRef idx="minor">
                <a:schemeClr val="tx1"/>
              </a:fontRef>
            </p:style>
          </p:cxnSp>
        </p:grpSp>
        <p:grpSp>
          <p:nvGrpSpPr>
            <p:cNvPr id="134" name="Group 133">
              <a:extLst>
                <a:ext uri="{FF2B5EF4-FFF2-40B4-BE49-F238E27FC236}">
                  <a16:creationId xmlns:a16="http://schemas.microsoft.com/office/drawing/2014/main" id="{9679B0C4-CB96-274C-FE85-F944BF838BC3}"/>
                </a:ext>
              </a:extLst>
            </p:cNvPr>
            <p:cNvGrpSpPr/>
            <p:nvPr/>
          </p:nvGrpSpPr>
          <p:grpSpPr>
            <a:xfrm>
              <a:off x="7936799" y="2231100"/>
              <a:ext cx="977706" cy="268058"/>
              <a:chOff x="7050151" y="2640651"/>
              <a:chExt cx="2057851" cy="564201"/>
            </a:xfrm>
          </p:grpSpPr>
          <p:sp>
            <p:nvSpPr>
              <p:cNvPr id="13" name="Isosceles Triangle 12">
                <a:extLst>
                  <a:ext uri="{FF2B5EF4-FFF2-40B4-BE49-F238E27FC236}">
                    <a16:creationId xmlns:a16="http://schemas.microsoft.com/office/drawing/2014/main" id="{7876362F-EE11-8ED7-A971-9EAF851C1489}"/>
                  </a:ext>
                </a:extLst>
              </p:cNvPr>
              <p:cNvSpPr/>
              <p:nvPr/>
            </p:nvSpPr>
            <p:spPr>
              <a:xfrm>
                <a:off x="7050151" y="2640651"/>
                <a:ext cx="2057851" cy="564201"/>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57" name="Straight Connector 56">
                <a:extLst>
                  <a:ext uri="{FF2B5EF4-FFF2-40B4-BE49-F238E27FC236}">
                    <a16:creationId xmlns:a16="http://schemas.microsoft.com/office/drawing/2014/main" id="{1D558767-ABB0-8228-B164-8124FD01C045}"/>
                  </a:ext>
                </a:extLst>
              </p:cNvPr>
              <p:cNvCxnSpPr>
                <a:cxnSpLocks/>
                <a:stCxn id="13" idx="0"/>
                <a:endCxn id="13" idx="3"/>
              </p:cNvCxnSpPr>
              <p:nvPr/>
            </p:nvCxnSpPr>
            <p:spPr>
              <a:xfrm>
                <a:off x="8079077" y="2640651"/>
                <a:ext cx="0" cy="564201"/>
              </a:xfrm>
              <a:prstGeom prst="line">
                <a:avLst/>
              </a:prstGeom>
              <a:effectLst/>
            </p:spPr>
            <p:style>
              <a:lnRef idx="2">
                <a:schemeClr val="dk1"/>
              </a:lnRef>
              <a:fillRef idx="0">
                <a:schemeClr val="dk1"/>
              </a:fillRef>
              <a:effectRef idx="1">
                <a:schemeClr val="dk1"/>
              </a:effectRef>
              <a:fontRef idx="minor">
                <a:schemeClr val="tx1"/>
              </a:fontRef>
            </p:style>
          </p:cxnSp>
          <p:cxnSp>
            <p:nvCxnSpPr>
              <p:cNvPr id="64" name="Straight Connector 63">
                <a:extLst>
                  <a:ext uri="{FF2B5EF4-FFF2-40B4-BE49-F238E27FC236}">
                    <a16:creationId xmlns:a16="http://schemas.microsoft.com/office/drawing/2014/main" id="{CFA9954A-725F-BC2C-B41C-C4569FEF0698}"/>
                  </a:ext>
                </a:extLst>
              </p:cNvPr>
              <p:cNvCxnSpPr>
                <a:cxnSpLocks/>
              </p:cNvCxnSpPr>
              <p:nvPr/>
            </p:nvCxnSpPr>
            <p:spPr>
              <a:xfrm>
                <a:off x="7668344" y="2879425"/>
                <a:ext cx="0" cy="325427"/>
              </a:xfrm>
              <a:prstGeom prst="line">
                <a:avLst/>
              </a:prstGeom>
              <a:effectLst/>
            </p:spPr>
            <p:style>
              <a:lnRef idx="2">
                <a:schemeClr val="dk1"/>
              </a:lnRef>
              <a:fillRef idx="0">
                <a:schemeClr val="dk1"/>
              </a:fillRef>
              <a:effectRef idx="1">
                <a:schemeClr val="dk1"/>
              </a:effectRef>
              <a:fontRef idx="minor">
                <a:schemeClr val="tx1"/>
              </a:fontRef>
            </p:style>
          </p:cxnSp>
          <p:cxnSp>
            <p:nvCxnSpPr>
              <p:cNvPr id="66" name="Straight Connector 65">
                <a:extLst>
                  <a:ext uri="{FF2B5EF4-FFF2-40B4-BE49-F238E27FC236}">
                    <a16:creationId xmlns:a16="http://schemas.microsoft.com/office/drawing/2014/main" id="{B2A1B807-5093-FBBD-F2C7-0B442C016EE8}"/>
                  </a:ext>
                </a:extLst>
              </p:cNvPr>
              <p:cNvCxnSpPr>
                <a:cxnSpLocks/>
              </p:cNvCxnSpPr>
              <p:nvPr/>
            </p:nvCxnSpPr>
            <p:spPr>
              <a:xfrm>
                <a:off x="8460432" y="2852936"/>
                <a:ext cx="0" cy="351916"/>
              </a:xfrm>
              <a:prstGeom prst="line">
                <a:avLst/>
              </a:prstGeom>
              <a:effectLst/>
            </p:spPr>
            <p:style>
              <a:lnRef idx="2">
                <a:schemeClr val="dk1"/>
              </a:lnRef>
              <a:fillRef idx="0">
                <a:schemeClr val="dk1"/>
              </a:fillRef>
              <a:effectRef idx="1">
                <a:schemeClr val="dk1"/>
              </a:effectRef>
              <a:fontRef idx="minor">
                <a:schemeClr val="tx1"/>
              </a:fontRef>
            </p:style>
          </p:cxnSp>
          <p:cxnSp>
            <p:nvCxnSpPr>
              <p:cNvPr id="67" name="Straight Connector 66">
                <a:extLst>
                  <a:ext uri="{FF2B5EF4-FFF2-40B4-BE49-F238E27FC236}">
                    <a16:creationId xmlns:a16="http://schemas.microsoft.com/office/drawing/2014/main" id="{38802FF2-94C1-1E82-9954-9FF6775AA9F2}"/>
                  </a:ext>
                </a:extLst>
              </p:cNvPr>
              <p:cNvCxnSpPr>
                <a:cxnSpLocks/>
              </p:cNvCxnSpPr>
              <p:nvPr/>
            </p:nvCxnSpPr>
            <p:spPr>
              <a:xfrm flipH="1" flipV="1">
                <a:off x="7376023" y="3027308"/>
                <a:ext cx="288992" cy="162667"/>
              </a:xfrm>
              <a:prstGeom prst="line">
                <a:avLst/>
              </a:prstGeom>
              <a:effectLst/>
            </p:spPr>
            <p:style>
              <a:lnRef idx="2">
                <a:schemeClr val="dk1"/>
              </a:lnRef>
              <a:fillRef idx="0">
                <a:schemeClr val="dk1"/>
              </a:fillRef>
              <a:effectRef idx="1">
                <a:schemeClr val="dk1"/>
              </a:effectRef>
              <a:fontRef idx="minor">
                <a:schemeClr val="tx1"/>
              </a:fontRef>
            </p:style>
          </p:cxnSp>
          <p:cxnSp>
            <p:nvCxnSpPr>
              <p:cNvPr id="71" name="Straight Connector 70">
                <a:extLst>
                  <a:ext uri="{FF2B5EF4-FFF2-40B4-BE49-F238E27FC236}">
                    <a16:creationId xmlns:a16="http://schemas.microsoft.com/office/drawing/2014/main" id="{1743ABE2-9B11-D181-84E9-BBEECA0C69D5}"/>
                  </a:ext>
                </a:extLst>
              </p:cNvPr>
              <p:cNvCxnSpPr>
                <a:cxnSpLocks/>
              </p:cNvCxnSpPr>
              <p:nvPr/>
            </p:nvCxnSpPr>
            <p:spPr>
              <a:xfrm flipH="1">
                <a:off x="8460432" y="3027308"/>
                <a:ext cx="323230" cy="173688"/>
              </a:xfrm>
              <a:prstGeom prst="line">
                <a:avLst/>
              </a:prstGeom>
              <a:effectLst/>
            </p:spPr>
            <p:style>
              <a:lnRef idx="2">
                <a:schemeClr val="dk1"/>
              </a:lnRef>
              <a:fillRef idx="0">
                <a:schemeClr val="dk1"/>
              </a:fillRef>
              <a:effectRef idx="1">
                <a:schemeClr val="dk1"/>
              </a:effectRef>
              <a:fontRef idx="minor">
                <a:schemeClr val="tx1"/>
              </a:fontRef>
            </p:style>
          </p:cxnSp>
          <p:cxnSp>
            <p:nvCxnSpPr>
              <p:cNvPr id="76" name="Straight Connector 75">
                <a:extLst>
                  <a:ext uri="{FF2B5EF4-FFF2-40B4-BE49-F238E27FC236}">
                    <a16:creationId xmlns:a16="http://schemas.microsoft.com/office/drawing/2014/main" id="{89FFB585-2639-3A62-14B8-BBC47CF2874B}"/>
                  </a:ext>
                </a:extLst>
              </p:cNvPr>
              <p:cNvCxnSpPr>
                <a:cxnSpLocks/>
                <a:stCxn id="13" idx="3"/>
              </p:cNvCxnSpPr>
              <p:nvPr/>
            </p:nvCxnSpPr>
            <p:spPr>
              <a:xfrm flipH="1" flipV="1">
                <a:off x="7668344" y="2877616"/>
                <a:ext cx="410733" cy="327236"/>
              </a:xfrm>
              <a:prstGeom prst="line">
                <a:avLst/>
              </a:prstGeom>
              <a:effectLst/>
            </p:spPr>
            <p:style>
              <a:lnRef idx="2">
                <a:schemeClr val="dk1"/>
              </a:lnRef>
              <a:fillRef idx="0">
                <a:schemeClr val="dk1"/>
              </a:fillRef>
              <a:effectRef idx="1">
                <a:schemeClr val="dk1"/>
              </a:effectRef>
              <a:fontRef idx="minor">
                <a:schemeClr val="tx1"/>
              </a:fontRef>
            </p:style>
          </p:cxnSp>
          <p:cxnSp>
            <p:nvCxnSpPr>
              <p:cNvPr id="78" name="Straight Connector 77">
                <a:extLst>
                  <a:ext uri="{FF2B5EF4-FFF2-40B4-BE49-F238E27FC236}">
                    <a16:creationId xmlns:a16="http://schemas.microsoft.com/office/drawing/2014/main" id="{001C88ED-4D80-E27F-6F7A-5D825EC9635C}"/>
                  </a:ext>
                </a:extLst>
              </p:cNvPr>
              <p:cNvCxnSpPr>
                <a:cxnSpLocks/>
                <a:endCxn id="13" idx="3"/>
              </p:cNvCxnSpPr>
              <p:nvPr/>
            </p:nvCxnSpPr>
            <p:spPr>
              <a:xfrm flipH="1">
                <a:off x="8079077" y="2852936"/>
                <a:ext cx="381355" cy="351916"/>
              </a:xfrm>
              <a:prstGeom prst="line">
                <a:avLst/>
              </a:prstGeom>
              <a:effectLst/>
            </p:spPr>
            <p:style>
              <a:lnRef idx="2">
                <a:schemeClr val="dk1"/>
              </a:lnRef>
              <a:fillRef idx="0">
                <a:schemeClr val="dk1"/>
              </a:fillRef>
              <a:effectRef idx="1">
                <a:schemeClr val="dk1"/>
              </a:effectRef>
              <a:fontRef idx="minor">
                <a:schemeClr val="tx1"/>
              </a:fontRef>
            </p:style>
          </p:cxnSp>
          <p:cxnSp>
            <p:nvCxnSpPr>
              <p:cNvPr id="80" name="Straight Connector 79">
                <a:extLst>
                  <a:ext uri="{FF2B5EF4-FFF2-40B4-BE49-F238E27FC236}">
                    <a16:creationId xmlns:a16="http://schemas.microsoft.com/office/drawing/2014/main" id="{8F71B67B-38C5-EF64-23AB-51344E2ED584}"/>
                  </a:ext>
                </a:extLst>
              </p:cNvPr>
              <p:cNvCxnSpPr>
                <a:cxnSpLocks/>
              </p:cNvCxnSpPr>
              <p:nvPr/>
            </p:nvCxnSpPr>
            <p:spPr>
              <a:xfrm flipV="1">
                <a:off x="7668344" y="2869920"/>
                <a:ext cx="770773" cy="7696"/>
              </a:xfrm>
              <a:prstGeom prst="line">
                <a:avLst/>
              </a:prstGeom>
              <a:effectLst/>
            </p:spPr>
            <p:style>
              <a:lnRef idx="2">
                <a:schemeClr val="dk1"/>
              </a:lnRef>
              <a:fillRef idx="0">
                <a:schemeClr val="dk1"/>
              </a:fillRef>
              <a:effectRef idx="1">
                <a:schemeClr val="dk1"/>
              </a:effectRef>
              <a:fontRef idx="minor">
                <a:schemeClr val="tx1"/>
              </a:fontRef>
            </p:style>
          </p:cxnSp>
          <p:cxnSp>
            <p:nvCxnSpPr>
              <p:cNvPr id="82" name="Straight Connector 81">
                <a:extLst>
                  <a:ext uri="{FF2B5EF4-FFF2-40B4-BE49-F238E27FC236}">
                    <a16:creationId xmlns:a16="http://schemas.microsoft.com/office/drawing/2014/main" id="{E0122F91-E8BA-D3A5-0741-AE15E29A1ABD}"/>
                  </a:ext>
                </a:extLst>
              </p:cNvPr>
              <p:cNvCxnSpPr>
                <a:cxnSpLocks/>
              </p:cNvCxnSpPr>
              <p:nvPr/>
            </p:nvCxnSpPr>
            <p:spPr>
              <a:xfrm>
                <a:off x="7668344" y="2852936"/>
                <a:ext cx="770773" cy="0"/>
              </a:xfrm>
              <a:prstGeom prst="line">
                <a:avLst/>
              </a:prstGeom>
              <a:effectLst/>
            </p:spPr>
            <p:style>
              <a:lnRef idx="2">
                <a:schemeClr val="dk1"/>
              </a:lnRef>
              <a:fillRef idx="0">
                <a:schemeClr val="dk1"/>
              </a:fillRef>
              <a:effectRef idx="1">
                <a:schemeClr val="dk1"/>
              </a:effectRef>
              <a:fontRef idx="minor">
                <a:schemeClr val="tx1"/>
              </a:fontRef>
            </p:style>
          </p:cxnSp>
          <p:cxnSp>
            <p:nvCxnSpPr>
              <p:cNvPr id="86" name="Straight Connector 85">
                <a:extLst>
                  <a:ext uri="{FF2B5EF4-FFF2-40B4-BE49-F238E27FC236}">
                    <a16:creationId xmlns:a16="http://schemas.microsoft.com/office/drawing/2014/main" id="{B933E0A3-CDF7-CC35-289D-FDB43B5C6672}"/>
                  </a:ext>
                </a:extLst>
              </p:cNvPr>
              <p:cNvCxnSpPr>
                <a:cxnSpLocks/>
              </p:cNvCxnSpPr>
              <p:nvPr/>
            </p:nvCxnSpPr>
            <p:spPr>
              <a:xfrm flipV="1">
                <a:off x="7740352" y="2852936"/>
                <a:ext cx="698765" cy="16984"/>
              </a:xfrm>
              <a:prstGeom prst="line">
                <a:avLst/>
              </a:prstGeom>
              <a:effectLst/>
            </p:spPr>
            <p:style>
              <a:lnRef idx="2">
                <a:schemeClr val="dk1"/>
              </a:lnRef>
              <a:fillRef idx="0">
                <a:schemeClr val="dk1"/>
              </a:fillRef>
              <a:effectRef idx="1">
                <a:schemeClr val="dk1"/>
              </a:effectRef>
              <a:fontRef idx="minor">
                <a:schemeClr val="tx1"/>
              </a:fontRef>
            </p:style>
          </p:cxnSp>
        </p:grpSp>
        <p:grpSp>
          <p:nvGrpSpPr>
            <p:cNvPr id="88" name="Group 87">
              <a:extLst>
                <a:ext uri="{FF2B5EF4-FFF2-40B4-BE49-F238E27FC236}">
                  <a16:creationId xmlns:a16="http://schemas.microsoft.com/office/drawing/2014/main" id="{8A66567A-82D0-D658-D15B-412F306B666B}"/>
                </a:ext>
              </a:extLst>
            </p:cNvPr>
            <p:cNvGrpSpPr/>
            <p:nvPr/>
          </p:nvGrpSpPr>
          <p:grpSpPr>
            <a:xfrm>
              <a:off x="6742764" y="1697410"/>
              <a:ext cx="977706" cy="269083"/>
              <a:chOff x="7045637" y="2860667"/>
              <a:chExt cx="2545589" cy="700594"/>
            </a:xfrm>
          </p:grpSpPr>
          <p:sp>
            <p:nvSpPr>
              <p:cNvPr id="9" name="Isosceles Triangle 8">
                <a:extLst>
                  <a:ext uri="{FF2B5EF4-FFF2-40B4-BE49-F238E27FC236}">
                    <a16:creationId xmlns:a16="http://schemas.microsoft.com/office/drawing/2014/main" id="{66F18861-FE53-BF7D-0997-C7EE13B45365}"/>
                  </a:ext>
                </a:extLst>
              </p:cNvPr>
              <p:cNvSpPr/>
              <p:nvPr/>
            </p:nvSpPr>
            <p:spPr>
              <a:xfrm>
                <a:off x="7045637" y="2862002"/>
                <a:ext cx="2545589" cy="697924"/>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20" name="Straight Connector 19">
                <a:extLst>
                  <a:ext uri="{FF2B5EF4-FFF2-40B4-BE49-F238E27FC236}">
                    <a16:creationId xmlns:a16="http://schemas.microsoft.com/office/drawing/2014/main" id="{A276679E-8673-7713-042F-325747B0FFD1}"/>
                  </a:ext>
                </a:extLst>
              </p:cNvPr>
              <p:cNvCxnSpPr>
                <a:cxnSpLocks/>
              </p:cNvCxnSpPr>
              <p:nvPr/>
            </p:nvCxnSpPr>
            <p:spPr>
              <a:xfrm>
                <a:off x="8315492" y="2860667"/>
                <a:ext cx="306139" cy="682785"/>
              </a:xfrm>
              <a:prstGeom prst="line">
                <a:avLst/>
              </a:prstGeom>
              <a:effectLst/>
            </p:spPr>
            <p:style>
              <a:lnRef idx="2">
                <a:schemeClr val="dk1"/>
              </a:lnRef>
              <a:fillRef idx="0">
                <a:schemeClr val="dk1"/>
              </a:fillRef>
              <a:effectRef idx="1">
                <a:schemeClr val="dk1"/>
              </a:effectRef>
              <a:fontRef idx="minor">
                <a:schemeClr val="tx1"/>
              </a:fontRef>
            </p:style>
          </p:cxnSp>
          <p:cxnSp>
            <p:nvCxnSpPr>
              <p:cNvPr id="26" name="Straight Connector 25">
                <a:extLst>
                  <a:ext uri="{FF2B5EF4-FFF2-40B4-BE49-F238E27FC236}">
                    <a16:creationId xmlns:a16="http://schemas.microsoft.com/office/drawing/2014/main" id="{13E50868-20B1-C6F7-17D9-2CD569300117}"/>
                  </a:ext>
                </a:extLst>
              </p:cNvPr>
              <p:cNvCxnSpPr>
                <a:cxnSpLocks/>
              </p:cNvCxnSpPr>
              <p:nvPr/>
            </p:nvCxnSpPr>
            <p:spPr>
              <a:xfrm flipV="1">
                <a:off x="8023345" y="2860667"/>
                <a:ext cx="295086" cy="698533"/>
              </a:xfrm>
              <a:prstGeom prst="line">
                <a:avLst/>
              </a:prstGeom>
              <a:effectLst/>
            </p:spPr>
            <p:style>
              <a:lnRef idx="2">
                <a:schemeClr val="dk1"/>
              </a:lnRef>
              <a:fillRef idx="0">
                <a:schemeClr val="dk1"/>
              </a:fillRef>
              <a:effectRef idx="1">
                <a:schemeClr val="dk1"/>
              </a:effectRef>
              <a:fontRef idx="minor">
                <a:schemeClr val="tx1"/>
              </a:fontRef>
            </p:style>
          </p:cxnSp>
          <p:cxnSp>
            <p:nvCxnSpPr>
              <p:cNvPr id="30" name="Straight Connector 29">
                <a:extLst>
                  <a:ext uri="{FF2B5EF4-FFF2-40B4-BE49-F238E27FC236}">
                    <a16:creationId xmlns:a16="http://schemas.microsoft.com/office/drawing/2014/main" id="{FA9DD9E4-1A3C-77C6-65FB-177F276E1B73}"/>
                  </a:ext>
                </a:extLst>
              </p:cNvPr>
              <p:cNvCxnSpPr>
                <a:cxnSpLocks/>
              </p:cNvCxnSpPr>
              <p:nvPr/>
            </p:nvCxnSpPr>
            <p:spPr>
              <a:xfrm>
                <a:off x="7841843" y="3104210"/>
                <a:ext cx="181502" cy="455353"/>
              </a:xfrm>
              <a:prstGeom prst="line">
                <a:avLst/>
              </a:prstGeom>
              <a:effectLst/>
            </p:spPr>
            <p:style>
              <a:lnRef idx="2">
                <a:schemeClr val="dk1"/>
              </a:lnRef>
              <a:fillRef idx="0">
                <a:schemeClr val="dk1"/>
              </a:fillRef>
              <a:effectRef idx="1">
                <a:schemeClr val="dk1"/>
              </a:effectRef>
              <a:fontRef idx="minor">
                <a:schemeClr val="tx1"/>
              </a:fontRef>
            </p:style>
          </p:cxnSp>
          <p:cxnSp>
            <p:nvCxnSpPr>
              <p:cNvPr id="47" name="Straight Connector 46">
                <a:extLst>
                  <a:ext uri="{FF2B5EF4-FFF2-40B4-BE49-F238E27FC236}">
                    <a16:creationId xmlns:a16="http://schemas.microsoft.com/office/drawing/2014/main" id="{478CB1B0-9B1A-CDED-7ACA-622FCBFA05E9}"/>
                  </a:ext>
                </a:extLst>
              </p:cNvPr>
              <p:cNvCxnSpPr>
                <a:cxnSpLocks/>
              </p:cNvCxnSpPr>
              <p:nvPr/>
            </p:nvCxnSpPr>
            <p:spPr>
              <a:xfrm flipV="1">
                <a:off x="8621631" y="3091148"/>
                <a:ext cx="134468" cy="463488"/>
              </a:xfrm>
              <a:prstGeom prst="line">
                <a:avLst/>
              </a:prstGeom>
              <a:effectLst/>
            </p:spPr>
            <p:style>
              <a:lnRef idx="2">
                <a:schemeClr val="dk1"/>
              </a:lnRef>
              <a:fillRef idx="0">
                <a:schemeClr val="dk1"/>
              </a:fillRef>
              <a:effectRef idx="1">
                <a:schemeClr val="dk1"/>
              </a:effectRef>
              <a:fontRef idx="minor">
                <a:schemeClr val="tx1"/>
              </a:fontRef>
            </p:style>
          </p:cxnSp>
          <p:cxnSp>
            <p:nvCxnSpPr>
              <p:cNvPr id="65" name="Straight Connector 64">
                <a:extLst>
                  <a:ext uri="{FF2B5EF4-FFF2-40B4-BE49-F238E27FC236}">
                    <a16:creationId xmlns:a16="http://schemas.microsoft.com/office/drawing/2014/main" id="{4EDD7AE3-FDFF-D535-95DF-A5D774E238DF}"/>
                  </a:ext>
                </a:extLst>
              </p:cNvPr>
              <p:cNvCxnSpPr>
                <a:cxnSpLocks/>
              </p:cNvCxnSpPr>
              <p:nvPr/>
            </p:nvCxnSpPr>
            <p:spPr>
              <a:xfrm flipV="1">
                <a:off x="7534491" y="3127542"/>
                <a:ext cx="312632" cy="433719"/>
              </a:xfrm>
              <a:prstGeom prst="line">
                <a:avLst/>
              </a:prstGeom>
              <a:effectLst/>
            </p:spPr>
            <p:style>
              <a:lnRef idx="2">
                <a:schemeClr val="dk1"/>
              </a:lnRef>
              <a:fillRef idx="0">
                <a:schemeClr val="dk1"/>
              </a:fillRef>
              <a:effectRef idx="1">
                <a:schemeClr val="dk1"/>
              </a:effectRef>
              <a:fontRef idx="minor">
                <a:schemeClr val="tx1"/>
              </a:fontRef>
            </p:style>
          </p:cxnSp>
          <p:cxnSp>
            <p:nvCxnSpPr>
              <p:cNvPr id="69" name="Straight Connector 68">
                <a:extLst>
                  <a:ext uri="{FF2B5EF4-FFF2-40B4-BE49-F238E27FC236}">
                    <a16:creationId xmlns:a16="http://schemas.microsoft.com/office/drawing/2014/main" id="{6DAA3BB3-AF3D-EE6C-9C5A-5616671968B0}"/>
                  </a:ext>
                </a:extLst>
              </p:cNvPr>
              <p:cNvCxnSpPr>
                <a:cxnSpLocks/>
              </p:cNvCxnSpPr>
              <p:nvPr/>
            </p:nvCxnSpPr>
            <p:spPr>
              <a:xfrm>
                <a:off x="8746667" y="3099727"/>
                <a:ext cx="361957" cy="461534"/>
              </a:xfrm>
              <a:prstGeom prst="line">
                <a:avLst/>
              </a:prstGeom>
              <a:effectLst/>
            </p:spPr>
            <p:style>
              <a:lnRef idx="2">
                <a:schemeClr val="dk1"/>
              </a:lnRef>
              <a:fillRef idx="0">
                <a:schemeClr val="dk1"/>
              </a:fillRef>
              <a:effectRef idx="1">
                <a:schemeClr val="dk1"/>
              </a:effectRef>
              <a:fontRef idx="minor">
                <a:schemeClr val="tx1"/>
              </a:fontRef>
            </p:style>
          </p:cxnSp>
          <p:cxnSp>
            <p:nvCxnSpPr>
              <p:cNvPr id="74" name="Straight Connector 73">
                <a:extLst>
                  <a:ext uri="{FF2B5EF4-FFF2-40B4-BE49-F238E27FC236}">
                    <a16:creationId xmlns:a16="http://schemas.microsoft.com/office/drawing/2014/main" id="{CFD61DE8-4958-0B74-8AD2-A8F3D14CE363}"/>
                  </a:ext>
                </a:extLst>
              </p:cNvPr>
              <p:cNvCxnSpPr>
                <a:cxnSpLocks/>
              </p:cNvCxnSpPr>
              <p:nvPr/>
            </p:nvCxnSpPr>
            <p:spPr>
              <a:xfrm>
                <a:off x="7413607" y="3356992"/>
                <a:ext cx="133702" cy="192817"/>
              </a:xfrm>
              <a:prstGeom prst="line">
                <a:avLst/>
              </a:prstGeom>
              <a:effectLst/>
            </p:spPr>
            <p:style>
              <a:lnRef idx="2">
                <a:schemeClr val="dk1"/>
              </a:lnRef>
              <a:fillRef idx="0">
                <a:schemeClr val="dk1"/>
              </a:fillRef>
              <a:effectRef idx="1">
                <a:schemeClr val="dk1"/>
              </a:effectRef>
              <a:fontRef idx="minor">
                <a:schemeClr val="tx1"/>
              </a:fontRef>
            </p:style>
          </p:cxnSp>
          <p:cxnSp>
            <p:nvCxnSpPr>
              <p:cNvPr id="79" name="Straight Connector 78">
                <a:extLst>
                  <a:ext uri="{FF2B5EF4-FFF2-40B4-BE49-F238E27FC236}">
                    <a16:creationId xmlns:a16="http://schemas.microsoft.com/office/drawing/2014/main" id="{251F4CBD-E19F-6E91-6979-1E3564ADD220}"/>
                  </a:ext>
                </a:extLst>
              </p:cNvPr>
              <p:cNvCxnSpPr>
                <a:cxnSpLocks/>
              </p:cNvCxnSpPr>
              <p:nvPr/>
            </p:nvCxnSpPr>
            <p:spPr>
              <a:xfrm flipV="1">
                <a:off x="9096326" y="3356992"/>
                <a:ext cx="137334" cy="192817"/>
              </a:xfrm>
              <a:prstGeom prst="line">
                <a:avLst/>
              </a:prstGeom>
              <a:effectLst/>
            </p:spPr>
            <p:style>
              <a:lnRef idx="2">
                <a:schemeClr val="dk1"/>
              </a:lnRef>
              <a:fillRef idx="0">
                <a:schemeClr val="dk1"/>
              </a:fillRef>
              <a:effectRef idx="1">
                <a:schemeClr val="dk1"/>
              </a:effectRef>
              <a:fontRef idx="minor">
                <a:schemeClr val="tx1"/>
              </a:fontRef>
            </p:style>
          </p:cxnSp>
        </p:grpSp>
        <p:grpSp>
          <p:nvGrpSpPr>
            <p:cNvPr id="104" name="Group 103">
              <a:extLst>
                <a:ext uri="{FF2B5EF4-FFF2-40B4-BE49-F238E27FC236}">
                  <a16:creationId xmlns:a16="http://schemas.microsoft.com/office/drawing/2014/main" id="{E970198C-4F33-BFBE-4302-054C7FB972DC}"/>
                </a:ext>
              </a:extLst>
            </p:cNvPr>
            <p:cNvGrpSpPr/>
            <p:nvPr/>
          </p:nvGrpSpPr>
          <p:grpSpPr>
            <a:xfrm>
              <a:off x="7915842" y="1887195"/>
              <a:ext cx="1041990" cy="153508"/>
              <a:chOff x="5553125" y="3024974"/>
              <a:chExt cx="3425830" cy="504699"/>
            </a:xfrm>
          </p:grpSpPr>
          <p:grpSp>
            <p:nvGrpSpPr>
              <p:cNvPr id="89" name="Group 88">
                <a:extLst>
                  <a:ext uri="{FF2B5EF4-FFF2-40B4-BE49-F238E27FC236}">
                    <a16:creationId xmlns:a16="http://schemas.microsoft.com/office/drawing/2014/main" id="{A031E3EA-AD6D-9326-C3CB-962D5BF992F8}"/>
                  </a:ext>
                </a:extLst>
              </p:cNvPr>
              <p:cNvGrpSpPr/>
              <p:nvPr/>
            </p:nvGrpSpPr>
            <p:grpSpPr>
              <a:xfrm rot="10147076">
                <a:off x="5553125" y="3139288"/>
                <a:ext cx="3425830" cy="388053"/>
                <a:chOff x="6660232" y="1772816"/>
                <a:chExt cx="1152128" cy="382588"/>
              </a:xfrm>
            </p:grpSpPr>
            <p:sp>
              <p:nvSpPr>
                <p:cNvPr id="90" name="Isosceles Triangle 89">
                  <a:extLst>
                    <a:ext uri="{FF2B5EF4-FFF2-40B4-BE49-F238E27FC236}">
                      <a16:creationId xmlns:a16="http://schemas.microsoft.com/office/drawing/2014/main" id="{B7387864-26E2-39FE-920F-BCF269042179}"/>
                    </a:ext>
                  </a:extLst>
                </p:cNvPr>
                <p:cNvSpPr/>
                <p:nvPr/>
              </p:nvSpPr>
              <p:spPr>
                <a:xfrm>
                  <a:off x="6660232" y="1772816"/>
                  <a:ext cx="1152128" cy="382588"/>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91" name="Straight Connector 90">
                  <a:extLst>
                    <a:ext uri="{FF2B5EF4-FFF2-40B4-BE49-F238E27FC236}">
                      <a16:creationId xmlns:a16="http://schemas.microsoft.com/office/drawing/2014/main" id="{9F31EA82-58A8-BF00-776B-42DB3E5BC96D}"/>
                    </a:ext>
                  </a:extLst>
                </p:cNvPr>
                <p:cNvCxnSpPr>
                  <a:cxnSpLocks/>
                  <a:stCxn id="90" idx="0"/>
                </p:cNvCxnSpPr>
                <p:nvPr/>
              </p:nvCxnSpPr>
              <p:spPr>
                <a:xfrm rot="11452924" flipH="1" flipV="1">
                  <a:off x="7226316" y="1844478"/>
                  <a:ext cx="266617" cy="235504"/>
                </a:xfrm>
                <a:prstGeom prst="line">
                  <a:avLst/>
                </a:prstGeom>
                <a:effectLst/>
              </p:spPr>
              <p:style>
                <a:lnRef idx="2">
                  <a:schemeClr val="dk1"/>
                </a:lnRef>
                <a:fillRef idx="0">
                  <a:schemeClr val="dk1"/>
                </a:fillRef>
                <a:effectRef idx="1">
                  <a:schemeClr val="dk1"/>
                </a:effectRef>
                <a:fontRef idx="minor">
                  <a:schemeClr val="tx1"/>
                </a:fontRef>
              </p:style>
            </p:cxnSp>
          </p:grpSp>
          <p:cxnSp>
            <p:nvCxnSpPr>
              <p:cNvPr id="95" name="Straight Connector 94">
                <a:extLst>
                  <a:ext uri="{FF2B5EF4-FFF2-40B4-BE49-F238E27FC236}">
                    <a16:creationId xmlns:a16="http://schemas.microsoft.com/office/drawing/2014/main" id="{B3FEB7F1-2536-E67E-BE5B-24829978E801}"/>
                  </a:ext>
                </a:extLst>
              </p:cNvPr>
              <p:cNvCxnSpPr>
                <a:cxnSpLocks/>
              </p:cNvCxnSpPr>
              <p:nvPr/>
            </p:nvCxnSpPr>
            <p:spPr>
              <a:xfrm flipH="1">
                <a:off x="7297809" y="3027765"/>
                <a:ext cx="605276" cy="501908"/>
              </a:xfrm>
              <a:prstGeom prst="line">
                <a:avLst/>
              </a:prstGeom>
              <a:effectLst/>
            </p:spPr>
            <p:style>
              <a:lnRef idx="2">
                <a:schemeClr val="dk1"/>
              </a:lnRef>
              <a:fillRef idx="0">
                <a:schemeClr val="dk1"/>
              </a:fillRef>
              <a:effectRef idx="1">
                <a:schemeClr val="dk1"/>
              </a:effectRef>
              <a:fontRef idx="minor">
                <a:schemeClr val="tx1"/>
              </a:fontRef>
            </p:style>
          </p:cxnSp>
          <p:cxnSp>
            <p:nvCxnSpPr>
              <p:cNvPr id="98" name="Straight Connector 97">
                <a:extLst>
                  <a:ext uri="{FF2B5EF4-FFF2-40B4-BE49-F238E27FC236}">
                    <a16:creationId xmlns:a16="http://schemas.microsoft.com/office/drawing/2014/main" id="{872349A2-D311-69E8-D642-30B88C901179}"/>
                  </a:ext>
                </a:extLst>
              </p:cNvPr>
              <p:cNvCxnSpPr>
                <a:cxnSpLocks/>
              </p:cNvCxnSpPr>
              <p:nvPr/>
            </p:nvCxnSpPr>
            <p:spPr>
              <a:xfrm flipH="1" flipV="1">
                <a:off x="7903085" y="3024974"/>
                <a:ext cx="429326" cy="55607"/>
              </a:xfrm>
              <a:prstGeom prst="line">
                <a:avLst/>
              </a:prstGeom>
              <a:effectLst/>
            </p:spPr>
            <p:style>
              <a:lnRef idx="2">
                <a:schemeClr val="dk1"/>
              </a:lnRef>
              <a:fillRef idx="0">
                <a:schemeClr val="dk1"/>
              </a:fillRef>
              <a:effectRef idx="1">
                <a:schemeClr val="dk1"/>
              </a:effectRef>
              <a:fontRef idx="minor">
                <a:schemeClr val="tx1"/>
              </a:fontRef>
            </p:style>
          </p:cxnSp>
          <p:cxnSp>
            <p:nvCxnSpPr>
              <p:cNvPr id="100" name="Straight Connector 99">
                <a:extLst>
                  <a:ext uri="{FF2B5EF4-FFF2-40B4-BE49-F238E27FC236}">
                    <a16:creationId xmlns:a16="http://schemas.microsoft.com/office/drawing/2014/main" id="{52EFE043-C99A-BB81-FE1C-0697D278A301}"/>
                  </a:ext>
                </a:extLst>
              </p:cNvPr>
              <p:cNvCxnSpPr>
                <a:cxnSpLocks/>
              </p:cNvCxnSpPr>
              <p:nvPr/>
            </p:nvCxnSpPr>
            <p:spPr>
              <a:xfrm flipH="1">
                <a:off x="6253727" y="3282215"/>
                <a:ext cx="247159" cy="195529"/>
              </a:xfrm>
              <a:prstGeom prst="line">
                <a:avLst/>
              </a:prstGeom>
              <a:effectLst/>
            </p:spPr>
            <p:style>
              <a:lnRef idx="2">
                <a:schemeClr val="dk1"/>
              </a:lnRef>
              <a:fillRef idx="0">
                <a:schemeClr val="dk1"/>
              </a:fillRef>
              <a:effectRef idx="1">
                <a:schemeClr val="dk1"/>
              </a:effectRef>
              <a:fontRef idx="minor">
                <a:schemeClr val="tx1"/>
              </a:fontRef>
            </p:style>
          </p:cxnSp>
        </p:grpSp>
        <p:grpSp>
          <p:nvGrpSpPr>
            <p:cNvPr id="130" name="Group 129">
              <a:extLst>
                <a:ext uri="{FF2B5EF4-FFF2-40B4-BE49-F238E27FC236}">
                  <a16:creationId xmlns:a16="http://schemas.microsoft.com/office/drawing/2014/main" id="{523FE043-BA0F-3E25-A499-AB6E1A90016D}"/>
                </a:ext>
              </a:extLst>
            </p:cNvPr>
            <p:cNvGrpSpPr/>
            <p:nvPr/>
          </p:nvGrpSpPr>
          <p:grpSpPr>
            <a:xfrm>
              <a:off x="6789846" y="2524626"/>
              <a:ext cx="977706" cy="290797"/>
              <a:chOff x="6925379" y="2486412"/>
              <a:chExt cx="977706" cy="290797"/>
            </a:xfrm>
          </p:grpSpPr>
          <p:grpSp>
            <p:nvGrpSpPr>
              <p:cNvPr id="106" name="Group 105">
                <a:extLst>
                  <a:ext uri="{FF2B5EF4-FFF2-40B4-BE49-F238E27FC236}">
                    <a16:creationId xmlns:a16="http://schemas.microsoft.com/office/drawing/2014/main" id="{D09CACBA-8A36-E10C-BF50-800F075D147A}"/>
                  </a:ext>
                </a:extLst>
              </p:cNvPr>
              <p:cNvGrpSpPr/>
              <p:nvPr/>
            </p:nvGrpSpPr>
            <p:grpSpPr>
              <a:xfrm>
                <a:off x="6925379" y="2509151"/>
                <a:ext cx="977706" cy="268058"/>
                <a:chOff x="7050151" y="2640651"/>
                <a:chExt cx="2057851" cy="564201"/>
              </a:xfrm>
            </p:grpSpPr>
            <p:sp>
              <p:nvSpPr>
                <p:cNvPr id="107" name="Isosceles Triangle 106">
                  <a:extLst>
                    <a:ext uri="{FF2B5EF4-FFF2-40B4-BE49-F238E27FC236}">
                      <a16:creationId xmlns:a16="http://schemas.microsoft.com/office/drawing/2014/main" id="{A60000B8-08F6-0CEB-82B2-75B03432D318}"/>
                    </a:ext>
                  </a:extLst>
                </p:cNvPr>
                <p:cNvSpPr/>
                <p:nvPr/>
              </p:nvSpPr>
              <p:spPr>
                <a:xfrm>
                  <a:off x="7050151" y="2640651"/>
                  <a:ext cx="2057851" cy="564201"/>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09" name="Straight Connector 108">
                  <a:extLst>
                    <a:ext uri="{FF2B5EF4-FFF2-40B4-BE49-F238E27FC236}">
                      <a16:creationId xmlns:a16="http://schemas.microsoft.com/office/drawing/2014/main" id="{CCE0E1A1-D3CB-9944-A31F-F412B8E61D60}"/>
                    </a:ext>
                  </a:extLst>
                </p:cNvPr>
                <p:cNvCxnSpPr>
                  <a:cxnSpLocks/>
                  <a:stCxn id="107" idx="0"/>
                  <a:endCxn id="107" idx="3"/>
                </p:cNvCxnSpPr>
                <p:nvPr/>
              </p:nvCxnSpPr>
              <p:spPr>
                <a:xfrm>
                  <a:off x="8079077" y="2640651"/>
                  <a:ext cx="0" cy="564201"/>
                </a:xfrm>
                <a:prstGeom prst="line">
                  <a:avLst/>
                </a:prstGeom>
                <a:effectLst/>
              </p:spPr>
              <p:style>
                <a:lnRef idx="2">
                  <a:schemeClr val="dk1"/>
                </a:lnRef>
                <a:fillRef idx="0">
                  <a:schemeClr val="dk1"/>
                </a:fillRef>
                <a:effectRef idx="1">
                  <a:schemeClr val="dk1"/>
                </a:effectRef>
                <a:fontRef idx="minor">
                  <a:schemeClr val="tx1"/>
                </a:fontRef>
              </p:style>
            </p:cxnSp>
            <p:cxnSp>
              <p:nvCxnSpPr>
                <p:cNvPr id="110" name="Straight Connector 109">
                  <a:extLst>
                    <a:ext uri="{FF2B5EF4-FFF2-40B4-BE49-F238E27FC236}">
                      <a16:creationId xmlns:a16="http://schemas.microsoft.com/office/drawing/2014/main" id="{4A9F5F5D-21DD-D3D3-5D49-3E60B9F8E204}"/>
                    </a:ext>
                  </a:extLst>
                </p:cNvPr>
                <p:cNvCxnSpPr>
                  <a:cxnSpLocks/>
                </p:cNvCxnSpPr>
                <p:nvPr/>
              </p:nvCxnSpPr>
              <p:spPr>
                <a:xfrm>
                  <a:off x="7668344" y="2879425"/>
                  <a:ext cx="0" cy="325427"/>
                </a:xfrm>
                <a:prstGeom prst="line">
                  <a:avLst/>
                </a:prstGeom>
                <a:effectLst/>
              </p:spPr>
              <p:style>
                <a:lnRef idx="2">
                  <a:schemeClr val="dk1"/>
                </a:lnRef>
                <a:fillRef idx="0">
                  <a:schemeClr val="dk1"/>
                </a:fillRef>
                <a:effectRef idx="1">
                  <a:schemeClr val="dk1"/>
                </a:effectRef>
                <a:fontRef idx="minor">
                  <a:schemeClr val="tx1"/>
                </a:fontRef>
              </p:style>
            </p:cxnSp>
            <p:cxnSp>
              <p:nvCxnSpPr>
                <p:cNvPr id="111" name="Straight Connector 110">
                  <a:extLst>
                    <a:ext uri="{FF2B5EF4-FFF2-40B4-BE49-F238E27FC236}">
                      <a16:creationId xmlns:a16="http://schemas.microsoft.com/office/drawing/2014/main" id="{1C0171C6-5AB1-BB39-C2DE-C0B403B185B6}"/>
                    </a:ext>
                  </a:extLst>
                </p:cNvPr>
                <p:cNvCxnSpPr>
                  <a:cxnSpLocks/>
                </p:cNvCxnSpPr>
                <p:nvPr/>
              </p:nvCxnSpPr>
              <p:spPr>
                <a:xfrm>
                  <a:off x="8460432" y="2852936"/>
                  <a:ext cx="0" cy="351916"/>
                </a:xfrm>
                <a:prstGeom prst="line">
                  <a:avLst/>
                </a:prstGeom>
                <a:effectLst/>
              </p:spPr>
              <p:style>
                <a:lnRef idx="2">
                  <a:schemeClr val="dk1"/>
                </a:lnRef>
                <a:fillRef idx="0">
                  <a:schemeClr val="dk1"/>
                </a:fillRef>
                <a:effectRef idx="1">
                  <a:schemeClr val="dk1"/>
                </a:effectRef>
                <a:fontRef idx="minor">
                  <a:schemeClr val="tx1"/>
                </a:fontRef>
              </p:style>
            </p:cxnSp>
            <p:cxnSp>
              <p:nvCxnSpPr>
                <p:cNvPr id="112" name="Straight Connector 111">
                  <a:extLst>
                    <a:ext uri="{FF2B5EF4-FFF2-40B4-BE49-F238E27FC236}">
                      <a16:creationId xmlns:a16="http://schemas.microsoft.com/office/drawing/2014/main" id="{942E109E-A640-9609-B91A-0C34C204A0B2}"/>
                    </a:ext>
                  </a:extLst>
                </p:cNvPr>
                <p:cNvCxnSpPr>
                  <a:cxnSpLocks/>
                </p:cNvCxnSpPr>
                <p:nvPr/>
              </p:nvCxnSpPr>
              <p:spPr>
                <a:xfrm flipH="1" flipV="1">
                  <a:off x="7376023" y="3027308"/>
                  <a:ext cx="288992" cy="162667"/>
                </a:xfrm>
                <a:prstGeom prst="line">
                  <a:avLst/>
                </a:prstGeom>
                <a:effectLst/>
              </p:spPr>
              <p:style>
                <a:lnRef idx="2">
                  <a:schemeClr val="dk1"/>
                </a:lnRef>
                <a:fillRef idx="0">
                  <a:schemeClr val="dk1"/>
                </a:fillRef>
                <a:effectRef idx="1">
                  <a:schemeClr val="dk1"/>
                </a:effectRef>
                <a:fontRef idx="minor">
                  <a:schemeClr val="tx1"/>
                </a:fontRef>
              </p:style>
            </p:cxnSp>
            <p:cxnSp>
              <p:nvCxnSpPr>
                <p:cNvPr id="115" name="Straight Connector 114">
                  <a:extLst>
                    <a:ext uri="{FF2B5EF4-FFF2-40B4-BE49-F238E27FC236}">
                      <a16:creationId xmlns:a16="http://schemas.microsoft.com/office/drawing/2014/main" id="{62990799-489B-3412-B14B-8BEABB60E399}"/>
                    </a:ext>
                  </a:extLst>
                </p:cNvPr>
                <p:cNvCxnSpPr>
                  <a:cxnSpLocks/>
                </p:cNvCxnSpPr>
                <p:nvPr/>
              </p:nvCxnSpPr>
              <p:spPr>
                <a:xfrm flipH="1">
                  <a:off x="8460432" y="3027308"/>
                  <a:ext cx="323230" cy="173688"/>
                </a:xfrm>
                <a:prstGeom prst="line">
                  <a:avLst/>
                </a:prstGeom>
                <a:effectLst/>
              </p:spPr>
              <p:style>
                <a:lnRef idx="2">
                  <a:schemeClr val="dk1"/>
                </a:lnRef>
                <a:fillRef idx="0">
                  <a:schemeClr val="dk1"/>
                </a:fillRef>
                <a:effectRef idx="1">
                  <a:schemeClr val="dk1"/>
                </a:effectRef>
                <a:fontRef idx="minor">
                  <a:schemeClr val="tx1"/>
                </a:fontRef>
              </p:style>
            </p:cxnSp>
            <p:cxnSp>
              <p:nvCxnSpPr>
                <p:cNvPr id="116" name="Straight Connector 115">
                  <a:extLst>
                    <a:ext uri="{FF2B5EF4-FFF2-40B4-BE49-F238E27FC236}">
                      <a16:creationId xmlns:a16="http://schemas.microsoft.com/office/drawing/2014/main" id="{260FDD30-6BEA-E4B1-A62E-DEF9E352F96A}"/>
                    </a:ext>
                  </a:extLst>
                </p:cNvPr>
                <p:cNvCxnSpPr>
                  <a:cxnSpLocks/>
                  <a:stCxn id="107" idx="3"/>
                </p:cNvCxnSpPr>
                <p:nvPr/>
              </p:nvCxnSpPr>
              <p:spPr>
                <a:xfrm flipH="1" flipV="1">
                  <a:off x="7668344" y="2877616"/>
                  <a:ext cx="410733" cy="327236"/>
                </a:xfrm>
                <a:prstGeom prst="line">
                  <a:avLst/>
                </a:prstGeom>
                <a:effectLst/>
              </p:spPr>
              <p:style>
                <a:lnRef idx="2">
                  <a:schemeClr val="dk1"/>
                </a:lnRef>
                <a:fillRef idx="0">
                  <a:schemeClr val="dk1"/>
                </a:fillRef>
                <a:effectRef idx="1">
                  <a:schemeClr val="dk1"/>
                </a:effectRef>
                <a:fontRef idx="minor">
                  <a:schemeClr val="tx1"/>
                </a:fontRef>
              </p:style>
            </p:cxnSp>
            <p:cxnSp>
              <p:nvCxnSpPr>
                <p:cNvPr id="118" name="Straight Connector 117">
                  <a:extLst>
                    <a:ext uri="{FF2B5EF4-FFF2-40B4-BE49-F238E27FC236}">
                      <a16:creationId xmlns:a16="http://schemas.microsoft.com/office/drawing/2014/main" id="{9937D43F-22E5-F03F-C510-78864B8CDE8E}"/>
                    </a:ext>
                  </a:extLst>
                </p:cNvPr>
                <p:cNvCxnSpPr>
                  <a:cxnSpLocks/>
                  <a:endCxn id="107" idx="3"/>
                </p:cNvCxnSpPr>
                <p:nvPr/>
              </p:nvCxnSpPr>
              <p:spPr>
                <a:xfrm flipH="1">
                  <a:off x="8079077" y="2852936"/>
                  <a:ext cx="381355" cy="351916"/>
                </a:xfrm>
                <a:prstGeom prst="line">
                  <a:avLst/>
                </a:prstGeom>
                <a:effectLst/>
              </p:spPr>
              <p:style>
                <a:lnRef idx="2">
                  <a:schemeClr val="dk1"/>
                </a:lnRef>
                <a:fillRef idx="0">
                  <a:schemeClr val="dk1"/>
                </a:fillRef>
                <a:effectRef idx="1">
                  <a:schemeClr val="dk1"/>
                </a:effectRef>
                <a:fontRef idx="minor">
                  <a:schemeClr val="tx1"/>
                </a:fontRef>
              </p:style>
            </p:cxnSp>
            <p:cxnSp>
              <p:nvCxnSpPr>
                <p:cNvPr id="126" name="Straight Connector 125">
                  <a:extLst>
                    <a:ext uri="{FF2B5EF4-FFF2-40B4-BE49-F238E27FC236}">
                      <a16:creationId xmlns:a16="http://schemas.microsoft.com/office/drawing/2014/main" id="{7524C328-1134-F572-E340-0A49249E7141}"/>
                    </a:ext>
                  </a:extLst>
                </p:cNvPr>
                <p:cNvCxnSpPr>
                  <a:cxnSpLocks/>
                </p:cNvCxnSpPr>
                <p:nvPr/>
              </p:nvCxnSpPr>
              <p:spPr>
                <a:xfrm flipV="1">
                  <a:off x="7668344" y="2869920"/>
                  <a:ext cx="770773" cy="7696"/>
                </a:xfrm>
                <a:prstGeom prst="line">
                  <a:avLst/>
                </a:prstGeom>
                <a:effectLst/>
              </p:spPr>
              <p:style>
                <a:lnRef idx="2">
                  <a:schemeClr val="dk1"/>
                </a:lnRef>
                <a:fillRef idx="0">
                  <a:schemeClr val="dk1"/>
                </a:fillRef>
                <a:effectRef idx="1">
                  <a:schemeClr val="dk1"/>
                </a:effectRef>
                <a:fontRef idx="minor">
                  <a:schemeClr val="tx1"/>
                </a:fontRef>
              </p:style>
            </p:cxnSp>
            <p:cxnSp>
              <p:nvCxnSpPr>
                <p:cNvPr id="127" name="Straight Connector 126">
                  <a:extLst>
                    <a:ext uri="{FF2B5EF4-FFF2-40B4-BE49-F238E27FC236}">
                      <a16:creationId xmlns:a16="http://schemas.microsoft.com/office/drawing/2014/main" id="{B0A29D57-ECB6-CC13-AE57-9D653B570D60}"/>
                    </a:ext>
                  </a:extLst>
                </p:cNvPr>
                <p:cNvCxnSpPr>
                  <a:cxnSpLocks/>
                </p:cNvCxnSpPr>
                <p:nvPr/>
              </p:nvCxnSpPr>
              <p:spPr>
                <a:xfrm>
                  <a:off x="7668344" y="2852936"/>
                  <a:ext cx="770773" cy="0"/>
                </a:xfrm>
                <a:prstGeom prst="line">
                  <a:avLst/>
                </a:prstGeom>
                <a:effectLst/>
              </p:spPr>
              <p:style>
                <a:lnRef idx="2">
                  <a:schemeClr val="dk1"/>
                </a:lnRef>
                <a:fillRef idx="0">
                  <a:schemeClr val="dk1"/>
                </a:fillRef>
                <a:effectRef idx="1">
                  <a:schemeClr val="dk1"/>
                </a:effectRef>
                <a:fontRef idx="minor">
                  <a:schemeClr val="tx1"/>
                </a:fontRef>
              </p:style>
            </p:cxnSp>
            <p:cxnSp>
              <p:nvCxnSpPr>
                <p:cNvPr id="128" name="Straight Connector 127">
                  <a:extLst>
                    <a:ext uri="{FF2B5EF4-FFF2-40B4-BE49-F238E27FC236}">
                      <a16:creationId xmlns:a16="http://schemas.microsoft.com/office/drawing/2014/main" id="{88D60350-603E-CC40-6996-5E6EA0D6AFB1}"/>
                    </a:ext>
                  </a:extLst>
                </p:cNvPr>
                <p:cNvCxnSpPr>
                  <a:cxnSpLocks/>
                </p:cNvCxnSpPr>
                <p:nvPr/>
              </p:nvCxnSpPr>
              <p:spPr>
                <a:xfrm flipV="1">
                  <a:off x="7740352" y="2852936"/>
                  <a:ext cx="698765" cy="16984"/>
                </a:xfrm>
                <a:prstGeom prst="line">
                  <a:avLst/>
                </a:prstGeom>
                <a:effectLst/>
              </p:spPr>
              <p:style>
                <a:lnRef idx="2">
                  <a:schemeClr val="dk1"/>
                </a:lnRef>
                <a:fillRef idx="0">
                  <a:schemeClr val="dk1"/>
                </a:fillRef>
                <a:effectRef idx="1">
                  <a:schemeClr val="dk1"/>
                </a:effectRef>
                <a:fontRef idx="minor">
                  <a:schemeClr val="tx1"/>
                </a:fontRef>
              </p:style>
            </p:cxnSp>
          </p:grpSp>
          <p:sp>
            <p:nvSpPr>
              <p:cNvPr id="129" name="Rectangle 128">
                <a:extLst>
                  <a:ext uri="{FF2B5EF4-FFF2-40B4-BE49-F238E27FC236}">
                    <a16:creationId xmlns:a16="http://schemas.microsoft.com/office/drawing/2014/main" id="{C9F4E376-CDB6-28C0-81A2-B8E596FB2F87}"/>
                  </a:ext>
                </a:extLst>
              </p:cNvPr>
              <p:cNvSpPr/>
              <p:nvPr/>
            </p:nvSpPr>
            <p:spPr>
              <a:xfrm>
                <a:off x="7074750" y="2486412"/>
                <a:ext cx="710046" cy="10904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51" name="Group 150">
              <a:extLst>
                <a:ext uri="{FF2B5EF4-FFF2-40B4-BE49-F238E27FC236}">
                  <a16:creationId xmlns:a16="http://schemas.microsoft.com/office/drawing/2014/main" id="{ECD0DC20-F025-D2BF-ADD8-3E7B3F5B7D1D}"/>
                </a:ext>
              </a:extLst>
            </p:cNvPr>
            <p:cNvGrpSpPr/>
            <p:nvPr/>
          </p:nvGrpSpPr>
          <p:grpSpPr>
            <a:xfrm>
              <a:off x="6766814" y="2994444"/>
              <a:ext cx="1051141" cy="515158"/>
              <a:chOff x="7053136" y="3094653"/>
              <a:chExt cx="2117453" cy="1037745"/>
            </a:xfrm>
          </p:grpSpPr>
          <p:grpSp>
            <p:nvGrpSpPr>
              <p:cNvPr id="148" name="Group 147">
                <a:extLst>
                  <a:ext uri="{FF2B5EF4-FFF2-40B4-BE49-F238E27FC236}">
                    <a16:creationId xmlns:a16="http://schemas.microsoft.com/office/drawing/2014/main" id="{57CECB00-CAEE-A6CD-00D0-3EF79DDD3527}"/>
                  </a:ext>
                </a:extLst>
              </p:cNvPr>
              <p:cNvGrpSpPr/>
              <p:nvPr/>
            </p:nvGrpSpPr>
            <p:grpSpPr>
              <a:xfrm>
                <a:off x="7064431" y="3094653"/>
                <a:ext cx="2090402" cy="573135"/>
                <a:chOff x="7066597" y="3251803"/>
                <a:chExt cx="2090402" cy="573135"/>
              </a:xfrm>
            </p:grpSpPr>
            <p:grpSp>
              <p:nvGrpSpPr>
                <p:cNvPr id="131" name="Group 130">
                  <a:extLst>
                    <a:ext uri="{FF2B5EF4-FFF2-40B4-BE49-F238E27FC236}">
                      <a16:creationId xmlns:a16="http://schemas.microsoft.com/office/drawing/2014/main" id="{80C6EE63-7F77-4526-D25B-C6642A22F196}"/>
                    </a:ext>
                  </a:extLst>
                </p:cNvPr>
                <p:cNvGrpSpPr/>
                <p:nvPr/>
              </p:nvGrpSpPr>
              <p:grpSpPr>
                <a:xfrm>
                  <a:off x="7066597" y="3251803"/>
                  <a:ext cx="2090400" cy="573127"/>
                  <a:chOff x="6660231" y="1844840"/>
                  <a:chExt cx="1152128" cy="382589"/>
                </a:xfrm>
              </p:grpSpPr>
              <p:sp>
                <p:nvSpPr>
                  <p:cNvPr id="132" name="Isosceles Triangle 131">
                    <a:extLst>
                      <a:ext uri="{FF2B5EF4-FFF2-40B4-BE49-F238E27FC236}">
                        <a16:creationId xmlns:a16="http://schemas.microsoft.com/office/drawing/2014/main" id="{2581FC68-1D23-CDA0-95C1-B0E717E6B6A8}"/>
                      </a:ext>
                    </a:extLst>
                  </p:cNvPr>
                  <p:cNvSpPr/>
                  <p:nvPr/>
                </p:nvSpPr>
                <p:spPr>
                  <a:xfrm>
                    <a:off x="6660231" y="1844840"/>
                    <a:ext cx="1152128" cy="382589"/>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cxnSp>
                <p:nvCxnSpPr>
                  <p:cNvPr id="133" name="Straight Connector 132">
                    <a:extLst>
                      <a:ext uri="{FF2B5EF4-FFF2-40B4-BE49-F238E27FC236}">
                        <a16:creationId xmlns:a16="http://schemas.microsoft.com/office/drawing/2014/main" id="{B5E9B2A8-58B9-F3E8-9167-31B2211E724F}"/>
                      </a:ext>
                    </a:extLst>
                  </p:cNvPr>
                  <p:cNvCxnSpPr>
                    <a:cxnSpLocks/>
                    <a:stCxn id="132" idx="0"/>
                  </p:cNvCxnSpPr>
                  <p:nvPr/>
                </p:nvCxnSpPr>
                <p:spPr>
                  <a:xfrm>
                    <a:off x="7236296" y="1844845"/>
                    <a:ext cx="0" cy="190314"/>
                  </a:xfrm>
                  <a:prstGeom prst="line">
                    <a:avLst/>
                  </a:prstGeom>
                  <a:effectLst/>
                </p:spPr>
                <p:style>
                  <a:lnRef idx="2">
                    <a:schemeClr val="dk1"/>
                  </a:lnRef>
                  <a:fillRef idx="0">
                    <a:schemeClr val="dk1"/>
                  </a:fillRef>
                  <a:effectRef idx="1">
                    <a:schemeClr val="dk1"/>
                  </a:effectRef>
                  <a:fontRef idx="minor">
                    <a:schemeClr val="tx1"/>
                  </a:fontRef>
                </p:style>
              </p:cxnSp>
            </p:grpSp>
            <p:cxnSp>
              <p:nvCxnSpPr>
                <p:cNvPr id="136" name="Straight Connector 135">
                  <a:extLst>
                    <a:ext uri="{FF2B5EF4-FFF2-40B4-BE49-F238E27FC236}">
                      <a16:creationId xmlns:a16="http://schemas.microsoft.com/office/drawing/2014/main" id="{FD40DB46-AF07-119F-8B3F-89AD6403E4F6}"/>
                    </a:ext>
                  </a:extLst>
                </p:cNvPr>
                <p:cNvCxnSpPr>
                  <a:cxnSpLocks/>
                  <a:stCxn id="132" idx="5"/>
                  <a:endCxn id="132" idx="1"/>
                </p:cNvCxnSpPr>
                <p:nvPr/>
              </p:nvCxnSpPr>
              <p:spPr>
                <a:xfrm flipH="1">
                  <a:off x="7589197" y="3538376"/>
                  <a:ext cx="1045201" cy="0"/>
                </a:xfrm>
                <a:prstGeom prst="line">
                  <a:avLst/>
                </a:prstGeom>
                <a:effectLst/>
              </p:spPr>
              <p:style>
                <a:lnRef idx="2">
                  <a:schemeClr val="dk1"/>
                </a:lnRef>
                <a:fillRef idx="0">
                  <a:schemeClr val="dk1"/>
                </a:fillRef>
                <a:effectRef idx="1">
                  <a:schemeClr val="dk1"/>
                </a:effectRef>
                <a:fontRef idx="minor">
                  <a:schemeClr val="tx1"/>
                </a:fontRef>
              </p:style>
            </p:cxnSp>
            <p:cxnSp>
              <p:nvCxnSpPr>
                <p:cNvPr id="139" name="Straight Connector 138">
                  <a:extLst>
                    <a:ext uri="{FF2B5EF4-FFF2-40B4-BE49-F238E27FC236}">
                      <a16:creationId xmlns:a16="http://schemas.microsoft.com/office/drawing/2014/main" id="{897647C5-4213-5784-1393-00869EA60BE3}"/>
                    </a:ext>
                  </a:extLst>
                </p:cNvPr>
                <p:cNvCxnSpPr>
                  <a:cxnSpLocks/>
                </p:cNvCxnSpPr>
                <p:nvPr/>
              </p:nvCxnSpPr>
              <p:spPr>
                <a:xfrm flipH="1">
                  <a:off x="7072818" y="3536906"/>
                  <a:ext cx="1038980" cy="288032"/>
                </a:xfrm>
                <a:prstGeom prst="line">
                  <a:avLst/>
                </a:prstGeom>
                <a:effectLst/>
              </p:spPr>
              <p:style>
                <a:lnRef idx="2">
                  <a:schemeClr val="dk1"/>
                </a:lnRef>
                <a:fillRef idx="0">
                  <a:schemeClr val="dk1"/>
                </a:fillRef>
                <a:effectRef idx="1">
                  <a:schemeClr val="dk1"/>
                </a:effectRef>
                <a:fontRef idx="minor">
                  <a:schemeClr val="tx1"/>
                </a:fontRef>
              </p:style>
            </p:cxnSp>
            <p:cxnSp>
              <p:nvCxnSpPr>
                <p:cNvPr id="141" name="Straight Connector 140">
                  <a:extLst>
                    <a:ext uri="{FF2B5EF4-FFF2-40B4-BE49-F238E27FC236}">
                      <a16:creationId xmlns:a16="http://schemas.microsoft.com/office/drawing/2014/main" id="{8804BB01-B125-628E-C755-ABF68CFE1E94}"/>
                    </a:ext>
                  </a:extLst>
                </p:cNvPr>
                <p:cNvCxnSpPr>
                  <a:cxnSpLocks/>
                </p:cNvCxnSpPr>
                <p:nvPr/>
              </p:nvCxnSpPr>
              <p:spPr>
                <a:xfrm flipH="1" flipV="1">
                  <a:off x="8111798" y="3535437"/>
                  <a:ext cx="1045201" cy="288032"/>
                </a:xfrm>
                <a:prstGeom prst="line">
                  <a:avLst/>
                </a:prstGeom>
                <a:effectLst/>
              </p:spPr>
              <p:style>
                <a:lnRef idx="2">
                  <a:schemeClr val="dk1"/>
                </a:lnRef>
                <a:fillRef idx="0">
                  <a:schemeClr val="dk1"/>
                </a:fillRef>
                <a:effectRef idx="1">
                  <a:schemeClr val="dk1"/>
                </a:effectRef>
                <a:fontRef idx="minor">
                  <a:schemeClr val="tx1"/>
                </a:fontRef>
              </p:style>
            </p:cxnSp>
            <p:cxnSp>
              <p:nvCxnSpPr>
                <p:cNvPr id="143" name="Straight Connector 142">
                  <a:extLst>
                    <a:ext uri="{FF2B5EF4-FFF2-40B4-BE49-F238E27FC236}">
                      <a16:creationId xmlns:a16="http://schemas.microsoft.com/office/drawing/2014/main" id="{0B344244-6AB2-E8E2-0442-8DCA20505E46}"/>
                    </a:ext>
                  </a:extLst>
                </p:cNvPr>
                <p:cNvCxnSpPr>
                  <a:cxnSpLocks/>
                </p:cNvCxnSpPr>
                <p:nvPr/>
              </p:nvCxnSpPr>
              <p:spPr>
                <a:xfrm>
                  <a:off x="7592308" y="3535437"/>
                  <a:ext cx="0" cy="159800"/>
                </a:xfrm>
                <a:prstGeom prst="line">
                  <a:avLst/>
                </a:prstGeom>
                <a:effectLst/>
              </p:spPr>
              <p:style>
                <a:lnRef idx="2">
                  <a:schemeClr val="dk1"/>
                </a:lnRef>
                <a:fillRef idx="0">
                  <a:schemeClr val="dk1"/>
                </a:fillRef>
                <a:effectRef idx="1">
                  <a:schemeClr val="dk1"/>
                </a:effectRef>
                <a:fontRef idx="minor">
                  <a:schemeClr val="tx1"/>
                </a:fontRef>
              </p:style>
            </p:cxnSp>
            <p:cxnSp>
              <p:nvCxnSpPr>
                <p:cNvPr id="145" name="Straight Connector 144">
                  <a:extLst>
                    <a:ext uri="{FF2B5EF4-FFF2-40B4-BE49-F238E27FC236}">
                      <a16:creationId xmlns:a16="http://schemas.microsoft.com/office/drawing/2014/main" id="{4FF0748E-C3B2-2ABB-B6BC-453C10121602}"/>
                    </a:ext>
                  </a:extLst>
                </p:cNvPr>
                <p:cNvCxnSpPr>
                  <a:cxnSpLocks/>
                </p:cNvCxnSpPr>
                <p:nvPr/>
              </p:nvCxnSpPr>
              <p:spPr>
                <a:xfrm>
                  <a:off x="8634398" y="3535437"/>
                  <a:ext cx="0" cy="159800"/>
                </a:xfrm>
                <a:prstGeom prst="line">
                  <a:avLst/>
                </a:prstGeom>
                <a:effectLst/>
              </p:spPr>
              <p:style>
                <a:lnRef idx="2">
                  <a:schemeClr val="dk1"/>
                </a:lnRef>
                <a:fillRef idx="0">
                  <a:schemeClr val="dk1"/>
                </a:fillRef>
                <a:effectRef idx="1">
                  <a:schemeClr val="dk1"/>
                </a:effectRef>
                <a:fontRef idx="minor">
                  <a:schemeClr val="tx1"/>
                </a:fontRef>
              </p:style>
            </p:cxnSp>
          </p:grpSp>
          <p:sp>
            <p:nvSpPr>
              <p:cNvPr id="147" name="Isosceles Triangle 146">
                <a:extLst>
                  <a:ext uri="{FF2B5EF4-FFF2-40B4-BE49-F238E27FC236}">
                    <a16:creationId xmlns:a16="http://schemas.microsoft.com/office/drawing/2014/main" id="{07775455-11CE-1F7D-D16B-1C4B979F75BF}"/>
                  </a:ext>
                </a:extLst>
              </p:cNvPr>
              <p:cNvSpPr/>
              <p:nvPr/>
            </p:nvSpPr>
            <p:spPr>
              <a:xfrm>
                <a:off x="7080206" y="3419379"/>
                <a:ext cx="2090383" cy="260541"/>
              </a:xfrm>
              <a:prstGeom prst="triangl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50" name="Rectangle 149">
                <a:extLst>
                  <a:ext uri="{FF2B5EF4-FFF2-40B4-BE49-F238E27FC236}">
                    <a16:creationId xmlns:a16="http://schemas.microsoft.com/office/drawing/2014/main" id="{96A1D549-2B49-F069-33E8-1BC721BC014B}"/>
                  </a:ext>
                </a:extLst>
              </p:cNvPr>
              <p:cNvSpPr/>
              <p:nvPr/>
            </p:nvSpPr>
            <p:spPr>
              <a:xfrm>
                <a:off x="7053136" y="3699350"/>
                <a:ext cx="2117451" cy="43304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05" name="Group 204">
              <a:extLst>
                <a:ext uri="{FF2B5EF4-FFF2-40B4-BE49-F238E27FC236}">
                  <a16:creationId xmlns:a16="http://schemas.microsoft.com/office/drawing/2014/main" id="{6DA950AB-9F53-0F77-7D4B-C7C8EBE2BB61}"/>
                </a:ext>
              </a:extLst>
            </p:cNvPr>
            <p:cNvGrpSpPr/>
            <p:nvPr/>
          </p:nvGrpSpPr>
          <p:grpSpPr>
            <a:xfrm>
              <a:off x="6729981" y="3395300"/>
              <a:ext cx="894943" cy="323495"/>
              <a:chOff x="6615729" y="3205816"/>
              <a:chExt cx="1881556" cy="680125"/>
            </a:xfrm>
          </p:grpSpPr>
          <p:sp>
            <p:nvSpPr>
              <p:cNvPr id="197" name="Right Triangle 196">
                <a:extLst>
                  <a:ext uri="{FF2B5EF4-FFF2-40B4-BE49-F238E27FC236}">
                    <a16:creationId xmlns:a16="http://schemas.microsoft.com/office/drawing/2014/main" id="{D26AA056-A1B4-4755-45B0-BF4453834FC8}"/>
                  </a:ext>
                </a:extLst>
              </p:cNvPr>
              <p:cNvSpPr/>
              <p:nvPr/>
            </p:nvSpPr>
            <p:spPr>
              <a:xfrm flipH="1">
                <a:off x="6615729" y="3205816"/>
                <a:ext cx="1881556" cy="680125"/>
              </a:xfrm>
              <a:prstGeom prst="rtTriangle">
                <a:avLst/>
              </a:prstGeom>
              <a:no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98" name="Straight Connector 197">
                <a:extLst>
                  <a:ext uri="{FF2B5EF4-FFF2-40B4-BE49-F238E27FC236}">
                    <a16:creationId xmlns:a16="http://schemas.microsoft.com/office/drawing/2014/main" id="{635405CC-C4A3-D785-8997-E0C24084D08F}"/>
                  </a:ext>
                </a:extLst>
              </p:cNvPr>
              <p:cNvCxnSpPr/>
              <p:nvPr/>
            </p:nvCxnSpPr>
            <p:spPr>
              <a:xfrm>
                <a:off x="7181544" y="3669917"/>
                <a:ext cx="0" cy="216024"/>
              </a:xfrm>
              <a:prstGeom prst="line">
                <a:avLst/>
              </a:prstGeom>
              <a:effectLst/>
            </p:spPr>
            <p:style>
              <a:lnRef idx="2">
                <a:schemeClr val="dk1"/>
              </a:lnRef>
              <a:fillRef idx="0">
                <a:schemeClr val="dk1"/>
              </a:fillRef>
              <a:effectRef idx="1">
                <a:schemeClr val="dk1"/>
              </a:effectRef>
              <a:fontRef idx="minor">
                <a:schemeClr val="tx1"/>
              </a:fontRef>
            </p:style>
          </p:cxnSp>
          <p:cxnSp>
            <p:nvCxnSpPr>
              <p:cNvPr id="199" name="Straight Connector 198">
                <a:extLst>
                  <a:ext uri="{FF2B5EF4-FFF2-40B4-BE49-F238E27FC236}">
                    <a16:creationId xmlns:a16="http://schemas.microsoft.com/office/drawing/2014/main" id="{AFAE8615-216D-5AD9-E680-9476A1E2430C}"/>
                  </a:ext>
                </a:extLst>
              </p:cNvPr>
              <p:cNvCxnSpPr>
                <a:cxnSpLocks/>
              </p:cNvCxnSpPr>
              <p:nvPr/>
            </p:nvCxnSpPr>
            <p:spPr>
              <a:xfrm>
                <a:off x="7902779" y="3423730"/>
                <a:ext cx="0" cy="462211"/>
              </a:xfrm>
              <a:prstGeom prst="line">
                <a:avLst/>
              </a:prstGeom>
              <a:effectLst/>
            </p:spPr>
            <p:style>
              <a:lnRef idx="2">
                <a:schemeClr val="dk1"/>
              </a:lnRef>
              <a:fillRef idx="0">
                <a:schemeClr val="dk1"/>
              </a:fillRef>
              <a:effectRef idx="1">
                <a:schemeClr val="dk1"/>
              </a:effectRef>
              <a:fontRef idx="minor">
                <a:schemeClr val="tx1"/>
              </a:fontRef>
            </p:style>
          </p:cxnSp>
          <p:cxnSp>
            <p:nvCxnSpPr>
              <p:cNvPr id="201" name="Straight Connector 200">
                <a:extLst>
                  <a:ext uri="{FF2B5EF4-FFF2-40B4-BE49-F238E27FC236}">
                    <a16:creationId xmlns:a16="http://schemas.microsoft.com/office/drawing/2014/main" id="{E1EA131D-F772-D1B7-AEB4-8F8A786FA5B9}"/>
                  </a:ext>
                </a:extLst>
              </p:cNvPr>
              <p:cNvCxnSpPr>
                <a:cxnSpLocks/>
                <a:endCxn id="197" idx="2"/>
              </p:cNvCxnSpPr>
              <p:nvPr/>
            </p:nvCxnSpPr>
            <p:spPr>
              <a:xfrm>
                <a:off x="7902779" y="3421876"/>
                <a:ext cx="594506" cy="464065"/>
              </a:xfrm>
              <a:prstGeom prst="line">
                <a:avLst/>
              </a:prstGeom>
              <a:effectLst/>
            </p:spPr>
            <p:style>
              <a:lnRef idx="2">
                <a:schemeClr val="dk1"/>
              </a:lnRef>
              <a:fillRef idx="0">
                <a:schemeClr val="dk1"/>
              </a:fillRef>
              <a:effectRef idx="1">
                <a:schemeClr val="dk1"/>
              </a:effectRef>
              <a:fontRef idx="minor">
                <a:schemeClr val="tx1"/>
              </a:fontRef>
            </p:style>
          </p:cxnSp>
          <p:cxnSp>
            <p:nvCxnSpPr>
              <p:cNvPr id="203" name="Straight Connector 202">
                <a:extLst>
                  <a:ext uri="{FF2B5EF4-FFF2-40B4-BE49-F238E27FC236}">
                    <a16:creationId xmlns:a16="http://schemas.microsoft.com/office/drawing/2014/main" id="{B508EEB3-4EC8-2213-6D80-7F9C010012F5}"/>
                  </a:ext>
                </a:extLst>
              </p:cNvPr>
              <p:cNvCxnSpPr>
                <a:cxnSpLocks/>
              </p:cNvCxnSpPr>
              <p:nvPr/>
            </p:nvCxnSpPr>
            <p:spPr>
              <a:xfrm>
                <a:off x="7181543" y="3689922"/>
                <a:ext cx="721235" cy="187458"/>
              </a:xfrm>
              <a:prstGeom prst="line">
                <a:avLst/>
              </a:prstGeom>
              <a:effectLst/>
            </p:spPr>
            <p:style>
              <a:lnRef idx="2">
                <a:schemeClr val="dk1"/>
              </a:lnRef>
              <a:fillRef idx="0">
                <a:schemeClr val="dk1"/>
              </a:fillRef>
              <a:effectRef idx="1">
                <a:schemeClr val="dk1"/>
              </a:effectRef>
              <a:fontRef idx="minor">
                <a:schemeClr val="tx1"/>
              </a:fontRef>
            </p:style>
          </p:cxnSp>
        </p:grpSp>
        <p:grpSp>
          <p:nvGrpSpPr>
            <p:cNvPr id="256" name="Group 255">
              <a:extLst>
                <a:ext uri="{FF2B5EF4-FFF2-40B4-BE49-F238E27FC236}">
                  <a16:creationId xmlns:a16="http://schemas.microsoft.com/office/drawing/2014/main" id="{76EF45B2-4267-2D10-31AB-E68904A84C0B}"/>
                </a:ext>
              </a:extLst>
            </p:cNvPr>
            <p:cNvGrpSpPr/>
            <p:nvPr/>
          </p:nvGrpSpPr>
          <p:grpSpPr>
            <a:xfrm>
              <a:off x="6682282" y="3896298"/>
              <a:ext cx="1195715" cy="367483"/>
              <a:chOff x="6726046" y="3954227"/>
              <a:chExt cx="2700682" cy="749856"/>
            </a:xfrm>
          </p:grpSpPr>
          <p:grpSp>
            <p:nvGrpSpPr>
              <p:cNvPr id="209" name="Group 208">
                <a:extLst>
                  <a:ext uri="{FF2B5EF4-FFF2-40B4-BE49-F238E27FC236}">
                    <a16:creationId xmlns:a16="http://schemas.microsoft.com/office/drawing/2014/main" id="{EAC8198A-CBAA-AF3A-00E1-C24AAA7D991D}"/>
                  </a:ext>
                </a:extLst>
              </p:cNvPr>
              <p:cNvGrpSpPr/>
              <p:nvPr/>
            </p:nvGrpSpPr>
            <p:grpSpPr>
              <a:xfrm>
                <a:off x="6925379" y="3954227"/>
                <a:ext cx="2350898" cy="644546"/>
                <a:chOff x="6011714" y="2983136"/>
                <a:chExt cx="787920" cy="216024"/>
              </a:xfrm>
            </p:grpSpPr>
            <p:sp>
              <p:nvSpPr>
                <p:cNvPr id="210" name="Isosceles Triangle 209">
                  <a:extLst>
                    <a:ext uri="{FF2B5EF4-FFF2-40B4-BE49-F238E27FC236}">
                      <a16:creationId xmlns:a16="http://schemas.microsoft.com/office/drawing/2014/main" id="{96CD1883-A357-AD8F-E95A-EF4E217823CF}"/>
                    </a:ext>
                  </a:extLst>
                </p:cNvPr>
                <p:cNvSpPr/>
                <p:nvPr/>
              </p:nvSpPr>
              <p:spPr>
                <a:xfrm>
                  <a:off x="6011714" y="2983136"/>
                  <a:ext cx="787920" cy="216024"/>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211" name="Straight Connector 210">
                  <a:extLst>
                    <a:ext uri="{FF2B5EF4-FFF2-40B4-BE49-F238E27FC236}">
                      <a16:creationId xmlns:a16="http://schemas.microsoft.com/office/drawing/2014/main" id="{0736E777-42EA-3123-ACAB-508AEC9A2F53}"/>
                    </a:ext>
                  </a:extLst>
                </p:cNvPr>
                <p:cNvCxnSpPr>
                  <a:cxnSpLocks/>
                </p:cNvCxnSpPr>
                <p:nvPr/>
              </p:nvCxnSpPr>
              <p:spPr>
                <a:xfrm>
                  <a:off x="6405674" y="2983136"/>
                  <a:ext cx="0" cy="142575"/>
                </a:xfrm>
                <a:prstGeom prst="line">
                  <a:avLst/>
                </a:prstGeom>
                <a:effectLst/>
              </p:spPr>
              <p:style>
                <a:lnRef idx="2">
                  <a:schemeClr val="dk1"/>
                </a:lnRef>
                <a:fillRef idx="0">
                  <a:schemeClr val="dk1"/>
                </a:fillRef>
                <a:effectRef idx="1">
                  <a:schemeClr val="dk1"/>
                </a:effectRef>
                <a:fontRef idx="minor">
                  <a:schemeClr val="tx1"/>
                </a:fontRef>
              </p:style>
            </p:cxnSp>
            <p:cxnSp>
              <p:nvCxnSpPr>
                <p:cNvPr id="212" name="Straight Connector 211">
                  <a:extLst>
                    <a:ext uri="{FF2B5EF4-FFF2-40B4-BE49-F238E27FC236}">
                      <a16:creationId xmlns:a16="http://schemas.microsoft.com/office/drawing/2014/main" id="{BD77F2F2-9EC1-BF63-E110-890FF0644788}"/>
                    </a:ext>
                  </a:extLst>
                </p:cNvPr>
                <p:cNvCxnSpPr>
                  <a:cxnSpLocks/>
                </p:cNvCxnSpPr>
                <p:nvPr/>
              </p:nvCxnSpPr>
              <p:spPr>
                <a:xfrm flipH="1">
                  <a:off x="6405674" y="3047504"/>
                  <a:ext cx="121980" cy="78226"/>
                </a:xfrm>
                <a:prstGeom prst="line">
                  <a:avLst/>
                </a:prstGeom>
                <a:effectLst/>
              </p:spPr>
              <p:style>
                <a:lnRef idx="2">
                  <a:schemeClr val="dk1"/>
                </a:lnRef>
                <a:fillRef idx="0">
                  <a:schemeClr val="dk1"/>
                </a:fillRef>
                <a:effectRef idx="1">
                  <a:schemeClr val="dk1"/>
                </a:effectRef>
                <a:fontRef idx="minor">
                  <a:schemeClr val="tx1"/>
                </a:fontRef>
              </p:style>
            </p:cxnSp>
            <p:cxnSp>
              <p:nvCxnSpPr>
                <p:cNvPr id="213" name="Straight Connector 212">
                  <a:extLst>
                    <a:ext uri="{FF2B5EF4-FFF2-40B4-BE49-F238E27FC236}">
                      <a16:creationId xmlns:a16="http://schemas.microsoft.com/office/drawing/2014/main" id="{885DF654-E03A-CB28-6F45-EAC5215252BA}"/>
                    </a:ext>
                  </a:extLst>
                </p:cNvPr>
                <p:cNvCxnSpPr>
                  <a:cxnSpLocks/>
                </p:cNvCxnSpPr>
                <p:nvPr/>
              </p:nvCxnSpPr>
              <p:spPr>
                <a:xfrm>
                  <a:off x="6276741" y="3058819"/>
                  <a:ext cx="131205" cy="67617"/>
                </a:xfrm>
                <a:prstGeom prst="line">
                  <a:avLst/>
                </a:prstGeom>
                <a:effectLst/>
              </p:spPr>
              <p:style>
                <a:lnRef idx="2">
                  <a:schemeClr val="dk1"/>
                </a:lnRef>
                <a:fillRef idx="0">
                  <a:schemeClr val="dk1"/>
                </a:fillRef>
                <a:effectRef idx="1">
                  <a:schemeClr val="dk1"/>
                </a:effectRef>
                <a:fontRef idx="minor">
                  <a:schemeClr val="tx1"/>
                </a:fontRef>
              </p:style>
            </p:cxnSp>
            <p:cxnSp>
              <p:nvCxnSpPr>
                <p:cNvPr id="214" name="Straight Connector 213">
                  <a:extLst>
                    <a:ext uri="{FF2B5EF4-FFF2-40B4-BE49-F238E27FC236}">
                      <a16:creationId xmlns:a16="http://schemas.microsoft.com/office/drawing/2014/main" id="{4102FE81-E449-4667-D0C4-4430F941A714}"/>
                    </a:ext>
                  </a:extLst>
                </p:cNvPr>
                <p:cNvCxnSpPr>
                  <a:cxnSpLocks/>
                </p:cNvCxnSpPr>
                <p:nvPr/>
              </p:nvCxnSpPr>
              <p:spPr>
                <a:xfrm>
                  <a:off x="6275692" y="3058819"/>
                  <a:ext cx="0" cy="71007"/>
                </a:xfrm>
                <a:prstGeom prst="line">
                  <a:avLst/>
                </a:prstGeom>
                <a:effectLst/>
              </p:spPr>
              <p:style>
                <a:lnRef idx="2">
                  <a:schemeClr val="dk1"/>
                </a:lnRef>
                <a:fillRef idx="0">
                  <a:schemeClr val="dk1"/>
                </a:fillRef>
                <a:effectRef idx="1">
                  <a:schemeClr val="dk1"/>
                </a:effectRef>
                <a:fontRef idx="minor">
                  <a:schemeClr val="tx1"/>
                </a:fontRef>
              </p:style>
            </p:cxnSp>
            <p:cxnSp>
              <p:nvCxnSpPr>
                <p:cNvPr id="215" name="Straight Connector 214">
                  <a:extLst>
                    <a:ext uri="{FF2B5EF4-FFF2-40B4-BE49-F238E27FC236}">
                      <a16:creationId xmlns:a16="http://schemas.microsoft.com/office/drawing/2014/main" id="{26F4F61D-337A-F06E-513F-78F197B932A1}"/>
                    </a:ext>
                  </a:extLst>
                </p:cNvPr>
                <p:cNvCxnSpPr>
                  <a:cxnSpLocks/>
                </p:cNvCxnSpPr>
                <p:nvPr/>
              </p:nvCxnSpPr>
              <p:spPr>
                <a:xfrm>
                  <a:off x="6527654" y="3051147"/>
                  <a:ext cx="0" cy="78679"/>
                </a:xfrm>
                <a:prstGeom prst="line">
                  <a:avLst/>
                </a:prstGeom>
                <a:effectLst/>
              </p:spPr>
              <p:style>
                <a:lnRef idx="2">
                  <a:schemeClr val="dk1"/>
                </a:lnRef>
                <a:fillRef idx="0">
                  <a:schemeClr val="dk1"/>
                </a:fillRef>
                <a:effectRef idx="1">
                  <a:schemeClr val="dk1"/>
                </a:effectRef>
                <a:fontRef idx="minor">
                  <a:schemeClr val="tx1"/>
                </a:fontRef>
              </p:style>
            </p:cxnSp>
          </p:grpSp>
          <p:cxnSp>
            <p:nvCxnSpPr>
              <p:cNvPr id="216" name="Straight Connector 215">
                <a:extLst>
                  <a:ext uri="{FF2B5EF4-FFF2-40B4-BE49-F238E27FC236}">
                    <a16:creationId xmlns:a16="http://schemas.microsoft.com/office/drawing/2014/main" id="{2D5B0ED0-AD13-D0E3-753A-5D61A482CF08}"/>
                  </a:ext>
                </a:extLst>
              </p:cNvPr>
              <p:cNvCxnSpPr>
                <a:cxnSpLocks/>
              </p:cNvCxnSpPr>
              <p:nvPr/>
            </p:nvCxnSpPr>
            <p:spPr>
              <a:xfrm>
                <a:off x="7331155" y="4377750"/>
                <a:ext cx="1534485" cy="1989"/>
              </a:xfrm>
              <a:prstGeom prst="line">
                <a:avLst/>
              </a:prstGeom>
              <a:effectLst/>
            </p:spPr>
            <p:style>
              <a:lnRef idx="2">
                <a:schemeClr val="dk1"/>
              </a:lnRef>
              <a:fillRef idx="0">
                <a:schemeClr val="dk1"/>
              </a:fillRef>
              <a:effectRef idx="1">
                <a:schemeClr val="dk1"/>
              </a:effectRef>
              <a:fontRef idx="minor">
                <a:schemeClr val="tx1"/>
              </a:fontRef>
            </p:style>
          </p:cxnSp>
          <p:cxnSp>
            <p:nvCxnSpPr>
              <p:cNvPr id="244" name="Straight Connector 243">
                <a:extLst>
                  <a:ext uri="{FF2B5EF4-FFF2-40B4-BE49-F238E27FC236}">
                    <a16:creationId xmlns:a16="http://schemas.microsoft.com/office/drawing/2014/main" id="{DEB0F7E8-B0DC-5324-4025-9F726C9DF590}"/>
                  </a:ext>
                </a:extLst>
              </p:cNvPr>
              <p:cNvCxnSpPr>
                <a:cxnSpLocks/>
                <a:endCxn id="210" idx="2"/>
              </p:cNvCxnSpPr>
              <p:nvPr/>
            </p:nvCxnSpPr>
            <p:spPr>
              <a:xfrm flipH="1">
                <a:off x="6925379" y="4382283"/>
                <a:ext cx="797427" cy="216490"/>
              </a:xfrm>
              <a:prstGeom prst="line">
                <a:avLst/>
              </a:prstGeom>
              <a:effectLst/>
            </p:spPr>
            <p:style>
              <a:lnRef idx="2">
                <a:schemeClr val="dk1"/>
              </a:lnRef>
              <a:fillRef idx="0">
                <a:schemeClr val="dk1"/>
              </a:fillRef>
              <a:effectRef idx="1">
                <a:schemeClr val="dk1"/>
              </a:effectRef>
              <a:fontRef idx="minor">
                <a:schemeClr val="tx1"/>
              </a:fontRef>
            </p:style>
          </p:cxnSp>
          <p:cxnSp>
            <p:nvCxnSpPr>
              <p:cNvPr id="246" name="Straight Connector 245">
                <a:extLst>
                  <a:ext uri="{FF2B5EF4-FFF2-40B4-BE49-F238E27FC236}">
                    <a16:creationId xmlns:a16="http://schemas.microsoft.com/office/drawing/2014/main" id="{E889BEC1-C82D-51F5-4574-A807182F9E4C}"/>
                  </a:ext>
                </a:extLst>
              </p:cNvPr>
              <p:cNvCxnSpPr>
                <a:cxnSpLocks/>
              </p:cNvCxnSpPr>
              <p:nvPr/>
            </p:nvCxnSpPr>
            <p:spPr>
              <a:xfrm flipH="1" flipV="1">
                <a:off x="8464777" y="4377750"/>
                <a:ext cx="808532" cy="221130"/>
              </a:xfrm>
              <a:prstGeom prst="line">
                <a:avLst/>
              </a:prstGeom>
              <a:effectLst/>
            </p:spPr>
            <p:style>
              <a:lnRef idx="2">
                <a:schemeClr val="dk1"/>
              </a:lnRef>
              <a:fillRef idx="0">
                <a:schemeClr val="dk1"/>
              </a:fillRef>
              <a:effectRef idx="1">
                <a:schemeClr val="dk1"/>
              </a:effectRef>
              <a:fontRef idx="minor">
                <a:schemeClr val="tx1"/>
              </a:fontRef>
            </p:style>
          </p:cxnSp>
          <p:sp>
            <p:nvSpPr>
              <p:cNvPr id="253" name="Isosceles Triangle 252">
                <a:extLst>
                  <a:ext uri="{FF2B5EF4-FFF2-40B4-BE49-F238E27FC236}">
                    <a16:creationId xmlns:a16="http://schemas.microsoft.com/office/drawing/2014/main" id="{74FEDCD7-BAFB-1783-5F49-42B4B42D3154}"/>
                  </a:ext>
                </a:extLst>
              </p:cNvPr>
              <p:cNvSpPr/>
              <p:nvPr/>
            </p:nvSpPr>
            <p:spPr>
              <a:xfrm>
                <a:off x="6726046" y="4455825"/>
                <a:ext cx="1870221" cy="248258"/>
              </a:xfrm>
              <a:prstGeom prst="triangl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54" name="Isosceles Triangle 253">
                <a:extLst>
                  <a:ext uri="{FF2B5EF4-FFF2-40B4-BE49-F238E27FC236}">
                    <a16:creationId xmlns:a16="http://schemas.microsoft.com/office/drawing/2014/main" id="{62E4BE29-59BC-7364-0BA6-E42BF3F19516}"/>
                  </a:ext>
                </a:extLst>
              </p:cNvPr>
              <p:cNvSpPr/>
              <p:nvPr/>
            </p:nvSpPr>
            <p:spPr>
              <a:xfrm>
                <a:off x="7556507" y="4406667"/>
                <a:ext cx="1870221" cy="248258"/>
              </a:xfrm>
              <a:prstGeom prst="triangl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70" name="Group 269">
              <a:extLst>
                <a:ext uri="{FF2B5EF4-FFF2-40B4-BE49-F238E27FC236}">
                  <a16:creationId xmlns:a16="http://schemas.microsoft.com/office/drawing/2014/main" id="{8A8C78BB-F981-6E95-8C31-4FB51FE70986}"/>
                </a:ext>
              </a:extLst>
            </p:cNvPr>
            <p:cNvGrpSpPr/>
            <p:nvPr/>
          </p:nvGrpSpPr>
          <p:grpSpPr>
            <a:xfrm>
              <a:off x="5572421" y="5099072"/>
              <a:ext cx="1203090" cy="133410"/>
              <a:chOff x="5889064" y="5131314"/>
              <a:chExt cx="1640375" cy="181900"/>
            </a:xfrm>
          </p:grpSpPr>
          <p:sp>
            <p:nvSpPr>
              <p:cNvPr id="120" name="Rectangle 119">
                <a:extLst>
                  <a:ext uri="{FF2B5EF4-FFF2-40B4-BE49-F238E27FC236}">
                    <a16:creationId xmlns:a16="http://schemas.microsoft.com/office/drawing/2014/main" id="{411F3CB2-B3AA-FABE-2610-D053AAD746ED}"/>
                  </a:ext>
                </a:extLst>
              </p:cNvPr>
              <p:cNvSpPr/>
              <p:nvPr/>
            </p:nvSpPr>
            <p:spPr>
              <a:xfrm>
                <a:off x="5889065" y="5135710"/>
                <a:ext cx="1640374" cy="175428"/>
              </a:xfrm>
              <a:prstGeom prst="rect">
                <a:avLst/>
              </a:prstGeom>
              <a:noFill/>
              <a:effectLst/>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cxnSp>
            <p:nvCxnSpPr>
              <p:cNvPr id="121" name="Straight Connector 120">
                <a:extLst>
                  <a:ext uri="{FF2B5EF4-FFF2-40B4-BE49-F238E27FC236}">
                    <a16:creationId xmlns:a16="http://schemas.microsoft.com/office/drawing/2014/main" id="{5BB2A6FB-3DA4-0960-C934-F329EC2183C6}"/>
                  </a:ext>
                </a:extLst>
              </p:cNvPr>
              <p:cNvCxnSpPr>
                <a:cxnSpLocks/>
              </p:cNvCxnSpPr>
              <p:nvPr/>
            </p:nvCxnSpPr>
            <p:spPr>
              <a:xfrm>
                <a:off x="6683939" y="5135710"/>
                <a:ext cx="0" cy="169637"/>
              </a:xfrm>
              <a:prstGeom prst="line">
                <a:avLst/>
              </a:prstGeom>
              <a:effectLst/>
            </p:spPr>
            <p:style>
              <a:lnRef idx="2">
                <a:schemeClr val="dk1"/>
              </a:lnRef>
              <a:fillRef idx="0">
                <a:schemeClr val="dk1"/>
              </a:fillRef>
              <a:effectRef idx="1">
                <a:schemeClr val="dk1"/>
              </a:effectRef>
              <a:fontRef idx="minor">
                <a:schemeClr val="tx1"/>
              </a:fontRef>
            </p:style>
          </p:cxnSp>
          <p:cxnSp>
            <p:nvCxnSpPr>
              <p:cNvPr id="122" name="Straight Connector 121">
                <a:extLst>
                  <a:ext uri="{FF2B5EF4-FFF2-40B4-BE49-F238E27FC236}">
                    <a16:creationId xmlns:a16="http://schemas.microsoft.com/office/drawing/2014/main" id="{0E72F1D6-3F68-D682-2D94-6DA00E204C79}"/>
                  </a:ext>
                </a:extLst>
              </p:cNvPr>
              <p:cNvCxnSpPr>
                <a:cxnSpLocks/>
              </p:cNvCxnSpPr>
              <p:nvPr/>
            </p:nvCxnSpPr>
            <p:spPr>
              <a:xfrm>
                <a:off x="6422753" y="5143577"/>
                <a:ext cx="0" cy="169637"/>
              </a:xfrm>
              <a:prstGeom prst="line">
                <a:avLst/>
              </a:prstGeom>
              <a:effectLst/>
            </p:spPr>
            <p:style>
              <a:lnRef idx="2">
                <a:schemeClr val="dk1"/>
              </a:lnRef>
              <a:fillRef idx="0">
                <a:schemeClr val="dk1"/>
              </a:fillRef>
              <a:effectRef idx="1">
                <a:schemeClr val="dk1"/>
              </a:effectRef>
              <a:fontRef idx="minor">
                <a:schemeClr val="tx1"/>
              </a:fontRef>
            </p:style>
          </p:cxnSp>
          <p:cxnSp>
            <p:nvCxnSpPr>
              <p:cNvPr id="123" name="Straight Connector 122">
                <a:extLst>
                  <a:ext uri="{FF2B5EF4-FFF2-40B4-BE49-F238E27FC236}">
                    <a16:creationId xmlns:a16="http://schemas.microsoft.com/office/drawing/2014/main" id="{67EC7FD5-EF96-B081-818B-6C482FAA0340}"/>
                  </a:ext>
                </a:extLst>
              </p:cNvPr>
              <p:cNvCxnSpPr>
                <a:cxnSpLocks/>
              </p:cNvCxnSpPr>
              <p:nvPr/>
            </p:nvCxnSpPr>
            <p:spPr>
              <a:xfrm>
                <a:off x="6156176" y="5135710"/>
                <a:ext cx="0" cy="169637"/>
              </a:xfrm>
              <a:prstGeom prst="line">
                <a:avLst/>
              </a:prstGeom>
              <a:effectLst/>
            </p:spPr>
            <p:style>
              <a:lnRef idx="2">
                <a:schemeClr val="dk1"/>
              </a:lnRef>
              <a:fillRef idx="0">
                <a:schemeClr val="dk1"/>
              </a:fillRef>
              <a:effectRef idx="1">
                <a:schemeClr val="dk1"/>
              </a:effectRef>
              <a:fontRef idx="minor">
                <a:schemeClr val="tx1"/>
              </a:fontRef>
            </p:style>
          </p:cxnSp>
          <p:cxnSp>
            <p:nvCxnSpPr>
              <p:cNvPr id="124" name="Straight Connector 123">
                <a:extLst>
                  <a:ext uri="{FF2B5EF4-FFF2-40B4-BE49-F238E27FC236}">
                    <a16:creationId xmlns:a16="http://schemas.microsoft.com/office/drawing/2014/main" id="{CF451122-C580-CE65-77C3-E1E34E5AF9E6}"/>
                  </a:ext>
                </a:extLst>
              </p:cNvPr>
              <p:cNvCxnSpPr>
                <a:cxnSpLocks/>
              </p:cNvCxnSpPr>
              <p:nvPr/>
            </p:nvCxnSpPr>
            <p:spPr>
              <a:xfrm>
                <a:off x="6959697" y="5135710"/>
                <a:ext cx="0" cy="169637"/>
              </a:xfrm>
              <a:prstGeom prst="line">
                <a:avLst/>
              </a:prstGeom>
              <a:effectLst/>
            </p:spPr>
            <p:style>
              <a:lnRef idx="2">
                <a:schemeClr val="dk1"/>
              </a:lnRef>
              <a:fillRef idx="0">
                <a:schemeClr val="dk1"/>
              </a:fillRef>
              <a:effectRef idx="1">
                <a:schemeClr val="dk1"/>
              </a:effectRef>
              <a:fontRef idx="minor">
                <a:schemeClr val="tx1"/>
              </a:fontRef>
            </p:style>
          </p:cxnSp>
          <p:cxnSp>
            <p:nvCxnSpPr>
              <p:cNvPr id="125" name="Straight Connector 124">
                <a:extLst>
                  <a:ext uri="{FF2B5EF4-FFF2-40B4-BE49-F238E27FC236}">
                    <a16:creationId xmlns:a16="http://schemas.microsoft.com/office/drawing/2014/main" id="{43CB00D9-1C2B-C672-73F1-52943D882D1F}"/>
                  </a:ext>
                </a:extLst>
              </p:cNvPr>
              <p:cNvCxnSpPr>
                <a:cxnSpLocks/>
              </p:cNvCxnSpPr>
              <p:nvPr/>
            </p:nvCxnSpPr>
            <p:spPr>
              <a:xfrm>
                <a:off x="7238624" y="5131314"/>
                <a:ext cx="0" cy="169637"/>
              </a:xfrm>
              <a:prstGeom prst="line">
                <a:avLst/>
              </a:prstGeom>
              <a:effectLst/>
            </p:spPr>
            <p:style>
              <a:lnRef idx="2">
                <a:schemeClr val="dk1"/>
              </a:lnRef>
              <a:fillRef idx="0">
                <a:schemeClr val="dk1"/>
              </a:fillRef>
              <a:effectRef idx="1">
                <a:schemeClr val="dk1"/>
              </a:effectRef>
              <a:fontRef idx="minor">
                <a:schemeClr val="tx1"/>
              </a:fontRef>
            </p:style>
          </p:cxnSp>
          <p:cxnSp>
            <p:nvCxnSpPr>
              <p:cNvPr id="257" name="Straight Connector 256">
                <a:extLst>
                  <a:ext uri="{FF2B5EF4-FFF2-40B4-BE49-F238E27FC236}">
                    <a16:creationId xmlns:a16="http://schemas.microsoft.com/office/drawing/2014/main" id="{59A66AEE-52D0-F40E-CA0B-79E15746E347}"/>
                  </a:ext>
                </a:extLst>
              </p:cNvPr>
              <p:cNvCxnSpPr>
                <a:cxnSpLocks/>
              </p:cNvCxnSpPr>
              <p:nvPr/>
            </p:nvCxnSpPr>
            <p:spPr>
              <a:xfrm>
                <a:off x="5889064" y="5143577"/>
                <a:ext cx="267112" cy="161770"/>
              </a:xfrm>
              <a:prstGeom prst="line">
                <a:avLst/>
              </a:prstGeom>
              <a:effectLst/>
            </p:spPr>
            <p:style>
              <a:lnRef idx="2">
                <a:schemeClr val="dk1"/>
              </a:lnRef>
              <a:fillRef idx="0">
                <a:schemeClr val="dk1"/>
              </a:fillRef>
              <a:effectRef idx="1">
                <a:schemeClr val="dk1"/>
              </a:effectRef>
              <a:fontRef idx="minor">
                <a:schemeClr val="tx1"/>
              </a:fontRef>
            </p:style>
          </p:cxnSp>
          <p:cxnSp>
            <p:nvCxnSpPr>
              <p:cNvPr id="260" name="Straight Connector 259">
                <a:extLst>
                  <a:ext uri="{FF2B5EF4-FFF2-40B4-BE49-F238E27FC236}">
                    <a16:creationId xmlns:a16="http://schemas.microsoft.com/office/drawing/2014/main" id="{63951D07-C336-5CFB-2779-0ED684CC5437}"/>
                  </a:ext>
                </a:extLst>
              </p:cNvPr>
              <p:cNvCxnSpPr>
                <a:cxnSpLocks/>
              </p:cNvCxnSpPr>
              <p:nvPr/>
            </p:nvCxnSpPr>
            <p:spPr>
              <a:xfrm>
                <a:off x="6162438" y="5151444"/>
                <a:ext cx="267112" cy="161770"/>
              </a:xfrm>
              <a:prstGeom prst="line">
                <a:avLst/>
              </a:prstGeom>
              <a:effectLst/>
            </p:spPr>
            <p:style>
              <a:lnRef idx="2">
                <a:schemeClr val="dk1"/>
              </a:lnRef>
              <a:fillRef idx="0">
                <a:schemeClr val="dk1"/>
              </a:fillRef>
              <a:effectRef idx="1">
                <a:schemeClr val="dk1"/>
              </a:effectRef>
              <a:fontRef idx="minor">
                <a:schemeClr val="tx1"/>
              </a:fontRef>
            </p:style>
          </p:cxnSp>
          <p:cxnSp>
            <p:nvCxnSpPr>
              <p:cNvPr id="261" name="Straight Connector 260">
                <a:extLst>
                  <a:ext uri="{FF2B5EF4-FFF2-40B4-BE49-F238E27FC236}">
                    <a16:creationId xmlns:a16="http://schemas.microsoft.com/office/drawing/2014/main" id="{3E7EB354-CC1D-8EC8-FF07-97B4C9FE0F89}"/>
                  </a:ext>
                </a:extLst>
              </p:cNvPr>
              <p:cNvCxnSpPr>
                <a:cxnSpLocks/>
              </p:cNvCxnSpPr>
              <p:nvPr/>
            </p:nvCxnSpPr>
            <p:spPr>
              <a:xfrm>
                <a:off x="6416827" y="5147510"/>
                <a:ext cx="267112" cy="161770"/>
              </a:xfrm>
              <a:prstGeom prst="line">
                <a:avLst/>
              </a:prstGeom>
              <a:effectLst/>
            </p:spPr>
            <p:style>
              <a:lnRef idx="2">
                <a:schemeClr val="dk1"/>
              </a:lnRef>
              <a:fillRef idx="0">
                <a:schemeClr val="dk1"/>
              </a:fillRef>
              <a:effectRef idx="1">
                <a:schemeClr val="dk1"/>
              </a:effectRef>
              <a:fontRef idx="minor">
                <a:schemeClr val="tx1"/>
              </a:fontRef>
            </p:style>
          </p:cxnSp>
          <p:cxnSp>
            <p:nvCxnSpPr>
              <p:cNvPr id="262" name="Straight Connector 261">
                <a:extLst>
                  <a:ext uri="{FF2B5EF4-FFF2-40B4-BE49-F238E27FC236}">
                    <a16:creationId xmlns:a16="http://schemas.microsoft.com/office/drawing/2014/main" id="{F35BAB9A-95EB-86D0-286D-7D6BC3684327}"/>
                  </a:ext>
                </a:extLst>
              </p:cNvPr>
              <p:cNvCxnSpPr>
                <a:cxnSpLocks/>
              </p:cNvCxnSpPr>
              <p:nvPr/>
            </p:nvCxnSpPr>
            <p:spPr>
              <a:xfrm flipV="1">
                <a:off x="6683222" y="5143577"/>
                <a:ext cx="276474" cy="163737"/>
              </a:xfrm>
              <a:prstGeom prst="line">
                <a:avLst/>
              </a:prstGeom>
              <a:effectLst/>
            </p:spPr>
            <p:style>
              <a:lnRef idx="2">
                <a:schemeClr val="dk1"/>
              </a:lnRef>
              <a:fillRef idx="0">
                <a:schemeClr val="dk1"/>
              </a:fillRef>
              <a:effectRef idx="1">
                <a:schemeClr val="dk1"/>
              </a:effectRef>
              <a:fontRef idx="minor">
                <a:schemeClr val="tx1"/>
              </a:fontRef>
            </p:style>
          </p:cxnSp>
          <p:cxnSp>
            <p:nvCxnSpPr>
              <p:cNvPr id="268" name="Straight Connector 267">
                <a:extLst>
                  <a:ext uri="{FF2B5EF4-FFF2-40B4-BE49-F238E27FC236}">
                    <a16:creationId xmlns:a16="http://schemas.microsoft.com/office/drawing/2014/main" id="{6DCD6ECD-BF81-CA3D-1D62-1B9BDED1FC12}"/>
                  </a:ext>
                </a:extLst>
              </p:cNvPr>
              <p:cNvCxnSpPr>
                <a:cxnSpLocks/>
              </p:cNvCxnSpPr>
              <p:nvPr/>
            </p:nvCxnSpPr>
            <p:spPr>
              <a:xfrm flipV="1">
                <a:off x="6959337" y="5149477"/>
                <a:ext cx="276474" cy="163737"/>
              </a:xfrm>
              <a:prstGeom prst="line">
                <a:avLst/>
              </a:prstGeom>
              <a:effectLst/>
            </p:spPr>
            <p:style>
              <a:lnRef idx="2">
                <a:schemeClr val="dk1"/>
              </a:lnRef>
              <a:fillRef idx="0">
                <a:schemeClr val="dk1"/>
              </a:fillRef>
              <a:effectRef idx="1">
                <a:schemeClr val="dk1"/>
              </a:effectRef>
              <a:fontRef idx="minor">
                <a:schemeClr val="tx1"/>
              </a:fontRef>
            </p:style>
          </p:cxnSp>
          <p:cxnSp>
            <p:nvCxnSpPr>
              <p:cNvPr id="269" name="Straight Connector 268">
                <a:extLst>
                  <a:ext uri="{FF2B5EF4-FFF2-40B4-BE49-F238E27FC236}">
                    <a16:creationId xmlns:a16="http://schemas.microsoft.com/office/drawing/2014/main" id="{B0A8D528-F9B9-36DE-0564-A9A72BED166E}"/>
                  </a:ext>
                </a:extLst>
              </p:cNvPr>
              <p:cNvCxnSpPr>
                <a:cxnSpLocks/>
              </p:cNvCxnSpPr>
              <p:nvPr/>
            </p:nvCxnSpPr>
            <p:spPr>
              <a:xfrm flipV="1">
                <a:off x="7248079" y="5135709"/>
                <a:ext cx="276474" cy="163737"/>
              </a:xfrm>
              <a:prstGeom prst="line">
                <a:avLst/>
              </a:prstGeom>
              <a:effectLst/>
            </p:spPr>
            <p:style>
              <a:lnRef idx="2">
                <a:schemeClr val="dk1"/>
              </a:lnRef>
              <a:fillRef idx="0">
                <a:schemeClr val="dk1"/>
              </a:fillRef>
              <a:effectRef idx="1">
                <a:schemeClr val="dk1"/>
              </a:effectRef>
              <a:fontRef idx="minor">
                <a:schemeClr val="tx1"/>
              </a:fontRef>
            </p:style>
          </p:cxnSp>
        </p:grpSp>
        <p:grpSp>
          <p:nvGrpSpPr>
            <p:cNvPr id="282" name="Group 281">
              <a:extLst>
                <a:ext uri="{FF2B5EF4-FFF2-40B4-BE49-F238E27FC236}">
                  <a16:creationId xmlns:a16="http://schemas.microsoft.com/office/drawing/2014/main" id="{C0D53013-6E84-41F5-5F8B-8A0EEFF5AEE8}"/>
                </a:ext>
              </a:extLst>
            </p:cNvPr>
            <p:cNvGrpSpPr/>
            <p:nvPr/>
          </p:nvGrpSpPr>
          <p:grpSpPr>
            <a:xfrm>
              <a:off x="8018528" y="3916654"/>
              <a:ext cx="885724" cy="201982"/>
              <a:chOff x="7275524" y="4410571"/>
              <a:chExt cx="1202144" cy="274139"/>
            </a:xfrm>
          </p:grpSpPr>
          <p:sp>
            <p:nvSpPr>
              <p:cNvPr id="271" name="Parallelogram 270">
                <a:extLst>
                  <a:ext uri="{FF2B5EF4-FFF2-40B4-BE49-F238E27FC236}">
                    <a16:creationId xmlns:a16="http://schemas.microsoft.com/office/drawing/2014/main" id="{CC9D72B6-A681-2189-4590-517B90F8960F}"/>
                  </a:ext>
                </a:extLst>
              </p:cNvPr>
              <p:cNvSpPr/>
              <p:nvPr/>
            </p:nvSpPr>
            <p:spPr>
              <a:xfrm rot="20829371">
                <a:off x="7275524" y="4480741"/>
                <a:ext cx="1202144" cy="139552"/>
              </a:xfrm>
              <a:prstGeom prst="parallelogram">
                <a:avLst/>
              </a:prstGeom>
              <a:solidFill>
                <a:schemeClr val="bg1"/>
              </a:solidFill>
              <a:ln w="19050">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72" name="Straight Connector 271">
                <a:extLst>
                  <a:ext uri="{FF2B5EF4-FFF2-40B4-BE49-F238E27FC236}">
                    <a16:creationId xmlns:a16="http://schemas.microsoft.com/office/drawing/2014/main" id="{A3521A4C-AFCA-97BE-533E-EEFBBCE6DFC1}"/>
                  </a:ext>
                </a:extLst>
              </p:cNvPr>
              <p:cNvCxnSpPr>
                <a:cxnSpLocks/>
              </p:cNvCxnSpPr>
              <p:nvPr/>
            </p:nvCxnSpPr>
            <p:spPr>
              <a:xfrm>
                <a:off x="7309215" y="4619224"/>
                <a:ext cx="286203" cy="65486"/>
              </a:xfrm>
              <a:prstGeom prst="line">
                <a:avLst/>
              </a:prstGeom>
              <a:effectLst/>
            </p:spPr>
            <p:style>
              <a:lnRef idx="2">
                <a:schemeClr val="dk1"/>
              </a:lnRef>
              <a:fillRef idx="0">
                <a:schemeClr val="dk1"/>
              </a:fillRef>
              <a:effectRef idx="1">
                <a:schemeClr val="dk1"/>
              </a:effectRef>
              <a:fontRef idx="minor">
                <a:schemeClr val="tx1"/>
              </a:fontRef>
            </p:style>
          </p:cxnSp>
          <p:cxnSp>
            <p:nvCxnSpPr>
              <p:cNvPr id="274" name="Straight Connector 273">
                <a:extLst>
                  <a:ext uri="{FF2B5EF4-FFF2-40B4-BE49-F238E27FC236}">
                    <a16:creationId xmlns:a16="http://schemas.microsoft.com/office/drawing/2014/main" id="{D0EA0830-031D-F75A-8787-F4BCDD6577F9}"/>
                  </a:ext>
                </a:extLst>
              </p:cNvPr>
              <p:cNvCxnSpPr>
                <a:cxnSpLocks/>
              </p:cNvCxnSpPr>
              <p:nvPr/>
            </p:nvCxnSpPr>
            <p:spPr>
              <a:xfrm>
                <a:off x="7595418" y="4543152"/>
                <a:ext cx="0" cy="138094"/>
              </a:xfrm>
              <a:prstGeom prst="line">
                <a:avLst/>
              </a:prstGeom>
              <a:effectLst/>
            </p:spPr>
            <p:style>
              <a:lnRef idx="2">
                <a:schemeClr val="dk1"/>
              </a:lnRef>
              <a:fillRef idx="0">
                <a:schemeClr val="dk1"/>
              </a:fillRef>
              <a:effectRef idx="1">
                <a:schemeClr val="dk1"/>
              </a:effectRef>
              <a:fontRef idx="minor">
                <a:schemeClr val="tx1"/>
              </a:fontRef>
            </p:style>
          </p:cxnSp>
          <p:cxnSp>
            <p:nvCxnSpPr>
              <p:cNvPr id="277" name="Straight Connector 276">
                <a:extLst>
                  <a:ext uri="{FF2B5EF4-FFF2-40B4-BE49-F238E27FC236}">
                    <a16:creationId xmlns:a16="http://schemas.microsoft.com/office/drawing/2014/main" id="{C89E279C-BBBA-C2B4-0255-35027E270C31}"/>
                  </a:ext>
                </a:extLst>
              </p:cNvPr>
              <p:cNvCxnSpPr>
                <a:cxnSpLocks/>
              </p:cNvCxnSpPr>
              <p:nvPr/>
            </p:nvCxnSpPr>
            <p:spPr>
              <a:xfrm>
                <a:off x="7595418" y="4552129"/>
                <a:ext cx="286203" cy="65486"/>
              </a:xfrm>
              <a:prstGeom prst="line">
                <a:avLst/>
              </a:prstGeom>
              <a:effectLst/>
            </p:spPr>
            <p:style>
              <a:lnRef idx="2">
                <a:schemeClr val="dk1"/>
              </a:lnRef>
              <a:fillRef idx="0">
                <a:schemeClr val="dk1"/>
              </a:fillRef>
              <a:effectRef idx="1">
                <a:schemeClr val="dk1"/>
              </a:effectRef>
              <a:fontRef idx="minor">
                <a:schemeClr val="tx1"/>
              </a:fontRef>
            </p:style>
          </p:cxnSp>
          <p:cxnSp>
            <p:nvCxnSpPr>
              <p:cNvPr id="278" name="Straight Connector 277">
                <a:extLst>
                  <a:ext uri="{FF2B5EF4-FFF2-40B4-BE49-F238E27FC236}">
                    <a16:creationId xmlns:a16="http://schemas.microsoft.com/office/drawing/2014/main" id="{6CD8BB67-1C9D-7BFD-F66B-9DFAC5DEB5CD}"/>
                  </a:ext>
                </a:extLst>
              </p:cNvPr>
              <p:cNvCxnSpPr>
                <a:cxnSpLocks/>
              </p:cNvCxnSpPr>
              <p:nvPr/>
            </p:nvCxnSpPr>
            <p:spPr>
              <a:xfrm>
                <a:off x="7881621" y="4476057"/>
                <a:ext cx="0" cy="138094"/>
              </a:xfrm>
              <a:prstGeom prst="line">
                <a:avLst/>
              </a:prstGeom>
              <a:effectLst/>
            </p:spPr>
            <p:style>
              <a:lnRef idx="2">
                <a:schemeClr val="dk1"/>
              </a:lnRef>
              <a:fillRef idx="0">
                <a:schemeClr val="dk1"/>
              </a:fillRef>
              <a:effectRef idx="1">
                <a:schemeClr val="dk1"/>
              </a:effectRef>
              <a:fontRef idx="minor">
                <a:schemeClr val="tx1"/>
              </a:fontRef>
            </p:style>
          </p:cxnSp>
          <p:cxnSp>
            <p:nvCxnSpPr>
              <p:cNvPr id="279" name="Straight Connector 278">
                <a:extLst>
                  <a:ext uri="{FF2B5EF4-FFF2-40B4-BE49-F238E27FC236}">
                    <a16:creationId xmlns:a16="http://schemas.microsoft.com/office/drawing/2014/main" id="{6D85C7DC-EBC0-45F2-0329-6F70BC60BA81}"/>
                  </a:ext>
                </a:extLst>
              </p:cNvPr>
              <p:cNvCxnSpPr>
                <a:cxnSpLocks/>
              </p:cNvCxnSpPr>
              <p:nvPr/>
            </p:nvCxnSpPr>
            <p:spPr>
              <a:xfrm>
                <a:off x="7875171" y="4486643"/>
                <a:ext cx="286203" cy="65486"/>
              </a:xfrm>
              <a:prstGeom prst="line">
                <a:avLst/>
              </a:prstGeom>
              <a:effectLst/>
            </p:spPr>
            <p:style>
              <a:lnRef idx="2">
                <a:schemeClr val="dk1"/>
              </a:lnRef>
              <a:fillRef idx="0">
                <a:schemeClr val="dk1"/>
              </a:fillRef>
              <a:effectRef idx="1">
                <a:schemeClr val="dk1"/>
              </a:effectRef>
              <a:fontRef idx="minor">
                <a:schemeClr val="tx1"/>
              </a:fontRef>
            </p:style>
          </p:cxnSp>
          <p:cxnSp>
            <p:nvCxnSpPr>
              <p:cNvPr id="280" name="Straight Connector 279">
                <a:extLst>
                  <a:ext uri="{FF2B5EF4-FFF2-40B4-BE49-F238E27FC236}">
                    <a16:creationId xmlns:a16="http://schemas.microsoft.com/office/drawing/2014/main" id="{63A0DEB8-0035-4719-DE0F-0235BEE64B01}"/>
                  </a:ext>
                </a:extLst>
              </p:cNvPr>
              <p:cNvCxnSpPr>
                <a:cxnSpLocks/>
              </p:cNvCxnSpPr>
              <p:nvPr/>
            </p:nvCxnSpPr>
            <p:spPr>
              <a:xfrm>
                <a:off x="8161374" y="4410571"/>
                <a:ext cx="0" cy="138094"/>
              </a:xfrm>
              <a:prstGeom prst="line">
                <a:avLst/>
              </a:prstGeom>
              <a:effectLst/>
            </p:spPr>
            <p:style>
              <a:lnRef idx="2">
                <a:schemeClr val="dk1"/>
              </a:lnRef>
              <a:fillRef idx="0">
                <a:schemeClr val="dk1"/>
              </a:fillRef>
              <a:effectRef idx="1">
                <a:schemeClr val="dk1"/>
              </a:effectRef>
              <a:fontRef idx="minor">
                <a:schemeClr val="tx1"/>
              </a:fontRef>
            </p:style>
          </p:cxnSp>
          <p:cxnSp>
            <p:nvCxnSpPr>
              <p:cNvPr id="281" name="Straight Connector 280">
                <a:extLst>
                  <a:ext uri="{FF2B5EF4-FFF2-40B4-BE49-F238E27FC236}">
                    <a16:creationId xmlns:a16="http://schemas.microsoft.com/office/drawing/2014/main" id="{C833431C-FFA2-7FFE-91C1-E1C11C417048}"/>
                  </a:ext>
                </a:extLst>
              </p:cNvPr>
              <p:cNvCxnSpPr>
                <a:cxnSpLocks/>
              </p:cNvCxnSpPr>
              <p:nvPr/>
            </p:nvCxnSpPr>
            <p:spPr>
              <a:xfrm>
                <a:off x="8154923" y="4421157"/>
                <a:ext cx="286203" cy="65486"/>
              </a:xfrm>
              <a:prstGeom prst="line">
                <a:avLst/>
              </a:prstGeom>
              <a:effectLst/>
            </p:spPr>
            <p:style>
              <a:lnRef idx="2">
                <a:schemeClr val="dk1"/>
              </a:lnRef>
              <a:fillRef idx="0">
                <a:schemeClr val="dk1"/>
              </a:fillRef>
              <a:effectRef idx="1">
                <a:schemeClr val="dk1"/>
              </a:effectRef>
              <a:fontRef idx="minor">
                <a:schemeClr val="tx1"/>
              </a:fontRef>
            </p:style>
          </p:cxnSp>
        </p:grpSp>
        <p:grpSp>
          <p:nvGrpSpPr>
            <p:cNvPr id="353" name="Group 352">
              <a:extLst>
                <a:ext uri="{FF2B5EF4-FFF2-40B4-BE49-F238E27FC236}">
                  <a16:creationId xmlns:a16="http://schemas.microsoft.com/office/drawing/2014/main" id="{12109F13-A42A-D069-3076-BD48676B5265}"/>
                </a:ext>
              </a:extLst>
            </p:cNvPr>
            <p:cNvGrpSpPr/>
            <p:nvPr/>
          </p:nvGrpSpPr>
          <p:grpSpPr>
            <a:xfrm>
              <a:off x="5683498" y="4336460"/>
              <a:ext cx="890544" cy="462002"/>
              <a:chOff x="5683498" y="4336460"/>
              <a:chExt cx="890544" cy="462002"/>
            </a:xfrm>
          </p:grpSpPr>
          <p:grpSp>
            <p:nvGrpSpPr>
              <p:cNvPr id="119" name="Group 118">
                <a:extLst>
                  <a:ext uri="{FF2B5EF4-FFF2-40B4-BE49-F238E27FC236}">
                    <a16:creationId xmlns:a16="http://schemas.microsoft.com/office/drawing/2014/main" id="{C498EC98-BCAB-B369-AAF3-83645C5B4B8B}"/>
                  </a:ext>
                </a:extLst>
              </p:cNvPr>
              <p:cNvGrpSpPr/>
              <p:nvPr/>
            </p:nvGrpSpPr>
            <p:grpSpPr>
              <a:xfrm>
                <a:off x="5683498" y="4336460"/>
                <a:ext cx="890544" cy="462002"/>
                <a:chOff x="6005388" y="4401808"/>
                <a:chExt cx="2022995" cy="1049503"/>
              </a:xfrm>
            </p:grpSpPr>
            <p:sp>
              <p:nvSpPr>
                <p:cNvPr id="94" name="Isosceles Triangle 93">
                  <a:extLst>
                    <a:ext uri="{FF2B5EF4-FFF2-40B4-BE49-F238E27FC236}">
                      <a16:creationId xmlns:a16="http://schemas.microsoft.com/office/drawing/2014/main" id="{D7D97194-61BC-84D3-2FFC-002935315B97}"/>
                    </a:ext>
                  </a:extLst>
                </p:cNvPr>
                <p:cNvSpPr/>
                <p:nvPr/>
              </p:nvSpPr>
              <p:spPr>
                <a:xfrm>
                  <a:off x="6005388" y="4401808"/>
                  <a:ext cx="2022995" cy="1043416"/>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97" name="Straight Connector 96">
                  <a:extLst>
                    <a:ext uri="{FF2B5EF4-FFF2-40B4-BE49-F238E27FC236}">
                      <a16:creationId xmlns:a16="http://schemas.microsoft.com/office/drawing/2014/main" id="{6F098130-88E8-3EE3-9B10-8530B9A1B229}"/>
                    </a:ext>
                  </a:extLst>
                </p:cNvPr>
                <p:cNvCxnSpPr>
                  <a:cxnSpLocks/>
                </p:cNvCxnSpPr>
                <p:nvPr/>
              </p:nvCxnSpPr>
              <p:spPr>
                <a:xfrm>
                  <a:off x="6389650" y="5046714"/>
                  <a:ext cx="0" cy="398510"/>
                </a:xfrm>
                <a:prstGeom prst="line">
                  <a:avLst/>
                </a:prstGeom>
                <a:effectLst/>
              </p:spPr>
              <p:style>
                <a:lnRef idx="2">
                  <a:schemeClr val="dk1"/>
                </a:lnRef>
                <a:fillRef idx="0">
                  <a:schemeClr val="dk1"/>
                </a:fillRef>
                <a:effectRef idx="1">
                  <a:schemeClr val="dk1"/>
                </a:effectRef>
                <a:fontRef idx="minor">
                  <a:schemeClr val="tx1"/>
                </a:fontRef>
              </p:style>
            </p:cxnSp>
            <p:cxnSp>
              <p:nvCxnSpPr>
                <p:cNvPr id="101" name="Straight Connector 100">
                  <a:extLst>
                    <a:ext uri="{FF2B5EF4-FFF2-40B4-BE49-F238E27FC236}">
                      <a16:creationId xmlns:a16="http://schemas.microsoft.com/office/drawing/2014/main" id="{9808B80C-C039-09E3-7944-3F14B4FE6B58}"/>
                    </a:ext>
                  </a:extLst>
                </p:cNvPr>
                <p:cNvCxnSpPr>
                  <a:cxnSpLocks/>
                </p:cNvCxnSpPr>
                <p:nvPr/>
              </p:nvCxnSpPr>
              <p:spPr>
                <a:xfrm>
                  <a:off x="6673375" y="4725144"/>
                  <a:ext cx="687019" cy="0"/>
                </a:xfrm>
                <a:prstGeom prst="line">
                  <a:avLst/>
                </a:prstGeom>
                <a:effectLst/>
              </p:spPr>
              <p:style>
                <a:lnRef idx="2">
                  <a:schemeClr val="dk1"/>
                </a:lnRef>
                <a:fillRef idx="0">
                  <a:schemeClr val="dk1"/>
                </a:fillRef>
                <a:effectRef idx="1">
                  <a:schemeClr val="dk1"/>
                </a:effectRef>
                <a:fontRef idx="minor">
                  <a:schemeClr val="tx1"/>
                </a:fontRef>
              </p:style>
            </p:cxnSp>
            <p:cxnSp>
              <p:nvCxnSpPr>
                <p:cNvPr id="108" name="Straight Connector 107">
                  <a:extLst>
                    <a:ext uri="{FF2B5EF4-FFF2-40B4-BE49-F238E27FC236}">
                      <a16:creationId xmlns:a16="http://schemas.microsoft.com/office/drawing/2014/main" id="{D2A5F4BD-4A0C-B417-A0CC-2EDB9C747315}"/>
                    </a:ext>
                  </a:extLst>
                </p:cNvPr>
                <p:cNvCxnSpPr>
                  <a:cxnSpLocks/>
                </p:cNvCxnSpPr>
                <p:nvPr/>
              </p:nvCxnSpPr>
              <p:spPr>
                <a:xfrm>
                  <a:off x="7016886" y="4401810"/>
                  <a:ext cx="0" cy="323334"/>
                </a:xfrm>
                <a:prstGeom prst="line">
                  <a:avLst/>
                </a:prstGeom>
                <a:effectLst/>
              </p:spPr>
              <p:style>
                <a:lnRef idx="2">
                  <a:schemeClr val="dk1"/>
                </a:lnRef>
                <a:fillRef idx="0">
                  <a:schemeClr val="dk1"/>
                </a:fillRef>
                <a:effectRef idx="1">
                  <a:schemeClr val="dk1"/>
                </a:effectRef>
                <a:fontRef idx="minor">
                  <a:schemeClr val="tx1"/>
                </a:fontRef>
              </p:style>
            </p:cxnSp>
            <p:cxnSp>
              <p:nvCxnSpPr>
                <p:cNvPr id="114" name="Straight Connector 113">
                  <a:extLst>
                    <a:ext uri="{FF2B5EF4-FFF2-40B4-BE49-F238E27FC236}">
                      <a16:creationId xmlns:a16="http://schemas.microsoft.com/office/drawing/2014/main" id="{085AB87F-40DD-C27A-C796-89E26FA914ED}"/>
                    </a:ext>
                  </a:extLst>
                </p:cNvPr>
                <p:cNvCxnSpPr>
                  <a:cxnSpLocks/>
                </p:cNvCxnSpPr>
                <p:nvPr/>
              </p:nvCxnSpPr>
              <p:spPr>
                <a:xfrm flipV="1">
                  <a:off x="7592305" y="5245968"/>
                  <a:ext cx="216024" cy="199255"/>
                </a:xfrm>
                <a:prstGeom prst="line">
                  <a:avLst/>
                </a:prstGeom>
                <a:effectLst/>
              </p:spPr>
              <p:style>
                <a:lnRef idx="2">
                  <a:schemeClr val="dk1"/>
                </a:lnRef>
                <a:fillRef idx="0">
                  <a:schemeClr val="dk1"/>
                </a:fillRef>
                <a:effectRef idx="1">
                  <a:schemeClr val="dk1"/>
                </a:effectRef>
                <a:fontRef idx="minor">
                  <a:schemeClr val="tx1"/>
                </a:fontRef>
              </p:style>
            </p:cxnSp>
            <p:cxnSp>
              <p:nvCxnSpPr>
                <p:cNvPr id="117" name="Straight Connector 116">
                  <a:extLst>
                    <a:ext uri="{FF2B5EF4-FFF2-40B4-BE49-F238E27FC236}">
                      <a16:creationId xmlns:a16="http://schemas.microsoft.com/office/drawing/2014/main" id="{93EFE1C1-B281-7960-46B9-7ACA02E8376A}"/>
                    </a:ext>
                  </a:extLst>
                </p:cNvPr>
                <p:cNvCxnSpPr>
                  <a:cxnSpLocks/>
                </p:cNvCxnSpPr>
                <p:nvPr/>
              </p:nvCxnSpPr>
              <p:spPr>
                <a:xfrm>
                  <a:off x="6188260" y="5258996"/>
                  <a:ext cx="211089" cy="192315"/>
                </a:xfrm>
                <a:prstGeom prst="line">
                  <a:avLst/>
                </a:prstGeom>
                <a:effectLst/>
              </p:spPr>
              <p:style>
                <a:lnRef idx="2">
                  <a:schemeClr val="dk1"/>
                </a:lnRef>
                <a:fillRef idx="0">
                  <a:schemeClr val="dk1"/>
                </a:fillRef>
                <a:effectRef idx="1">
                  <a:schemeClr val="dk1"/>
                </a:effectRef>
                <a:fontRef idx="minor">
                  <a:schemeClr val="tx1"/>
                </a:fontRef>
              </p:style>
            </p:cxnSp>
          </p:grpSp>
          <p:cxnSp>
            <p:nvCxnSpPr>
              <p:cNvPr id="284" name="Straight Connector 283">
                <a:extLst>
                  <a:ext uri="{FF2B5EF4-FFF2-40B4-BE49-F238E27FC236}">
                    <a16:creationId xmlns:a16="http://schemas.microsoft.com/office/drawing/2014/main" id="{2E313555-D954-931F-7E41-A1CCDC23D934}"/>
                  </a:ext>
                </a:extLst>
              </p:cNvPr>
              <p:cNvCxnSpPr>
                <a:cxnSpLocks/>
              </p:cNvCxnSpPr>
              <p:nvPr/>
            </p:nvCxnSpPr>
            <p:spPr>
              <a:xfrm>
                <a:off x="6383766" y="4621014"/>
                <a:ext cx="0" cy="175428"/>
              </a:xfrm>
              <a:prstGeom prst="line">
                <a:avLst/>
              </a:prstGeom>
              <a:effectLst/>
            </p:spPr>
            <p:style>
              <a:lnRef idx="2">
                <a:schemeClr val="dk1"/>
              </a:lnRef>
              <a:fillRef idx="0">
                <a:schemeClr val="dk1"/>
              </a:fillRef>
              <a:effectRef idx="1">
                <a:schemeClr val="dk1"/>
              </a:effectRef>
              <a:fontRef idx="minor">
                <a:schemeClr val="tx1"/>
              </a:fontRef>
            </p:style>
          </p:cxnSp>
        </p:grpSp>
        <p:pic>
          <p:nvPicPr>
            <p:cNvPr id="287" name="Picture 286">
              <a:extLst>
                <a:ext uri="{FF2B5EF4-FFF2-40B4-BE49-F238E27FC236}">
                  <a16:creationId xmlns:a16="http://schemas.microsoft.com/office/drawing/2014/main" id="{6655C443-338F-30D5-19B0-B165DEEDA55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904300" y="2722188"/>
              <a:ext cx="1086188" cy="368465"/>
            </a:xfrm>
            <a:prstGeom prst="rect">
              <a:avLst/>
            </a:prstGeom>
          </p:spPr>
        </p:pic>
        <p:pic>
          <p:nvPicPr>
            <p:cNvPr id="291" name="Picture 290">
              <a:extLst>
                <a:ext uri="{FF2B5EF4-FFF2-40B4-BE49-F238E27FC236}">
                  <a16:creationId xmlns:a16="http://schemas.microsoft.com/office/drawing/2014/main" id="{E2DF640D-07B4-FB8E-21D2-A08FC523DE18}"/>
                </a:ext>
              </a:extLst>
            </p:cNvPr>
            <p:cNvPicPr>
              <a:picLocks noChangeAspect="1"/>
            </p:cNvPicPr>
            <p:nvPr/>
          </p:nvPicPr>
          <p:blipFill>
            <a:blip r:embed="rId3"/>
            <a:stretch>
              <a:fillRect/>
            </a:stretch>
          </p:blipFill>
          <p:spPr>
            <a:xfrm>
              <a:off x="7967971" y="3339404"/>
              <a:ext cx="920541" cy="308578"/>
            </a:xfrm>
            <a:prstGeom prst="rect">
              <a:avLst/>
            </a:prstGeom>
          </p:spPr>
        </p:pic>
        <p:grpSp>
          <p:nvGrpSpPr>
            <p:cNvPr id="312" name="Group 311">
              <a:extLst>
                <a:ext uri="{FF2B5EF4-FFF2-40B4-BE49-F238E27FC236}">
                  <a16:creationId xmlns:a16="http://schemas.microsoft.com/office/drawing/2014/main" id="{BA0400BB-2A6D-2D36-782E-4A3604E1A5C7}"/>
                </a:ext>
              </a:extLst>
            </p:cNvPr>
            <p:cNvGrpSpPr/>
            <p:nvPr/>
          </p:nvGrpSpPr>
          <p:grpSpPr>
            <a:xfrm>
              <a:off x="6763501" y="4406146"/>
              <a:ext cx="1075602" cy="397058"/>
              <a:chOff x="6969385" y="5373215"/>
              <a:chExt cx="1987248" cy="733591"/>
            </a:xfrm>
          </p:grpSpPr>
          <p:sp>
            <p:nvSpPr>
              <p:cNvPr id="305" name="Isosceles Triangle 304">
                <a:extLst>
                  <a:ext uri="{FF2B5EF4-FFF2-40B4-BE49-F238E27FC236}">
                    <a16:creationId xmlns:a16="http://schemas.microsoft.com/office/drawing/2014/main" id="{17C50F0E-6A7C-B91E-BD82-C2E298BC0657}"/>
                  </a:ext>
                </a:extLst>
              </p:cNvPr>
              <p:cNvSpPr/>
              <p:nvPr/>
            </p:nvSpPr>
            <p:spPr>
              <a:xfrm rot="16200000">
                <a:off x="7614056" y="5524912"/>
                <a:ext cx="689615" cy="386224"/>
              </a:xfrm>
              <a:prstGeom prst="triangle">
                <a:avLst>
                  <a:gd name="adj" fmla="val 70690"/>
                </a:avLst>
              </a:prstGeom>
              <a:noFill/>
              <a:ln w="28575">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306" name="Isosceles Triangle 305">
                <a:extLst>
                  <a:ext uri="{FF2B5EF4-FFF2-40B4-BE49-F238E27FC236}">
                    <a16:creationId xmlns:a16="http://schemas.microsoft.com/office/drawing/2014/main" id="{921EB6A1-2DDA-DA12-F12A-6748D64A8932}"/>
                  </a:ext>
                </a:extLst>
              </p:cNvPr>
              <p:cNvSpPr/>
              <p:nvPr/>
            </p:nvSpPr>
            <p:spPr>
              <a:xfrm rot="5400000" flipH="1">
                <a:off x="8003376" y="5524911"/>
                <a:ext cx="689615" cy="386224"/>
              </a:xfrm>
              <a:prstGeom prst="triangle">
                <a:avLst>
                  <a:gd name="adj" fmla="val 50801"/>
                </a:avLst>
              </a:prstGeom>
              <a:noFill/>
              <a:ln w="28575">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8" name="Isosceles Triangle 307">
                <a:extLst>
                  <a:ext uri="{FF2B5EF4-FFF2-40B4-BE49-F238E27FC236}">
                    <a16:creationId xmlns:a16="http://schemas.microsoft.com/office/drawing/2014/main" id="{F3E43543-6474-F11C-595C-649BD59A3EF5}"/>
                  </a:ext>
                </a:extLst>
              </p:cNvPr>
              <p:cNvSpPr/>
              <p:nvPr/>
            </p:nvSpPr>
            <p:spPr>
              <a:xfrm flipH="1">
                <a:off x="7556507" y="5585417"/>
                <a:ext cx="597017" cy="477414"/>
              </a:xfrm>
              <a:prstGeom prst="triangle">
                <a:avLst>
                  <a:gd name="adj" fmla="val 64857"/>
                </a:avLst>
              </a:prstGeom>
              <a:noFill/>
              <a:ln w="28575">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309" name="Isosceles Triangle 308">
                <a:extLst>
                  <a:ext uri="{FF2B5EF4-FFF2-40B4-BE49-F238E27FC236}">
                    <a16:creationId xmlns:a16="http://schemas.microsoft.com/office/drawing/2014/main" id="{86E70D7B-3358-CAD1-AC9E-2EC6A44FE765}"/>
                  </a:ext>
                </a:extLst>
              </p:cNvPr>
              <p:cNvSpPr/>
              <p:nvPr/>
            </p:nvSpPr>
            <p:spPr>
              <a:xfrm flipH="1">
                <a:off x="8144121" y="5718158"/>
                <a:ext cx="812512" cy="344673"/>
              </a:xfrm>
              <a:prstGeom prst="triangle">
                <a:avLst>
                  <a:gd name="adj" fmla="val 51032"/>
                </a:avLst>
              </a:prstGeom>
              <a:noFill/>
              <a:ln w="28575">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7" name="Isosceles Triangle 306">
                <a:extLst>
                  <a:ext uri="{FF2B5EF4-FFF2-40B4-BE49-F238E27FC236}">
                    <a16:creationId xmlns:a16="http://schemas.microsoft.com/office/drawing/2014/main" id="{961AC50F-D41B-B1E5-8EB7-C4C99C662844}"/>
                  </a:ext>
                </a:extLst>
              </p:cNvPr>
              <p:cNvSpPr/>
              <p:nvPr/>
            </p:nvSpPr>
            <p:spPr>
              <a:xfrm rot="8920730" flipH="1">
                <a:off x="6969385" y="5800731"/>
                <a:ext cx="940865" cy="306075"/>
              </a:xfrm>
              <a:prstGeom prst="triangle">
                <a:avLst>
                  <a:gd name="adj" fmla="val 53911"/>
                </a:avLst>
              </a:prstGeom>
              <a:noFill/>
              <a:ln w="28575">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310" name="Straight Connector 309">
                <a:extLst>
                  <a:ext uri="{FF2B5EF4-FFF2-40B4-BE49-F238E27FC236}">
                    <a16:creationId xmlns:a16="http://schemas.microsoft.com/office/drawing/2014/main" id="{3BE20BFE-BA08-70BE-ABCB-BDE3A8BEF371}"/>
                  </a:ext>
                </a:extLst>
              </p:cNvPr>
              <p:cNvCxnSpPr>
                <a:cxnSpLocks/>
              </p:cNvCxnSpPr>
              <p:nvPr/>
            </p:nvCxnSpPr>
            <p:spPr>
              <a:xfrm>
                <a:off x="7282496" y="5850000"/>
                <a:ext cx="261658" cy="212831"/>
              </a:xfrm>
              <a:prstGeom prst="line">
                <a:avLst/>
              </a:prstGeom>
              <a:effectLst/>
            </p:spPr>
            <p:style>
              <a:lnRef idx="2">
                <a:schemeClr val="dk1"/>
              </a:lnRef>
              <a:fillRef idx="0">
                <a:schemeClr val="dk1"/>
              </a:fillRef>
              <a:effectRef idx="1">
                <a:schemeClr val="dk1"/>
              </a:effectRef>
              <a:fontRef idx="minor">
                <a:schemeClr val="tx1"/>
              </a:fontRef>
            </p:style>
          </p:cxnSp>
        </p:grpSp>
        <p:grpSp>
          <p:nvGrpSpPr>
            <p:cNvPr id="339" name="Group 338">
              <a:extLst>
                <a:ext uri="{FF2B5EF4-FFF2-40B4-BE49-F238E27FC236}">
                  <a16:creationId xmlns:a16="http://schemas.microsoft.com/office/drawing/2014/main" id="{8F5A6F8B-738B-FB56-4D97-0A6AFFECB485}"/>
                </a:ext>
              </a:extLst>
            </p:cNvPr>
            <p:cNvGrpSpPr/>
            <p:nvPr/>
          </p:nvGrpSpPr>
          <p:grpSpPr>
            <a:xfrm>
              <a:off x="8107871" y="4959717"/>
              <a:ext cx="850800" cy="397058"/>
              <a:chOff x="4572000" y="5374753"/>
              <a:chExt cx="850800" cy="397058"/>
            </a:xfrm>
          </p:grpSpPr>
          <p:grpSp>
            <p:nvGrpSpPr>
              <p:cNvPr id="324" name="Group 323">
                <a:extLst>
                  <a:ext uri="{FF2B5EF4-FFF2-40B4-BE49-F238E27FC236}">
                    <a16:creationId xmlns:a16="http://schemas.microsoft.com/office/drawing/2014/main" id="{7F291FF4-3B5A-2BA4-045D-BB2A09C76A03}"/>
                  </a:ext>
                </a:extLst>
              </p:cNvPr>
              <p:cNvGrpSpPr/>
              <p:nvPr/>
            </p:nvGrpSpPr>
            <p:grpSpPr>
              <a:xfrm>
                <a:off x="4572000" y="5374753"/>
                <a:ext cx="850800" cy="397058"/>
                <a:chOff x="6969385" y="5373215"/>
                <a:chExt cx="1571911" cy="733591"/>
              </a:xfrm>
            </p:grpSpPr>
            <p:sp>
              <p:nvSpPr>
                <p:cNvPr id="325" name="Isosceles Triangle 324">
                  <a:extLst>
                    <a:ext uri="{FF2B5EF4-FFF2-40B4-BE49-F238E27FC236}">
                      <a16:creationId xmlns:a16="http://schemas.microsoft.com/office/drawing/2014/main" id="{213A87BB-BC37-CF0A-4B0F-9333CD6B4832}"/>
                    </a:ext>
                  </a:extLst>
                </p:cNvPr>
                <p:cNvSpPr/>
                <p:nvPr/>
              </p:nvSpPr>
              <p:spPr>
                <a:xfrm rot="16200000">
                  <a:off x="7614056" y="5524912"/>
                  <a:ext cx="689615" cy="386224"/>
                </a:xfrm>
                <a:prstGeom prst="triangle">
                  <a:avLst>
                    <a:gd name="adj" fmla="val 70690"/>
                  </a:avLst>
                </a:prstGeom>
                <a:noFill/>
                <a:ln w="28575">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326" name="Isosceles Triangle 325">
                  <a:extLst>
                    <a:ext uri="{FF2B5EF4-FFF2-40B4-BE49-F238E27FC236}">
                      <a16:creationId xmlns:a16="http://schemas.microsoft.com/office/drawing/2014/main" id="{73D70B86-F12F-08D2-AF71-C2D85C91DB54}"/>
                    </a:ext>
                  </a:extLst>
                </p:cNvPr>
                <p:cNvSpPr/>
                <p:nvPr/>
              </p:nvSpPr>
              <p:spPr>
                <a:xfrm rot="5400000" flipH="1">
                  <a:off x="8003376" y="5524911"/>
                  <a:ext cx="689615" cy="386224"/>
                </a:xfrm>
                <a:prstGeom prst="triangle">
                  <a:avLst>
                    <a:gd name="adj" fmla="val 50801"/>
                  </a:avLst>
                </a:prstGeom>
                <a:noFill/>
                <a:ln w="28575">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7" name="Isosceles Triangle 326">
                  <a:extLst>
                    <a:ext uri="{FF2B5EF4-FFF2-40B4-BE49-F238E27FC236}">
                      <a16:creationId xmlns:a16="http://schemas.microsoft.com/office/drawing/2014/main" id="{A0987BD8-6F95-DF2A-C4AC-57E739810215}"/>
                    </a:ext>
                  </a:extLst>
                </p:cNvPr>
                <p:cNvSpPr/>
                <p:nvPr/>
              </p:nvSpPr>
              <p:spPr>
                <a:xfrm flipH="1">
                  <a:off x="7556507" y="5585417"/>
                  <a:ext cx="597017" cy="477414"/>
                </a:xfrm>
                <a:prstGeom prst="triangle">
                  <a:avLst>
                    <a:gd name="adj" fmla="val 64857"/>
                  </a:avLst>
                </a:prstGeom>
                <a:noFill/>
                <a:ln w="28575">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329" name="Isosceles Triangle 328">
                  <a:extLst>
                    <a:ext uri="{FF2B5EF4-FFF2-40B4-BE49-F238E27FC236}">
                      <a16:creationId xmlns:a16="http://schemas.microsoft.com/office/drawing/2014/main" id="{2D1769A4-E074-3C1E-174E-9178601C0980}"/>
                    </a:ext>
                  </a:extLst>
                </p:cNvPr>
                <p:cNvSpPr/>
                <p:nvPr/>
              </p:nvSpPr>
              <p:spPr>
                <a:xfrm rot="8920730" flipH="1">
                  <a:off x="6969385" y="5800731"/>
                  <a:ext cx="940865" cy="306075"/>
                </a:xfrm>
                <a:prstGeom prst="triangle">
                  <a:avLst>
                    <a:gd name="adj" fmla="val 53911"/>
                  </a:avLst>
                </a:prstGeom>
                <a:noFill/>
                <a:ln w="28575">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330" name="Straight Connector 329">
                  <a:extLst>
                    <a:ext uri="{FF2B5EF4-FFF2-40B4-BE49-F238E27FC236}">
                      <a16:creationId xmlns:a16="http://schemas.microsoft.com/office/drawing/2014/main" id="{45714B87-BA55-4F06-202F-8BF9E0DDA091}"/>
                    </a:ext>
                  </a:extLst>
                </p:cNvPr>
                <p:cNvCxnSpPr>
                  <a:cxnSpLocks/>
                </p:cNvCxnSpPr>
                <p:nvPr/>
              </p:nvCxnSpPr>
              <p:spPr>
                <a:xfrm>
                  <a:off x="7282496" y="5850000"/>
                  <a:ext cx="261658" cy="212831"/>
                </a:xfrm>
                <a:prstGeom prst="line">
                  <a:avLst/>
                </a:prstGeom>
                <a:effectLst/>
              </p:spPr>
              <p:style>
                <a:lnRef idx="2">
                  <a:schemeClr val="dk1"/>
                </a:lnRef>
                <a:fillRef idx="0">
                  <a:schemeClr val="dk1"/>
                </a:fillRef>
                <a:effectRef idx="1">
                  <a:schemeClr val="dk1"/>
                </a:effectRef>
                <a:fontRef idx="minor">
                  <a:schemeClr val="tx1"/>
                </a:fontRef>
              </p:style>
            </p:cxnSp>
          </p:grpSp>
          <p:sp>
            <p:nvSpPr>
              <p:cNvPr id="334" name="Right Triangle 333">
                <a:extLst>
                  <a:ext uri="{FF2B5EF4-FFF2-40B4-BE49-F238E27FC236}">
                    <a16:creationId xmlns:a16="http://schemas.microsoft.com/office/drawing/2014/main" id="{172E4583-FB11-5E4E-BF78-51FFB6659495}"/>
                  </a:ext>
                </a:extLst>
              </p:cNvPr>
              <p:cNvSpPr/>
              <p:nvPr/>
            </p:nvSpPr>
            <p:spPr>
              <a:xfrm rot="16200000">
                <a:off x="5222619" y="5548667"/>
                <a:ext cx="186628" cy="212055"/>
              </a:xfrm>
              <a:prstGeom prst="rtTriangle">
                <a:avLst/>
              </a:prstGeom>
              <a:no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52" name="Group 351">
              <a:extLst>
                <a:ext uri="{FF2B5EF4-FFF2-40B4-BE49-F238E27FC236}">
                  <a16:creationId xmlns:a16="http://schemas.microsoft.com/office/drawing/2014/main" id="{FE4D774F-82EE-7DC2-885F-6B50CCFF1E69}"/>
                </a:ext>
              </a:extLst>
            </p:cNvPr>
            <p:cNvGrpSpPr/>
            <p:nvPr/>
          </p:nvGrpSpPr>
          <p:grpSpPr>
            <a:xfrm>
              <a:off x="7927947" y="4499043"/>
              <a:ext cx="1126524" cy="300504"/>
              <a:chOff x="3894373" y="4938112"/>
              <a:chExt cx="2527042" cy="674096"/>
            </a:xfrm>
          </p:grpSpPr>
          <p:sp>
            <p:nvSpPr>
              <p:cNvPr id="340" name="Right Triangle 339">
                <a:extLst>
                  <a:ext uri="{FF2B5EF4-FFF2-40B4-BE49-F238E27FC236}">
                    <a16:creationId xmlns:a16="http://schemas.microsoft.com/office/drawing/2014/main" id="{46F0DCE7-41BE-A634-0CB0-2EF6DC3E99A9}"/>
                  </a:ext>
                </a:extLst>
              </p:cNvPr>
              <p:cNvSpPr/>
              <p:nvPr/>
            </p:nvSpPr>
            <p:spPr>
              <a:xfrm rot="16200000">
                <a:off x="3924676" y="5137069"/>
                <a:ext cx="444835" cy="505441"/>
              </a:xfrm>
              <a:prstGeom prst="rtTriangle">
                <a:avLst/>
              </a:prstGeom>
              <a:no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1" name="Right Triangle 340">
                <a:extLst>
                  <a:ext uri="{FF2B5EF4-FFF2-40B4-BE49-F238E27FC236}">
                    <a16:creationId xmlns:a16="http://schemas.microsoft.com/office/drawing/2014/main" id="{CAC27323-0714-7083-A7D6-D5147BC2CBA6}"/>
                  </a:ext>
                </a:extLst>
              </p:cNvPr>
              <p:cNvSpPr/>
              <p:nvPr/>
            </p:nvSpPr>
            <p:spPr>
              <a:xfrm rot="5400000" flipH="1">
                <a:off x="5946277" y="5137070"/>
                <a:ext cx="444835" cy="505441"/>
              </a:xfrm>
              <a:prstGeom prst="rtTriangle">
                <a:avLst/>
              </a:prstGeom>
              <a:no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2" name="Right Triangle 341">
                <a:extLst>
                  <a:ext uri="{FF2B5EF4-FFF2-40B4-BE49-F238E27FC236}">
                    <a16:creationId xmlns:a16="http://schemas.microsoft.com/office/drawing/2014/main" id="{EB8EA432-7E81-3B00-4D27-A0A6AB8A7AB7}"/>
                  </a:ext>
                </a:extLst>
              </p:cNvPr>
              <p:cNvSpPr/>
              <p:nvPr/>
            </p:nvSpPr>
            <p:spPr>
              <a:xfrm rot="5400000" flipH="1">
                <a:off x="4551641" y="5015787"/>
                <a:ext cx="444835" cy="748008"/>
              </a:xfrm>
              <a:prstGeom prst="rtTriangle">
                <a:avLst/>
              </a:prstGeom>
              <a:no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3" name="Right Triangle 342">
                <a:extLst>
                  <a:ext uri="{FF2B5EF4-FFF2-40B4-BE49-F238E27FC236}">
                    <a16:creationId xmlns:a16="http://schemas.microsoft.com/office/drawing/2014/main" id="{493CD65A-F3B0-873D-5075-54D562B7695E}"/>
                  </a:ext>
                </a:extLst>
              </p:cNvPr>
              <p:cNvSpPr/>
              <p:nvPr/>
            </p:nvSpPr>
            <p:spPr>
              <a:xfrm rot="16200000">
                <a:off x="5319288" y="5015786"/>
                <a:ext cx="444835" cy="748008"/>
              </a:xfrm>
              <a:prstGeom prst="rtTriangle">
                <a:avLst/>
              </a:prstGeom>
              <a:no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44" name="Straight Connector 343">
                <a:extLst>
                  <a:ext uri="{FF2B5EF4-FFF2-40B4-BE49-F238E27FC236}">
                    <a16:creationId xmlns:a16="http://schemas.microsoft.com/office/drawing/2014/main" id="{2B49E767-D8DD-3525-6787-BB82DCECC1BC}"/>
                  </a:ext>
                </a:extLst>
              </p:cNvPr>
              <p:cNvCxnSpPr>
                <a:cxnSpLocks/>
              </p:cNvCxnSpPr>
              <p:nvPr/>
            </p:nvCxnSpPr>
            <p:spPr>
              <a:xfrm>
                <a:off x="5157025" y="4938112"/>
                <a:ext cx="0" cy="671662"/>
              </a:xfrm>
              <a:prstGeom prst="line">
                <a:avLst/>
              </a:prstGeom>
              <a:effectLst/>
            </p:spPr>
            <p:style>
              <a:lnRef idx="2">
                <a:schemeClr val="dk1"/>
              </a:lnRef>
              <a:fillRef idx="0">
                <a:schemeClr val="dk1"/>
              </a:fillRef>
              <a:effectRef idx="1">
                <a:schemeClr val="dk1"/>
              </a:effectRef>
              <a:fontRef idx="minor">
                <a:schemeClr val="tx1"/>
              </a:fontRef>
            </p:style>
          </p:cxnSp>
          <p:cxnSp>
            <p:nvCxnSpPr>
              <p:cNvPr id="346" name="Straight Connector 345">
                <a:extLst>
                  <a:ext uri="{FF2B5EF4-FFF2-40B4-BE49-F238E27FC236}">
                    <a16:creationId xmlns:a16="http://schemas.microsoft.com/office/drawing/2014/main" id="{ABDAEBFE-3FEA-959B-E3DC-7AD8EBD02B87}"/>
                  </a:ext>
                </a:extLst>
              </p:cNvPr>
              <p:cNvCxnSpPr>
                <a:cxnSpLocks/>
                <a:stCxn id="342" idx="4"/>
              </p:cNvCxnSpPr>
              <p:nvPr/>
            </p:nvCxnSpPr>
            <p:spPr>
              <a:xfrm flipV="1">
                <a:off x="4400055" y="4944775"/>
                <a:ext cx="757545" cy="222599"/>
              </a:xfrm>
              <a:prstGeom prst="line">
                <a:avLst/>
              </a:prstGeom>
              <a:effectLst/>
            </p:spPr>
            <p:style>
              <a:lnRef idx="2">
                <a:schemeClr val="dk1"/>
              </a:lnRef>
              <a:fillRef idx="0">
                <a:schemeClr val="dk1"/>
              </a:fillRef>
              <a:effectRef idx="1">
                <a:schemeClr val="dk1"/>
              </a:effectRef>
              <a:fontRef idx="minor">
                <a:schemeClr val="tx1"/>
              </a:fontRef>
            </p:style>
          </p:cxnSp>
          <p:cxnSp>
            <p:nvCxnSpPr>
              <p:cNvPr id="349" name="Straight Connector 348">
                <a:extLst>
                  <a:ext uri="{FF2B5EF4-FFF2-40B4-BE49-F238E27FC236}">
                    <a16:creationId xmlns:a16="http://schemas.microsoft.com/office/drawing/2014/main" id="{E3D3319F-1D7A-52D5-ACA7-2EF28D622FFC}"/>
                  </a:ext>
                </a:extLst>
              </p:cNvPr>
              <p:cNvCxnSpPr>
                <a:cxnSpLocks/>
                <a:endCxn id="343" idx="4"/>
              </p:cNvCxnSpPr>
              <p:nvPr/>
            </p:nvCxnSpPr>
            <p:spPr>
              <a:xfrm>
                <a:off x="5148063" y="4944774"/>
                <a:ext cx="767647" cy="222599"/>
              </a:xfrm>
              <a:prstGeom prst="line">
                <a:avLst/>
              </a:prstGeom>
              <a:effectLst/>
            </p:spPr>
            <p:style>
              <a:lnRef idx="2">
                <a:schemeClr val="dk1"/>
              </a:lnRef>
              <a:fillRef idx="0">
                <a:schemeClr val="dk1"/>
              </a:fillRef>
              <a:effectRef idx="1">
                <a:schemeClr val="dk1"/>
              </a:effectRef>
              <a:fontRef idx="minor">
                <a:schemeClr val="tx1"/>
              </a:fontRef>
            </p:style>
          </p:cxnSp>
        </p:grpSp>
      </p:grpSp>
      <p:pic>
        <p:nvPicPr>
          <p:cNvPr id="28" name="Picture 27">
            <a:extLst>
              <a:ext uri="{FF2B5EF4-FFF2-40B4-BE49-F238E27FC236}">
                <a16:creationId xmlns:a16="http://schemas.microsoft.com/office/drawing/2014/main" id="{08603DBD-97EC-7EC1-661A-D6AA9737A46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907704" y="3862881"/>
            <a:ext cx="2678565" cy="1943878"/>
          </a:xfrm>
          <a:prstGeom prst="rect">
            <a:avLst/>
          </a:prstGeom>
        </p:spPr>
      </p:pic>
      <p:grpSp>
        <p:nvGrpSpPr>
          <p:cNvPr id="149" name="Group 148">
            <a:extLst>
              <a:ext uri="{FF2B5EF4-FFF2-40B4-BE49-F238E27FC236}">
                <a16:creationId xmlns:a16="http://schemas.microsoft.com/office/drawing/2014/main" id="{2DEFBC44-3A35-6459-47C4-EDDA350F7B33}"/>
              </a:ext>
            </a:extLst>
          </p:cNvPr>
          <p:cNvGrpSpPr/>
          <p:nvPr/>
        </p:nvGrpSpPr>
        <p:grpSpPr>
          <a:xfrm>
            <a:off x="4860032" y="1264852"/>
            <a:ext cx="3836235" cy="4756436"/>
            <a:chOff x="5068365" y="1693502"/>
            <a:chExt cx="3836235" cy="4756436"/>
          </a:xfrm>
        </p:grpSpPr>
        <p:sp>
          <p:nvSpPr>
            <p:cNvPr id="44" name="TextBox 43">
              <a:extLst>
                <a:ext uri="{FF2B5EF4-FFF2-40B4-BE49-F238E27FC236}">
                  <a16:creationId xmlns:a16="http://schemas.microsoft.com/office/drawing/2014/main" id="{C5F14DE7-E6FD-1B11-0612-2DD1B5F174DB}"/>
                </a:ext>
              </a:extLst>
            </p:cNvPr>
            <p:cNvSpPr txBox="1"/>
            <p:nvPr/>
          </p:nvSpPr>
          <p:spPr>
            <a:xfrm>
              <a:off x="5428405" y="2027253"/>
              <a:ext cx="753441" cy="246221"/>
            </a:xfrm>
            <a:prstGeom prst="rect">
              <a:avLst/>
            </a:prstGeom>
            <a:noFill/>
          </p:spPr>
          <p:txBody>
            <a:bodyPr wrap="square" rtlCol="0">
              <a:spAutoFit/>
            </a:bodyPr>
            <a:lstStyle/>
            <a:p>
              <a:pPr algn="ctr"/>
              <a:r>
                <a:rPr lang="en-GB" sz="1000" dirty="0"/>
                <a:t>Kingpost</a:t>
              </a:r>
            </a:p>
          </p:txBody>
        </p:sp>
        <p:sp>
          <p:nvSpPr>
            <p:cNvPr id="46" name="TextBox 45">
              <a:extLst>
                <a:ext uri="{FF2B5EF4-FFF2-40B4-BE49-F238E27FC236}">
                  <a16:creationId xmlns:a16="http://schemas.microsoft.com/office/drawing/2014/main" id="{A2EE6C8C-F0CA-D581-7C87-10A3AEE33AEC}"/>
                </a:ext>
              </a:extLst>
            </p:cNvPr>
            <p:cNvSpPr txBox="1"/>
            <p:nvPr/>
          </p:nvSpPr>
          <p:spPr>
            <a:xfrm>
              <a:off x="6580533" y="2027253"/>
              <a:ext cx="977706" cy="246221"/>
            </a:xfrm>
            <a:prstGeom prst="rect">
              <a:avLst/>
            </a:prstGeom>
            <a:noFill/>
          </p:spPr>
          <p:txBody>
            <a:bodyPr wrap="square" rtlCol="0">
              <a:spAutoFit/>
            </a:bodyPr>
            <a:lstStyle/>
            <a:p>
              <a:pPr algn="ctr"/>
              <a:r>
                <a:rPr lang="en-GB" sz="1000" dirty="0"/>
                <a:t>Double Fink</a:t>
              </a:r>
            </a:p>
          </p:txBody>
        </p:sp>
        <p:sp>
          <p:nvSpPr>
            <p:cNvPr id="50" name="TextBox 49">
              <a:extLst>
                <a:ext uri="{FF2B5EF4-FFF2-40B4-BE49-F238E27FC236}">
                  <a16:creationId xmlns:a16="http://schemas.microsoft.com/office/drawing/2014/main" id="{2BF4A29D-5E6B-DEE3-1E22-CAB3EABC376F}"/>
                </a:ext>
              </a:extLst>
            </p:cNvPr>
            <p:cNvSpPr txBox="1"/>
            <p:nvPr/>
          </p:nvSpPr>
          <p:spPr>
            <a:xfrm>
              <a:off x="7884947" y="1693502"/>
              <a:ext cx="721892" cy="246221"/>
            </a:xfrm>
            <a:prstGeom prst="rect">
              <a:avLst/>
            </a:prstGeom>
            <a:noFill/>
          </p:spPr>
          <p:txBody>
            <a:bodyPr wrap="square" rtlCol="0">
              <a:spAutoFit/>
            </a:bodyPr>
            <a:lstStyle/>
            <a:p>
              <a:pPr algn="ctr"/>
              <a:r>
                <a:rPr lang="en-GB" sz="1000" dirty="0"/>
                <a:t>Inverted</a:t>
              </a:r>
            </a:p>
          </p:txBody>
        </p:sp>
        <p:sp>
          <p:nvSpPr>
            <p:cNvPr id="51" name="TextBox 50">
              <a:extLst>
                <a:ext uri="{FF2B5EF4-FFF2-40B4-BE49-F238E27FC236}">
                  <a16:creationId xmlns:a16="http://schemas.microsoft.com/office/drawing/2014/main" id="{5017ADC0-9BC2-511B-094B-8AC0ED829753}"/>
                </a:ext>
              </a:extLst>
            </p:cNvPr>
            <p:cNvSpPr txBox="1"/>
            <p:nvPr/>
          </p:nvSpPr>
          <p:spPr>
            <a:xfrm>
              <a:off x="7876677" y="2675325"/>
              <a:ext cx="973213" cy="246221"/>
            </a:xfrm>
            <a:prstGeom prst="rect">
              <a:avLst/>
            </a:prstGeom>
            <a:noFill/>
          </p:spPr>
          <p:txBody>
            <a:bodyPr wrap="square" rtlCol="0">
              <a:spAutoFit/>
            </a:bodyPr>
            <a:lstStyle/>
            <a:p>
              <a:pPr algn="ctr"/>
              <a:r>
                <a:rPr lang="en-GB" sz="1000" dirty="0"/>
                <a:t>Piggyback</a:t>
              </a:r>
            </a:p>
          </p:txBody>
        </p:sp>
        <p:sp>
          <p:nvSpPr>
            <p:cNvPr id="55" name="TextBox 54">
              <a:extLst>
                <a:ext uri="{FF2B5EF4-FFF2-40B4-BE49-F238E27FC236}">
                  <a16:creationId xmlns:a16="http://schemas.microsoft.com/office/drawing/2014/main" id="{1DC525FC-5BBD-4A77-BC84-3F05EDE1488B}"/>
                </a:ext>
              </a:extLst>
            </p:cNvPr>
            <p:cNvSpPr txBox="1"/>
            <p:nvPr/>
          </p:nvSpPr>
          <p:spPr>
            <a:xfrm>
              <a:off x="6580533" y="2531309"/>
              <a:ext cx="987701" cy="246221"/>
            </a:xfrm>
            <a:prstGeom prst="rect">
              <a:avLst/>
            </a:prstGeom>
            <a:noFill/>
          </p:spPr>
          <p:txBody>
            <a:bodyPr wrap="square" rtlCol="0">
              <a:spAutoFit/>
            </a:bodyPr>
            <a:lstStyle/>
            <a:p>
              <a:pPr algn="ctr"/>
              <a:r>
                <a:rPr lang="en-GB" sz="1000" dirty="0"/>
                <a:t>Double Howe</a:t>
              </a:r>
            </a:p>
          </p:txBody>
        </p:sp>
        <p:sp>
          <p:nvSpPr>
            <p:cNvPr id="59" name="TextBox 58">
              <a:extLst>
                <a:ext uri="{FF2B5EF4-FFF2-40B4-BE49-F238E27FC236}">
                  <a16:creationId xmlns:a16="http://schemas.microsoft.com/office/drawing/2014/main" id="{3D699F25-961E-189F-2ADD-238D5889DA25}"/>
                </a:ext>
              </a:extLst>
            </p:cNvPr>
            <p:cNvSpPr txBox="1"/>
            <p:nvPr/>
          </p:nvSpPr>
          <p:spPr>
            <a:xfrm>
              <a:off x="5428405" y="2531309"/>
              <a:ext cx="824321" cy="246221"/>
            </a:xfrm>
            <a:prstGeom prst="rect">
              <a:avLst/>
            </a:prstGeom>
            <a:noFill/>
          </p:spPr>
          <p:txBody>
            <a:bodyPr wrap="square" rtlCol="0">
              <a:spAutoFit/>
            </a:bodyPr>
            <a:lstStyle/>
            <a:p>
              <a:pPr algn="ctr"/>
              <a:r>
                <a:rPr lang="en-GB" sz="1000" dirty="0" err="1"/>
                <a:t>Queenpost</a:t>
              </a:r>
              <a:endParaRPr lang="en-GB" sz="1000" dirty="0"/>
            </a:p>
          </p:txBody>
        </p:sp>
        <p:sp>
          <p:nvSpPr>
            <p:cNvPr id="60" name="TextBox 59">
              <a:extLst>
                <a:ext uri="{FF2B5EF4-FFF2-40B4-BE49-F238E27FC236}">
                  <a16:creationId xmlns:a16="http://schemas.microsoft.com/office/drawing/2014/main" id="{5174D6AF-50CF-1ADE-6B7E-AE3C66D2D6EC}"/>
                </a:ext>
              </a:extLst>
            </p:cNvPr>
            <p:cNvSpPr txBox="1"/>
            <p:nvPr/>
          </p:nvSpPr>
          <p:spPr>
            <a:xfrm>
              <a:off x="5500413" y="3035365"/>
              <a:ext cx="611787" cy="246221"/>
            </a:xfrm>
            <a:prstGeom prst="rect">
              <a:avLst/>
            </a:prstGeom>
            <a:noFill/>
          </p:spPr>
          <p:txBody>
            <a:bodyPr wrap="square" rtlCol="0">
              <a:spAutoFit/>
            </a:bodyPr>
            <a:lstStyle/>
            <a:p>
              <a:pPr algn="ctr"/>
              <a:r>
                <a:rPr lang="en-GB" sz="1000" dirty="0"/>
                <a:t>Fink</a:t>
              </a:r>
            </a:p>
          </p:txBody>
        </p:sp>
        <p:sp>
          <p:nvSpPr>
            <p:cNvPr id="68" name="TextBox 67">
              <a:extLst>
                <a:ext uri="{FF2B5EF4-FFF2-40B4-BE49-F238E27FC236}">
                  <a16:creationId xmlns:a16="http://schemas.microsoft.com/office/drawing/2014/main" id="{A5281ADF-9E28-757C-7CD4-64D06555554F}"/>
                </a:ext>
              </a:extLst>
            </p:cNvPr>
            <p:cNvSpPr txBox="1"/>
            <p:nvPr/>
          </p:nvSpPr>
          <p:spPr>
            <a:xfrm>
              <a:off x="6796557" y="3065562"/>
              <a:ext cx="611787" cy="246221"/>
            </a:xfrm>
            <a:prstGeom prst="rect">
              <a:avLst/>
            </a:prstGeom>
            <a:noFill/>
          </p:spPr>
          <p:txBody>
            <a:bodyPr wrap="square" rtlCol="0">
              <a:spAutoFit/>
            </a:bodyPr>
            <a:lstStyle/>
            <a:p>
              <a:pPr algn="ctr"/>
              <a:r>
                <a:rPr lang="en-GB" sz="1000" dirty="0"/>
                <a:t>Hip</a:t>
              </a:r>
            </a:p>
          </p:txBody>
        </p:sp>
        <p:sp>
          <p:nvSpPr>
            <p:cNvPr id="81" name="TextBox 80">
              <a:extLst>
                <a:ext uri="{FF2B5EF4-FFF2-40B4-BE49-F238E27FC236}">
                  <a16:creationId xmlns:a16="http://schemas.microsoft.com/office/drawing/2014/main" id="{5EFEFBDC-ACCF-69D3-691B-E0C63430F069}"/>
                </a:ext>
              </a:extLst>
            </p:cNvPr>
            <p:cNvSpPr txBox="1"/>
            <p:nvPr/>
          </p:nvSpPr>
          <p:spPr>
            <a:xfrm>
              <a:off x="6796557" y="3539421"/>
              <a:ext cx="688656" cy="246221"/>
            </a:xfrm>
            <a:prstGeom prst="rect">
              <a:avLst/>
            </a:prstGeom>
            <a:noFill/>
          </p:spPr>
          <p:txBody>
            <a:bodyPr wrap="square" rtlCol="0">
              <a:spAutoFit/>
            </a:bodyPr>
            <a:lstStyle/>
            <a:p>
              <a:pPr algn="ctr"/>
              <a:r>
                <a:rPr lang="en-GB" sz="1000" dirty="0"/>
                <a:t>Scissors</a:t>
              </a:r>
            </a:p>
          </p:txBody>
        </p:sp>
        <p:sp>
          <p:nvSpPr>
            <p:cNvPr id="84" name="TextBox 83">
              <a:extLst>
                <a:ext uri="{FF2B5EF4-FFF2-40B4-BE49-F238E27FC236}">
                  <a16:creationId xmlns:a16="http://schemas.microsoft.com/office/drawing/2014/main" id="{636EBE2B-2903-3D01-900E-4879D56259EA}"/>
                </a:ext>
              </a:extLst>
            </p:cNvPr>
            <p:cNvSpPr txBox="1"/>
            <p:nvPr/>
          </p:nvSpPr>
          <p:spPr>
            <a:xfrm>
              <a:off x="8092701" y="3425602"/>
              <a:ext cx="611787" cy="246221"/>
            </a:xfrm>
            <a:prstGeom prst="rect">
              <a:avLst/>
            </a:prstGeom>
            <a:noFill/>
          </p:spPr>
          <p:txBody>
            <a:bodyPr wrap="square" rtlCol="0">
              <a:spAutoFit/>
            </a:bodyPr>
            <a:lstStyle/>
            <a:p>
              <a:pPr algn="ctr"/>
              <a:r>
                <a:rPr lang="en-GB" sz="1000" dirty="0"/>
                <a:t>Studio</a:t>
              </a:r>
            </a:p>
          </p:txBody>
        </p:sp>
        <p:sp>
          <p:nvSpPr>
            <p:cNvPr id="92" name="TextBox 91">
              <a:extLst>
                <a:ext uri="{FF2B5EF4-FFF2-40B4-BE49-F238E27FC236}">
                  <a16:creationId xmlns:a16="http://schemas.microsoft.com/office/drawing/2014/main" id="{F9864491-44DA-05F8-43DF-2DBFC7095E94}"/>
                </a:ext>
              </a:extLst>
            </p:cNvPr>
            <p:cNvSpPr txBox="1"/>
            <p:nvPr/>
          </p:nvSpPr>
          <p:spPr>
            <a:xfrm>
              <a:off x="5572421" y="3539421"/>
              <a:ext cx="611787" cy="246221"/>
            </a:xfrm>
            <a:prstGeom prst="rect">
              <a:avLst/>
            </a:prstGeom>
            <a:noFill/>
          </p:spPr>
          <p:txBody>
            <a:bodyPr wrap="square" rtlCol="0">
              <a:spAutoFit/>
            </a:bodyPr>
            <a:lstStyle/>
            <a:p>
              <a:pPr algn="ctr"/>
              <a:r>
                <a:rPr lang="en-GB" sz="1000" dirty="0"/>
                <a:t>Howe</a:t>
              </a:r>
            </a:p>
          </p:txBody>
        </p:sp>
        <p:sp>
          <p:nvSpPr>
            <p:cNvPr id="96" name="TextBox 95">
              <a:extLst>
                <a:ext uri="{FF2B5EF4-FFF2-40B4-BE49-F238E27FC236}">
                  <a16:creationId xmlns:a16="http://schemas.microsoft.com/office/drawing/2014/main" id="{B1BA24F7-8D07-C899-A7EC-EFAED23DA903}"/>
                </a:ext>
              </a:extLst>
            </p:cNvPr>
            <p:cNvSpPr txBox="1"/>
            <p:nvPr/>
          </p:nvSpPr>
          <p:spPr>
            <a:xfrm>
              <a:off x="5500413" y="4115485"/>
              <a:ext cx="611787" cy="246221"/>
            </a:xfrm>
            <a:prstGeom prst="rect">
              <a:avLst/>
            </a:prstGeom>
            <a:noFill/>
          </p:spPr>
          <p:txBody>
            <a:bodyPr wrap="square" rtlCol="0">
              <a:spAutoFit/>
            </a:bodyPr>
            <a:lstStyle/>
            <a:p>
              <a:pPr algn="ctr"/>
              <a:r>
                <a:rPr lang="en-GB" sz="1000" dirty="0"/>
                <a:t>Fan</a:t>
              </a:r>
            </a:p>
          </p:txBody>
        </p:sp>
        <p:sp>
          <p:nvSpPr>
            <p:cNvPr id="99" name="TextBox 98">
              <a:extLst>
                <a:ext uri="{FF2B5EF4-FFF2-40B4-BE49-F238E27FC236}">
                  <a16:creationId xmlns:a16="http://schemas.microsoft.com/office/drawing/2014/main" id="{20C70CEF-A6EA-3B5E-532C-9D9FE1611FB4}"/>
                </a:ext>
              </a:extLst>
            </p:cNvPr>
            <p:cNvSpPr txBox="1"/>
            <p:nvPr/>
          </p:nvSpPr>
          <p:spPr>
            <a:xfrm>
              <a:off x="5068365" y="4763557"/>
              <a:ext cx="1570219" cy="246221"/>
            </a:xfrm>
            <a:prstGeom prst="rect">
              <a:avLst/>
            </a:prstGeom>
            <a:noFill/>
          </p:spPr>
          <p:txBody>
            <a:bodyPr wrap="square" rtlCol="0">
              <a:spAutoFit/>
            </a:bodyPr>
            <a:lstStyle/>
            <a:p>
              <a:pPr algn="ctr"/>
              <a:r>
                <a:rPr lang="en-GB" sz="1000" dirty="0"/>
                <a:t>Modified </a:t>
              </a:r>
              <a:r>
                <a:rPr lang="en-GB" sz="1000" dirty="0" err="1"/>
                <a:t>Queenpost</a:t>
              </a:r>
              <a:endParaRPr lang="en-GB" sz="1000" dirty="0"/>
            </a:p>
          </p:txBody>
        </p:sp>
        <p:sp>
          <p:nvSpPr>
            <p:cNvPr id="102" name="TextBox 101">
              <a:extLst>
                <a:ext uri="{FF2B5EF4-FFF2-40B4-BE49-F238E27FC236}">
                  <a16:creationId xmlns:a16="http://schemas.microsoft.com/office/drawing/2014/main" id="{C9345751-BD89-D554-C8A6-8BEA059781CF}"/>
                </a:ext>
              </a:extLst>
            </p:cNvPr>
            <p:cNvSpPr txBox="1"/>
            <p:nvPr/>
          </p:nvSpPr>
          <p:spPr>
            <a:xfrm>
              <a:off x="6652541" y="4187493"/>
              <a:ext cx="914969" cy="246221"/>
            </a:xfrm>
            <a:prstGeom prst="rect">
              <a:avLst/>
            </a:prstGeom>
            <a:noFill/>
          </p:spPr>
          <p:txBody>
            <a:bodyPr wrap="square" rtlCol="0">
              <a:spAutoFit/>
            </a:bodyPr>
            <a:lstStyle/>
            <a:p>
              <a:pPr algn="ctr"/>
              <a:r>
                <a:rPr lang="en-GB" sz="1000" dirty="0" err="1"/>
                <a:t>Monopitch</a:t>
              </a:r>
              <a:endParaRPr lang="en-GB" sz="1000" dirty="0"/>
            </a:p>
          </p:txBody>
        </p:sp>
        <p:sp>
          <p:nvSpPr>
            <p:cNvPr id="103" name="TextBox 102">
              <a:extLst>
                <a:ext uri="{FF2B5EF4-FFF2-40B4-BE49-F238E27FC236}">
                  <a16:creationId xmlns:a16="http://schemas.microsoft.com/office/drawing/2014/main" id="{C7883272-C457-E15D-BE10-C72153855D02}"/>
                </a:ext>
              </a:extLst>
            </p:cNvPr>
            <p:cNvSpPr txBox="1"/>
            <p:nvPr/>
          </p:nvSpPr>
          <p:spPr>
            <a:xfrm>
              <a:off x="7948685" y="4043477"/>
              <a:ext cx="886419" cy="246221"/>
            </a:xfrm>
            <a:prstGeom prst="rect">
              <a:avLst/>
            </a:prstGeom>
            <a:noFill/>
          </p:spPr>
          <p:txBody>
            <a:bodyPr wrap="square" rtlCol="0">
              <a:spAutoFit/>
            </a:bodyPr>
            <a:lstStyle/>
            <a:p>
              <a:pPr algn="ctr"/>
              <a:r>
                <a:rPr lang="en-GB" sz="1000" dirty="0"/>
                <a:t>Cathedral</a:t>
              </a:r>
            </a:p>
          </p:txBody>
        </p:sp>
        <p:sp>
          <p:nvSpPr>
            <p:cNvPr id="105" name="TextBox 104">
              <a:extLst>
                <a:ext uri="{FF2B5EF4-FFF2-40B4-BE49-F238E27FC236}">
                  <a16:creationId xmlns:a16="http://schemas.microsoft.com/office/drawing/2014/main" id="{70577730-B694-66ED-2315-43DA9E61732B}"/>
                </a:ext>
              </a:extLst>
            </p:cNvPr>
            <p:cNvSpPr txBox="1"/>
            <p:nvPr/>
          </p:nvSpPr>
          <p:spPr>
            <a:xfrm>
              <a:off x="8180932" y="4681676"/>
              <a:ext cx="723668" cy="400110"/>
            </a:xfrm>
            <a:prstGeom prst="rect">
              <a:avLst/>
            </a:prstGeom>
            <a:noFill/>
          </p:spPr>
          <p:txBody>
            <a:bodyPr wrap="square" rtlCol="0">
              <a:spAutoFit/>
            </a:bodyPr>
            <a:lstStyle/>
            <a:p>
              <a:pPr algn="ctr"/>
              <a:r>
                <a:rPr lang="en-GB" sz="1000" dirty="0"/>
                <a:t>Sloping Flat</a:t>
              </a:r>
            </a:p>
          </p:txBody>
        </p:sp>
        <p:sp>
          <p:nvSpPr>
            <p:cNvPr id="113" name="TextBox 112">
              <a:extLst>
                <a:ext uri="{FF2B5EF4-FFF2-40B4-BE49-F238E27FC236}">
                  <a16:creationId xmlns:a16="http://schemas.microsoft.com/office/drawing/2014/main" id="{0843D783-21DF-7A2D-F276-9AA1FEA22BCB}"/>
                </a:ext>
              </a:extLst>
            </p:cNvPr>
            <p:cNvSpPr txBox="1"/>
            <p:nvPr/>
          </p:nvSpPr>
          <p:spPr>
            <a:xfrm>
              <a:off x="6748484" y="4721746"/>
              <a:ext cx="696145" cy="246221"/>
            </a:xfrm>
            <a:prstGeom prst="rect">
              <a:avLst/>
            </a:prstGeom>
            <a:noFill/>
          </p:spPr>
          <p:txBody>
            <a:bodyPr wrap="square" rtlCol="0">
              <a:spAutoFit/>
            </a:bodyPr>
            <a:lstStyle/>
            <a:p>
              <a:pPr algn="ctr"/>
              <a:r>
                <a:rPr lang="en-GB" sz="1000" dirty="0"/>
                <a:t>Coffered</a:t>
              </a:r>
            </a:p>
          </p:txBody>
        </p:sp>
        <p:sp>
          <p:nvSpPr>
            <p:cNvPr id="135" name="TextBox 134">
              <a:extLst>
                <a:ext uri="{FF2B5EF4-FFF2-40B4-BE49-F238E27FC236}">
                  <a16:creationId xmlns:a16="http://schemas.microsoft.com/office/drawing/2014/main" id="{AB47F1D6-3BA2-2FB6-ACE0-3536CDF19191}"/>
                </a:ext>
              </a:extLst>
            </p:cNvPr>
            <p:cNvSpPr txBox="1"/>
            <p:nvPr/>
          </p:nvSpPr>
          <p:spPr>
            <a:xfrm>
              <a:off x="6940573" y="5545772"/>
              <a:ext cx="611787" cy="400110"/>
            </a:xfrm>
            <a:prstGeom prst="rect">
              <a:avLst/>
            </a:prstGeom>
            <a:noFill/>
          </p:spPr>
          <p:txBody>
            <a:bodyPr wrap="square" rtlCol="0">
              <a:spAutoFit/>
            </a:bodyPr>
            <a:lstStyle/>
            <a:p>
              <a:pPr algn="ctr"/>
              <a:r>
                <a:rPr lang="en-GB" sz="1000" dirty="0"/>
                <a:t>Dual Pitch</a:t>
              </a:r>
            </a:p>
          </p:txBody>
        </p:sp>
        <p:sp>
          <p:nvSpPr>
            <p:cNvPr id="137" name="TextBox 136">
              <a:extLst>
                <a:ext uri="{FF2B5EF4-FFF2-40B4-BE49-F238E27FC236}">
                  <a16:creationId xmlns:a16="http://schemas.microsoft.com/office/drawing/2014/main" id="{337BFE47-786D-7841-9E0C-D8AB314AD662}"/>
                </a:ext>
              </a:extLst>
            </p:cNvPr>
            <p:cNvSpPr txBox="1"/>
            <p:nvPr/>
          </p:nvSpPr>
          <p:spPr>
            <a:xfrm>
              <a:off x="5500413" y="5547950"/>
              <a:ext cx="611787" cy="253916"/>
            </a:xfrm>
            <a:prstGeom prst="rect">
              <a:avLst/>
            </a:prstGeom>
            <a:noFill/>
          </p:spPr>
          <p:txBody>
            <a:bodyPr wrap="square" rtlCol="0">
              <a:spAutoFit/>
            </a:bodyPr>
            <a:lstStyle/>
            <a:p>
              <a:pPr algn="ctr"/>
              <a:r>
                <a:rPr lang="en-GB" sz="1000" dirty="0"/>
                <a:t>Attic</a:t>
              </a:r>
            </a:p>
          </p:txBody>
        </p:sp>
        <p:sp>
          <p:nvSpPr>
            <p:cNvPr id="138" name="TextBox 137">
              <a:extLst>
                <a:ext uri="{FF2B5EF4-FFF2-40B4-BE49-F238E27FC236}">
                  <a16:creationId xmlns:a16="http://schemas.microsoft.com/office/drawing/2014/main" id="{581CCE7B-F2B8-24F4-2C72-9A51711F0BC2}"/>
                </a:ext>
              </a:extLst>
            </p:cNvPr>
            <p:cNvSpPr txBox="1"/>
            <p:nvPr/>
          </p:nvSpPr>
          <p:spPr>
            <a:xfrm>
              <a:off x="7978754" y="5555645"/>
              <a:ext cx="820341" cy="246221"/>
            </a:xfrm>
            <a:prstGeom prst="rect">
              <a:avLst/>
            </a:prstGeom>
            <a:noFill/>
          </p:spPr>
          <p:txBody>
            <a:bodyPr wrap="square" rtlCol="0">
              <a:spAutoFit/>
            </a:bodyPr>
            <a:lstStyle/>
            <a:p>
              <a:pPr algn="ctr"/>
              <a:r>
                <a:rPr lang="en-GB" sz="1000" dirty="0"/>
                <a:t>Gambrel</a:t>
              </a:r>
            </a:p>
          </p:txBody>
        </p:sp>
        <p:sp>
          <p:nvSpPr>
            <p:cNvPr id="140" name="TextBox 139">
              <a:extLst>
                <a:ext uri="{FF2B5EF4-FFF2-40B4-BE49-F238E27FC236}">
                  <a16:creationId xmlns:a16="http://schemas.microsoft.com/office/drawing/2014/main" id="{01B540AE-1183-94CF-3182-9D17CD9D6F3E}"/>
                </a:ext>
              </a:extLst>
            </p:cNvPr>
            <p:cNvSpPr txBox="1"/>
            <p:nvPr/>
          </p:nvSpPr>
          <p:spPr>
            <a:xfrm>
              <a:off x="8236717" y="6203717"/>
              <a:ext cx="611787" cy="246221"/>
            </a:xfrm>
            <a:prstGeom prst="rect">
              <a:avLst/>
            </a:prstGeom>
            <a:noFill/>
          </p:spPr>
          <p:txBody>
            <a:bodyPr wrap="square" rtlCol="0">
              <a:spAutoFit/>
            </a:bodyPr>
            <a:lstStyle/>
            <a:p>
              <a:pPr algn="ctr"/>
              <a:r>
                <a:rPr lang="en-GB" sz="1000" dirty="0"/>
                <a:t>Stub</a:t>
              </a:r>
            </a:p>
          </p:txBody>
        </p:sp>
        <p:sp>
          <p:nvSpPr>
            <p:cNvPr id="142" name="TextBox 141">
              <a:extLst>
                <a:ext uri="{FF2B5EF4-FFF2-40B4-BE49-F238E27FC236}">
                  <a16:creationId xmlns:a16="http://schemas.microsoft.com/office/drawing/2014/main" id="{52AD9936-CED6-BFE0-E7FC-9AC4DCA42E80}"/>
                </a:ext>
              </a:extLst>
            </p:cNvPr>
            <p:cNvSpPr txBox="1"/>
            <p:nvPr/>
          </p:nvSpPr>
          <p:spPr>
            <a:xfrm>
              <a:off x="5572421" y="6131709"/>
              <a:ext cx="611787" cy="246221"/>
            </a:xfrm>
            <a:prstGeom prst="rect">
              <a:avLst/>
            </a:prstGeom>
            <a:noFill/>
          </p:spPr>
          <p:txBody>
            <a:bodyPr wrap="square" rtlCol="0">
              <a:spAutoFit/>
            </a:bodyPr>
            <a:lstStyle/>
            <a:p>
              <a:pPr algn="ctr"/>
              <a:r>
                <a:rPr lang="en-GB" sz="1000" dirty="0"/>
                <a:t>Flat</a:t>
              </a:r>
            </a:p>
          </p:txBody>
        </p:sp>
      </p:grpSp>
    </p:spTree>
    <p:extLst>
      <p:ext uri="{BB962C8B-B14F-4D97-AF65-F5344CB8AC3E}">
        <p14:creationId xmlns:p14="http://schemas.microsoft.com/office/powerpoint/2010/main" val="3270404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AIM: Identify pre-1919 construction methods</a:t>
            </a:r>
          </a:p>
        </p:txBody>
      </p:sp>
      <p:sp>
        <p:nvSpPr>
          <p:cNvPr id="3" name="Content Placeholder 2"/>
          <p:cNvSpPr>
            <a:spLocks noGrp="1"/>
          </p:cNvSpPr>
          <p:nvPr>
            <p:ph sz="quarter" idx="10"/>
          </p:nvPr>
        </p:nvSpPr>
        <p:spPr>
          <a:xfrm>
            <a:off x="457200" y="1484784"/>
            <a:ext cx="8229600" cy="2808312"/>
          </a:xfrm>
        </p:spPr>
        <p:txBody>
          <a:bodyPr/>
          <a:lstStyle/>
          <a:p>
            <a:r>
              <a:rPr lang="en-US" dirty="0">
                <a:ea typeface="ＭＳ Ｐゴシック" pitchFamily="-105" charset="-128"/>
                <a:cs typeface="ＭＳ Ｐゴシック" pitchFamily="-105" charset="-128"/>
              </a:rPr>
              <a:t>Objectives:</a:t>
            </a:r>
          </a:p>
          <a:p>
            <a:pPr lvl="1"/>
            <a:r>
              <a:rPr lang="en-US" dirty="0"/>
              <a:t>Identify materials</a:t>
            </a:r>
          </a:p>
          <a:p>
            <a:pPr lvl="1"/>
            <a:r>
              <a:rPr lang="en-US" dirty="0"/>
              <a:t>Identify tools</a:t>
            </a:r>
          </a:p>
          <a:p>
            <a:pPr lvl="1"/>
            <a:r>
              <a:rPr lang="en-GB" dirty="0"/>
              <a:t>Identify techniques relevant to roofing</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88651-7FAA-37F0-2859-54DB3BF9FFFD}"/>
              </a:ext>
            </a:extLst>
          </p:cNvPr>
          <p:cNvSpPr>
            <a:spLocks noGrp="1"/>
          </p:cNvSpPr>
          <p:nvPr>
            <p:ph type="title"/>
          </p:nvPr>
        </p:nvSpPr>
        <p:spPr/>
        <p:txBody>
          <a:bodyPr/>
          <a:lstStyle/>
          <a:p>
            <a:r>
              <a:rPr lang="en-GB" dirty="0"/>
              <a:t>Traditional or cut roofs</a:t>
            </a:r>
          </a:p>
        </p:txBody>
      </p:sp>
      <p:sp>
        <p:nvSpPr>
          <p:cNvPr id="8" name="TextBox 7">
            <a:extLst>
              <a:ext uri="{FF2B5EF4-FFF2-40B4-BE49-F238E27FC236}">
                <a16:creationId xmlns:a16="http://schemas.microsoft.com/office/drawing/2014/main" id="{58C5805A-8EAB-F5FB-E433-F763BA17C8A5}"/>
              </a:ext>
            </a:extLst>
          </p:cNvPr>
          <p:cNvSpPr txBox="1"/>
          <p:nvPr/>
        </p:nvSpPr>
        <p:spPr>
          <a:xfrm>
            <a:off x="373218" y="1412776"/>
            <a:ext cx="2736304" cy="4644028"/>
          </a:xfrm>
          <a:prstGeom prst="rect">
            <a:avLst/>
          </a:prstGeom>
          <a:noFill/>
        </p:spPr>
        <p:txBody>
          <a:bodyPr wrap="square" rtlCol="0">
            <a:spAutoFit/>
          </a:bodyPr>
          <a:lstStyle/>
          <a:p>
            <a:r>
              <a:rPr lang="en-GB" dirty="0"/>
              <a:t>Traditional or ‘cut roofs’ require a lot of skill from the joiner to work out the geometry needed to cut the ‘bird’s mouth’ </a:t>
            </a:r>
            <a:r>
              <a:rPr lang="en-GB"/>
              <a:t>(beak) and </a:t>
            </a:r>
            <a:r>
              <a:rPr lang="en-GB" dirty="0"/>
              <a:t>the compound mitres needed for the roof. The joiner needs to have the skill to cut off the roof and put it together with great accuracy and a high level of finish.</a:t>
            </a:r>
          </a:p>
          <a:p>
            <a:pPr>
              <a:lnSpc>
                <a:spcPct val="150000"/>
              </a:lnSpc>
            </a:pPr>
            <a:endParaRPr lang="en-GB" sz="1200" dirty="0"/>
          </a:p>
        </p:txBody>
      </p:sp>
      <p:grpSp>
        <p:nvGrpSpPr>
          <p:cNvPr id="56" name="Group 55">
            <a:extLst>
              <a:ext uri="{FF2B5EF4-FFF2-40B4-BE49-F238E27FC236}">
                <a16:creationId xmlns:a16="http://schemas.microsoft.com/office/drawing/2014/main" id="{FDC96370-EE08-E833-C8A2-E6C4BF8AA3C3}"/>
              </a:ext>
            </a:extLst>
          </p:cNvPr>
          <p:cNvGrpSpPr/>
          <p:nvPr/>
        </p:nvGrpSpPr>
        <p:grpSpPr>
          <a:xfrm>
            <a:off x="3097056" y="1831710"/>
            <a:ext cx="2691666" cy="2045912"/>
            <a:chOff x="6214197" y="1268760"/>
            <a:chExt cx="2691666" cy="2045912"/>
          </a:xfrm>
        </p:grpSpPr>
        <p:grpSp>
          <p:nvGrpSpPr>
            <p:cNvPr id="53" name="Group 52">
              <a:extLst>
                <a:ext uri="{FF2B5EF4-FFF2-40B4-BE49-F238E27FC236}">
                  <a16:creationId xmlns:a16="http://schemas.microsoft.com/office/drawing/2014/main" id="{E648BC2E-20FA-4579-7851-E2EEA608F0EF}"/>
                </a:ext>
              </a:extLst>
            </p:cNvPr>
            <p:cNvGrpSpPr/>
            <p:nvPr/>
          </p:nvGrpSpPr>
          <p:grpSpPr>
            <a:xfrm>
              <a:off x="6214197" y="1268760"/>
              <a:ext cx="2588174" cy="1446955"/>
              <a:chOff x="5944266" y="1404000"/>
              <a:chExt cx="2588174" cy="1446955"/>
            </a:xfrm>
          </p:grpSpPr>
          <p:grpSp>
            <p:nvGrpSpPr>
              <p:cNvPr id="52" name="Group 51">
                <a:extLst>
                  <a:ext uri="{FF2B5EF4-FFF2-40B4-BE49-F238E27FC236}">
                    <a16:creationId xmlns:a16="http://schemas.microsoft.com/office/drawing/2014/main" id="{A319A9E5-20A2-AE28-CCE0-C29D0A15BFF1}"/>
                  </a:ext>
                </a:extLst>
              </p:cNvPr>
              <p:cNvGrpSpPr/>
              <p:nvPr/>
            </p:nvGrpSpPr>
            <p:grpSpPr>
              <a:xfrm>
                <a:off x="6372200" y="1404000"/>
                <a:ext cx="2160240" cy="1228768"/>
                <a:chOff x="6372200" y="1404000"/>
                <a:chExt cx="2160240" cy="1228768"/>
              </a:xfrm>
            </p:grpSpPr>
            <p:sp>
              <p:nvSpPr>
                <p:cNvPr id="3" name="Right Triangle 2">
                  <a:extLst>
                    <a:ext uri="{FF2B5EF4-FFF2-40B4-BE49-F238E27FC236}">
                      <a16:creationId xmlns:a16="http://schemas.microsoft.com/office/drawing/2014/main" id="{F97B35EE-2E21-8085-BCF2-EC3CE9CF91AE}"/>
                    </a:ext>
                  </a:extLst>
                </p:cNvPr>
                <p:cNvSpPr/>
                <p:nvPr/>
              </p:nvSpPr>
              <p:spPr>
                <a:xfrm>
                  <a:off x="6372200" y="1404000"/>
                  <a:ext cx="2160240" cy="1219200"/>
                </a:xfrm>
                <a:prstGeom prst="rtTriangl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2" name="Straight Connector 31">
                  <a:extLst>
                    <a:ext uri="{FF2B5EF4-FFF2-40B4-BE49-F238E27FC236}">
                      <a16:creationId xmlns:a16="http://schemas.microsoft.com/office/drawing/2014/main" id="{A80286FD-DF13-BE28-98D7-6CD8F915E8B1}"/>
                    </a:ext>
                  </a:extLst>
                </p:cNvPr>
                <p:cNvCxnSpPr>
                  <a:cxnSpLocks/>
                </p:cNvCxnSpPr>
                <p:nvPr/>
              </p:nvCxnSpPr>
              <p:spPr>
                <a:xfrm>
                  <a:off x="6372200" y="2412000"/>
                  <a:ext cx="216024" cy="0"/>
                </a:xfrm>
                <a:prstGeom prst="line">
                  <a:avLst/>
                </a:prstGeom>
                <a:ln w="9525"/>
                <a:effectLst/>
              </p:spPr>
              <p:style>
                <a:lnRef idx="2">
                  <a:schemeClr val="dk1"/>
                </a:lnRef>
                <a:fillRef idx="0">
                  <a:schemeClr val="dk1"/>
                </a:fillRef>
                <a:effectRef idx="1">
                  <a:schemeClr val="dk1"/>
                </a:effectRef>
                <a:fontRef idx="minor">
                  <a:schemeClr val="tx1"/>
                </a:fontRef>
              </p:style>
            </p:cxnSp>
            <p:cxnSp>
              <p:nvCxnSpPr>
                <p:cNvPr id="33" name="Straight Connector 32">
                  <a:extLst>
                    <a:ext uri="{FF2B5EF4-FFF2-40B4-BE49-F238E27FC236}">
                      <a16:creationId xmlns:a16="http://schemas.microsoft.com/office/drawing/2014/main" id="{9BEF6FDC-2197-2077-8D59-71E9C1DE4833}"/>
                    </a:ext>
                  </a:extLst>
                </p:cNvPr>
                <p:cNvCxnSpPr>
                  <a:cxnSpLocks/>
                </p:cNvCxnSpPr>
                <p:nvPr/>
              </p:nvCxnSpPr>
              <p:spPr>
                <a:xfrm>
                  <a:off x="6588224" y="2415600"/>
                  <a:ext cx="0" cy="207600"/>
                </a:xfrm>
                <a:prstGeom prst="line">
                  <a:avLst/>
                </a:prstGeom>
                <a:ln w="9525"/>
                <a:effectLst/>
              </p:spPr>
              <p:style>
                <a:lnRef idx="2">
                  <a:schemeClr val="dk1"/>
                </a:lnRef>
                <a:fillRef idx="0">
                  <a:schemeClr val="dk1"/>
                </a:fillRef>
                <a:effectRef idx="1">
                  <a:schemeClr val="dk1"/>
                </a:effectRef>
                <a:fontRef idx="minor">
                  <a:schemeClr val="tx1"/>
                </a:fontRef>
              </p:style>
            </p:cxnSp>
            <p:sp>
              <p:nvSpPr>
                <p:cNvPr id="38" name="Freeform: Shape 37">
                  <a:extLst>
                    <a:ext uri="{FF2B5EF4-FFF2-40B4-BE49-F238E27FC236}">
                      <a16:creationId xmlns:a16="http://schemas.microsoft.com/office/drawing/2014/main" id="{A657506D-F66B-88B8-DDC7-E8A6BE4A0323}"/>
                    </a:ext>
                  </a:extLst>
                </p:cNvPr>
                <p:cNvSpPr/>
                <p:nvPr/>
              </p:nvSpPr>
              <p:spPr>
                <a:xfrm rot="20462306">
                  <a:off x="7915574" y="2368753"/>
                  <a:ext cx="167449" cy="220040"/>
                </a:xfrm>
                <a:custGeom>
                  <a:avLst/>
                  <a:gdLst>
                    <a:gd name="connsiteX0" fmla="*/ 173058 w 173058"/>
                    <a:gd name="connsiteY0" fmla="*/ 0 h 293298"/>
                    <a:gd name="connsiteX1" fmla="*/ 129926 w 173058"/>
                    <a:gd name="connsiteY1" fmla="*/ 8626 h 293298"/>
                    <a:gd name="connsiteX2" fmla="*/ 78168 w 173058"/>
                    <a:gd name="connsiteY2" fmla="*/ 51758 h 293298"/>
                    <a:gd name="connsiteX3" fmla="*/ 52288 w 173058"/>
                    <a:gd name="connsiteY3" fmla="*/ 86264 h 293298"/>
                    <a:gd name="connsiteX4" fmla="*/ 9156 w 173058"/>
                    <a:gd name="connsiteY4" fmla="*/ 189781 h 293298"/>
                    <a:gd name="connsiteX5" fmla="*/ 530 w 173058"/>
                    <a:gd name="connsiteY5" fmla="*/ 250166 h 293298"/>
                    <a:gd name="connsiteX6" fmla="*/ 530 w 173058"/>
                    <a:gd name="connsiteY6" fmla="*/ 293298 h 293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3058" h="293298">
                      <a:moveTo>
                        <a:pt x="173058" y="0"/>
                      </a:moveTo>
                      <a:cubicBezTo>
                        <a:pt x="158681" y="2875"/>
                        <a:pt x="143654" y="3478"/>
                        <a:pt x="129926" y="8626"/>
                      </a:cubicBezTo>
                      <a:cubicBezTo>
                        <a:pt x="113113" y="14931"/>
                        <a:pt x="88766" y="39393"/>
                        <a:pt x="78168" y="51758"/>
                      </a:cubicBezTo>
                      <a:cubicBezTo>
                        <a:pt x="68811" y="62674"/>
                        <a:pt x="59532" y="73845"/>
                        <a:pt x="52288" y="86264"/>
                      </a:cubicBezTo>
                      <a:cubicBezTo>
                        <a:pt x="28264" y="127448"/>
                        <a:pt x="16745" y="148041"/>
                        <a:pt x="9156" y="189781"/>
                      </a:cubicBezTo>
                      <a:cubicBezTo>
                        <a:pt x="5519" y="209786"/>
                        <a:pt x="2218" y="229904"/>
                        <a:pt x="530" y="250166"/>
                      </a:cubicBezTo>
                      <a:cubicBezTo>
                        <a:pt x="-664" y="264494"/>
                        <a:pt x="530" y="278921"/>
                        <a:pt x="530" y="293298"/>
                      </a:cubicBezTo>
                    </a:path>
                  </a:pathLst>
                </a:custGeom>
                <a:ln w="19050"/>
                <a:effectLst/>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39" name="Oval 38">
                  <a:extLst>
                    <a:ext uri="{FF2B5EF4-FFF2-40B4-BE49-F238E27FC236}">
                      <a16:creationId xmlns:a16="http://schemas.microsoft.com/office/drawing/2014/main" id="{8E227928-15B7-86C4-CE21-A54D3707BD1E}"/>
                    </a:ext>
                  </a:extLst>
                </p:cNvPr>
                <p:cNvSpPr/>
                <p:nvPr/>
              </p:nvSpPr>
              <p:spPr>
                <a:xfrm>
                  <a:off x="7999298" y="2324658"/>
                  <a:ext cx="45719" cy="45719"/>
                </a:xfrm>
                <a:prstGeom prst="ellipse">
                  <a:avLst/>
                </a:prstGeom>
                <a:solidFill>
                  <a:schemeClr val="tx1"/>
                </a:solidFill>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7262428A-A99B-CB89-C021-DE26D21D9F95}"/>
                    </a:ext>
                  </a:extLst>
                </p:cNvPr>
                <p:cNvSpPr/>
                <p:nvPr/>
              </p:nvSpPr>
              <p:spPr>
                <a:xfrm>
                  <a:off x="7930800" y="2587049"/>
                  <a:ext cx="45719" cy="45719"/>
                </a:xfrm>
                <a:prstGeom prst="ellipse">
                  <a:avLst/>
                </a:prstGeom>
                <a:solidFill>
                  <a:schemeClr val="tx1"/>
                </a:solidFill>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grpSp>
          <p:sp>
            <p:nvSpPr>
              <p:cNvPr id="42" name="TextBox 41">
                <a:extLst>
                  <a:ext uri="{FF2B5EF4-FFF2-40B4-BE49-F238E27FC236}">
                    <a16:creationId xmlns:a16="http://schemas.microsoft.com/office/drawing/2014/main" id="{2D85B4DE-582A-805D-B6E4-C2B5656E2B8C}"/>
                  </a:ext>
                </a:extLst>
              </p:cNvPr>
              <p:cNvSpPr txBox="1"/>
              <p:nvPr/>
            </p:nvSpPr>
            <p:spPr>
              <a:xfrm>
                <a:off x="7236296" y="1700808"/>
                <a:ext cx="936104" cy="215444"/>
              </a:xfrm>
              <a:prstGeom prst="rect">
                <a:avLst/>
              </a:prstGeom>
              <a:noFill/>
            </p:spPr>
            <p:txBody>
              <a:bodyPr wrap="square" rtlCol="0">
                <a:spAutoFit/>
              </a:bodyPr>
              <a:lstStyle/>
              <a:p>
                <a:r>
                  <a:rPr lang="en-GB" sz="800" dirty="0"/>
                  <a:t>Hypotenuse</a:t>
                </a:r>
              </a:p>
            </p:txBody>
          </p:sp>
          <p:sp>
            <p:nvSpPr>
              <p:cNvPr id="43" name="TextBox 42">
                <a:extLst>
                  <a:ext uri="{FF2B5EF4-FFF2-40B4-BE49-F238E27FC236}">
                    <a16:creationId xmlns:a16="http://schemas.microsoft.com/office/drawing/2014/main" id="{7E08E915-1A8B-C491-0F2D-D50A37BC964D}"/>
                  </a:ext>
                </a:extLst>
              </p:cNvPr>
              <p:cNvSpPr txBox="1"/>
              <p:nvPr/>
            </p:nvSpPr>
            <p:spPr>
              <a:xfrm>
                <a:off x="6898278" y="2635511"/>
                <a:ext cx="936104" cy="215444"/>
              </a:xfrm>
              <a:prstGeom prst="rect">
                <a:avLst/>
              </a:prstGeom>
              <a:noFill/>
            </p:spPr>
            <p:txBody>
              <a:bodyPr wrap="square" rtlCol="0">
                <a:spAutoFit/>
              </a:bodyPr>
              <a:lstStyle/>
              <a:p>
                <a:r>
                  <a:rPr lang="en-GB" sz="800" dirty="0"/>
                  <a:t>Run</a:t>
                </a:r>
              </a:p>
            </p:txBody>
          </p:sp>
          <p:sp>
            <p:nvSpPr>
              <p:cNvPr id="44" name="TextBox 43">
                <a:extLst>
                  <a:ext uri="{FF2B5EF4-FFF2-40B4-BE49-F238E27FC236}">
                    <a16:creationId xmlns:a16="http://schemas.microsoft.com/office/drawing/2014/main" id="{47212D03-07DD-0E0E-2F6A-A03AA1B68978}"/>
                  </a:ext>
                </a:extLst>
              </p:cNvPr>
              <p:cNvSpPr txBox="1"/>
              <p:nvPr/>
            </p:nvSpPr>
            <p:spPr>
              <a:xfrm>
                <a:off x="5944266" y="1910792"/>
                <a:ext cx="473650" cy="215444"/>
              </a:xfrm>
              <a:prstGeom prst="rect">
                <a:avLst/>
              </a:prstGeom>
              <a:noFill/>
            </p:spPr>
            <p:txBody>
              <a:bodyPr wrap="square" rtlCol="0">
                <a:spAutoFit/>
              </a:bodyPr>
              <a:lstStyle/>
              <a:p>
                <a:r>
                  <a:rPr lang="en-GB" sz="800" dirty="0"/>
                  <a:t>Rise</a:t>
                </a:r>
              </a:p>
            </p:txBody>
          </p:sp>
          <p:sp>
            <p:nvSpPr>
              <p:cNvPr id="45" name="TextBox 44">
                <a:extLst>
                  <a:ext uri="{FF2B5EF4-FFF2-40B4-BE49-F238E27FC236}">
                    <a16:creationId xmlns:a16="http://schemas.microsoft.com/office/drawing/2014/main" id="{80E8840E-D285-1E9E-2B91-5BAC31DB3B4E}"/>
                  </a:ext>
                </a:extLst>
              </p:cNvPr>
              <p:cNvSpPr txBox="1"/>
              <p:nvPr/>
            </p:nvSpPr>
            <p:spPr>
              <a:xfrm>
                <a:off x="7354621" y="2324658"/>
                <a:ext cx="617666" cy="215444"/>
              </a:xfrm>
              <a:prstGeom prst="rect">
                <a:avLst/>
              </a:prstGeom>
              <a:noFill/>
            </p:spPr>
            <p:txBody>
              <a:bodyPr wrap="square" rtlCol="0">
                <a:spAutoFit/>
              </a:bodyPr>
              <a:lstStyle/>
              <a:p>
                <a:r>
                  <a:rPr lang="en-GB" sz="800" dirty="0"/>
                  <a:t>Angle “A”</a:t>
                </a:r>
              </a:p>
            </p:txBody>
          </p:sp>
          <p:sp>
            <p:nvSpPr>
              <p:cNvPr id="46" name="TextBox 45">
                <a:extLst>
                  <a:ext uri="{FF2B5EF4-FFF2-40B4-BE49-F238E27FC236}">
                    <a16:creationId xmlns:a16="http://schemas.microsoft.com/office/drawing/2014/main" id="{22736A8F-0752-0DF2-DB61-A1DC468BBAF2}"/>
                  </a:ext>
                </a:extLst>
              </p:cNvPr>
              <p:cNvSpPr txBox="1"/>
              <p:nvPr/>
            </p:nvSpPr>
            <p:spPr>
              <a:xfrm>
                <a:off x="6465556" y="2166288"/>
                <a:ext cx="401642" cy="215444"/>
              </a:xfrm>
              <a:prstGeom prst="rect">
                <a:avLst/>
              </a:prstGeom>
              <a:noFill/>
            </p:spPr>
            <p:txBody>
              <a:bodyPr wrap="square" rtlCol="0">
                <a:spAutoFit/>
              </a:bodyPr>
              <a:lstStyle/>
              <a:p>
                <a:r>
                  <a:rPr lang="en-GB" sz="800" dirty="0"/>
                  <a:t>90°</a:t>
                </a:r>
              </a:p>
            </p:txBody>
          </p:sp>
        </p:grpSp>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9944F07E-AA20-03A5-B9FE-CBA79BF6A4DA}"/>
                    </a:ext>
                  </a:extLst>
                </p:cNvPr>
                <p:cNvSpPr txBox="1"/>
                <p:nvPr/>
              </p:nvSpPr>
              <p:spPr>
                <a:xfrm>
                  <a:off x="6538638" y="2787989"/>
                  <a:ext cx="2367225" cy="526683"/>
                </a:xfrm>
                <a:prstGeom prst="rect">
                  <a:avLst/>
                </a:prstGeom>
                <a:noFill/>
              </p:spPr>
              <p:txBody>
                <a:bodyPr wrap="square" rtlCol="0">
                  <a:spAutoFit/>
                </a:bodyPr>
                <a:lstStyle/>
                <a:p>
                  <a:r>
                    <a:rPr lang="en-GB" sz="1000" dirty="0"/>
                    <a:t>Tangent = </a:t>
                  </a:r>
                  <a14:m>
                    <m:oMath xmlns:m="http://schemas.openxmlformats.org/officeDocument/2006/math">
                      <m:f>
                        <m:fPr>
                          <m:ctrlPr>
                            <a:rPr lang="en-GB" sz="1000" i="1" smtClean="0">
                              <a:latin typeface="Cambria Math" panose="02040503050406030204" pitchFamily="18" charset="0"/>
                            </a:rPr>
                          </m:ctrlPr>
                        </m:fPr>
                        <m:num>
                          <m:r>
                            <m:rPr>
                              <m:nor/>
                            </m:rPr>
                            <a:rPr lang="en-GB" sz="1000" dirty="0"/>
                            <m:t>Rise</m:t>
                          </m:r>
                        </m:num>
                        <m:den>
                          <m:r>
                            <m:rPr>
                              <m:nor/>
                            </m:rPr>
                            <a:rPr lang="en-GB" sz="1000" dirty="0"/>
                            <m:t>Run</m:t>
                          </m:r>
                        </m:den>
                      </m:f>
                      <m:r>
                        <a:rPr lang="en-GB" sz="1000" b="0" i="1" smtClean="0">
                          <a:latin typeface="Cambria Math" panose="02040503050406030204" pitchFamily="18" charset="0"/>
                        </a:rPr>
                        <m:t> </m:t>
                      </m:r>
                    </m:oMath>
                  </a14:m>
                  <a:r>
                    <a:rPr lang="en-GB" sz="1000" dirty="0"/>
                    <a:t>  Cosine = </a:t>
                  </a:r>
                  <a14:m>
                    <m:oMath xmlns:m="http://schemas.openxmlformats.org/officeDocument/2006/math">
                      <m:f>
                        <m:fPr>
                          <m:ctrlPr>
                            <a:rPr lang="en-GB" sz="1000" i="1">
                              <a:latin typeface="Cambria Math" panose="02040503050406030204" pitchFamily="18" charset="0"/>
                            </a:rPr>
                          </m:ctrlPr>
                        </m:fPr>
                        <m:num>
                          <m:r>
                            <m:rPr>
                              <m:nor/>
                            </m:rPr>
                            <a:rPr lang="en-GB" sz="1000" dirty="0"/>
                            <m:t>Run</m:t>
                          </m:r>
                        </m:num>
                        <m:den>
                          <m:r>
                            <m:rPr>
                              <m:nor/>
                            </m:rPr>
                            <a:rPr lang="en-GB" sz="1000" dirty="0"/>
                            <m:t>Hypotenuse</m:t>
                          </m:r>
                        </m:den>
                      </m:f>
                    </m:oMath>
                  </a14:m>
                  <a:endParaRPr lang="en-GB" sz="1000" dirty="0"/>
                </a:p>
                <a:p>
                  <a:r>
                    <a:rPr lang="en-GB" sz="1000" b="1" dirty="0"/>
                    <a:t>The Right Triangle</a:t>
                  </a:r>
                </a:p>
              </p:txBody>
            </p:sp>
          </mc:Choice>
          <mc:Fallback xmlns="">
            <p:sp>
              <p:nvSpPr>
                <p:cNvPr id="55" name="TextBox 54">
                  <a:extLst>
                    <a:ext uri="{FF2B5EF4-FFF2-40B4-BE49-F238E27FC236}">
                      <a16:creationId xmlns:a16="http://schemas.microsoft.com/office/drawing/2014/main" id="{9944F07E-AA20-03A5-B9FE-CBA79BF6A4DA}"/>
                    </a:ext>
                  </a:extLst>
                </p:cNvPr>
                <p:cNvSpPr txBox="1">
                  <a:spLocks noRot="1" noChangeAspect="1" noMove="1" noResize="1" noEditPoints="1" noAdjustHandles="1" noChangeArrowheads="1" noChangeShapeType="1" noTextEdit="1"/>
                </p:cNvSpPr>
                <p:nvPr/>
              </p:nvSpPr>
              <p:spPr>
                <a:xfrm>
                  <a:off x="6538638" y="2787989"/>
                  <a:ext cx="2367225" cy="526683"/>
                </a:xfrm>
                <a:prstGeom prst="rect">
                  <a:avLst/>
                </a:prstGeom>
                <a:blipFill>
                  <a:blip r:embed="rId5"/>
                  <a:stretch>
                    <a:fillRect b="-4598"/>
                  </a:stretch>
                </a:blipFill>
              </p:spPr>
              <p:txBody>
                <a:bodyPr/>
                <a:lstStyle/>
                <a:p>
                  <a:r>
                    <a:rPr lang="en-GB">
                      <a:noFill/>
                    </a:rPr>
                    <a:t> </a:t>
                  </a:r>
                </a:p>
              </p:txBody>
            </p:sp>
          </mc:Fallback>
        </mc:AlternateContent>
      </p:grpSp>
      <p:sp>
        <p:nvSpPr>
          <p:cNvPr id="60" name="TextBox 59">
            <a:extLst>
              <a:ext uri="{FF2B5EF4-FFF2-40B4-BE49-F238E27FC236}">
                <a16:creationId xmlns:a16="http://schemas.microsoft.com/office/drawing/2014/main" id="{A1FA69F5-8562-FDDE-0DC2-BD29DF8D016C}"/>
              </a:ext>
            </a:extLst>
          </p:cNvPr>
          <p:cNvSpPr txBox="1"/>
          <p:nvPr/>
        </p:nvSpPr>
        <p:spPr>
          <a:xfrm>
            <a:off x="6034480" y="2297694"/>
            <a:ext cx="2502024" cy="1077218"/>
          </a:xfrm>
          <a:prstGeom prst="rect">
            <a:avLst/>
          </a:prstGeom>
          <a:noFill/>
          <a:ln>
            <a:solidFill>
              <a:schemeClr val="tx1"/>
            </a:solidFill>
          </a:ln>
        </p:spPr>
        <p:txBody>
          <a:bodyPr wrap="square">
            <a:spAutoFit/>
          </a:bodyPr>
          <a:lstStyle/>
          <a:p>
            <a:pPr algn="ctr"/>
            <a:r>
              <a:rPr lang="en-GB" sz="1600" dirty="0"/>
              <a:t>Refer to the diagram given under the heading ‘Common rafters’ on </a:t>
            </a:r>
            <a:r>
              <a:rPr lang="en-GB" sz="1600" dirty="0">
                <a:hlinkClick r:id="rId6"/>
              </a:rPr>
              <a:t>Carpentry-Pro-Framer</a:t>
            </a:r>
            <a:r>
              <a:rPr lang="en-GB" sz="1600" dirty="0"/>
              <a:t>  </a:t>
            </a:r>
          </a:p>
        </p:txBody>
      </p:sp>
      <p:sp>
        <p:nvSpPr>
          <p:cNvPr id="61" name="TextBox 60">
            <a:extLst>
              <a:ext uri="{FF2B5EF4-FFF2-40B4-BE49-F238E27FC236}">
                <a16:creationId xmlns:a16="http://schemas.microsoft.com/office/drawing/2014/main" id="{6E6ADECE-D8CE-A84B-11AD-83202BC3C047}"/>
              </a:ext>
            </a:extLst>
          </p:cNvPr>
          <p:cNvSpPr txBox="1"/>
          <p:nvPr/>
        </p:nvSpPr>
        <p:spPr>
          <a:xfrm>
            <a:off x="3188971" y="4360722"/>
            <a:ext cx="2502024" cy="1077218"/>
          </a:xfrm>
          <a:prstGeom prst="rect">
            <a:avLst/>
          </a:prstGeom>
          <a:noFill/>
          <a:ln>
            <a:solidFill>
              <a:schemeClr val="tx1"/>
            </a:solidFill>
          </a:ln>
        </p:spPr>
        <p:txBody>
          <a:bodyPr wrap="square">
            <a:spAutoFit/>
          </a:bodyPr>
          <a:lstStyle/>
          <a:p>
            <a:pPr algn="ctr"/>
            <a:r>
              <a:rPr lang="en-GB" sz="1600" dirty="0"/>
              <a:t>Refer to the diagram given under the heading </a:t>
            </a:r>
            <a:r>
              <a:rPr lang="en-US" sz="1600" dirty="0"/>
              <a:t>‘Hip rafter side cut angles’</a:t>
            </a:r>
            <a:r>
              <a:rPr lang="en-GB" sz="1600" dirty="0"/>
              <a:t> on </a:t>
            </a:r>
            <a:r>
              <a:rPr lang="en-GB" sz="1600" dirty="0" err="1">
                <a:hlinkClick r:id="rId7"/>
              </a:rPr>
              <a:t>Geocities</a:t>
            </a:r>
            <a:r>
              <a:rPr lang="en-GB" sz="1600" dirty="0"/>
              <a:t>  </a:t>
            </a:r>
          </a:p>
        </p:txBody>
      </p:sp>
      <p:sp>
        <p:nvSpPr>
          <p:cNvPr id="4" name="TextBox 3">
            <a:extLst>
              <a:ext uri="{FF2B5EF4-FFF2-40B4-BE49-F238E27FC236}">
                <a16:creationId xmlns:a16="http://schemas.microsoft.com/office/drawing/2014/main" id="{C72604AC-6882-52A1-1E4B-13D8DB5877B0}"/>
              </a:ext>
            </a:extLst>
          </p:cNvPr>
          <p:cNvSpPr txBox="1"/>
          <p:nvPr/>
        </p:nvSpPr>
        <p:spPr>
          <a:xfrm>
            <a:off x="6034480" y="4346099"/>
            <a:ext cx="2502024" cy="830997"/>
          </a:xfrm>
          <a:prstGeom prst="rect">
            <a:avLst/>
          </a:prstGeom>
          <a:noFill/>
          <a:ln>
            <a:solidFill>
              <a:schemeClr val="tx1"/>
            </a:solidFill>
          </a:ln>
        </p:spPr>
        <p:txBody>
          <a:bodyPr wrap="square">
            <a:spAutoFit/>
          </a:bodyPr>
          <a:lstStyle/>
          <a:p>
            <a:pPr algn="ctr"/>
            <a:r>
              <a:rPr lang="en-GB" sz="1600" dirty="0"/>
              <a:t>Refer to the diagram showing different types of rafters on </a:t>
            </a:r>
            <a:r>
              <a:rPr lang="en-GB" sz="1600" dirty="0" err="1">
                <a:hlinkClick r:id="rId8"/>
              </a:rPr>
              <a:t>Hammer&amp;Hand</a:t>
            </a:r>
            <a:endParaRPr lang="en-GB" sz="1600" dirty="0"/>
          </a:p>
        </p:txBody>
      </p:sp>
    </p:spTree>
    <p:extLst>
      <p:ext uri="{BB962C8B-B14F-4D97-AF65-F5344CB8AC3E}">
        <p14:creationId xmlns:p14="http://schemas.microsoft.com/office/powerpoint/2010/main" val="9107388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27FF7A8-4719-DE6D-7D33-AA53B0C82AD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63888" y="3284984"/>
            <a:ext cx="5432354" cy="2679340"/>
          </a:xfrm>
          <a:prstGeom prst="rect">
            <a:avLst/>
          </a:prstGeom>
          <a:effectLst>
            <a:softEdge rad="127000"/>
          </a:effectLst>
        </p:spPr>
      </p:pic>
      <p:sp>
        <p:nvSpPr>
          <p:cNvPr id="7" name="TextBox 6">
            <a:extLst>
              <a:ext uri="{FF2B5EF4-FFF2-40B4-BE49-F238E27FC236}">
                <a16:creationId xmlns:a16="http://schemas.microsoft.com/office/drawing/2014/main" id="{A47428A2-01FF-1FE4-B371-7782F20A2DED}"/>
              </a:ext>
            </a:extLst>
          </p:cNvPr>
          <p:cNvSpPr txBox="1"/>
          <p:nvPr/>
        </p:nvSpPr>
        <p:spPr>
          <a:xfrm>
            <a:off x="370469" y="1390588"/>
            <a:ext cx="8339850" cy="1754326"/>
          </a:xfrm>
          <a:prstGeom prst="rect">
            <a:avLst/>
          </a:prstGeom>
          <a:noFill/>
        </p:spPr>
        <p:txBody>
          <a:bodyPr wrap="square" rtlCol="0">
            <a:spAutoFit/>
          </a:bodyPr>
          <a:lstStyle/>
          <a:p>
            <a:r>
              <a:rPr lang="en-GB" sz="1800" dirty="0"/>
              <a:t>Pre-1919, a key factor in maintaining ventilation in a building was the fireplace. This provided natural ventilation to reduce damp by drawing air into the building through doors and windows and up through the chimney. </a:t>
            </a:r>
          </a:p>
          <a:p>
            <a:endParaRPr lang="en-GB" sz="1800" dirty="0"/>
          </a:p>
          <a:p>
            <a:r>
              <a:rPr lang="en-GB" sz="1800" dirty="0"/>
              <a:t>The permeable materials such as lime mortar used in the walls also contributed to natural ventilation by providing a measure of ‘breathability’.</a:t>
            </a:r>
          </a:p>
        </p:txBody>
      </p:sp>
      <p:sp>
        <p:nvSpPr>
          <p:cNvPr id="6" name="Title 1">
            <a:extLst>
              <a:ext uri="{FF2B5EF4-FFF2-40B4-BE49-F238E27FC236}">
                <a16:creationId xmlns:a16="http://schemas.microsoft.com/office/drawing/2014/main" id="{DC234AA6-E55B-3AD2-BB1A-B127C280829B}"/>
              </a:ext>
            </a:extLst>
          </p:cNvPr>
          <p:cNvSpPr>
            <a:spLocks noGrp="1"/>
          </p:cNvSpPr>
          <p:nvPr>
            <p:ph type="title"/>
          </p:nvPr>
        </p:nvSpPr>
        <p:spPr>
          <a:xfrm>
            <a:off x="457200" y="1008000"/>
            <a:ext cx="8229600" cy="382588"/>
          </a:xfrm>
        </p:spPr>
        <p:txBody>
          <a:bodyPr/>
          <a:lstStyle/>
          <a:p>
            <a:r>
              <a:rPr lang="en-US" dirty="0">
                <a:latin typeface="+mn-lt"/>
              </a:rPr>
              <a:t>Protecting the fabric of the building</a:t>
            </a:r>
          </a:p>
        </p:txBody>
      </p:sp>
      <p:sp>
        <p:nvSpPr>
          <p:cNvPr id="2" name="TextBox 1">
            <a:extLst>
              <a:ext uri="{FF2B5EF4-FFF2-40B4-BE49-F238E27FC236}">
                <a16:creationId xmlns:a16="http://schemas.microsoft.com/office/drawing/2014/main" id="{07526C84-38CC-650B-4385-A3864F09ABAD}"/>
              </a:ext>
            </a:extLst>
          </p:cNvPr>
          <p:cNvSpPr txBox="1"/>
          <p:nvPr/>
        </p:nvSpPr>
        <p:spPr>
          <a:xfrm>
            <a:off x="5451973" y="5964324"/>
            <a:ext cx="1656184" cy="246221"/>
          </a:xfrm>
          <a:prstGeom prst="rect">
            <a:avLst/>
          </a:prstGeom>
          <a:noFill/>
        </p:spPr>
        <p:txBody>
          <a:bodyPr wrap="square" rtlCol="0">
            <a:spAutoFit/>
          </a:bodyPr>
          <a:lstStyle/>
          <a:p>
            <a:pPr algn="ctr"/>
            <a:r>
              <a:rPr lang="en-GB" sz="1000" dirty="0"/>
              <a:t>Diagram by Mike Jones </a:t>
            </a:r>
          </a:p>
        </p:txBody>
      </p:sp>
    </p:spTree>
    <p:extLst>
      <p:ext uri="{BB962C8B-B14F-4D97-AF65-F5344CB8AC3E}">
        <p14:creationId xmlns:p14="http://schemas.microsoft.com/office/powerpoint/2010/main" val="30670748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Materials: Timber for roofs</a:t>
            </a:r>
          </a:p>
        </p:txBody>
      </p:sp>
      <p:sp>
        <p:nvSpPr>
          <p:cNvPr id="7" name="TextBox 6">
            <a:extLst>
              <a:ext uri="{FF2B5EF4-FFF2-40B4-BE49-F238E27FC236}">
                <a16:creationId xmlns:a16="http://schemas.microsoft.com/office/drawing/2014/main" id="{73C99334-60A5-94D9-43DD-0EFD639A20F8}"/>
              </a:ext>
            </a:extLst>
          </p:cNvPr>
          <p:cNvSpPr txBox="1"/>
          <p:nvPr/>
        </p:nvSpPr>
        <p:spPr>
          <a:xfrm>
            <a:off x="395536" y="1444714"/>
            <a:ext cx="8567936" cy="400110"/>
          </a:xfrm>
          <a:prstGeom prst="rect">
            <a:avLst/>
          </a:prstGeom>
          <a:noFill/>
        </p:spPr>
        <p:txBody>
          <a:bodyPr wrap="square" rtlCol="0">
            <a:spAutoFit/>
          </a:bodyPr>
          <a:lstStyle/>
          <a:p>
            <a:r>
              <a:rPr lang="en-GB" dirty="0"/>
              <a:t>Timber has been used in construction for centuries.</a:t>
            </a:r>
          </a:p>
        </p:txBody>
      </p:sp>
      <p:sp>
        <p:nvSpPr>
          <p:cNvPr id="9" name="TextBox 8">
            <a:extLst>
              <a:ext uri="{FF2B5EF4-FFF2-40B4-BE49-F238E27FC236}">
                <a16:creationId xmlns:a16="http://schemas.microsoft.com/office/drawing/2014/main" id="{53F09A60-C517-5093-65CA-61F04F49A0A5}"/>
              </a:ext>
            </a:extLst>
          </p:cNvPr>
          <p:cNvSpPr txBox="1"/>
          <p:nvPr/>
        </p:nvSpPr>
        <p:spPr>
          <a:xfrm>
            <a:off x="395536" y="2060848"/>
            <a:ext cx="3144930" cy="2862322"/>
          </a:xfrm>
          <a:prstGeom prst="rect">
            <a:avLst/>
          </a:prstGeom>
          <a:noFill/>
        </p:spPr>
        <p:txBody>
          <a:bodyPr wrap="square" rtlCol="0">
            <a:spAutoFit/>
          </a:bodyPr>
          <a:lstStyle/>
          <a:p>
            <a:r>
              <a:rPr lang="en-GB" dirty="0"/>
              <a:t>In the past, roofs were constructed out of individual sections of oak timber and put together with mortice and tenon joints. These were held in place with oak pegs.</a:t>
            </a:r>
          </a:p>
          <a:p>
            <a:endParaRPr lang="en-GB" dirty="0"/>
          </a:p>
          <a:p>
            <a:endParaRPr lang="en-GB" dirty="0"/>
          </a:p>
        </p:txBody>
      </p:sp>
      <p:pic>
        <p:nvPicPr>
          <p:cNvPr id="5" name="Picture 4" descr="undefined">
            <a:extLst>
              <a:ext uri="{FF2B5EF4-FFF2-40B4-BE49-F238E27FC236}">
                <a16:creationId xmlns:a16="http://schemas.microsoft.com/office/drawing/2014/main" id="{A4BABB09-51D7-84A3-56F1-8718772DEB44}"/>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139951" y="2012980"/>
            <a:ext cx="4281805" cy="3754120"/>
          </a:xfrm>
          <a:prstGeom prst="rect">
            <a:avLst/>
          </a:prstGeom>
          <a:noFill/>
          <a:ln>
            <a:noFill/>
          </a:ln>
        </p:spPr>
      </p:pic>
      <p:sp>
        <p:nvSpPr>
          <p:cNvPr id="6" name="TextBox 5">
            <a:extLst>
              <a:ext uri="{FF2B5EF4-FFF2-40B4-BE49-F238E27FC236}">
                <a16:creationId xmlns:a16="http://schemas.microsoft.com/office/drawing/2014/main" id="{CBE870F6-153B-D010-DD4C-70329D89EAB5}"/>
              </a:ext>
            </a:extLst>
          </p:cNvPr>
          <p:cNvSpPr txBox="1"/>
          <p:nvPr/>
        </p:nvSpPr>
        <p:spPr>
          <a:xfrm>
            <a:off x="4336705" y="5767100"/>
            <a:ext cx="3888296" cy="400110"/>
          </a:xfrm>
          <a:prstGeom prst="rect">
            <a:avLst/>
          </a:prstGeom>
          <a:noFill/>
        </p:spPr>
        <p:txBody>
          <a:bodyPr wrap="square" rtlCol="0">
            <a:spAutoFit/>
          </a:bodyPr>
          <a:lstStyle/>
          <a:p>
            <a:pPr algn="ctr"/>
            <a:r>
              <a:rPr lang="en-GB" sz="1000" dirty="0">
                <a:latin typeface="+mn-lt"/>
              </a:rPr>
              <a:t>Photograph by Aleister Crowley under CC3.0 from Wikimedia Commons </a:t>
            </a:r>
            <a:r>
              <a:rPr lang="en-GB" sz="1000" dirty="0">
                <a:latin typeface="+mn-lt"/>
                <a:hlinkClick r:id="rId3"/>
              </a:rPr>
              <a:t>https://commons.wikimedia.org/wiki/File:Cruck.JPG</a:t>
            </a:r>
            <a:r>
              <a:rPr lang="en-GB" sz="1000" dirty="0">
                <a:latin typeface="+mn-lt"/>
              </a:rPr>
              <a:t> </a:t>
            </a:r>
          </a:p>
        </p:txBody>
      </p:sp>
    </p:spTree>
    <p:extLst>
      <p:ext uri="{BB962C8B-B14F-4D97-AF65-F5344CB8AC3E}">
        <p14:creationId xmlns:p14="http://schemas.microsoft.com/office/powerpoint/2010/main" val="18110851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Materials: Cruck roofs</a:t>
            </a:r>
          </a:p>
        </p:txBody>
      </p:sp>
      <p:sp>
        <p:nvSpPr>
          <p:cNvPr id="9" name="TextBox 8">
            <a:extLst>
              <a:ext uri="{FF2B5EF4-FFF2-40B4-BE49-F238E27FC236}">
                <a16:creationId xmlns:a16="http://schemas.microsoft.com/office/drawing/2014/main" id="{53F09A60-C517-5093-65CA-61F04F49A0A5}"/>
              </a:ext>
            </a:extLst>
          </p:cNvPr>
          <p:cNvSpPr txBox="1"/>
          <p:nvPr/>
        </p:nvSpPr>
        <p:spPr>
          <a:xfrm>
            <a:off x="418958" y="1412776"/>
            <a:ext cx="3504970" cy="1938992"/>
          </a:xfrm>
          <a:prstGeom prst="rect">
            <a:avLst/>
          </a:prstGeom>
          <a:noFill/>
        </p:spPr>
        <p:txBody>
          <a:bodyPr wrap="square" rtlCol="0">
            <a:spAutoFit/>
          </a:bodyPr>
          <a:lstStyle/>
          <a:p>
            <a:r>
              <a:rPr lang="en-GB" dirty="0"/>
              <a:t>Cruck roofs are still popular today but are very costly to produce. Restoration projects require the skills needed to construct this type of roof, dating back over 500 years.</a:t>
            </a:r>
          </a:p>
        </p:txBody>
      </p:sp>
      <p:sp>
        <p:nvSpPr>
          <p:cNvPr id="6" name="TextBox 5">
            <a:extLst>
              <a:ext uri="{FF2B5EF4-FFF2-40B4-BE49-F238E27FC236}">
                <a16:creationId xmlns:a16="http://schemas.microsoft.com/office/drawing/2014/main" id="{6E806F27-34A6-E442-9955-B2604FEC249E}"/>
              </a:ext>
            </a:extLst>
          </p:cNvPr>
          <p:cNvSpPr txBox="1"/>
          <p:nvPr/>
        </p:nvSpPr>
        <p:spPr>
          <a:xfrm>
            <a:off x="430560" y="3545721"/>
            <a:ext cx="3504971" cy="1323439"/>
          </a:xfrm>
          <a:prstGeom prst="rect">
            <a:avLst/>
          </a:prstGeom>
          <a:noFill/>
        </p:spPr>
        <p:txBody>
          <a:bodyPr wrap="square" rtlCol="0">
            <a:spAutoFit/>
          </a:bodyPr>
          <a:lstStyle/>
          <a:p>
            <a:r>
              <a:rPr lang="en-GB" dirty="0"/>
              <a:t>Cruck roofs are strong, but require a lot of labour, expensive oak and traditional tools and skills.</a:t>
            </a:r>
          </a:p>
        </p:txBody>
      </p:sp>
      <p:pic>
        <p:nvPicPr>
          <p:cNvPr id="3" name="Picture 2">
            <a:extLst>
              <a:ext uri="{FF2B5EF4-FFF2-40B4-BE49-F238E27FC236}">
                <a16:creationId xmlns:a16="http://schemas.microsoft.com/office/drawing/2014/main" id="{41328B74-B734-9634-C431-CEAC910CEF5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52494" y="2074495"/>
            <a:ext cx="3702734" cy="2554545"/>
          </a:xfrm>
          <a:prstGeom prst="rect">
            <a:avLst/>
          </a:prstGeom>
        </p:spPr>
      </p:pic>
    </p:spTree>
    <p:extLst>
      <p:ext uri="{BB962C8B-B14F-4D97-AF65-F5344CB8AC3E}">
        <p14:creationId xmlns:p14="http://schemas.microsoft.com/office/powerpoint/2010/main" val="30597396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Materials: Oak pegs</a:t>
            </a:r>
          </a:p>
        </p:txBody>
      </p:sp>
      <p:sp>
        <p:nvSpPr>
          <p:cNvPr id="9" name="TextBox 8">
            <a:extLst>
              <a:ext uri="{FF2B5EF4-FFF2-40B4-BE49-F238E27FC236}">
                <a16:creationId xmlns:a16="http://schemas.microsoft.com/office/drawing/2014/main" id="{53F09A60-C517-5093-65CA-61F04F49A0A5}"/>
              </a:ext>
            </a:extLst>
          </p:cNvPr>
          <p:cNvSpPr txBox="1"/>
          <p:nvPr/>
        </p:nvSpPr>
        <p:spPr>
          <a:xfrm>
            <a:off x="395536" y="1412776"/>
            <a:ext cx="2829389" cy="1938992"/>
          </a:xfrm>
          <a:prstGeom prst="rect">
            <a:avLst/>
          </a:prstGeom>
          <a:noFill/>
        </p:spPr>
        <p:txBody>
          <a:bodyPr wrap="square" rtlCol="0">
            <a:spAutoFit/>
          </a:bodyPr>
          <a:lstStyle/>
          <a:p>
            <a:r>
              <a:rPr lang="en-GB" dirty="0"/>
              <a:t>Oak pegs are bevelled to be slotted into pre-drilled holes in the mortice and tenon joints and are very strong once in place.</a:t>
            </a:r>
          </a:p>
        </p:txBody>
      </p:sp>
      <p:sp>
        <p:nvSpPr>
          <p:cNvPr id="7" name="TextBox 6">
            <a:extLst>
              <a:ext uri="{FF2B5EF4-FFF2-40B4-BE49-F238E27FC236}">
                <a16:creationId xmlns:a16="http://schemas.microsoft.com/office/drawing/2014/main" id="{82A3C4D1-2406-50E8-54A6-F403B2C16C57}"/>
              </a:ext>
            </a:extLst>
          </p:cNvPr>
          <p:cNvSpPr txBox="1"/>
          <p:nvPr/>
        </p:nvSpPr>
        <p:spPr>
          <a:xfrm>
            <a:off x="5062702" y="4636731"/>
            <a:ext cx="3960440" cy="400110"/>
          </a:xfrm>
          <a:prstGeom prst="rect">
            <a:avLst/>
          </a:prstGeom>
          <a:noFill/>
        </p:spPr>
        <p:txBody>
          <a:bodyPr wrap="square" rtlCol="0">
            <a:spAutoFit/>
          </a:bodyPr>
          <a:lstStyle/>
          <a:p>
            <a:r>
              <a:rPr lang="en-GB" dirty="0"/>
              <a:t>.</a:t>
            </a:r>
          </a:p>
        </p:txBody>
      </p:sp>
      <p:pic>
        <p:nvPicPr>
          <p:cNvPr id="5" name="Picture 4">
            <a:extLst>
              <a:ext uri="{FF2B5EF4-FFF2-40B4-BE49-F238E27FC236}">
                <a16:creationId xmlns:a16="http://schemas.microsoft.com/office/drawing/2014/main" id="{662CCB08-86A0-BC86-F83B-E5F205AF18E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07904" y="1678496"/>
            <a:ext cx="4668011" cy="3501008"/>
          </a:xfrm>
          <a:prstGeom prst="rect">
            <a:avLst/>
          </a:prstGeom>
        </p:spPr>
      </p:pic>
    </p:spTree>
    <p:extLst>
      <p:ext uri="{BB962C8B-B14F-4D97-AF65-F5344CB8AC3E}">
        <p14:creationId xmlns:p14="http://schemas.microsoft.com/office/powerpoint/2010/main" val="1909312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Tools required</a:t>
            </a:r>
          </a:p>
        </p:txBody>
      </p:sp>
      <p:sp>
        <p:nvSpPr>
          <p:cNvPr id="9" name="TextBox 8">
            <a:extLst>
              <a:ext uri="{FF2B5EF4-FFF2-40B4-BE49-F238E27FC236}">
                <a16:creationId xmlns:a16="http://schemas.microsoft.com/office/drawing/2014/main" id="{53F09A60-C517-5093-65CA-61F04F49A0A5}"/>
              </a:ext>
            </a:extLst>
          </p:cNvPr>
          <p:cNvSpPr txBox="1"/>
          <p:nvPr/>
        </p:nvSpPr>
        <p:spPr>
          <a:xfrm>
            <a:off x="434856" y="1412776"/>
            <a:ext cx="3849112" cy="3120662"/>
          </a:xfrm>
          <a:prstGeom prst="rect">
            <a:avLst/>
          </a:prstGeom>
          <a:noFill/>
        </p:spPr>
        <p:txBody>
          <a:bodyPr wrap="square" rtlCol="0">
            <a:spAutoFit/>
          </a:bodyPr>
          <a:lstStyle/>
          <a:p>
            <a:pPr>
              <a:lnSpc>
                <a:spcPct val="107000"/>
              </a:lnSpc>
              <a:spcAft>
                <a:spcPts val="800"/>
              </a:spcAft>
            </a:pPr>
            <a:r>
              <a:rPr lang="en-GB" b="1"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Adze</a:t>
            </a:r>
            <a:endParaRPr lang="en-GB" b="1" kern="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 woodworking tool with a sloping steel or iron blade square off a wooden handle.</a:t>
            </a:r>
            <a:endParaRPr lang="en-GB" kern="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marL="457200">
              <a:lnSpc>
                <a:spcPct val="107000"/>
              </a:lnSpc>
              <a:spcAft>
                <a:spcPts val="800"/>
              </a:spcAft>
            </a:pPr>
            <a:endParaRPr lang="en-GB"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b="1"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Hand-adze</a:t>
            </a:r>
            <a:endParaRPr lang="en-GB" b="1" kern="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 small lightweight tool meant to be used with one hand.</a:t>
            </a:r>
            <a:endParaRPr lang="en-GB"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632D411E-2292-4378-3D11-68282D2FF93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83968" y="1268760"/>
            <a:ext cx="4067473" cy="1602462"/>
          </a:xfrm>
          <a:prstGeom prst="rect">
            <a:avLst/>
          </a:prstGeom>
        </p:spPr>
      </p:pic>
      <p:pic>
        <p:nvPicPr>
          <p:cNvPr id="6" name="Picture 5">
            <a:extLst>
              <a:ext uri="{FF2B5EF4-FFF2-40B4-BE49-F238E27FC236}">
                <a16:creationId xmlns:a16="http://schemas.microsoft.com/office/drawing/2014/main" id="{0A26A0FA-C213-9C6D-3195-439C0CC4F2A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44008" y="3203772"/>
            <a:ext cx="3849112" cy="2556500"/>
          </a:xfrm>
          <a:prstGeom prst="rect">
            <a:avLst/>
          </a:prstGeom>
        </p:spPr>
      </p:pic>
    </p:spTree>
    <p:extLst>
      <p:ext uri="{BB962C8B-B14F-4D97-AF65-F5344CB8AC3E}">
        <p14:creationId xmlns:p14="http://schemas.microsoft.com/office/powerpoint/2010/main" val="20931525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Materials: Lime mortar</a:t>
            </a:r>
          </a:p>
        </p:txBody>
      </p:sp>
      <p:sp>
        <p:nvSpPr>
          <p:cNvPr id="9" name="TextBox 8">
            <a:extLst>
              <a:ext uri="{FF2B5EF4-FFF2-40B4-BE49-F238E27FC236}">
                <a16:creationId xmlns:a16="http://schemas.microsoft.com/office/drawing/2014/main" id="{53F09A60-C517-5093-65CA-61F04F49A0A5}"/>
              </a:ext>
            </a:extLst>
          </p:cNvPr>
          <p:cNvSpPr txBox="1"/>
          <p:nvPr/>
        </p:nvSpPr>
        <p:spPr>
          <a:xfrm>
            <a:off x="395536" y="1412776"/>
            <a:ext cx="3444673" cy="2862322"/>
          </a:xfrm>
          <a:prstGeom prst="rect">
            <a:avLst/>
          </a:prstGeom>
          <a:noFill/>
        </p:spPr>
        <p:txBody>
          <a:bodyPr wrap="square" rtlCol="0">
            <a:spAutoFit/>
          </a:bodyPr>
          <a:lstStyle/>
          <a:p>
            <a:r>
              <a:rPr lang="en-GB" dirty="0"/>
              <a:t>Lime mortar hardens at a slower rate than modern sand and cement mortar, which makes it easier to work with. Horsehair can be added to lime mortar to give added strength, and is a requirement for listed/ conservation buildings.</a:t>
            </a:r>
          </a:p>
        </p:txBody>
      </p:sp>
      <p:pic>
        <p:nvPicPr>
          <p:cNvPr id="4" name="Picture 3">
            <a:extLst>
              <a:ext uri="{FF2B5EF4-FFF2-40B4-BE49-F238E27FC236}">
                <a16:creationId xmlns:a16="http://schemas.microsoft.com/office/drawing/2014/main" id="{5252CE86-74B6-7238-17C0-448F5AAF33B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23928" y="1412776"/>
            <a:ext cx="4976097" cy="3546852"/>
          </a:xfrm>
          <a:prstGeom prst="rect">
            <a:avLst/>
          </a:prstGeom>
        </p:spPr>
      </p:pic>
    </p:spTree>
    <p:extLst>
      <p:ext uri="{BB962C8B-B14F-4D97-AF65-F5344CB8AC3E}">
        <p14:creationId xmlns:p14="http://schemas.microsoft.com/office/powerpoint/2010/main" val="32010266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Materials: Slate roofs</a:t>
            </a:r>
          </a:p>
        </p:txBody>
      </p:sp>
      <p:sp>
        <p:nvSpPr>
          <p:cNvPr id="7" name="TextBox 6">
            <a:extLst>
              <a:ext uri="{FF2B5EF4-FFF2-40B4-BE49-F238E27FC236}">
                <a16:creationId xmlns:a16="http://schemas.microsoft.com/office/drawing/2014/main" id="{A47428A2-01FF-1FE4-B371-7782F20A2DED}"/>
              </a:ext>
            </a:extLst>
          </p:cNvPr>
          <p:cNvSpPr txBox="1"/>
          <p:nvPr/>
        </p:nvSpPr>
        <p:spPr>
          <a:xfrm>
            <a:off x="395536" y="1430116"/>
            <a:ext cx="2952328" cy="3170099"/>
          </a:xfrm>
          <a:prstGeom prst="rect">
            <a:avLst/>
          </a:prstGeom>
          <a:noFill/>
        </p:spPr>
        <p:txBody>
          <a:bodyPr wrap="square" rtlCol="0">
            <a:spAutoFit/>
          </a:bodyPr>
          <a:lstStyle/>
          <a:p>
            <a:r>
              <a:rPr lang="en-GB" dirty="0"/>
              <a:t>Slate has been used for many years to create a long-lasting weathering for buildings. Some slate roofs have been in use for centuries. </a:t>
            </a:r>
          </a:p>
          <a:p>
            <a:endParaRPr lang="en-GB" dirty="0"/>
          </a:p>
          <a:p>
            <a:r>
              <a:rPr lang="en-GB" dirty="0"/>
              <a:t>The process started with slate that was quarried by hand pre-1919. </a:t>
            </a:r>
          </a:p>
        </p:txBody>
      </p:sp>
      <p:pic>
        <p:nvPicPr>
          <p:cNvPr id="4" name="Picture 3">
            <a:extLst>
              <a:ext uri="{FF2B5EF4-FFF2-40B4-BE49-F238E27FC236}">
                <a16:creationId xmlns:a16="http://schemas.microsoft.com/office/drawing/2014/main" id="{AFF6E943-1AE0-2112-2007-0E42325F78E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851920" y="1268760"/>
            <a:ext cx="2645390" cy="1924192"/>
          </a:xfrm>
          <a:prstGeom prst="rect">
            <a:avLst/>
          </a:prstGeom>
        </p:spPr>
      </p:pic>
      <p:pic>
        <p:nvPicPr>
          <p:cNvPr id="5" name="Picture 2">
            <a:extLst>
              <a:ext uri="{FF2B5EF4-FFF2-40B4-BE49-F238E27FC236}">
                <a16:creationId xmlns:a16="http://schemas.microsoft.com/office/drawing/2014/main" id="{EAE9F46A-4B4E-285F-06D1-53860A53CA67}"/>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16016" y="3401891"/>
            <a:ext cx="3135171" cy="228083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4C97BFBE-AB44-2F05-CCBD-9A5B5018780A}"/>
              </a:ext>
            </a:extLst>
          </p:cNvPr>
          <p:cNvSpPr txBox="1"/>
          <p:nvPr/>
        </p:nvSpPr>
        <p:spPr>
          <a:xfrm>
            <a:off x="3727317" y="5682728"/>
            <a:ext cx="5112568" cy="400110"/>
          </a:xfrm>
          <a:prstGeom prst="rect">
            <a:avLst/>
          </a:prstGeom>
          <a:noFill/>
        </p:spPr>
        <p:txBody>
          <a:bodyPr wrap="square" rtlCol="0">
            <a:spAutoFit/>
          </a:bodyPr>
          <a:lstStyle/>
          <a:p>
            <a:pPr algn="ctr"/>
            <a:r>
              <a:rPr lang="en-GB" sz="1000" dirty="0"/>
              <a:t>Black and white print on engraving by William Banks &amp; Son from Wikimedia Commons </a:t>
            </a:r>
            <a:r>
              <a:rPr lang="en-GB" sz="1000" dirty="0">
                <a:hlinkClick r:id="rId4"/>
              </a:rPr>
              <a:t>https://commons.wikimedia.org/wiki/File:Penrhyn_Slate_Quarries_(1131579).jpg</a:t>
            </a:r>
            <a:r>
              <a:rPr lang="en-GB" sz="1000" dirty="0"/>
              <a:t> </a:t>
            </a:r>
          </a:p>
        </p:txBody>
      </p:sp>
    </p:spTree>
    <p:extLst>
      <p:ext uri="{BB962C8B-B14F-4D97-AF65-F5344CB8AC3E}">
        <p14:creationId xmlns:p14="http://schemas.microsoft.com/office/powerpoint/2010/main" val="2617866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Materials: Slate roofs (continued)</a:t>
            </a:r>
          </a:p>
        </p:txBody>
      </p:sp>
      <p:sp>
        <p:nvSpPr>
          <p:cNvPr id="7" name="TextBox 6">
            <a:extLst>
              <a:ext uri="{FF2B5EF4-FFF2-40B4-BE49-F238E27FC236}">
                <a16:creationId xmlns:a16="http://schemas.microsoft.com/office/drawing/2014/main" id="{0BB2987A-16C5-1634-9F26-FC728F1E5E3C}"/>
              </a:ext>
            </a:extLst>
          </p:cNvPr>
          <p:cNvSpPr txBox="1"/>
          <p:nvPr/>
        </p:nvSpPr>
        <p:spPr>
          <a:xfrm>
            <a:off x="396561" y="1412776"/>
            <a:ext cx="3815399" cy="3785652"/>
          </a:xfrm>
          <a:prstGeom prst="rect">
            <a:avLst/>
          </a:prstGeom>
          <a:noFill/>
        </p:spPr>
        <p:txBody>
          <a:bodyPr wrap="square" rtlCol="0">
            <a:spAutoFit/>
          </a:bodyPr>
          <a:lstStyle/>
          <a:p>
            <a:r>
              <a:rPr lang="en-GB" dirty="0"/>
              <a:t>Prior to 1919, almost all roof </a:t>
            </a:r>
          </a:p>
          <a:p>
            <a:r>
              <a:rPr lang="en-GB" dirty="0"/>
              <a:t>coverings were natural slate </a:t>
            </a:r>
          </a:p>
          <a:p>
            <a:r>
              <a:rPr lang="en-GB" dirty="0"/>
              <a:t>quarried in Wales, Cumbria and Cornwall. The reason for this is because it was readily available and there was plenty of labour to quarry the slate.</a:t>
            </a:r>
          </a:p>
          <a:p>
            <a:endParaRPr lang="en-GB" dirty="0"/>
          </a:p>
          <a:p>
            <a:r>
              <a:rPr lang="en-GB" dirty="0"/>
              <a:t>Slate needs dressing from the bed of the slate to create a riven edge on the face of the slate.</a:t>
            </a:r>
          </a:p>
          <a:p>
            <a:endParaRPr lang="en-GB" dirty="0"/>
          </a:p>
        </p:txBody>
      </p:sp>
      <p:pic>
        <p:nvPicPr>
          <p:cNvPr id="4" name="Picture 3">
            <a:extLst>
              <a:ext uri="{FF2B5EF4-FFF2-40B4-BE49-F238E27FC236}">
                <a16:creationId xmlns:a16="http://schemas.microsoft.com/office/drawing/2014/main" id="{2B6483DF-1EEF-20FF-0991-1C7EFBEA218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66230" y="1772816"/>
            <a:ext cx="3960438" cy="2910558"/>
          </a:xfrm>
          <a:prstGeom prst="rect">
            <a:avLst/>
          </a:prstGeom>
        </p:spPr>
      </p:pic>
      <p:sp>
        <p:nvSpPr>
          <p:cNvPr id="5" name="TextBox 4">
            <a:extLst>
              <a:ext uri="{FF2B5EF4-FFF2-40B4-BE49-F238E27FC236}">
                <a16:creationId xmlns:a16="http://schemas.microsoft.com/office/drawing/2014/main" id="{E66FD0CA-6DEE-511C-9391-16E3F9CAF256}"/>
              </a:ext>
            </a:extLst>
          </p:cNvPr>
          <p:cNvSpPr txBox="1"/>
          <p:nvPr/>
        </p:nvSpPr>
        <p:spPr>
          <a:xfrm>
            <a:off x="5528384" y="4716596"/>
            <a:ext cx="2036129" cy="246221"/>
          </a:xfrm>
          <a:prstGeom prst="rect">
            <a:avLst/>
          </a:prstGeom>
          <a:noFill/>
        </p:spPr>
        <p:txBody>
          <a:bodyPr wrap="square" rtlCol="0">
            <a:spAutoFit/>
          </a:bodyPr>
          <a:lstStyle/>
          <a:p>
            <a:pPr algn="ctr"/>
            <a:r>
              <a:rPr lang="en-GB" sz="1000" dirty="0"/>
              <a:t>Photograph by Chris Messenger</a:t>
            </a:r>
          </a:p>
        </p:txBody>
      </p:sp>
    </p:spTree>
    <p:extLst>
      <p:ext uri="{BB962C8B-B14F-4D97-AF65-F5344CB8AC3E}">
        <p14:creationId xmlns:p14="http://schemas.microsoft.com/office/powerpoint/2010/main" val="111868791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 ds:uri="1c5831b9-66da-4f16-a409-834213ecdb8e"/>
    <ds:schemaRef ds:uri="418e8c98-519b-4e3e-a77f-7ee33016068f"/>
  </ds:schemaRefs>
</ds:datastoreItem>
</file>

<file path=docProps/app.xml><?xml version="1.0" encoding="utf-8"?>
<Properties xmlns="http://schemas.openxmlformats.org/officeDocument/2006/extended-properties" xmlns:vt="http://schemas.openxmlformats.org/officeDocument/2006/docPropsVTypes">
  <Template/>
  <TotalTime>0</TotalTime>
  <Words>1421</Words>
  <Application>Microsoft Office PowerPoint</Application>
  <PresentationFormat>On-screen Show (4:3)</PresentationFormat>
  <Paragraphs>137</Paragraphs>
  <Slides>22</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Cambria Math</vt:lpstr>
      <vt:lpstr>Lucida Grande</vt:lpstr>
      <vt:lpstr>Times New Roman</vt:lpstr>
      <vt:lpstr>Default Design</vt:lpstr>
      <vt:lpstr>PowerPoint 1: Pre-1919 construction methods</vt:lpstr>
      <vt:lpstr>AIM: Identify pre-1919 construction methods</vt:lpstr>
      <vt:lpstr>Materials: Timber for roofs</vt:lpstr>
      <vt:lpstr>Materials: Cruck roofs</vt:lpstr>
      <vt:lpstr>Materials: Oak pegs</vt:lpstr>
      <vt:lpstr>Tools required</vt:lpstr>
      <vt:lpstr>Materials: Lime mortar</vt:lpstr>
      <vt:lpstr>Materials: Slate roofs</vt:lpstr>
      <vt:lpstr>Materials: Slate roofs (continued)</vt:lpstr>
      <vt:lpstr>Materials: Slate roofs (continued)</vt:lpstr>
      <vt:lpstr>Materials: Slate roofs (continued)</vt:lpstr>
      <vt:lpstr>Tools</vt:lpstr>
      <vt:lpstr>Setting out processes</vt:lpstr>
      <vt:lpstr>Techniques</vt:lpstr>
      <vt:lpstr>Protecting the fabric of the building</vt:lpstr>
      <vt:lpstr>Thatched roofs</vt:lpstr>
      <vt:lpstr>Stone slate roofs</vt:lpstr>
      <vt:lpstr>Stone slate roofs</vt:lpstr>
      <vt:lpstr>Trussed roofing</vt:lpstr>
      <vt:lpstr>Traditional or cut roofs</vt:lpstr>
      <vt:lpstr>Protecting the fabric of the building</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179</cp:revision>
  <dcterms:created xsi:type="dcterms:W3CDTF">2013-05-28T00:38:54Z</dcterms:created>
  <dcterms:modified xsi:type="dcterms:W3CDTF">2023-10-03T13:54:55Z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