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5" r:id="rId12"/>
    <p:sldId id="334" r:id="rId13"/>
    <p:sldId id="336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3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3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C148BE-2920-4A34-9257-E74144FEAE50}" v="1" dt="2023-11-02T13:46:29.4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86325"/>
  </p:normalViewPr>
  <p:slideViewPr>
    <p:cSldViewPr showGuides="1">
      <p:cViewPr varScale="1">
        <p:scale>
          <a:sx n="69" d="100"/>
          <a:sy n="69" d="100"/>
        </p:scale>
        <p:origin x="114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F2C148BE-2920-4A34-9257-E74144FEAE50}"/>
    <pc:docChg chg="modSld">
      <pc:chgData name="Claire Brooks" userId="045b5ce1-bb15-4c22-aa7e-c7b600949989" providerId="ADAL" clId="{F2C148BE-2920-4A34-9257-E74144FEAE50}" dt="2023-10-31T14:29:28.270" v="0" actId="2085"/>
      <pc:docMkLst>
        <pc:docMk/>
      </pc:docMkLst>
      <pc:sldChg chg="modSp mod">
        <pc:chgData name="Claire Brooks" userId="045b5ce1-bb15-4c22-aa7e-c7b600949989" providerId="ADAL" clId="{F2C148BE-2920-4A34-9257-E74144FEAE50}" dt="2023-10-31T14:29:28.270" v="0" actId="2085"/>
        <pc:sldMkLst>
          <pc:docMk/>
          <pc:sldMk cId="0" sldId="328"/>
        </pc:sldMkLst>
        <pc:spChg chg="mod">
          <ac:chgData name="Claire Brooks" userId="045b5ce1-bb15-4c22-aa7e-c7b600949989" providerId="ADAL" clId="{F2C148BE-2920-4A34-9257-E74144FEAE50}" dt="2023-10-31T14:29:28.270" v="0" actId="2085"/>
          <ac:spMkLst>
            <pc:docMk/>
            <pc:sldMk cId="0" sldId="328"/>
            <ac:spMk id="3" creationId="{05BBE32F-3A8C-E145-8351-99BDC8B8E19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12: Dŵr poeth rhan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86DBC-92F6-8648-A489-28C856182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Crynodeb o’r system dŵr poeth cyflenwad dwbl anuniongyrchol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4B90188-9E3D-4F42-BE44-8B5A45CACB41}"/>
              </a:ext>
            </a:extLst>
          </p:cNvPr>
          <p:cNvGrpSpPr/>
          <p:nvPr/>
        </p:nvGrpSpPr>
        <p:grpSpPr>
          <a:xfrm>
            <a:off x="1187624" y="2204864"/>
            <a:ext cx="6459456" cy="2248517"/>
            <a:chOff x="498996" y="720131"/>
            <a:chExt cx="6459456" cy="2048763"/>
          </a:xfrm>
        </p:grpSpPr>
        <p:grpSp>
          <p:nvGrpSpPr>
            <p:cNvPr id="31" name="object 122">
              <a:extLst>
                <a:ext uri="{FF2B5EF4-FFF2-40B4-BE49-F238E27FC236}">
                  <a16:creationId xmlns:a16="http://schemas.microsoft.com/office/drawing/2014/main" id="{57097AD0-906B-4182-A3BC-AB66DF60FCB0}"/>
                </a:ext>
              </a:extLst>
            </p:cNvPr>
            <p:cNvGrpSpPr/>
            <p:nvPr/>
          </p:nvGrpSpPr>
          <p:grpSpPr>
            <a:xfrm>
              <a:off x="2529888" y="1073005"/>
              <a:ext cx="2366645" cy="1340485"/>
              <a:chOff x="2529888" y="1073005"/>
              <a:chExt cx="2366645" cy="1340485"/>
            </a:xfrm>
          </p:grpSpPr>
          <p:sp>
            <p:nvSpPr>
              <p:cNvPr id="47" name="object 123">
                <a:extLst>
                  <a:ext uri="{FF2B5EF4-FFF2-40B4-BE49-F238E27FC236}">
                    <a16:creationId xmlns:a16="http://schemas.microsoft.com/office/drawing/2014/main" id="{DEE00B65-ABC7-418E-A45B-EB8DCA24DC64}"/>
                  </a:ext>
                </a:extLst>
              </p:cNvPr>
              <p:cNvSpPr/>
              <p:nvPr/>
            </p:nvSpPr>
            <p:spPr>
              <a:xfrm>
                <a:off x="2532048" y="241128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24">
                <a:extLst>
                  <a:ext uri="{FF2B5EF4-FFF2-40B4-BE49-F238E27FC236}">
                    <a16:creationId xmlns:a16="http://schemas.microsoft.com/office/drawing/2014/main" id="{32E95044-BB76-4E3D-A40F-EC79D8C02091}"/>
                  </a:ext>
                </a:extLst>
              </p:cNvPr>
              <p:cNvSpPr/>
              <p:nvPr/>
            </p:nvSpPr>
            <p:spPr>
              <a:xfrm>
                <a:off x="2532048" y="107491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25">
                <a:extLst>
                  <a:ext uri="{FF2B5EF4-FFF2-40B4-BE49-F238E27FC236}">
                    <a16:creationId xmlns:a16="http://schemas.microsoft.com/office/drawing/2014/main" id="{7F3AF291-0989-4ACA-8BA0-F94FDCA60BF6}"/>
                  </a:ext>
                </a:extLst>
              </p:cNvPr>
              <p:cNvSpPr/>
              <p:nvPr/>
            </p:nvSpPr>
            <p:spPr>
              <a:xfrm>
                <a:off x="4685793" y="1704786"/>
                <a:ext cx="107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950">
                    <a:moveTo>
                      <a:pt x="0" y="0"/>
                    </a:moveTo>
                    <a:lnTo>
                      <a:pt x="107899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26">
                <a:extLst>
                  <a:ext uri="{FF2B5EF4-FFF2-40B4-BE49-F238E27FC236}">
                    <a16:creationId xmlns:a16="http://schemas.microsoft.com/office/drawing/2014/main" id="{FE10280B-16B9-4D33-8DC8-E722DF5F382A}"/>
                  </a:ext>
                </a:extLst>
              </p:cNvPr>
              <p:cNvSpPr/>
              <p:nvPr/>
            </p:nvSpPr>
            <p:spPr>
              <a:xfrm>
                <a:off x="3745701" y="13701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27">
                <a:extLst>
                  <a:ext uri="{FF2B5EF4-FFF2-40B4-BE49-F238E27FC236}">
                    <a16:creationId xmlns:a16="http://schemas.microsoft.com/office/drawing/2014/main" id="{790E1E97-F457-4DE1-9DA8-C1D648D2C9D8}"/>
                  </a:ext>
                </a:extLst>
              </p:cNvPr>
              <p:cNvSpPr/>
              <p:nvPr/>
            </p:nvSpPr>
            <p:spPr>
              <a:xfrm>
                <a:off x="2531793" y="1717486"/>
                <a:ext cx="1797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9705">
                    <a:moveTo>
                      <a:pt x="0" y="0"/>
                    </a:moveTo>
                    <a:lnTo>
                      <a:pt x="17929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28">
                <a:extLst>
                  <a:ext uri="{FF2B5EF4-FFF2-40B4-BE49-F238E27FC236}">
                    <a16:creationId xmlns:a16="http://schemas.microsoft.com/office/drawing/2014/main" id="{05A264E6-E42B-4E7A-B36C-5E6A35FA8FFD}"/>
                  </a:ext>
                </a:extLst>
              </p:cNvPr>
              <p:cNvSpPr/>
              <p:nvPr/>
            </p:nvSpPr>
            <p:spPr>
              <a:xfrm>
                <a:off x="2712749" y="13701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29">
                <a:extLst>
                  <a:ext uri="{FF2B5EF4-FFF2-40B4-BE49-F238E27FC236}">
                    <a16:creationId xmlns:a16="http://schemas.microsoft.com/office/drawing/2014/main" id="{B939F1B0-3DD6-4A81-9FB0-5C287CC782B8}"/>
                  </a:ext>
                </a:extLst>
              </p:cNvPr>
              <p:cNvSpPr/>
              <p:nvPr/>
            </p:nvSpPr>
            <p:spPr>
              <a:xfrm>
                <a:off x="4796688" y="2093196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30">
                <a:extLst>
                  <a:ext uri="{FF2B5EF4-FFF2-40B4-BE49-F238E27FC236}">
                    <a16:creationId xmlns:a16="http://schemas.microsoft.com/office/drawing/2014/main" id="{71050C9F-83A8-4668-80D7-FCD85D18FF84}"/>
                  </a:ext>
                </a:extLst>
              </p:cNvPr>
              <p:cNvSpPr/>
              <p:nvPr/>
            </p:nvSpPr>
            <p:spPr>
              <a:xfrm>
                <a:off x="4797287" y="1388741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2" name="object 131">
              <a:extLst>
                <a:ext uri="{FF2B5EF4-FFF2-40B4-BE49-F238E27FC236}">
                  <a16:creationId xmlns:a16="http://schemas.microsoft.com/office/drawing/2014/main" id="{F9F8B81C-CA08-4359-AEB0-BADDFB680B96}"/>
                </a:ext>
              </a:extLst>
            </p:cNvPr>
            <p:cNvSpPr txBox="1"/>
            <p:nvPr/>
          </p:nvSpPr>
          <p:spPr>
            <a:xfrm>
              <a:off x="2712749" y="1370141"/>
              <a:ext cx="939165" cy="68453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100" dirty="0">
                <a:latin typeface="Times New Roman"/>
                <a:cs typeface="Times New Roman"/>
              </a:endParaRPr>
            </a:p>
            <a:p>
              <a:pPr marL="110489">
                <a:lnSpc>
                  <a:spcPct val="100000"/>
                </a:lnSpc>
                <a:spcBef>
                  <a:spcPts val="720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MANTEISION</a:t>
              </a:r>
            </a:p>
          </p:txBody>
        </p:sp>
        <p:sp>
          <p:nvSpPr>
            <p:cNvPr id="33" name="object 132">
              <a:extLst>
                <a:ext uri="{FF2B5EF4-FFF2-40B4-BE49-F238E27FC236}">
                  <a16:creationId xmlns:a16="http://schemas.microsoft.com/office/drawing/2014/main" id="{D7A72431-52B8-4EB2-B864-C40F88E09112}"/>
                </a:ext>
              </a:extLst>
            </p:cNvPr>
            <p:cNvSpPr txBox="1"/>
            <p:nvPr/>
          </p:nvSpPr>
          <p:spPr>
            <a:xfrm>
              <a:off x="3745701" y="1370141"/>
              <a:ext cx="939165" cy="68453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100" dirty="0">
                <a:latin typeface="Times New Roman"/>
                <a:cs typeface="Times New Roman"/>
              </a:endParaRPr>
            </a:p>
            <a:p>
              <a:pPr marL="23495">
                <a:lnSpc>
                  <a:spcPct val="100000"/>
                </a:lnSpc>
                <a:spcBef>
                  <a:spcPts val="655"/>
                </a:spcBef>
              </a:pPr>
              <a:r>
                <a:rPr lang="cy-GB" sz="1000">
                  <a:solidFill>
                    <a:srgbClr val="FFFFFF"/>
                  </a:solidFill>
                  <a:latin typeface="Lucida Sans"/>
                  <a:cs typeface="Lucida Sans"/>
                </a:rPr>
                <a:t>ANFANTEISION</a:t>
              </a:r>
            </a:p>
          </p:txBody>
        </p:sp>
        <p:grpSp>
          <p:nvGrpSpPr>
            <p:cNvPr id="34" name="object 133">
              <a:extLst>
                <a:ext uri="{FF2B5EF4-FFF2-40B4-BE49-F238E27FC236}">
                  <a16:creationId xmlns:a16="http://schemas.microsoft.com/office/drawing/2014/main" id="{D1B3C901-B577-4E8B-8843-710804C9DC8C}"/>
                </a:ext>
              </a:extLst>
            </p:cNvPr>
            <p:cNvGrpSpPr/>
            <p:nvPr/>
          </p:nvGrpSpPr>
          <p:grpSpPr>
            <a:xfrm>
              <a:off x="498996" y="720131"/>
              <a:ext cx="3249930" cy="1694814"/>
              <a:chOff x="498996" y="720131"/>
              <a:chExt cx="3249930" cy="1694814"/>
            </a:xfrm>
          </p:grpSpPr>
          <p:sp>
            <p:nvSpPr>
              <p:cNvPr id="44" name="object 134">
                <a:extLst>
                  <a:ext uri="{FF2B5EF4-FFF2-40B4-BE49-F238E27FC236}">
                    <a16:creationId xmlns:a16="http://schemas.microsoft.com/office/drawing/2014/main" id="{1B8E5903-437A-4C20-A334-5A1C7AC58C2D}"/>
                  </a:ext>
                </a:extLst>
              </p:cNvPr>
              <p:cNvSpPr/>
              <p:nvPr/>
            </p:nvSpPr>
            <p:spPr>
              <a:xfrm>
                <a:off x="3653605" y="1717486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35">
                <a:extLst>
                  <a:ext uri="{FF2B5EF4-FFF2-40B4-BE49-F238E27FC236}">
                    <a16:creationId xmlns:a16="http://schemas.microsoft.com/office/drawing/2014/main" id="{A2507023-B966-4003-B646-2F4A69306732}"/>
                  </a:ext>
                </a:extLst>
              </p:cNvPr>
              <p:cNvSpPr/>
              <p:nvPr/>
            </p:nvSpPr>
            <p:spPr>
              <a:xfrm>
                <a:off x="2630882" y="1072996"/>
                <a:ext cx="0" cy="1340485"/>
              </a:xfrm>
              <a:custGeom>
                <a:avLst/>
                <a:gdLst/>
                <a:ahLst/>
                <a:cxnLst/>
                <a:rect l="l" t="t" r="r" b="b"/>
                <a:pathLst>
                  <a:path h="1340485">
                    <a:moveTo>
                      <a:pt x="0" y="134004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6">
                <a:extLst>
                  <a:ext uri="{FF2B5EF4-FFF2-40B4-BE49-F238E27FC236}">
                    <a16:creationId xmlns:a16="http://schemas.microsoft.com/office/drawing/2014/main" id="{A99EDE0E-0074-44DD-B51B-7EEBE3A25EEA}"/>
                  </a:ext>
                </a:extLst>
              </p:cNvPr>
              <p:cNvSpPr/>
              <p:nvPr/>
            </p:nvSpPr>
            <p:spPr>
              <a:xfrm>
                <a:off x="498995" y="720140"/>
                <a:ext cx="2035810" cy="1268730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1268730">
                    <a:moveTo>
                      <a:pt x="2035581" y="854011"/>
                    </a:moveTo>
                    <a:lnTo>
                      <a:pt x="2034451" y="812393"/>
                    </a:lnTo>
                    <a:lnTo>
                      <a:pt x="2026577" y="791019"/>
                    </a:lnTo>
                    <a:lnTo>
                      <a:pt x="2005203" y="783145"/>
                    </a:lnTo>
                    <a:lnTo>
                      <a:pt x="1963585" y="782015"/>
                    </a:lnTo>
                    <a:lnTo>
                      <a:pt x="72948" y="782015"/>
                    </a:lnTo>
                    <a:lnTo>
                      <a:pt x="31318" y="783145"/>
                    </a:lnTo>
                    <a:lnTo>
                      <a:pt x="9944" y="791019"/>
                    </a:lnTo>
                    <a:lnTo>
                      <a:pt x="2070" y="812393"/>
                    </a:lnTo>
                    <a:lnTo>
                      <a:pt x="952" y="854011"/>
                    </a:lnTo>
                    <a:lnTo>
                      <a:pt x="952" y="1196340"/>
                    </a:lnTo>
                    <a:lnTo>
                      <a:pt x="2070" y="1237970"/>
                    </a:lnTo>
                    <a:lnTo>
                      <a:pt x="9944" y="1259344"/>
                    </a:lnTo>
                    <a:lnTo>
                      <a:pt x="31318" y="1267218"/>
                    </a:lnTo>
                    <a:lnTo>
                      <a:pt x="72948" y="1268336"/>
                    </a:lnTo>
                    <a:lnTo>
                      <a:pt x="1963585" y="1268336"/>
                    </a:lnTo>
                    <a:lnTo>
                      <a:pt x="2005203" y="1267218"/>
                    </a:lnTo>
                    <a:lnTo>
                      <a:pt x="2026577" y="1259344"/>
                    </a:lnTo>
                    <a:lnTo>
                      <a:pt x="2034451" y="1237970"/>
                    </a:lnTo>
                    <a:lnTo>
                      <a:pt x="2035581" y="1196340"/>
                    </a:lnTo>
                    <a:lnTo>
                      <a:pt x="2035581" y="854011"/>
                    </a:lnTo>
                    <a:close/>
                  </a:path>
                  <a:path w="2035810" h="1268730">
                    <a:moveTo>
                      <a:pt x="2035581" y="71996"/>
                    </a:moveTo>
                    <a:lnTo>
                      <a:pt x="2034451" y="30365"/>
                    </a:lnTo>
                    <a:lnTo>
                      <a:pt x="2026577" y="8991"/>
                    </a:lnTo>
                    <a:lnTo>
                      <a:pt x="2005203" y="1117"/>
                    </a:lnTo>
                    <a:lnTo>
                      <a:pt x="1963585" y="0"/>
                    </a:lnTo>
                    <a:lnTo>
                      <a:pt x="71996" y="0"/>
                    </a:lnTo>
                    <a:lnTo>
                      <a:pt x="30365" y="1117"/>
                    </a:lnTo>
                    <a:lnTo>
                      <a:pt x="8991" y="8991"/>
                    </a:lnTo>
                    <a:lnTo>
                      <a:pt x="1117" y="30365"/>
                    </a:lnTo>
                    <a:lnTo>
                      <a:pt x="0" y="71996"/>
                    </a:lnTo>
                    <a:lnTo>
                      <a:pt x="0" y="635342"/>
                    </a:lnTo>
                    <a:lnTo>
                      <a:pt x="1117" y="676960"/>
                    </a:lnTo>
                    <a:lnTo>
                      <a:pt x="8991" y="698334"/>
                    </a:lnTo>
                    <a:lnTo>
                      <a:pt x="30365" y="706208"/>
                    </a:lnTo>
                    <a:lnTo>
                      <a:pt x="71996" y="707339"/>
                    </a:lnTo>
                    <a:lnTo>
                      <a:pt x="1963585" y="707339"/>
                    </a:lnTo>
                    <a:lnTo>
                      <a:pt x="2005203" y="706208"/>
                    </a:lnTo>
                    <a:lnTo>
                      <a:pt x="2026577" y="698334"/>
                    </a:lnTo>
                    <a:lnTo>
                      <a:pt x="2034451" y="676960"/>
                    </a:lnTo>
                    <a:lnTo>
                      <a:pt x="2035581" y="635342"/>
                    </a:lnTo>
                    <a:lnTo>
                      <a:pt x="2035581" y="71996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137">
              <a:extLst>
                <a:ext uri="{FF2B5EF4-FFF2-40B4-BE49-F238E27FC236}">
                  <a16:creationId xmlns:a16="http://schemas.microsoft.com/office/drawing/2014/main" id="{2D60024F-01BE-4E97-A5FC-02E11346E228}"/>
                </a:ext>
              </a:extLst>
            </p:cNvPr>
            <p:cNvSpPr txBox="1"/>
            <p:nvPr/>
          </p:nvSpPr>
          <p:spPr>
            <a:xfrm>
              <a:off x="499314" y="720131"/>
              <a:ext cx="2035810" cy="779829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64135" rIns="0" bIns="0" rtlCol="0">
              <a:spAutoFit/>
            </a:bodyPr>
            <a:lstStyle/>
            <a:p>
              <a:pPr marL="110489" marR="156845" indent="-635" algn="ctr">
                <a:lnSpc>
                  <a:spcPct val="101400"/>
                </a:lnSpc>
                <a:spcBef>
                  <a:spcPts val="505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Gellir ei ddefnyddio gyda systemau gwresogi gyda phwmp llawn a boeleri cyddwyso</a:t>
              </a:r>
            </a:p>
          </p:txBody>
        </p:sp>
        <p:sp>
          <p:nvSpPr>
            <p:cNvPr id="36" name="object 138">
              <a:extLst>
                <a:ext uri="{FF2B5EF4-FFF2-40B4-BE49-F238E27FC236}">
                  <a16:creationId xmlns:a16="http://schemas.microsoft.com/office/drawing/2014/main" id="{783003B4-36A8-450C-B56D-91C5CF40B853}"/>
                </a:ext>
              </a:extLst>
            </p:cNvPr>
            <p:cNvSpPr txBox="1"/>
            <p:nvPr/>
          </p:nvSpPr>
          <p:spPr>
            <a:xfrm>
              <a:off x="499314" y="1502153"/>
              <a:ext cx="2035810" cy="535396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50800" rIns="0" bIns="0" rtlCol="0">
              <a:spAutoFit/>
            </a:bodyPr>
            <a:lstStyle/>
            <a:p>
              <a:pPr marL="171450" marR="457200">
                <a:lnSpc>
                  <a:spcPct val="101400"/>
                </a:lnSpc>
                <a:spcBef>
                  <a:spcPts val="40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Mae amrywiaeth fawr o gyfeintiau ar gael</a:t>
              </a:r>
            </a:p>
          </p:txBody>
        </p:sp>
        <p:sp>
          <p:nvSpPr>
            <p:cNvPr id="37" name="object 139">
              <a:extLst>
                <a:ext uri="{FF2B5EF4-FFF2-40B4-BE49-F238E27FC236}">
                  <a16:creationId xmlns:a16="http://schemas.microsoft.com/office/drawing/2014/main" id="{01A01A8A-3E54-4204-ADA4-F7C2CA122E52}"/>
                </a:ext>
              </a:extLst>
            </p:cNvPr>
            <p:cNvSpPr/>
            <p:nvPr/>
          </p:nvSpPr>
          <p:spPr>
            <a:xfrm>
              <a:off x="498996" y="2056907"/>
              <a:ext cx="2035810" cy="711835"/>
            </a:xfrm>
            <a:custGeom>
              <a:avLst/>
              <a:gdLst/>
              <a:ahLst/>
              <a:cxnLst/>
              <a:rect l="l" t="t" r="r" b="b"/>
              <a:pathLst>
                <a:path w="2035810" h="711835">
                  <a:moveTo>
                    <a:pt x="1963585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639394"/>
                  </a:lnTo>
                  <a:lnTo>
                    <a:pt x="1124" y="681017"/>
                  </a:lnTo>
                  <a:lnTo>
                    <a:pt x="8999" y="702390"/>
                  </a:lnTo>
                  <a:lnTo>
                    <a:pt x="30373" y="710265"/>
                  </a:lnTo>
                  <a:lnTo>
                    <a:pt x="71996" y="711390"/>
                  </a:lnTo>
                  <a:lnTo>
                    <a:pt x="1963585" y="711390"/>
                  </a:lnTo>
                  <a:lnTo>
                    <a:pt x="2005207" y="710265"/>
                  </a:lnTo>
                  <a:lnTo>
                    <a:pt x="2026581" y="702390"/>
                  </a:lnTo>
                  <a:lnTo>
                    <a:pt x="2034456" y="681017"/>
                  </a:lnTo>
                  <a:lnTo>
                    <a:pt x="2035581" y="639394"/>
                  </a:lnTo>
                  <a:lnTo>
                    <a:pt x="2035581" y="71996"/>
                  </a:lnTo>
                  <a:lnTo>
                    <a:pt x="2034456" y="30373"/>
                  </a:lnTo>
                  <a:lnTo>
                    <a:pt x="2026581" y="8999"/>
                  </a:lnTo>
                  <a:lnTo>
                    <a:pt x="2005207" y="1124"/>
                  </a:lnTo>
                  <a:lnTo>
                    <a:pt x="1963585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40">
              <a:extLst>
                <a:ext uri="{FF2B5EF4-FFF2-40B4-BE49-F238E27FC236}">
                  <a16:creationId xmlns:a16="http://schemas.microsoft.com/office/drawing/2014/main" id="{9753631E-A926-4F23-B5DC-68C79B543A07}"/>
                </a:ext>
              </a:extLst>
            </p:cNvPr>
            <p:cNvSpPr txBox="1"/>
            <p:nvPr/>
          </p:nvSpPr>
          <p:spPr>
            <a:xfrm>
              <a:off x="499314" y="2054519"/>
              <a:ext cx="2035810" cy="71437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71120" rIns="0" bIns="0" rtlCol="0">
              <a:spAutoFit/>
            </a:bodyPr>
            <a:lstStyle/>
            <a:p>
              <a:pPr marL="383540" marR="431800" algn="ctr">
                <a:lnSpc>
                  <a:spcPct val="101400"/>
                </a:lnSpc>
                <a:spcBef>
                  <a:spcPts val="560"/>
                </a:spcBef>
              </a:pPr>
              <a:r>
                <a:rPr lang="cy-GB" sz="1150">
                  <a:solidFill>
                    <a:srgbClr val="5C5F62"/>
                  </a:solidFill>
                  <a:latin typeface="Lucida Sans"/>
                  <a:cs typeface="Lucida Sans"/>
                </a:rPr>
                <a:t>Cydymffurfio’n llawn â Dogfen L y Rheoliadau Adeiladu</a:t>
              </a:r>
            </a:p>
          </p:txBody>
        </p:sp>
        <p:sp>
          <p:nvSpPr>
            <p:cNvPr id="39" name="object 141">
              <a:extLst>
                <a:ext uri="{FF2B5EF4-FFF2-40B4-BE49-F238E27FC236}">
                  <a16:creationId xmlns:a16="http://schemas.microsoft.com/office/drawing/2014/main" id="{7F4C651F-8580-4531-B02C-2F907213855C}"/>
                </a:ext>
              </a:extLst>
            </p:cNvPr>
            <p:cNvSpPr/>
            <p:nvPr/>
          </p:nvSpPr>
          <p:spPr>
            <a:xfrm>
              <a:off x="4894596" y="1224145"/>
              <a:ext cx="2031364" cy="331470"/>
            </a:xfrm>
            <a:custGeom>
              <a:avLst/>
              <a:gdLst/>
              <a:ahLst/>
              <a:cxnLst/>
              <a:rect l="l" t="t" r="r" b="b"/>
              <a:pathLst>
                <a:path w="2031365" h="331469">
                  <a:moveTo>
                    <a:pt x="1958797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259435"/>
                  </a:lnTo>
                  <a:lnTo>
                    <a:pt x="1124" y="301058"/>
                  </a:lnTo>
                  <a:lnTo>
                    <a:pt x="8999" y="322432"/>
                  </a:lnTo>
                  <a:lnTo>
                    <a:pt x="30373" y="330306"/>
                  </a:lnTo>
                  <a:lnTo>
                    <a:pt x="71996" y="331431"/>
                  </a:lnTo>
                  <a:lnTo>
                    <a:pt x="1958797" y="331431"/>
                  </a:lnTo>
                  <a:lnTo>
                    <a:pt x="2000420" y="330306"/>
                  </a:lnTo>
                  <a:lnTo>
                    <a:pt x="2021793" y="322432"/>
                  </a:lnTo>
                  <a:lnTo>
                    <a:pt x="2029668" y="301058"/>
                  </a:lnTo>
                  <a:lnTo>
                    <a:pt x="2030793" y="259435"/>
                  </a:lnTo>
                  <a:lnTo>
                    <a:pt x="2030793" y="71996"/>
                  </a:lnTo>
                  <a:lnTo>
                    <a:pt x="2029668" y="30373"/>
                  </a:lnTo>
                  <a:lnTo>
                    <a:pt x="2021793" y="8999"/>
                  </a:lnTo>
                  <a:lnTo>
                    <a:pt x="2000420" y="1124"/>
                  </a:lnTo>
                  <a:lnTo>
                    <a:pt x="1958797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142">
              <a:extLst>
                <a:ext uri="{FF2B5EF4-FFF2-40B4-BE49-F238E27FC236}">
                  <a16:creationId xmlns:a16="http://schemas.microsoft.com/office/drawing/2014/main" id="{0A11E871-B91E-4F92-BAF8-71CB05734B84}"/>
                </a:ext>
              </a:extLst>
            </p:cNvPr>
            <p:cNvSpPr txBox="1"/>
            <p:nvPr/>
          </p:nvSpPr>
          <p:spPr>
            <a:xfrm>
              <a:off x="4894290" y="1224145"/>
              <a:ext cx="2031364" cy="33147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46990" rIns="0" bIns="0" rtlCol="0">
              <a:spAutoFit/>
            </a:bodyPr>
            <a:lstStyle/>
            <a:p>
              <a:pPr marL="458470">
                <a:lnSpc>
                  <a:spcPct val="100000"/>
                </a:lnSpc>
                <a:spcBef>
                  <a:spcPts val="370"/>
                </a:spcBef>
              </a:pPr>
              <a:r>
                <a:rPr lang="cy-GB" sz="1150">
                  <a:solidFill>
                    <a:srgbClr val="5C5F62"/>
                  </a:solidFill>
                  <a:latin typeface="Lucida Sans"/>
                  <a:cs typeface="Lucida Sans"/>
                </a:rPr>
                <a:t>Yn ddrud i’w gosod</a:t>
              </a:r>
            </a:p>
          </p:txBody>
        </p:sp>
        <p:sp>
          <p:nvSpPr>
            <p:cNvPr id="41" name="object 143">
              <a:extLst>
                <a:ext uri="{FF2B5EF4-FFF2-40B4-BE49-F238E27FC236}">
                  <a16:creationId xmlns:a16="http://schemas.microsoft.com/office/drawing/2014/main" id="{58BBCF5F-1081-49E1-91E5-119912F9EFEB}"/>
                </a:ext>
              </a:extLst>
            </p:cNvPr>
            <p:cNvSpPr/>
            <p:nvPr/>
          </p:nvSpPr>
          <p:spPr>
            <a:xfrm>
              <a:off x="4948677" y="1634222"/>
              <a:ext cx="1955576" cy="709296"/>
            </a:xfrm>
            <a:custGeom>
              <a:avLst/>
              <a:gdLst/>
              <a:ahLst/>
              <a:cxnLst/>
              <a:rect l="l" t="t" r="r" b="b"/>
              <a:pathLst>
                <a:path w="2031365" h="904239">
                  <a:moveTo>
                    <a:pt x="1958797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831722"/>
                  </a:lnTo>
                  <a:lnTo>
                    <a:pt x="1124" y="873345"/>
                  </a:lnTo>
                  <a:lnTo>
                    <a:pt x="8999" y="894719"/>
                  </a:lnTo>
                  <a:lnTo>
                    <a:pt x="30373" y="902594"/>
                  </a:lnTo>
                  <a:lnTo>
                    <a:pt x="71996" y="903719"/>
                  </a:lnTo>
                  <a:lnTo>
                    <a:pt x="1958797" y="903719"/>
                  </a:lnTo>
                  <a:lnTo>
                    <a:pt x="2000420" y="902594"/>
                  </a:lnTo>
                  <a:lnTo>
                    <a:pt x="2021793" y="894719"/>
                  </a:lnTo>
                  <a:lnTo>
                    <a:pt x="2029668" y="873345"/>
                  </a:lnTo>
                  <a:lnTo>
                    <a:pt x="2030793" y="831722"/>
                  </a:lnTo>
                  <a:lnTo>
                    <a:pt x="2030793" y="71996"/>
                  </a:lnTo>
                  <a:lnTo>
                    <a:pt x="2029668" y="30373"/>
                  </a:lnTo>
                  <a:lnTo>
                    <a:pt x="2021793" y="8999"/>
                  </a:lnTo>
                  <a:lnTo>
                    <a:pt x="2000420" y="1124"/>
                  </a:lnTo>
                  <a:lnTo>
                    <a:pt x="1958797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144">
              <a:extLst>
                <a:ext uri="{FF2B5EF4-FFF2-40B4-BE49-F238E27FC236}">
                  <a16:creationId xmlns:a16="http://schemas.microsoft.com/office/drawing/2014/main" id="{9DB5B790-442C-4116-9CB8-B927CA519418}"/>
                </a:ext>
              </a:extLst>
            </p:cNvPr>
            <p:cNvSpPr txBox="1"/>
            <p:nvPr/>
          </p:nvSpPr>
          <p:spPr>
            <a:xfrm>
              <a:off x="4894290" y="1644483"/>
              <a:ext cx="2064162" cy="711369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76835" rIns="0" bIns="0" rtlCol="0">
              <a:spAutoFit/>
            </a:bodyPr>
            <a:lstStyle/>
            <a:p>
              <a:pPr marL="280670" marR="158750" indent="-96520">
                <a:lnSpc>
                  <a:spcPct val="101400"/>
                </a:lnSpc>
                <a:spcBef>
                  <a:spcPts val="605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Lucida Sans"/>
                  <a:cs typeface="Lucida Sans"/>
                </a:rPr>
                <a:t>Bydd angen ail seston a phibelli cysylltiedig neu gynhwysydd ehangu a dolen lenwi</a:t>
              </a:r>
            </a:p>
          </p:txBody>
        </p:sp>
        <p:sp>
          <p:nvSpPr>
            <p:cNvPr id="43" name="object 145">
              <a:extLst>
                <a:ext uri="{FF2B5EF4-FFF2-40B4-BE49-F238E27FC236}">
                  <a16:creationId xmlns:a16="http://schemas.microsoft.com/office/drawing/2014/main" id="{DFE2E028-C462-4FB1-9B82-6158814972FC}"/>
                </a:ext>
              </a:extLst>
            </p:cNvPr>
            <p:cNvSpPr/>
            <p:nvPr/>
          </p:nvSpPr>
          <p:spPr>
            <a:xfrm>
              <a:off x="4795592" y="1386159"/>
              <a:ext cx="0" cy="709295"/>
            </a:xfrm>
            <a:custGeom>
              <a:avLst/>
              <a:gdLst/>
              <a:ahLst/>
              <a:cxnLst/>
              <a:rect l="l" t="t" r="r" b="b"/>
              <a:pathLst>
                <a:path h="709294">
                  <a:moveTo>
                    <a:pt x="0" y="708914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57335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ehangu ein dealltwriaeth o’r amrywiaeth o systemau dŵr poeth a ddefnyddir mewn anheddau domestig, gan edrych y tro hwn ar egwyddorion systemau dŵr poeth anuniongyrchol: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1.5 Mathau o systemau dŵr oer a nodweddion cynllun.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BBE32F-3A8C-E145-8351-99BDC8B8E19A}"/>
              </a:ext>
            </a:extLst>
          </p:cNvPr>
          <p:cNvSpPr txBox="1"/>
          <p:nvPr/>
        </p:nvSpPr>
        <p:spPr>
          <a:xfrm>
            <a:off x="457200" y="3926271"/>
            <a:ext cx="822960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Er bod y manylion rydym yn edrych arnynt yma’n canolbwyntio mewn gwirionedd ar systemau domestig, mae’n hawdd trosglwyddo’r egwyddor i gynllun system fasnachol, a byddwn yn trafod hyn yn nes ymlaen.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4A61C-A342-C148-B69B-18E4E0F17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ddŵr poeth canolog anuniongyrchol gydag awyrdwll agored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709-948A-A549-9116-973E3CE6872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r>
              <a:rPr lang="cy-GB" dirty="0"/>
              <a:t>Mae system anuniongyrchol yn defnyddio silindr storio dŵr poeth anuniongyrchol, ac mae dau fath gwahanol ohono: 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Silindr cyflenwad dwbl dŵr poeth anuniongyrchol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Silindr storio dŵr poeth un cyflenwad hunan-awyru anuniongyrchol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cy-GB" dirty="0"/>
              <a:t>Mae’r silindrau storio hyn yn wahanol i’r math uniongyrchol gan eu bod yn cynnwys cyfnewidwyr gwres i gynhesu’r dŵr eilaidd. Yn yr uned hon, byddwn yn canolbwyntio ar silindrau cyflenwad dwbl.</a:t>
            </a:r>
          </a:p>
        </p:txBody>
      </p:sp>
    </p:spTree>
    <p:extLst>
      <p:ext uri="{BB962C8B-B14F-4D97-AF65-F5344CB8AC3E}">
        <p14:creationId xmlns:p14="http://schemas.microsoft.com/office/powerpoint/2010/main" val="204731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01518-A934-7B4A-83D5-63F1C0C03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Silindr storio dŵr poeth cyflenwad dwbl anuniongyrchol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7061-9590-6047-A641-45A4EFAB1E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04456" y="1701154"/>
            <a:ext cx="4788024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System wresogi dŵr gyffredin iawn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Defnyddio coil cyfnewidydd gwres copr y tu mewn i’r silindr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cynhesu’r dŵr yn ‘anuniongyrchol’ drwy basio dŵr gwresogi (dŵr cynradd o foeler) drwy’r coil copr i gynhesu’r dŵr o’i amgylch (dŵr eilaidd).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cael ei alw’n gyflenwad dwbl gan fod ganddo seston i fwydo dŵr i’r system wresogi (dŵr cynradd) ac un arall i fwydo’r silindr (dŵr eilaidd)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7" name="object 19">
            <a:extLst>
              <a:ext uri="{FF2B5EF4-FFF2-40B4-BE49-F238E27FC236}">
                <a16:creationId xmlns:a16="http://schemas.microsoft.com/office/drawing/2014/main" id="{7DF999AD-8219-45A7-885E-C657BF64D30F}"/>
              </a:ext>
            </a:extLst>
          </p:cNvPr>
          <p:cNvGrpSpPr/>
          <p:nvPr/>
        </p:nvGrpSpPr>
        <p:grpSpPr>
          <a:xfrm>
            <a:off x="899592" y="2276872"/>
            <a:ext cx="1716405" cy="2891790"/>
            <a:chOff x="3401843" y="6559055"/>
            <a:chExt cx="1716405" cy="2891790"/>
          </a:xfrm>
        </p:grpSpPr>
        <p:pic>
          <p:nvPicPr>
            <p:cNvPr id="8" name="object 20">
              <a:extLst>
                <a:ext uri="{FF2B5EF4-FFF2-40B4-BE49-F238E27FC236}">
                  <a16:creationId xmlns:a16="http://schemas.microsoft.com/office/drawing/2014/main" id="{303BDA2B-EA32-4E2A-9200-5216775C5459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1843" y="6559055"/>
              <a:ext cx="1716290" cy="2891294"/>
            </a:xfrm>
            <a:prstGeom prst="rect">
              <a:avLst/>
            </a:prstGeom>
          </p:spPr>
        </p:pic>
        <p:pic>
          <p:nvPicPr>
            <p:cNvPr id="9" name="object 21">
              <a:extLst>
                <a:ext uri="{FF2B5EF4-FFF2-40B4-BE49-F238E27FC236}">
                  <a16:creationId xmlns:a16="http://schemas.microsoft.com/office/drawing/2014/main" id="{FFA28E75-4313-4A2B-A906-717010301239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3729" y="8823997"/>
              <a:ext cx="116992" cy="129397"/>
            </a:xfrm>
            <a:prstGeom prst="rect">
              <a:avLst/>
            </a:prstGeom>
          </p:spPr>
        </p:pic>
        <p:sp>
          <p:nvSpPr>
            <p:cNvPr id="10" name="object 22">
              <a:extLst>
                <a:ext uri="{FF2B5EF4-FFF2-40B4-BE49-F238E27FC236}">
                  <a16:creationId xmlns:a16="http://schemas.microsoft.com/office/drawing/2014/main" id="{F275595D-5A17-46F9-82DF-B58F3ED50563}"/>
                </a:ext>
              </a:extLst>
            </p:cNvPr>
            <p:cNvSpPr/>
            <p:nvPr/>
          </p:nvSpPr>
          <p:spPr>
            <a:xfrm>
              <a:off x="3423686" y="8823991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19392" y="11379"/>
                  </a:moveTo>
                  <a:lnTo>
                    <a:pt x="9677" y="0"/>
                  </a:lnTo>
                  <a:lnTo>
                    <a:pt x="0" y="11379"/>
                  </a:lnTo>
                  <a:lnTo>
                    <a:pt x="0" y="118084"/>
                  </a:lnTo>
                  <a:lnTo>
                    <a:pt x="9677" y="129489"/>
                  </a:lnTo>
                  <a:lnTo>
                    <a:pt x="19392" y="118084"/>
                  </a:lnTo>
                  <a:lnTo>
                    <a:pt x="29108" y="129489"/>
                  </a:lnTo>
                  <a:lnTo>
                    <a:pt x="38773" y="118084"/>
                  </a:lnTo>
                  <a:lnTo>
                    <a:pt x="48463" y="129489"/>
                  </a:lnTo>
                  <a:lnTo>
                    <a:pt x="58165" y="118084"/>
                  </a:lnTo>
                  <a:lnTo>
                    <a:pt x="67868" y="129489"/>
                  </a:lnTo>
                  <a:lnTo>
                    <a:pt x="77558" y="118084"/>
                  </a:lnTo>
                  <a:lnTo>
                    <a:pt x="87248" y="129489"/>
                  </a:lnTo>
                  <a:lnTo>
                    <a:pt x="117043" y="129489"/>
                  </a:lnTo>
                  <a:lnTo>
                    <a:pt x="115201" y="0"/>
                  </a:lnTo>
                  <a:lnTo>
                    <a:pt x="87248" y="0"/>
                  </a:lnTo>
                  <a:lnTo>
                    <a:pt x="77558" y="11379"/>
                  </a:lnTo>
                  <a:lnTo>
                    <a:pt x="67868" y="0"/>
                  </a:lnTo>
                  <a:lnTo>
                    <a:pt x="58165" y="11379"/>
                  </a:lnTo>
                  <a:lnTo>
                    <a:pt x="48463" y="0"/>
                  </a:lnTo>
                  <a:lnTo>
                    <a:pt x="38773" y="11379"/>
                  </a:lnTo>
                  <a:lnTo>
                    <a:pt x="29108" y="0"/>
                  </a:lnTo>
                  <a:lnTo>
                    <a:pt x="19392" y="11379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23">
              <a:extLst>
                <a:ext uri="{FF2B5EF4-FFF2-40B4-BE49-F238E27FC236}">
                  <a16:creationId xmlns:a16="http://schemas.microsoft.com/office/drawing/2014/main" id="{0058E6C1-EDB2-4C0D-AB41-E4A4D222D8B8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3764" y="8823997"/>
              <a:ext cx="116957" cy="129380"/>
            </a:xfrm>
            <a:prstGeom prst="rect">
              <a:avLst/>
            </a:prstGeom>
          </p:spPr>
        </p:pic>
        <p:sp>
          <p:nvSpPr>
            <p:cNvPr id="12" name="object 24">
              <a:extLst>
                <a:ext uri="{FF2B5EF4-FFF2-40B4-BE49-F238E27FC236}">
                  <a16:creationId xmlns:a16="http://schemas.microsoft.com/office/drawing/2014/main" id="{FBC3F1C7-190F-4F0A-A7F4-1DA36227E415}"/>
                </a:ext>
              </a:extLst>
            </p:cNvPr>
            <p:cNvSpPr/>
            <p:nvPr/>
          </p:nvSpPr>
          <p:spPr>
            <a:xfrm>
              <a:off x="3423698" y="8823991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115188" y="0"/>
                  </a:moveTo>
                  <a:lnTo>
                    <a:pt x="87236" y="0"/>
                  </a:lnTo>
                  <a:lnTo>
                    <a:pt x="77533" y="11379"/>
                  </a:lnTo>
                  <a:lnTo>
                    <a:pt x="67856" y="0"/>
                  </a:lnTo>
                  <a:lnTo>
                    <a:pt x="58165" y="11379"/>
                  </a:lnTo>
                  <a:lnTo>
                    <a:pt x="48463" y="0"/>
                  </a:lnTo>
                  <a:lnTo>
                    <a:pt x="38760" y="11379"/>
                  </a:lnTo>
                  <a:lnTo>
                    <a:pt x="29082" y="0"/>
                  </a:lnTo>
                  <a:lnTo>
                    <a:pt x="19380" y="11379"/>
                  </a:lnTo>
                  <a:lnTo>
                    <a:pt x="9677" y="0"/>
                  </a:lnTo>
                  <a:lnTo>
                    <a:pt x="0" y="11379"/>
                  </a:lnTo>
                  <a:lnTo>
                    <a:pt x="0" y="118084"/>
                  </a:lnTo>
                  <a:lnTo>
                    <a:pt x="9677" y="129489"/>
                  </a:lnTo>
                  <a:lnTo>
                    <a:pt x="19380" y="118084"/>
                  </a:lnTo>
                  <a:lnTo>
                    <a:pt x="29082" y="129489"/>
                  </a:lnTo>
                  <a:lnTo>
                    <a:pt x="38760" y="118084"/>
                  </a:lnTo>
                  <a:lnTo>
                    <a:pt x="48463" y="129489"/>
                  </a:lnTo>
                  <a:lnTo>
                    <a:pt x="58165" y="118084"/>
                  </a:lnTo>
                  <a:lnTo>
                    <a:pt x="67856" y="129489"/>
                  </a:lnTo>
                  <a:lnTo>
                    <a:pt x="77533" y="118084"/>
                  </a:lnTo>
                  <a:lnTo>
                    <a:pt x="87236" y="129489"/>
                  </a:lnTo>
                  <a:lnTo>
                    <a:pt x="117043" y="12948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25">
              <a:extLst>
                <a:ext uri="{FF2B5EF4-FFF2-40B4-BE49-F238E27FC236}">
                  <a16:creationId xmlns:a16="http://schemas.microsoft.com/office/drawing/2014/main" id="{53C6EA02-7CC7-43CA-B121-CC1CC67AD2F2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1560" y="8824023"/>
              <a:ext cx="9659" cy="129468"/>
            </a:xfrm>
            <a:prstGeom prst="rect">
              <a:avLst/>
            </a:prstGeom>
          </p:spPr>
        </p:pic>
        <p:sp>
          <p:nvSpPr>
            <p:cNvPr id="14" name="object 26">
              <a:extLst>
                <a:ext uri="{FF2B5EF4-FFF2-40B4-BE49-F238E27FC236}">
                  <a16:creationId xmlns:a16="http://schemas.microsoft.com/office/drawing/2014/main" id="{46BAFE64-5D84-47C5-BEF8-6AC61DBD774D}"/>
                </a:ext>
              </a:extLst>
            </p:cNvPr>
            <p:cNvSpPr/>
            <p:nvPr/>
          </p:nvSpPr>
          <p:spPr>
            <a:xfrm>
              <a:off x="3491567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677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677" y="11379"/>
                  </a:lnTo>
                  <a:lnTo>
                    <a:pt x="9677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27">
              <a:extLst>
                <a:ext uri="{FF2B5EF4-FFF2-40B4-BE49-F238E27FC236}">
                  <a16:creationId xmlns:a16="http://schemas.microsoft.com/office/drawing/2014/main" id="{1983236D-D77B-4396-956D-489872F13381}"/>
                </a:ext>
              </a:extLst>
            </p:cNvPr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2218" y="8824073"/>
              <a:ext cx="9635" cy="129336"/>
            </a:xfrm>
            <a:prstGeom prst="rect">
              <a:avLst/>
            </a:prstGeom>
          </p:spPr>
        </p:pic>
        <p:sp>
          <p:nvSpPr>
            <p:cNvPr id="16" name="object 28">
              <a:extLst>
                <a:ext uri="{FF2B5EF4-FFF2-40B4-BE49-F238E27FC236}">
                  <a16:creationId xmlns:a16="http://schemas.microsoft.com/office/drawing/2014/main" id="{CCD13CC1-D967-48FE-8BD7-075B0968E5B2}"/>
                </a:ext>
              </a:extLst>
            </p:cNvPr>
            <p:cNvSpPr/>
            <p:nvPr/>
          </p:nvSpPr>
          <p:spPr>
            <a:xfrm>
              <a:off x="3472146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702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702" y="11379"/>
                  </a:lnTo>
                  <a:lnTo>
                    <a:pt x="9702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29">
              <a:extLst>
                <a:ext uri="{FF2B5EF4-FFF2-40B4-BE49-F238E27FC236}">
                  <a16:creationId xmlns:a16="http://schemas.microsoft.com/office/drawing/2014/main" id="{756CF2FF-60C6-4A1C-A253-3F9590A357C6}"/>
                </a:ext>
              </a:extLst>
            </p:cNvPr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2812" y="8824023"/>
              <a:ext cx="9651" cy="129451"/>
            </a:xfrm>
            <a:prstGeom prst="rect">
              <a:avLst/>
            </a:prstGeom>
          </p:spPr>
        </p:pic>
        <p:sp>
          <p:nvSpPr>
            <p:cNvPr id="18" name="object 30">
              <a:extLst>
                <a:ext uri="{FF2B5EF4-FFF2-40B4-BE49-F238E27FC236}">
                  <a16:creationId xmlns:a16="http://schemas.microsoft.com/office/drawing/2014/main" id="{435A971A-0111-488C-AB6B-1DA7666074FC}"/>
                </a:ext>
              </a:extLst>
            </p:cNvPr>
            <p:cNvSpPr/>
            <p:nvPr/>
          </p:nvSpPr>
          <p:spPr>
            <a:xfrm>
              <a:off x="3452785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677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677" y="11379"/>
                  </a:lnTo>
                  <a:lnTo>
                    <a:pt x="9677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31">
              <a:extLst>
                <a:ext uri="{FF2B5EF4-FFF2-40B4-BE49-F238E27FC236}">
                  <a16:creationId xmlns:a16="http://schemas.microsoft.com/office/drawing/2014/main" id="{04D9CED3-7FC7-4720-AC57-D7F4783FB15A}"/>
                </a:ext>
              </a:extLst>
            </p:cNvPr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3457" y="8824086"/>
              <a:ext cx="9626" cy="129324"/>
            </a:xfrm>
            <a:prstGeom prst="rect">
              <a:avLst/>
            </a:prstGeom>
          </p:spPr>
        </p:pic>
        <p:sp>
          <p:nvSpPr>
            <p:cNvPr id="20" name="object 32">
              <a:extLst>
                <a:ext uri="{FF2B5EF4-FFF2-40B4-BE49-F238E27FC236}">
                  <a16:creationId xmlns:a16="http://schemas.microsoft.com/office/drawing/2014/main" id="{881DBA62-421C-4548-A838-B064FC3A391C}"/>
                </a:ext>
              </a:extLst>
            </p:cNvPr>
            <p:cNvSpPr/>
            <p:nvPr/>
          </p:nvSpPr>
          <p:spPr>
            <a:xfrm>
              <a:off x="3433363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715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715" y="11379"/>
                  </a:lnTo>
                  <a:lnTo>
                    <a:pt x="9715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33">
              <a:extLst>
                <a:ext uri="{FF2B5EF4-FFF2-40B4-BE49-F238E27FC236}">
                  <a16:creationId xmlns:a16="http://schemas.microsoft.com/office/drawing/2014/main" id="{6548D6F9-5FD1-4DA5-BA1D-D301241849E8}"/>
                </a:ext>
              </a:extLst>
            </p:cNvPr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164" y="6662800"/>
              <a:ext cx="129470" cy="116954"/>
            </a:xfrm>
            <a:prstGeom prst="rect">
              <a:avLst/>
            </a:prstGeom>
          </p:spPr>
        </p:pic>
        <p:sp>
          <p:nvSpPr>
            <p:cNvPr id="22" name="object 34">
              <a:extLst>
                <a:ext uri="{FF2B5EF4-FFF2-40B4-BE49-F238E27FC236}">
                  <a16:creationId xmlns:a16="http://schemas.microsoft.com/office/drawing/2014/main" id="{7EDFA4E3-E4BF-4213-B771-83A089498C12}"/>
                </a:ext>
              </a:extLst>
            </p:cNvPr>
            <p:cNvSpPr/>
            <p:nvPr/>
          </p:nvSpPr>
          <p:spPr>
            <a:xfrm>
              <a:off x="4187167" y="6662786"/>
              <a:ext cx="129539" cy="117475"/>
            </a:xfrm>
            <a:custGeom>
              <a:avLst/>
              <a:gdLst/>
              <a:ahLst/>
              <a:cxnLst/>
              <a:rect l="l" t="t" r="r" b="b"/>
              <a:pathLst>
                <a:path w="129539" h="117475">
                  <a:moveTo>
                    <a:pt x="118110" y="19405"/>
                  </a:moveTo>
                  <a:lnTo>
                    <a:pt x="129489" y="9690"/>
                  </a:lnTo>
                  <a:lnTo>
                    <a:pt x="118110" y="0"/>
                  </a:lnTo>
                  <a:lnTo>
                    <a:pt x="11404" y="0"/>
                  </a:lnTo>
                  <a:lnTo>
                    <a:pt x="0" y="9690"/>
                  </a:lnTo>
                  <a:lnTo>
                    <a:pt x="11404" y="19405"/>
                  </a:lnTo>
                  <a:lnTo>
                    <a:pt x="0" y="29121"/>
                  </a:lnTo>
                  <a:lnTo>
                    <a:pt x="11404" y="38785"/>
                  </a:lnTo>
                  <a:lnTo>
                    <a:pt x="0" y="48463"/>
                  </a:lnTo>
                  <a:lnTo>
                    <a:pt x="11404" y="58178"/>
                  </a:lnTo>
                  <a:lnTo>
                    <a:pt x="0" y="67881"/>
                  </a:lnTo>
                  <a:lnTo>
                    <a:pt x="11404" y="77571"/>
                  </a:lnTo>
                  <a:lnTo>
                    <a:pt x="0" y="87261"/>
                  </a:lnTo>
                  <a:lnTo>
                    <a:pt x="0" y="117043"/>
                  </a:lnTo>
                  <a:lnTo>
                    <a:pt x="129489" y="115214"/>
                  </a:lnTo>
                  <a:lnTo>
                    <a:pt x="129489" y="87261"/>
                  </a:lnTo>
                  <a:lnTo>
                    <a:pt x="118110" y="77571"/>
                  </a:lnTo>
                  <a:lnTo>
                    <a:pt x="129489" y="67881"/>
                  </a:lnTo>
                  <a:lnTo>
                    <a:pt x="118110" y="58178"/>
                  </a:lnTo>
                  <a:lnTo>
                    <a:pt x="129489" y="48463"/>
                  </a:lnTo>
                  <a:lnTo>
                    <a:pt x="118110" y="38785"/>
                  </a:lnTo>
                  <a:lnTo>
                    <a:pt x="129489" y="29121"/>
                  </a:lnTo>
                  <a:lnTo>
                    <a:pt x="118110" y="19405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35">
              <a:extLst>
                <a:ext uri="{FF2B5EF4-FFF2-40B4-BE49-F238E27FC236}">
                  <a16:creationId xmlns:a16="http://schemas.microsoft.com/office/drawing/2014/main" id="{1C389E91-45D0-451F-B23E-0A308E6ABD40}"/>
                </a:ext>
              </a:extLst>
            </p:cNvPr>
            <p:cNvPicPr/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4160" y="6735871"/>
              <a:ext cx="290075" cy="189095"/>
            </a:xfrm>
            <a:prstGeom prst="rect">
              <a:avLst/>
            </a:prstGeom>
          </p:spPr>
        </p:pic>
        <p:pic>
          <p:nvPicPr>
            <p:cNvPr id="24" name="object 36">
              <a:extLst>
                <a:ext uri="{FF2B5EF4-FFF2-40B4-BE49-F238E27FC236}">
                  <a16:creationId xmlns:a16="http://schemas.microsoft.com/office/drawing/2014/main" id="{A3F33F12-CB86-4D31-8D06-189BB2E279CA}"/>
                </a:ext>
              </a:extLst>
            </p:cNvPr>
            <p:cNvPicPr/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164" y="6662787"/>
              <a:ext cx="129405" cy="116915"/>
            </a:xfrm>
            <a:prstGeom prst="rect">
              <a:avLst/>
            </a:prstGeom>
          </p:spPr>
        </p:pic>
        <p:sp>
          <p:nvSpPr>
            <p:cNvPr id="25" name="object 37">
              <a:extLst>
                <a:ext uri="{FF2B5EF4-FFF2-40B4-BE49-F238E27FC236}">
                  <a16:creationId xmlns:a16="http://schemas.microsoft.com/office/drawing/2014/main" id="{9C08B020-08F3-4C6D-BB6E-8731C2D73C6C}"/>
                </a:ext>
              </a:extLst>
            </p:cNvPr>
            <p:cNvSpPr/>
            <p:nvPr/>
          </p:nvSpPr>
          <p:spPr>
            <a:xfrm>
              <a:off x="4187167" y="6662799"/>
              <a:ext cx="129539" cy="117475"/>
            </a:xfrm>
            <a:custGeom>
              <a:avLst/>
              <a:gdLst/>
              <a:ahLst/>
              <a:cxnLst/>
              <a:rect l="l" t="t" r="r" b="b"/>
              <a:pathLst>
                <a:path w="129539" h="117475">
                  <a:moveTo>
                    <a:pt x="129489" y="115201"/>
                  </a:moveTo>
                  <a:lnTo>
                    <a:pt x="129489" y="87249"/>
                  </a:lnTo>
                  <a:lnTo>
                    <a:pt x="118110" y="77546"/>
                  </a:lnTo>
                  <a:lnTo>
                    <a:pt x="129489" y="67868"/>
                  </a:lnTo>
                  <a:lnTo>
                    <a:pt x="118110" y="58166"/>
                  </a:lnTo>
                  <a:lnTo>
                    <a:pt x="129489" y="48463"/>
                  </a:lnTo>
                  <a:lnTo>
                    <a:pt x="118110" y="38773"/>
                  </a:lnTo>
                  <a:lnTo>
                    <a:pt x="129489" y="29095"/>
                  </a:lnTo>
                  <a:lnTo>
                    <a:pt x="118110" y="19392"/>
                  </a:lnTo>
                  <a:lnTo>
                    <a:pt x="129489" y="9677"/>
                  </a:lnTo>
                  <a:lnTo>
                    <a:pt x="118110" y="0"/>
                  </a:lnTo>
                  <a:lnTo>
                    <a:pt x="11404" y="0"/>
                  </a:lnTo>
                  <a:lnTo>
                    <a:pt x="0" y="9677"/>
                  </a:lnTo>
                  <a:lnTo>
                    <a:pt x="11404" y="19392"/>
                  </a:lnTo>
                  <a:lnTo>
                    <a:pt x="0" y="29095"/>
                  </a:lnTo>
                  <a:lnTo>
                    <a:pt x="11404" y="38773"/>
                  </a:lnTo>
                  <a:lnTo>
                    <a:pt x="0" y="48463"/>
                  </a:lnTo>
                  <a:lnTo>
                    <a:pt x="11404" y="58166"/>
                  </a:lnTo>
                  <a:lnTo>
                    <a:pt x="0" y="67868"/>
                  </a:lnTo>
                  <a:lnTo>
                    <a:pt x="11404" y="77546"/>
                  </a:lnTo>
                  <a:lnTo>
                    <a:pt x="0" y="87249"/>
                  </a:lnTo>
                  <a:lnTo>
                    <a:pt x="0" y="117043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38">
              <a:extLst>
                <a:ext uri="{FF2B5EF4-FFF2-40B4-BE49-F238E27FC236}">
                  <a16:creationId xmlns:a16="http://schemas.microsoft.com/office/drawing/2014/main" id="{5660883D-A481-4AF3-BD97-2A03C9D8078F}"/>
                </a:ext>
              </a:extLst>
            </p:cNvPr>
            <p:cNvPicPr/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260" y="6730738"/>
              <a:ext cx="129310" cy="9607"/>
            </a:xfrm>
            <a:prstGeom prst="rect">
              <a:avLst/>
            </a:prstGeom>
          </p:spPr>
        </p:pic>
        <p:sp>
          <p:nvSpPr>
            <p:cNvPr id="27" name="object 39">
              <a:extLst>
                <a:ext uri="{FF2B5EF4-FFF2-40B4-BE49-F238E27FC236}">
                  <a16:creationId xmlns:a16="http://schemas.microsoft.com/office/drawing/2014/main" id="{9AC84383-A69E-4ACA-A501-EEF11719CFB8}"/>
                </a:ext>
              </a:extLst>
            </p:cNvPr>
            <p:cNvSpPr/>
            <p:nvPr/>
          </p:nvSpPr>
          <p:spPr>
            <a:xfrm>
              <a:off x="4187162" y="6730670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677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677"/>
                  </a:lnTo>
                  <a:lnTo>
                    <a:pt x="11404" y="967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40">
              <a:extLst>
                <a:ext uri="{FF2B5EF4-FFF2-40B4-BE49-F238E27FC236}">
                  <a16:creationId xmlns:a16="http://schemas.microsoft.com/office/drawing/2014/main" id="{CC8B2C33-0AC1-41E4-949D-EC0CAF05ADD6}"/>
                </a:ext>
              </a:extLst>
            </p:cNvPr>
            <p:cNvPicPr/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253" y="6711312"/>
              <a:ext cx="129336" cy="9653"/>
            </a:xfrm>
            <a:prstGeom prst="rect">
              <a:avLst/>
            </a:prstGeom>
          </p:spPr>
        </p:pic>
        <p:sp>
          <p:nvSpPr>
            <p:cNvPr id="29" name="object 41">
              <a:extLst>
                <a:ext uri="{FF2B5EF4-FFF2-40B4-BE49-F238E27FC236}">
                  <a16:creationId xmlns:a16="http://schemas.microsoft.com/office/drawing/2014/main" id="{FCAD110A-C8F7-4699-A184-B0E22DCAE56C}"/>
                </a:ext>
              </a:extLst>
            </p:cNvPr>
            <p:cNvSpPr/>
            <p:nvPr/>
          </p:nvSpPr>
          <p:spPr>
            <a:xfrm>
              <a:off x="4187162" y="6711247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715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715"/>
                  </a:lnTo>
                  <a:lnTo>
                    <a:pt x="11404" y="971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42">
              <a:extLst>
                <a:ext uri="{FF2B5EF4-FFF2-40B4-BE49-F238E27FC236}">
                  <a16:creationId xmlns:a16="http://schemas.microsoft.com/office/drawing/2014/main" id="{7FC84724-A8B5-49EA-A7ED-E996638C7BD5}"/>
                </a:ext>
              </a:extLst>
            </p:cNvPr>
            <p:cNvPicPr/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253" y="6691984"/>
              <a:ext cx="129311" cy="9588"/>
            </a:xfrm>
            <a:prstGeom prst="rect">
              <a:avLst/>
            </a:prstGeom>
          </p:spPr>
        </p:pic>
        <p:sp>
          <p:nvSpPr>
            <p:cNvPr id="31" name="object 43">
              <a:extLst>
                <a:ext uri="{FF2B5EF4-FFF2-40B4-BE49-F238E27FC236}">
                  <a16:creationId xmlns:a16="http://schemas.microsoft.com/office/drawing/2014/main" id="{A3571FCE-B78B-434B-8AE0-2EEFADB161A7}"/>
                </a:ext>
              </a:extLst>
            </p:cNvPr>
            <p:cNvSpPr/>
            <p:nvPr/>
          </p:nvSpPr>
          <p:spPr>
            <a:xfrm>
              <a:off x="4187162" y="6691889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677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677"/>
                  </a:lnTo>
                  <a:lnTo>
                    <a:pt x="11404" y="967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44">
              <a:extLst>
                <a:ext uri="{FF2B5EF4-FFF2-40B4-BE49-F238E27FC236}">
                  <a16:creationId xmlns:a16="http://schemas.microsoft.com/office/drawing/2014/main" id="{429DA952-13C5-4702-995A-A5E5F33FFE01}"/>
                </a:ext>
              </a:extLst>
            </p:cNvPr>
            <p:cNvPicPr/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253" y="6672477"/>
              <a:ext cx="129400" cy="9613"/>
            </a:xfrm>
            <a:prstGeom prst="rect">
              <a:avLst/>
            </a:prstGeom>
          </p:spPr>
        </p:pic>
        <p:sp>
          <p:nvSpPr>
            <p:cNvPr id="33" name="object 45">
              <a:extLst>
                <a:ext uri="{FF2B5EF4-FFF2-40B4-BE49-F238E27FC236}">
                  <a16:creationId xmlns:a16="http://schemas.microsoft.com/office/drawing/2014/main" id="{4804DFFF-5352-4D2A-BDD7-5C18FE476139}"/>
                </a:ext>
              </a:extLst>
            </p:cNvPr>
            <p:cNvSpPr/>
            <p:nvPr/>
          </p:nvSpPr>
          <p:spPr>
            <a:xfrm>
              <a:off x="4187162" y="6672476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715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715"/>
                  </a:lnTo>
                  <a:lnTo>
                    <a:pt x="11404" y="971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46">
              <a:extLst>
                <a:ext uri="{FF2B5EF4-FFF2-40B4-BE49-F238E27FC236}">
                  <a16:creationId xmlns:a16="http://schemas.microsoft.com/office/drawing/2014/main" id="{BC2FD822-9E18-445B-AD64-CCE0BDEDDA88}"/>
                </a:ext>
              </a:extLst>
            </p:cNvPr>
            <p:cNvSpPr/>
            <p:nvPr/>
          </p:nvSpPr>
          <p:spPr>
            <a:xfrm>
              <a:off x="3537130" y="6721918"/>
              <a:ext cx="1445895" cy="2506345"/>
            </a:xfrm>
            <a:custGeom>
              <a:avLst/>
              <a:gdLst/>
              <a:ahLst/>
              <a:cxnLst/>
              <a:rect l="l" t="t" r="r" b="b"/>
              <a:pathLst>
                <a:path w="1445895" h="2506345">
                  <a:moveTo>
                    <a:pt x="990600" y="0"/>
                  </a:moveTo>
                  <a:lnTo>
                    <a:pt x="1029538" y="17487"/>
                  </a:lnTo>
                  <a:lnTo>
                    <a:pt x="998880" y="91249"/>
                  </a:lnTo>
                  <a:lnTo>
                    <a:pt x="955497" y="81719"/>
                  </a:lnTo>
                  <a:lnTo>
                    <a:pt x="910861" y="73784"/>
                  </a:lnTo>
                  <a:lnTo>
                    <a:pt x="865076" y="67505"/>
                  </a:lnTo>
                  <a:lnTo>
                    <a:pt x="818243" y="62943"/>
                  </a:lnTo>
                  <a:lnTo>
                    <a:pt x="770464" y="60161"/>
                  </a:lnTo>
                  <a:lnTo>
                    <a:pt x="721842" y="59220"/>
                  </a:lnTo>
                  <a:lnTo>
                    <a:pt x="662650" y="60611"/>
                  </a:lnTo>
                  <a:lnTo>
                    <a:pt x="604773" y="64712"/>
                  </a:lnTo>
                  <a:lnTo>
                    <a:pt x="548399" y="71416"/>
                  </a:lnTo>
                  <a:lnTo>
                    <a:pt x="493712" y="80614"/>
                  </a:lnTo>
                  <a:lnTo>
                    <a:pt x="440899" y="92198"/>
                  </a:lnTo>
                  <a:lnTo>
                    <a:pt x="390146" y="106060"/>
                  </a:lnTo>
                  <a:lnTo>
                    <a:pt x="341639" y="122092"/>
                  </a:lnTo>
                  <a:lnTo>
                    <a:pt x="295563" y="140186"/>
                  </a:lnTo>
                  <a:lnTo>
                    <a:pt x="252105" y="160234"/>
                  </a:lnTo>
                  <a:lnTo>
                    <a:pt x="211450" y="182127"/>
                  </a:lnTo>
                  <a:lnTo>
                    <a:pt x="173784" y="205758"/>
                  </a:lnTo>
                  <a:lnTo>
                    <a:pt x="139294" y="231018"/>
                  </a:lnTo>
                  <a:lnTo>
                    <a:pt x="108166" y="257800"/>
                  </a:lnTo>
                  <a:lnTo>
                    <a:pt x="80584" y="285994"/>
                  </a:lnTo>
                  <a:lnTo>
                    <a:pt x="36807" y="346192"/>
                  </a:lnTo>
                  <a:lnTo>
                    <a:pt x="9449" y="410745"/>
                  </a:lnTo>
                  <a:lnTo>
                    <a:pt x="0" y="478789"/>
                  </a:lnTo>
                  <a:lnTo>
                    <a:pt x="2311" y="2378138"/>
                  </a:lnTo>
                  <a:lnTo>
                    <a:pt x="105943" y="2496159"/>
                  </a:lnTo>
                  <a:lnTo>
                    <a:pt x="130530" y="2506344"/>
                  </a:lnTo>
                  <a:lnTo>
                    <a:pt x="1317510" y="2506344"/>
                  </a:lnTo>
                  <a:lnTo>
                    <a:pt x="1435544" y="2402712"/>
                  </a:lnTo>
                  <a:lnTo>
                    <a:pt x="1445742" y="2378138"/>
                  </a:lnTo>
                  <a:lnTo>
                    <a:pt x="1445742" y="478789"/>
                  </a:lnTo>
                  <a:lnTo>
                    <a:pt x="1441469" y="433050"/>
                  </a:lnTo>
                  <a:lnTo>
                    <a:pt x="1428951" y="388738"/>
                  </a:lnTo>
                  <a:lnTo>
                    <a:pt x="1408639" y="346109"/>
                  </a:lnTo>
                  <a:lnTo>
                    <a:pt x="1380984" y="305419"/>
                  </a:lnTo>
                  <a:lnTo>
                    <a:pt x="1346436" y="266925"/>
                  </a:lnTo>
                  <a:lnTo>
                    <a:pt x="1305447" y="230882"/>
                  </a:lnTo>
                  <a:lnTo>
                    <a:pt x="1258468" y="197548"/>
                  </a:lnTo>
                  <a:lnTo>
                    <a:pt x="1289291" y="123393"/>
                  </a:lnTo>
                  <a:lnTo>
                    <a:pt x="1327137" y="138658"/>
                  </a:lnTo>
                </a:path>
              </a:pathLst>
            </a:custGeom>
            <a:ln w="101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47">
              <a:extLst>
                <a:ext uri="{FF2B5EF4-FFF2-40B4-BE49-F238E27FC236}">
                  <a16:creationId xmlns:a16="http://schemas.microsoft.com/office/drawing/2014/main" id="{A0FAD3B9-F69F-4450-8B2B-CAFD86455C1A}"/>
                </a:ext>
              </a:extLst>
            </p:cNvPr>
            <p:cNvSpPr/>
            <p:nvPr/>
          </p:nvSpPr>
          <p:spPr>
            <a:xfrm>
              <a:off x="4527722" y="6721922"/>
              <a:ext cx="336550" cy="139065"/>
            </a:xfrm>
            <a:custGeom>
              <a:avLst/>
              <a:gdLst/>
              <a:ahLst/>
              <a:cxnLst/>
              <a:rect l="l" t="t" r="r" b="b"/>
              <a:pathLst>
                <a:path w="336550" h="139065">
                  <a:moveTo>
                    <a:pt x="336537" y="138658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48">
              <a:extLst>
                <a:ext uri="{FF2B5EF4-FFF2-40B4-BE49-F238E27FC236}">
                  <a16:creationId xmlns:a16="http://schemas.microsoft.com/office/drawing/2014/main" id="{C5A3CACC-D977-49CC-99B3-2B99A8D0EC8B}"/>
                </a:ext>
              </a:extLst>
            </p:cNvPr>
            <p:cNvSpPr/>
            <p:nvPr/>
          </p:nvSpPr>
          <p:spPr>
            <a:xfrm>
              <a:off x="4536731" y="6817777"/>
              <a:ext cx="257810" cy="105410"/>
            </a:xfrm>
            <a:custGeom>
              <a:avLst/>
              <a:gdLst/>
              <a:ahLst/>
              <a:cxnLst/>
              <a:rect l="l" t="t" r="r" b="b"/>
              <a:pathLst>
                <a:path w="257810" h="105409">
                  <a:moveTo>
                    <a:pt x="0" y="0"/>
                  </a:moveTo>
                  <a:lnTo>
                    <a:pt x="257632" y="104978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49">
              <a:extLst>
                <a:ext uri="{FF2B5EF4-FFF2-40B4-BE49-F238E27FC236}">
                  <a16:creationId xmlns:a16="http://schemas.microsoft.com/office/drawing/2014/main" id="{F1DDEF0D-C8E8-4BD9-96D2-EC9AB61B92C3}"/>
                </a:ext>
              </a:extLst>
            </p:cNvPr>
            <p:cNvSpPr/>
            <p:nvPr/>
          </p:nvSpPr>
          <p:spPr>
            <a:xfrm>
              <a:off x="3542686" y="9107079"/>
              <a:ext cx="1434465" cy="0"/>
            </a:xfrm>
            <a:custGeom>
              <a:avLst/>
              <a:gdLst/>
              <a:ahLst/>
              <a:cxnLst/>
              <a:rect l="l" t="t" r="r" b="b"/>
              <a:pathLst>
                <a:path w="1434464">
                  <a:moveTo>
                    <a:pt x="1433931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50">
              <a:extLst>
                <a:ext uri="{FF2B5EF4-FFF2-40B4-BE49-F238E27FC236}">
                  <a16:creationId xmlns:a16="http://schemas.microsoft.com/office/drawing/2014/main" id="{1192D350-9CF4-4025-8AE2-6F089C633554}"/>
                </a:ext>
              </a:extLst>
            </p:cNvPr>
            <p:cNvSpPr/>
            <p:nvPr/>
          </p:nvSpPr>
          <p:spPr>
            <a:xfrm>
              <a:off x="3537123" y="7200697"/>
              <a:ext cx="1445895" cy="0"/>
            </a:xfrm>
            <a:custGeom>
              <a:avLst/>
              <a:gdLst/>
              <a:ahLst/>
              <a:cxnLst/>
              <a:rect l="l" t="t" r="r" b="b"/>
              <a:pathLst>
                <a:path w="1445895">
                  <a:moveTo>
                    <a:pt x="1445742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51">
              <a:extLst>
                <a:ext uri="{FF2B5EF4-FFF2-40B4-BE49-F238E27FC236}">
                  <a16:creationId xmlns:a16="http://schemas.microsoft.com/office/drawing/2014/main" id="{D6AB4B0E-A680-419D-8F26-8A0B22684FD2}"/>
                </a:ext>
              </a:extLst>
            </p:cNvPr>
            <p:cNvSpPr/>
            <p:nvPr/>
          </p:nvSpPr>
          <p:spPr>
            <a:xfrm>
              <a:off x="3573109" y="7342358"/>
              <a:ext cx="1404620" cy="1682750"/>
            </a:xfrm>
            <a:custGeom>
              <a:avLst/>
              <a:gdLst/>
              <a:ahLst/>
              <a:cxnLst/>
              <a:rect l="l" t="t" r="r" b="b"/>
              <a:pathLst>
                <a:path w="1404620" h="1682750">
                  <a:moveTo>
                    <a:pt x="1404607" y="0"/>
                  </a:moveTo>
                  <a:lnTo>
                    <a:pt x="1358276" y="9376"/>
                  </a:lnTo>
                  <a:lnTo>
                    <a:pt x="1312218" y="20094"/>
                  </a:lnTo>
                  <a:lnTo>
                    <a:pt x="1266260" y="31343"/>
                  </a:lnTo>
                  <a:lnTo>
                    <a:pt x="1220229" y="42313"/>
                  </a:lnTo>
                  <a:lnTo>
                    <a:pt x="1173953" y="52195"/>
                  </a:lnTo>
                  <a:lnTo>
                    <a:pt x="1127257" y="60179"/>
                  </a:lnTo>
                  <a:lnTo>
                    <a:pt x="1079969" y="65455"/>
                  </a:lnTo>
                  <a:lnTo>
                    <a:pt x="764158" y="89966"/>
                  </a:lnTo>
                  <a:lnTo>
                    <a:pt x="715965" y="93291"/>
                  </a:lnTo>
                  <a:lnTo>
                    <a:pt x="669117" y="97029"/>
                  </a:lnTo>
                  <a:lnTo>
                    <a:pt x="623544" y="103065"/>
                  </a:lnTo>
                  <a:lnTo>
                    <a:pt x="579178" y="113282"/>
                  </a:lnTo>
                  <a:lnTo>
                    <a:pt x="535949" y="129564"/>
                  </a:lnTo>
                  <a:lnTo>
                    <a:pt x="493788" y="153797"/>
                  </a:lnTo>
                  <a:lnTo>
                    <a:pt x="449943" y="185642"/>
                  </a:lnTo>
                  <a:lnTo>
                    <a:pt x="407349" y="217111"/>
                  </a:lnTo>
                  <a:lnTo>
                    <a:pt x="363397" y="246253"/>
                  </a:lnTo>
                  <a:lnTo>
                    <a:pt x="315480" y="271119"/>
                  </a:lnTo>
                  <a:lnTo>
                    <a:pt x="268188" y="287487"/>
                  </a:lnTo>
                  <a:lnTo>
                    <a:pt x="217858" y="301378"/>
                  </a:lnTo>
                  <a:lnTo>
                    <a:pt x="169020" y="317712"/>
                  </a:lnTo>
                  <a:lnTo>
                    <a:pt x="126201" y="341414"/>
                  </a:lnTo>
                  <a:lnTo>
                    <a:pt x="93929" y="377405"/>
                  </a:lnTo>
                  <a:lnTo>
                    <a:pt x="70655" y="424036"/>
                  </a:lnTo>
                  <a:lnTo>
                    <a:pt x="53878" y="471617"/>
                  </a:lnTo>
                  <a:lnTo>
                    <a:pt x="42554" y="520042"/>
                  </a:lnTo>
                  <a:lnTo>
                    <a:pt x="35639" y="569206"/>
                  </a:lnTo>
                  <a:lnTo>
                    <a:pt x="32090" y="619002"/>
                  </a:lnTo>
                  <a:lnTo>
                    <a:pt x="30864" y="669326"/>
                  </a:lnTo>
                  <a:lnTo>
                    <a:pt x="31203" y="771131"/>
                  </a:lnTo>
                  <a:lnTo>
                    <a:pt x="27582" y="826733"/>
                  </a:lnTo>
                  <a:lnTo>
                    <a:pt x="18869" y="879460"/>
                  </a:lnTo>
                  <a:lnTo>
                    <a:pt x="8522" y="931556"/>
                  </a:lnTo>
                  <a:lnTo>
                    <a:pt x="0" y="985266"/>
                  </a:lnTo>
                  <a:lnTo>
                    <a:pt x="3022" y="1026153"/>
                  </a:lnTo>
                  <a:lnTo>
                    <a:pt x="17460" y="1066145"/>
                  </a:lnTo>
                  <a:lnTo>
                    <a:pt x="36888" y="1105366"/>
                  </a:lnTo>
                  <a:lnTo>
                    <a:pt x="54876" y="1143939"/>
                  </a:lnTo>
                  <a:lnTo>
                    <a:pt x="64944" y="1169256"/>
                  </a:lnTo>
                  <a:lnTo>
                    <a:pt x="73898" y="1194450"/>
                  </a:lnTo>
                  <a:lnTo>
                    <a:pt x="80179" y="1220202"/>
                  </a:lnTo>
                  <a:lnTo>
                    <a:pt x="82232" y="1247190"/>
                  </a:lnTo>
                  <a:lnTo>
                    <a:pt x="79625" y="1274957"/>
                  </a:lnTo>
                  <a:lnTo>
                    <a:pt x="75498" y="1302286"/>
                  </a:lnTo>
                  <a:lnTo>
                    <a:pt x="73652" y="1329915"/>
                  </a:lnTo>
                  <a:lnTo>
                    <a:pt x="96177" y="1399126"/>
                  </a:lnTo>
                  <a:lnTo>
                    <a:pt x="123654" y="1433190"/>
                  </a:lnTo>
                  <a:lnTo>
                    <a:pt x="157719" y="1461989"/>
                  </a:lnTo>
                  <a:lnTo>
                    <a:pt x="195771" y="1486738"/>
                  </a:lnTo>
                  <a:lnTo>
                    <a:pt x="235208" y="1508654"/>
                  </a:lnTo>
                  <a:lnTo>
                    <a:pt x="273430" y="1528953"/>
                  </a:lnTo>
                  <a:lnTo>
                    <a:pt x="323064" y="1554814"/>
                  </a:lnTo>
                  <a:lnTo>
                    <a:pt x="372845" y="1577582"/>
                  </a:lnTo>
                  <a:lnTo>
                    <a:pt x="423622" y="1596001"/>
                  </a:lnTo>
                  <a:lnTo>
                    <a:pt x="476243" y="1608814"/>
                  </a:lnTo>
                  <a:lnTo>
                    <a:pt x="531558" y="1614766"/>
                  </a:lnTo>
                  <a:lnTo>
                    <a:pt x="579805" y="1615335"/>
                  </a:lnTo>
                  <a:lnTo>
                    <a:pt x="628624" y="1614365"/>
                  </a:lnTo>
                  <a:lnTo>
                    <a:pt x="677558" y="1613129"/>
                  </a:lnTo>
                  <a:lnTo>
                    <a:pt x="726148" y="1612894"/>
                  </a:lnTo>
                  <a:lnTo>
                    <a:pt x="773937" y="1614932"/>
                  </a:lnTo>
                  <a:lnTo>
                    <a:pt x="814914" y="1622958"/>
                  </a:lnTo>
                  <a:lnTo>
                    <a:pt x="853917" y="1637457"/>
                  </a:lnTo>
                  <a:lnTo>
                    <a:pt x="892533" y="1653767"/>
                  </a:lnTo>
                  <a:lnTo>
                    <a:pt x="932345" y="1667230"/>
                  </a:lnTo>
                  <a:lnTo>
                    <a:pt x="977920" y="1676479"/>
                  </a:lnTo>
                  <a:lnTo>
                    <a:pt x="1024692" y="1681521"/>
                  </a:lnTo>
                  <a:lnTo>
                    <a:pt x="1072161" y="1682724"/>
                  </a:lnTo>
                  <a:lnTo>
                    <a:pt x="1119829" y="1680454"/>
                  </a:lnTo>
                  <a:lnTo>
                    <a:pt x="1167198" y="1675075"/>
                  </a:lnTo>
                  <a:lnTo>
                    <a:pt x="1213767" y="1666956"/>
                  </a:lnTo>
                  <a:lnTo>
                    <a:pt x="1259039" y="1656461"/>
                  </a:lnTo>
                  <a:lnTo>
                    <a:pt x="1299560" y="1637807"/>
                  </a:lnTo>
                  <a:lnTo>
                    <a:pt x="1319695" y="1627443"/>
                  </a:lnTo>
                  <a:lnTo>
                    <a:pt x="1340624" y="1620621"/>
                  </a:lnTo>
                  <a:lnTo>
                    <a:pt x="1357817" y="1619827"/>
                  </a:lnTo>
                  <a:lnTo>
                    <a:pt x="1374306" y="1621682"/>
                  </a:lnTo>
                  <a:lnTo>
                    <a:pt x="1389950" y="1622764"/>
                  </a:lnTo>
                  <a:lnTo>
                    <a:pt x="1404607" y="1619656"/>
                  </a:lnTo>
                  <a:lnTo>
                    <a:pt x="1404607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2">
              <a:extLst>
                <a:ext uri="{FF2B5EF4-FFF2-40B4-BE49-F238E27FC236}">
                  <a16:creationId xmlns:a16="http://schemas.microsoft.com/office/drawing/2014/main" id="{71FB83AD-970D-41B5-835E-918B98B7B981}"/>
                </a:ext>
              </a:extLst>
            </p:cNvPr>
            <p:cNvSpPr/>
            <p:nvPr/>
          </p:nvSpPr>
          <p:spPr>
            <a:xfrm>
              <a:off x="3573109" y="7342358"/>
              <a:ext cx="1404620" cy="1682750"/>
            </a:xfrm>
            <a:custGeom>
              <a:avLst/>
              <a:gdLst/>
              <a:ahLst/>
              <a:cxnLst/>
              <a:rect l="l" t="t" r="r" b="b"/>
              <a:pathLst>
                <a:path w="1404620" h="1682750">
                  <a:moveTo>
                    <a:pt x="1404607" y="0"/>
                  </a:moveTo>
                  <a:lnTo>
                    <a:pt x="1358276" y="9376"/>
                  </a:lnTo>
                  <a:lnTo>
                    <a:pt x="1312218" y="20094"/>
                  </a:lnTo>
                  <a:lnTo>
                    <a:pt x="1266260" y="31343"/>
                  </a:lnTo>
                  <a:lnTo>
                    <a:pt x="1220229" y="42313"/>
                  </a:lnTo>
                  <a:lnTo>
                    <a:pt x="1173953" y="52195"/>
                  </a:lnTo>
                  <a:lnTo>
                    <a:pt x="1127257" y="60179"/>
                  </a:lnTo>
                  <a:lnTo>
                    <a:pt x="1079969" y="65455"/>
                  </a:lnTo>
                  <a:lnTo>
                    <a:pt x="1027295" y="69511"/>
                  </a:lnTo>
                  <a:lnTo>
                    <a:pt x="974640" y="73602"/>
                  </a:lnTo>
                  <a:lnTo>
                    <a:pt x="922002" y="77711"/>
                  </a:lnTo>
                  <a:lnTo>
                    <a:pt x="869378" y="81819"/>
                  </a:lnTo>
                  <a:lnTo>
                    <a:pt x="816765" y="85911"/>
                  </a:lnTo>
                  <a:lnTo>
                    <a:pt x="764158" y="89966"/>
                  </a:lnTo>
                  <a:lnTo>
                    <a:pt x="715965" y="93291"/>
                  </a:lnTo>
                  <a:lnTo>
                    <a:pt x="669117" y="97029"/>
                  </a:lnTo>
                  <a:lnTo>
                    <a:pt x="623544" y="103065"/>
                  </a:lnTo>
                  <a:lnTo>
                    <a:pt x="579178" y="113282"/>
                  </a:lnTo>
                  <a:lnTo>
                    <a:pt x="535949" y="129564"/>
                  </a:lnTo>
                  <a:lnTo>
                    <a:pt x="493788" y="153797"/>
                  </a:lnTo>
                  <a:lnTo>
                    <a:pt x="449943" y="185642"/>
                  </a:lnTo>
                  <a:lnTo>
                    <a:pt x="407349" y="217111"/>
                  </a:lnTo>
                  <a:lnTo>
                    <a:pt x="363397" y="246253"/>
                  </a:lnTo>
                  <a:lnTo>
                    <a:pt x="315480" y="271119"/>
                  </a:lnTo>
                  <a:lnTo>
                    <a:pt x="268188" y="287487"/>
                  </a:lnTo>
                  <a:lnTo>
                    <a:pt x="217858" y="301378"/>
                  </a:lnTo>
                  <a:lnTo>
                    <a:pt x="169020" y="317712"/>
                  </a:lnTo>
                  <a:lnTo>
                    <a:pt x="126201" y="341414"/>
                  </a:lnTo>
                  <a:lnTo>
                    <a:pt x="93929" y="377405"/>
                  </a:lnTo>
                  <a:lnTo>
                    <a:pt x="70655" y="424036"/>
                  </a:lnTo>
                  <a:lnTo>
                    <a:pt x="53878" y="471617"/>
                  </a:lnTo>
                  <a:lnTo>
                    <a:pt x="42554" y="520042"/>
                  </a:lnTo>
                  <a:lnTo>
                    <a:pt x="35639" y="569206"/>
                  </a:lnTo>
                  <a:lnTo>
                    <a:pt x="32090" y="619002"/>
                  </a:lnTo>
                  <a:lnTo>
                    <a:pt x="30864" y="669326"/>
                  </a:lnTo>
                  <a:lnTo>
                    <a:pt x="30916" y="720071"/>
                  </a:lnTo>
                  <a:lnTo>
                    <a:pt x="31203" y="771131"/>
                  </a:lnTo>
                  <a:lnTo>
                    <a:pt x="27582" y="826733"/>
                  </a:lnTo>
                  <a:lnTo>
                    <a:pt x="18869" y="879460"/>
                  </a:lnTo>
                  <a:lnTo>
                    <a:pt x="8522" y="931556"/>
                  </a:lnTo>
                  <a:lnTo>
                    <a:pt x="0" y="985266"/>
                  </a:lnTo>
                  <a:lnTo>
                    <a:pt x="3022" y="1026153"/>
                  </a:lnTo>
                  <a:lnTo>
                    <a:pt x="17460" y="1066145"/>
                  </a:lnTo>
                  <a:lnTo>
                    <a:pt x="36888" y="1105366"/>
                  </a:lnTo>
                  <a:lnTo>
                    <a:pt x="54876" y="1143939"/>
                  </a:lnTo>
                  <a:lnTo>
                    <a:pt x="64944" y="1169256"/>
                  </a:lnTo>
                  <a:lnTo>
                    <a:pt x="73898" y="1194450"/>
                  </a:lnTo>
                  <a:lnTo>
                    <a:pt x="80179" y="1220202"/>
                  </a:lnTo>
                  <a:lnTo>
                    <a:pt x="82232" y="1247190"/>
                  </a:lnTo>
                  <a:lnTo>
                    <a:pt x="79625" y="1274957"/>
                  </a:lnTo>
                  <a:lnTo>
                    <a:pt x="75498" y="1302286"/>
                  </a:lnTo>
                  <a:lnTo>
                    <a:pt x="73652" y="1329915"/>
                  </a:lnTo>
                  <a:lnTo>
                    <a:pt x="96177" y="1399126"/>
                  </a:lnTo>
                  <a:lnTo>
                    <a:pt x="123654" y="1433190"/>
                  </a:lnTo>
                  <a:lnTo>
                    <a:pt x="157719" y="1461989"/>
                  </a:lnTo>
                  <a:lnTo>
                    <a:pt x="195771" y="1486738"/>
                  </a:lnTo>
                  <a:lnTo>
                    <a:pt x="235208" y="1508654"/>
                  </a:lnTo>
                  <a:lnTo>
                    <a:pt x="273430" y="1528953"/>
                  </a:lnTo>
                  <a:lnTo>
                    <a:pt x="323064" y="1554814"/>
                  </a:lnTo>
                  <a:lnTo>
                    <a:pt x="372845" y="1577582"/>
                  </a:lnTo>
                  <a:lnTo>
                    <a:pt x="423622" y="1596001"/>
                  </a:lnTo>
                  <a:lnTo>
                    <a:pt x="476243" y="1608814"/>
                  </a:lnTo>
                  <a:lnTo>
                    <a:pt x="531558" y="1614766"/>
                  </a:lnTo>
                  <a:lnTo>
                    <a:pt x="579805" y="1615335"/>
                  </a:lnTo>
                  <a:lnTo>
                    <a:pt x="628624" y="1614365"/>
                  </a:lnTo>
                  <a:lnTo>
                    <a:pt x="677558" y="1613129"/>
                  </a:lnTo>
                  <a:lnTo>
                    <a:pt x="726148" y="1612894"/>
                  </a:lnTo>
                  <a:lnTo>
                    <a:pt x="773937" y="1614932"/>
                  </a:lnTo>
                  <a:lnTo>
                    <a:pt x="814914" y="1622958"/>
                  </a:lnTo>
                  <a:lnTo>
                    <a:pt x="853917" y="1637457"/>
                  </a:lnTo>
                  <a:lnTo>
                    <a:pt x="892533" y="1653767"/>
                  </a:lnTo>
                  <a:lnTo>
                    <a:pt x="932345" y="1667230"/>
                  </a:lnTo>
                  <a:lnTo>
                    <a:pt x="977920" y="1676479"/>
                  </a:lnTo>
                  <a:lnTo>
                    <a:pt x="1024692" y="1681521"/>
                  </a:lnTo>
                  <a:lnTo>
                    <a:pt x="1072161" y="1682724"/>
                  </a:lnTo>
                  <a:lnTo>
                    <a:pt x="1119829" y="1680454"/>
                  </a:lnTo>
                  <a:lnTo>
                    <a:pt x="1167198" y="1675075"/>
                  </a:lnTo>
                  <a:lnTo>
                    <a:pt x="1213767" y="1666956"/>
                  </a:lnTo>
                  <a:lnTo>
                    <a:pt x="1259039" y="1656461"/>
                  </a:lnTo>
                  <a:lnTo>
                    <a:pt x="1299560" y="1637807"/>
                  </a:lnTo>
                  <a:lnTo>
                    <a:pt x="1319695" y="1627443"/>
                  </a:lnTo>
                  <a:lnTo>
                    <a:pt x="1340624" y="1620621"/>
                  </a:lnTo>
                  <a:lnTo>
                    <a:pt x="1357817" y="1619827"/>
                  </a:lnTo>
                  <a:lnTo>
                    <a:pt x="1374306" y="1621682"/>
                  </a:lnTo>
                  <a:lnTo>
                    <a:pt x="1389950" y="1622764"/>
                  </a:lnTo>
                  <a:lnTo>
                    <a:pt x="1404607" y="1619656"/>
                  </a:lnTo>
                </a:path>
              </a:pathLst>
            </a:custGeom>
            <a:ln w="50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53">
              <a:extLst>
                <a:ext uri="{FF2B5EF4-FFF2-40B4-BE49-F238E27FC236}">
                  <a16:creationId xmlns:a16="http://schemas.microsoft.com/office/drawing/2014/main" id="{8716360E-0138-4CB2-BA60-6A08E715F7DB}"/>
                </a:ext>
              </a:extLst>
            </p:cNvPr>
            <p:cNvSpPr/>
            <p:nvPr/>
          </p:nvSpPr>
          <p:spPr>
            <a:xfrm>
              <a:off x="3767772" y="7801732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03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54">
              <a:extLst>
                <a:ext uri="{FF2B5EF4-FFF2-40B4-BE49-F238E27FC236}">
                  <a16:creationId xmlns:a16="http://schemas.microsoft.com/office/drawing/2014/main" id="{A19FA689-5A1A-4A8E-9F55-1676BA62F1E8}"/>
                </a:ext>
              </a:extLst>
            </p:cNvPr>
            <p:cNvSpPr/>
            <p:nvPr/>
          </p:nvSpPr>
          <p:spPr>
            <a:xfrm>
              <a:off x="3767772" y="8009931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53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55">
              <a:extLst>
                <a:ext uri="{FF2B5EF4-FFF2-40B4-BE49-F238E27FC236}">
                  <a16:creationId xmlns:a16="http://schemas.microsoft.com/office/drawing/2014/main" id="{CF0A3D92-150F-42B2-AD27-11DC3E8D71F6}"/>
                </a:ext>
              </a:extLst>
            </p:cNvPr>
            <p:cNvSpPr/>
            <p:nvPr/>
          </p:nvSpPr>
          <p:spPr>
            <a:xfrm>
              <a:off x="3767772" y="821807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80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56">
              <a:extLst>
                <a:ext uri="{FF2B5EF4-FFF2-40B4-BE49-F238E27FC236}">
                  <a16:creationId xmlns:a16="http://schemas.microsoft.com/office/drawing/2014/main" id="{C188DB19-0137-43DF-9F09-056473F5F7DD}"/>
                </a:ext>
              </a:extLst>
            </p:cNvPr>
            <p:cNvSpPr/>
            <p:nvPr/>
          </p:nvSpPr>
          <p:spPr>
            <a:xfrm>
              <a:off x="3767772" y="842636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02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57">
              <a:extLst>
                <a:ext uri="{FF2B5EF4-FFF2-40B4-BE49-F238E27FC236}">
                  <a16:creationId xmlns:a16="http://schemas.microsoft.com/office/drawing/2014/main" id="{CE9B28A2-BAA3-48A4-877B-88E8856645F1}"/>
                </a:ext>
              </a:extLst>
            </p:cNvPr>
            <p:cNvSpPr/>
            <p:nvPr/>
          </p:nvSpPr>
          <p:spPr>
            <a:xfrm>
              <a:off x="3767772" y="8634466"/>
              <a:ext cx="1222375" cy="208279"/>
            </a:xfrm>
            <a:custGeom>
              <a:avLst/>
              <a:gdLst/>
              <a:ahLst/>
              <a:cxnLst/>
              <a:rect l="l" t="t" r="r" b="b"/>
              <a:pathLst>
                <a:path w="1222375" h="208279">
                  <a:moveTo>
                    <a:pt x="0" y="0"/>
                  </a:moveTo>
                  <a:lnTo>
                    <a:pt x="911453" y="189483"/>
                  </a:lnTo>
                  <a:lnTo>
                    <a:pt x="953665" y="196754"/>
                  </a:lnTo>
                  <a:lnTo>
                    <a:pt x="1002166" y="202706"/>
                  </a:lnTo>
                  <a:lnTo>
                    <a:pt x="1050967" y="206727"/>
                  </a:lnTo>
                  <a:lnTo>
                    <a:pt x="1094079" y="208203"/>
                  </a:lnTo>
                  <a:lnTo>
                    <a:pt x="1222222" y="208203"/>
                  </a:lnTo>
                </a:path>
              </a:pathLst>
            </a:custGeom>
            <a:ln w="101599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58">
              <a:extLst>
                <a:ext uri="{FF2B5EF4-FFF2-40B4-BE49-F238E27FC236}">
                  <a16:creationId xmlns:a16="http://schemas.microsoft.com/office/drawing/2014/main" id="{83F60809-85D5-4B63-A68D-3970592E6AEF}"/>
                </a:ext>
              </a:extLst>
            </p:cNvPr>
            <p:cNvSpPr/>
            <p:nvPr/>
          </p:nvSpPr>
          <p:spPr>
            <a:xfrm>
              <a:off x="3767772" y="7801732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03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59">
              <a:extLst>
                <a:ext uri="{FF2B5EF4-FFF2-40B4-BE49-F238E27FC236}">
                  <a16:creationId xmlns:a16="http://schemas.microsoft.com/office/drawing/2014/main" id="{D73AA1D0-91C3-4EE2-BB21-D6BC9DB9D3E9}"/>
                </a:ext>
              </a:extLst>
            </p:cNvPr>
            <p:cNvSpPr/>
            <p:nvPr/>
          </p:nvSpPr>
          <p:spPr>
            <a:xfrm>
              <a:off x="3767772" y="8009931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53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60">
              <a:extLst>
                <a:ext uri="{FF2B5EF4-FFF2-40B4-BE49-F238E27FC236}">
                  <a16:creationId xmlns:a16="http://schemas.microsoft.com/office/drawing/2014/main" id="{2743C80E-A352-4295-9590-47C83BEF7D3C}"/>
                </a:ext>
              </a:extLst>
            </p:cNvPr>
            <p:cNvSpPr/>
            <p:nvPr/>
          </p:nvSpPr>
          <p:spPr>
            <a:xfrm>
              <a:off x="3767772" y="821807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80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61">
              <a:extLst>
                <a:ext uri="{FF2B5EF4-FFF2-40B4-BE49-F238E27FC236}">
                  <a16:creationId xmlns:a16="http://schemas.microsoft.com/office/drawing/2014/main" id="{B64F38C8-3B36-4B59-BA34-4E195C25EB53}"/>
                </a:ext>
              </a:extLst>
            </p:cNvPr>
            <p:cNvSpPr/>
            <p:nvPr/>
          </p:nvSpPr>
          <p:spPr>
            <a:xfrm>
              <a:off x="3767772" y="842636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02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62">
              <a:extLst>
                <a:ext uri="{FF2B5EF4-FFF2-40B4-BE49-F238E27FC236}">
                  <a16:creationId xmlns:a16="http://schemas.microsoft.com/office/drawing/2014/main" id="{F2719C3F-04C4-4A57-B061-DE60AD7902E5}"/>
                </a:ext>
              </a:extLst>
            </p:cNvPr>
            <p:cNvSpPr/>
            <p:nvPr/>
          </p:nvSpPr>
          <p:spPr>
            <a:xfrm>
              <a:off x="3767772" y="8634466"/>
              <a:ext cx="1222375" cy="208279"/>
            </a:xfrm>
            <a:custGeom>
              <a:avLst/>
              <a:gdLst/>
              <a:ahLst/>
              <a:cxnLst/>
              <a:rect l="l" t="t" r="r" b="b"/>
              <a:pathLst>
                <a:path w="1222375" h="208279">
                  <a:moveTo>
                    <a:pt x="0" y="0"/>
                  </a:moveTo>
                  <a:lnTo>
                    <a:pt x="911453" y="189483"/>
                  </a:lnTo>
                  <a:lnTo>
                    <a:pt x="953665" y="196754"/>
                  </a:lnTo>
                  <a:lnTo>
                    <a:pt x="1002166" y="202706"/>
                  </a:lnTo>
                  <a:lnTo>
                    <a:pt x="1050967" y="206727"/>
                  </a:lnTo>
                  <a:lnTo>
                    <a:pt x="1094079" y="208203"/>
                  </a:lnTo>
                  <a:lnTo>
                    <a:pt x="1222222" y="208203"/>
                  </a:lnTo>
                </a:path>
              </a:pathLst>
            </a:custGeom>
            <a:ln w="86359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3">
              <a:extLst>
                <a:ext uri="{FF2B5EF4-FFF2-40B4-BE49-F238E27FC236}">
                  <a16:creationId xmlns:a16="http://schemas.microsoft.com/office/drawing/2014/main" id="{8DA570D3-4411-4082-946B-B60E52B4AB7F}"/>
                </a:ext>
              </a:extLst>
            </p:cNvPr>
            <p:cNvSpPr/>
            <p:nvPr/>
          </p:nvSpPr>
          <p:spPr>
            <a:xfrm>
              <a:off x="3767772" y="7962941"/>
              <a:ext cx="1001394" cy="718820"/>
            </a:xfrm>
            <a:custGeom>
              <a:avLst/>
              <a:gdLst/>
              <a:ahLst/>
              <a:cxnLst/>
              <a:rect l="l" t="t" r="r" b="b"/>
              <a:pathLst>
                <a:path w="1001395" h="718820">
                  <a:moveTo>
                    <a:pt x="0" y="93979"/>
                  </a:moveTo>
                  <a:lnTo>
                    <a:pt x="1001369" y="93979"/>
                  </a:lnTo>
                </a:path>
                <a:path w="1001395" h="718820">
                  <a:moveTo>
                    <a:pt x="0" y="0"/>
                  </a:moveTo>
                  <a:lnTo>
                    <a:pt x="1001369" y="0"/>
                  </a:lnTo>
                </a:path>
                <a:path w="1001395" h="718820">
                  <a:moveTo>
                    <a:pt x="0" y="302127"/>
                  </a:moveTo>
                  <a:lnTo>
                    <a:pt x="1001369" y="302127"/>
                  </a:lnTo>
                </a:path>
                <a:path w="1001395" h="718820">
                  <a:moveTo>
                    <a:pt x="0" y="208147"/>
                  </a:moveTo>
                  <a:lnTo>
                    <a:pt x="1001369" y="208147"/>
                  </a:lnTo>
                </a:path>
                <a:path w="1001395" h="718820">
                  <a:moveTo>
                    <a:pt x="0" y="510418"/>
                  </a:moveTo>
                  <a:lnTo>
                    <a:pt x="1001369" y="510418"/>
                  </a:lnTo>
                </a:path>
                <a:path w="1001395" h="718820">
                  <a:moveTo>
                    <a:pt x="0" y="416438"/>
                  </a:moveTo>
                  <a:lnTo>
                    <a:pt x="1001369" y="416438"/>
                  </a:lnTo>
                </a:path>
                <a:path w="1001395" h="718820">
                  <a:moveTo>
                    <a:pt x="0" y="718515"/>
                  </a:moveTo>
                  <a:lnTo>
                    <a:pt x="1001369" y="718515"/>
                  </a:lnTo>
                </a:path>
                <a:path w="1001395" h="718820">
                  <a:moveTo>
                    <a:pt x="0" y="624535"/>
                  </a:moveTo>
                  <a:lnTo>
                    <a:pt x="1001369" y="624535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64">
              <a:extLst>
                <a:ext uri="{FF2B5EF4-FFF2-40B4-BE49-F238E27FC236}">
                  <a16:creationId xmlns:a16="http://schemas.microsoft.com/office/drawing/2014/main" id="{E40AF358-A36E-44FC-9540-5A26B1C1A5E8}"/>
                </a:ext>
              </a:extLst>
            </p:cNvPr>
            <p:cNvSpPr/>
            <p:nvPr/>
          </p:nvSpPr>
          <p:spPr>
            <a:xfrm>
              <a:off x="3767772" y="8009931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65">
              <a:extLst>
                <a:ext uri="{FF2B5EF4-FFF2-40B4-BE49-F238E27FC236}">
                  <a16:creationId xmlns:a16="http://schemas.microsoft.com/office/drawing/2014/main" id="{3A302943-AAE9-4D02-AFAD-B2C7423E5EED}"/>
                </a:ext>
              </a:extLst>
            </p:cNvPr>
            <p:cNvSpPr/>
            <p:nvPr/>
          </p:nvSpPr>
          <p:spPr>
            <a:xfrm>
              <a:off x="3767772" y="8218079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4" name="object 66">
              <a:extLst>
                <a:ext uri="{FF2B5EF4-FFF2-40B4-BE49-F238E27FC236}">
                  <a16:creationId xmlns:a16="http://schemas.microsoft.com/office/drawing/2014/main" id="{9CF35753-0A95-425A-BBA2-949A56A9FEFF}"/>
                </a:ext>
              </a:extLst>
            </p:cNvPr>
            <p:cNvSpPr/>
            <p:nvPr/>
          </p:nvSpPr>
          <p:spPr>
            <a:xfrm>
              <a:off x="3767772" y="8426369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67">
              <a:extLst>
                <a:ext uri="{FF2B5EF4-FFF2-40B4-BE49-F238E27FC236}">
                  <a16:creationId xmlns:a16="http://schemas.microsoft.com/office/drawing/2014/main" id="{9D93F775-F3CE-4CF7-AECC-ED213C42591B}"/>
                </a:ext>
              </a:extLst>
            </p:cNvPr>
            <p:cNvSpPr/>
            <p:nvPr/>
          </p:nvSpPr>
          <p:spPr>
            <a:xfrm>
              <a:off x="3767772" y="8634466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68">
              <a:extLst>
                <a:ext uri="{FF2B5EF4-FFF2-40B4-BE49-F238E27FC236}">
                  <a16:creationId xmlns:a16="http://schemas.microsoft.com/office/drawing/2014/main" id="{FBE2ECDF-C9C4-47F1-9E4D-03C1C8DCA84F}"/>
                </a:ext>
              </a:extLst>
            </p:cNvPr>
            <p:cNvSpPr/>
            <p:nvPr/>
          </p:nvSpPr>
          <p:spPr>
            <a:xfrm>
              <a:off x="3767769" y="7754742"/>
              <a:ext cx="1219835" cy="93980"/>
            </a:xfrm>
            <a:custGeom>
              <a:avLst/>
              <a:gdLst/>
              <a:ahLst/>
              <a:cxnLst/>
              <a:rect l="l" t="t" r="r" b="b"/>
              <a:pathLst>
                <a:path w="1219835" h="93979">
                  <a:moveTo>
                    <a:pt x="0" y="93980"/>
                  </a:moveTo>
                  <a:lnTo>
                    <a:pt x="1219415" y="93980"/>
                  </a:lnTo>
                </a:path>
                <a:path w="1219835" h="93979">
                  <a:moveTo>
                    <a:pt x="0" y="0"/>
                  </a:moveTo>
                  <a:lnTo>
                    <a:pt x="1219415" y="0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69">
              <a:extLst>
                <a:ext uri="{FF2B5EF4-FFF2-40B4-BE49-F238E27FC236}">
                  <a16:creationId xmlns:a16="http://schemas.microsoft.com/office/drawing/2014/main" id="{56CB5776-2385-4BF3-B5A8-E11586930589}"/>
                </a:ext>
              </a:extLst>
            </p:cNvPr>
            <p:cNvSpPr/>
            <p:nvPr/>
          </p:nvSpPr>
          <p:spPr>
            <a:xfrm>
              <a:off x="3767769" y="7801732"/>
              <a:ext cx="1219835" cy="0"/>
            </a:xfrm>
            <a:custGeom>
              <a:avLst/>
              <a:gdLst/>
              <a:ahLst/>
              <a:cxnLst/>
              <a:rect l="l" t="t" r="r" b="b"/>
              <a:pathLst>
                <a:path w="1219835">
                  <a:moveTo>
                    <a:pt x="1219415" y="0"/>
                  </a:moveTo>
                  <a:lnTo>
                    <a:pt x="0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70">
              <a:extLst>
                <a:ext uri="{FF2B5EF4-FFF2-40B4-BE49-F238E27FC236}">
                  <a16:creationId xmlns:a16="http://schemas.microsoft.com/office/drawing/2014/main" id="{BCEBE137-5174-400C-88CA-F2BA696395DB}"/>
                </a:ext>
              </a:extLst>
            </p:cNvPr>
            <p:cNvPicPr/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128" y="7737080"/>
              <a:ext cx="116926" cy="129442"/>
            </a:xfrm>
            <a:prstGeom prst="rect">
              <a:avLst/>
            </a:prstGeom>
          </p:spPr>
        </p:pic>
        <p:sp>
          <p:nvSpPr>
            <p:cNvPr id="59" name="object 71">
              <a:extLst>
                <a:ext uri="{FF2B5EF4-FFF2-40B4-BE49-F238E27FC236}">
                  <a16:creationId xmlns:a16="http://schemas.microsoft.com/office/drawing/2014/main" id="{6F013B05-AE0B-44E6-8EEA-E4BA1A60DCF1}"/>
                </a:ext>
              </a:extLst>
            </p:cNvPr>
            <p:cNvSpPr/>
            <p:nvPr/>
          </p:nvSpPr>
          <p:spPr>
            <a:xfrm>
              <a:off x="4988128" y="7737084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97650" y="118110"/>
                  </a:moveTo>
                  <a:lnTo>
                    <a:pt x="107365" y="129489"/>
                  </a:lnTo>
                  <a:lnTo>
                    <a:pt x="117043" y="118110"/>
                  </a:lnTo>
                  <a:lnTo>
                    <a:pt x="117043" y="11404"/>
                  </a:lnTo>
                  <a:lnTo>
                    <a:pt x="107365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70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74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  <a:lnTo>
                    <a:pt x="0" y="129489"/>
                  </a:lnTo>
                  <a:lnTo>
                    <a:pt x="29794" y="129489"/>
                  </a:lnTo>
                  <a:lnTo>
                    <a:pt x="39484" y="118110"/>
                  </a:lnTo>
                  <a:lnTo>
                    <a:pt x="49174" y="129489"/>
                  </a:lnTo>
                  <a:lnTo>
                    <a:pt x="58877" y="118110"/>
                  </a:lnTo>
                  <a:lnTo>
                    <a:pt x="68580" y="129489"/>
                  </a:lnTo>
                  <a:lnTo>
                    <a:pt x="78270" y="118110"/>
                  </a:lnTo>
                  <a:lnTo>
                    <a:pt x="87934" y="129489"/>
                  </a:lnTo>
                  <a:lnTo>
                    <a:pt x="97650" y="118110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72">
              <a:extLst>
                <a:ext uri="{FF2B5EF4-FFF2-40B4-BE49-F238E27FC236}">
                  <a16:creationId xmlns:a16="http://schemas.microsoft.com/office/drawing/2014/main" id="{CA080A8F-BBB4-4AF1-AED5-2967005B685C}"/>
                </a:ext>
              </a:extLst>
            </p:cNvPr>
            <p:cNvPicPr/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219" y="7737131"/>
              <a:ext cx="116951" cy="129425"/>
            </a:xfrm>
            <a:prstGeom prst="rect">
              <a:avLst/>
            </a:prstGeom>
          </p:spPr>
        </p:pic>
        <p:sp>
          <p:nvSpPr>
            <p:cNvPr id="61" name="object 73">
              <a:extLst>
                <a:ext uri="{FF2B5EF4-FFF2-40B4-BE49-F238E27FC236}">
                  <a16:creationId xmlns:a16="http://schemas.microsoft.com/office/drawing/2014/main" id="{3AEA8AB2-DEC8-4D6E-93EB-AC6F06023A76}"/>
                </a:ext>
              </a:extLst>
            </p:cNvPr>
            <p:cNvSpPr/>
            <p:nvPr/>
          </p:nvSpPr>
          <p:spPr>
            <a:xfrm>
              <a:off x="4988130" y="7737084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0" y="129489"/>
                  </a:moveTo>
                  <a:lnTo>
                    <a:pt x="29794" y="129489"/>
                  </a:lnTo>
                  <a:lnTo>
                    <a:pt x="39484" y="118110"/>
                  </a:lnTo>
                  <a:lnTo>
                    <a:pt x="49161" y="129489"/>
                  </a:lnTo>
                  <a:lnTo>
                    <a:pt x="58877" y="118110"/>
                  </a:lnTo>
                  <a:lnTo>
                    <a:pt x="68580" y="129489"/>
                  </a:lnTo>
                  <a:lnTo>
                    <a:pt x="78257" y="118110"/>
                  </a:lnTo>
                  <a:lnTo>
                    <a:pt x="87934" y="129489"/>
                  </a:lnTo>
                  <a:lnTo>
                    <a:pt x="97650" y="118110"/>
                  </a:lnTo>
                  <a:lnTo>
                    <a:pt x="107353" y="129489"/>
                  </a:lnTo>
                  <a:lnTo>
                    <a:pt x="117043" y="118110"/>
                  </a:lnTo>
                  <a:lnTo>
                    <a:pt x="117043" y="11404"/>
                  </a:lnTo>
                  <a:lnTo>
                    <a:pt x="107353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57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61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74">
              <a:extLst>
                <a:ext uri="{FF2B5EF4-FFF2-40B4-BE49-F238E27FC236}">
                  <a16:creationId xmlns:a16="http://schemas.microsoft.com/office/drawing/2014/main" id="{2E07B927-03CB-459A-95B0-2029A4F1502D}"/>
                </a:ext>
              </a:extLst>
            </p:cNvPr>
            <p:cNvPicPr/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7624" y="7737144"/>
              <a:ext cx="9625" cy="129373"/>
            </a:xfrm>
            <a:prstGeom prst="rect">
              <a:avLst/>
            </a:prstGeom>
          </p:spPr>
        </p:pic>
        <p:sp>
          <p:nvSpPr>
            <p:cNvPr id="63" name="object 75">
              <a:extLst>
                <a:ext uri="{FF2B5EF4-FFF2-40B4-BE49-F238E27FC236}">
                  <a16:creationId xmlns:a16="http://schemas.microsoft.com/office/drawing/2014/main" id="{0E6AD767-F03D-41E1-8577-8A89DEB35142}"/>
                </a:ext>
              </a:extLst>
            </p:cNvPr>
            <p:cNvSpPr/>
            <p:nvPr/>
          </p:nvSpPr>
          <p:spPr>
            <a:xfrm>
              <a:off x="5027612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" name="object 76">
              <a:extLst>
                <a:ext uri="{FF2B5EF4-FFF2-40B4-BE49-F238E27FC236}">
                  <a16:creationId xmlns:a16="http://schemas.microsoft.com/office/drawing/2014/main" id="{635E9A63-CAEB-4A2A-80DC-D4E35F4889A4}"/>
                </a:ext>
              </a:extLst>
            </p:cNvPr>
            <p:cNvPicPr/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7005" y="7737257"/>
              <a:ext cx="9552" cy="129147"/>
            </a:xfrm>
            <a:prstGeom prst="rect">
              <a:avLst/>
            </a:prstGeom>
          </p:spPr>
        </p:pic>
        <p:sp>
          <p:nvSpPr>
            <p:cNvPr id="65" name="object 77">
              <a:extLst>
                <a:ext uri="{FF2B5EF4-FFF2-40B4-BE49-F238E27FC236}">
                  <a16:creationId xmlns:a16="http://schemas.microsoft.com/office/drawing/2014/main" id="{FFBB4D68-C41B-435B-BB8F-71B77AA7A29D}"/>
                </a:ext>
              </a:extLst>
            </p:cNvPr>
            <p:cNvSpPr/>
            <p:nvPr/>
          </p:nvSpPr>
          <p:spPr>
            <a:xfrm>
              <a:off x="5047007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02" y="0"/>
                  </a:lnTo>
                  <a:lnTo>
                    <a:pt x="9702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78">
              <a:extLst>
                <a:ext uri="{FF2B5EF4-FFF2-40B4-BE49-F238E27FC236}">
                  <a16:creationId xmlns:a16="http://schemas.microsoft.com/office/drawing/2014/main" id="{3D2161DF-AE29-4093-93A6-CEFA2C9B5226}"/>
                </a:ext>
              </a:extLst>
            </p:cNvPr>
            <p:cNvPicPr/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6398" y="7737148"/>
              <a:ext cx="9622" cy="129365"/>
            </a:xfrm>
            <a:prstGeom prst="rect">
              <a:avLst/>
            </a:prstGeom>
          </p:spPr>
        </p:pic>
        <p:sp>
          <p:nvSpPr>
            <p:cNvPr id="67" name="object 79">
              <a:extLst>
                <a:ext uri="{FF2B5EF4-FFF2-40B4-BE49-F238E27FC236}">
                  <a16:creationId xmlns:a16="http://schemas.microsoft.com/office/drawing/2014/main" id="{E58D541C-CB71-4F07-96BD-DBB10B8239F7}"/>
                </a:ext>
              </a:extLst>
            </p:cNvPr>
            <p:cNvSpPr/>
            <p:nvPr/>
          </p:nvSpPr>
          <p:spPr>
            <a:xfrm>
              <a:off x="5066393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object 80">
              <a:extLst>
                <a:ext uri="{FF2B5EF4-FFF2-40B4-BE49-F238E27FC236}">
                  <a16:creationId xmlns:a16="http://schemas.microsoft.com/office/drawing/2014/main" id="{5D8858F1-F577-4125-A764-6706C4726415}"/>
                </a:ext>
              </a:extLst>
            </p:cNvPr>
            <p:cNvPicPr/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5842" y="7737144"/>
              <a:ext cx="9638" cy="129425"/>
            </a:xfrm>
            <a:prstGeom prst="rect">
              <a:avLst/>
            </a:prstGeom>
          </p:spPr>
        </p:pic>
        <p:sp>
          <p:nvSpPr>
            <p:cNvPr id="69" name="object 81">
              <a:extLst>
                <a:ext uri="{FF2B5EF4-FFF2-40B4-BE49-F238E27FC236}">
                  <a16:creationId xmlns:a16="http://schemas.microsoft.com/office/drawing/2014/main" id="{34524206-E407-4066-9F39-052F39FB39E0}"/>
                </a:ext>
              </a:extLst>
            </p:cNvPr>
            <p:cNvSpPr/>
            <p:nvPr/>
          </p:nvSpPr>
          <p:spPr>
            <a:xfrm>
              <a:off x="5085778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15" y="0"/>
                  </a:lnTo>
                  <a:lnTo>
                    <a:pt x="9715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82">
              <a:extLst>
                <a:ext uri="{FF2B5EF4-FFF2-40B4-BE49-F238E27FC236}">
                  <a16:creationId xmlns:a16="http://schemas.microsoft.com/office/drawing/2014/main" id="{5A4D729E-6D0F-46D6-BCB6-E402DC459FBA}"/>
                </a:ext>
              </a:extLst>
            </p:cNvPr>
            <p:cNvPicPr/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128" y="8776817"/>
              <a:ext cx="116926" cy="129438"/>
            </a:xfrm>
            <a:prstGeom prst="rect">
              <a:avLst/>
            </a:prstGeom>
          </p:spPr>
        </p:pic>
        <p:sp>
          <p:nvSpPr>
            <p:cNvPr id="71" name="object 83">
              <a:extLst>
                <a:ext uri="{FF2B5EF4-FFF2-40B4-BE49-F238E27FC236}">
                  <a16:creationId xmlns:a16="http://schemas.microsoft.com/office/drawing/2014/main" id="{01CF1F37-A98C-43DC-8904-7B9BC877469E}"/>
                </a:ext>
              </a:extLst>
            </p:cNvPr>
            <p:cNvSpPr/>
            <p:nvPr/>
          </p:nvSpPr>
          <p:spPr>
            <a:xfrm>
              <a:off x="4988128" y="8776818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97650" y="118109"/>
                  </a:moveTo>
                  <a:lnTo>
                    <a:pt x="107365" y="129489"/>
                  </a:lnTo>
                  <a:lnTo>
                    <a:pt x="117043" y="118109"/>
                  </a:lnTo>
                  <a:lnTo>
                    <a:pt x="117043" y="11404"/>
                  </a:lnTo>
                  <a:lnTo>
                    <a:pt x="107365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70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74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  <a:lnTo>
                    <a:pt x="0" y="129489"/>
                  </a:lnTo>
                  <a:lnTo>
                    <a:pt x="29794" y="129489"/>
                  </a:lnTo>
                  <a:lnTo>
                    <a:pt x="39484" y="118109"/>
                  </a:lnTo>
                  <a:lnTo>
                    <a:pt x="49174" y="129489"/>
                  </a:lnTo>
                  <a:lnTo>
                    <a:pt x="58877" y="118109"/>
                  </a:lnTo>
                  <a:lnTo>
                    <a:pt x="68580" y="129489"/>
                  </a:lnTo>
                  <a:lnTo>
                    <a:pt x="78270" y="118109"/>
                  </a:lnTo>
                  <a:lnTo>
                    <a:pt x="87934" y="129489"/>
                  </a:lnTo>
                  <a:lnTo>
                    <a:pt x="97650" y="118109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84">
              <a:extLst>
                <a:ext uri="{FF2B5EF4-FFF2-40B4-BE49-F238E27FC236}">
                  <a16:creationId xmlns:a16="http://schemas.microsoft.com/office/drawing/2014/main" id="{8098A45A-FEB0-4191-9325-404103276F7C}"/>
                </a:ext>
              </a:extLst>
            </p:cNvPr>
            <p:cNvPicPr/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219" y="8776956"/>
              <a:ext cx="116951" cy="129349"/>
            </a:xfrm>
            <a:prstGeom prst="rect">
              <a:avLst/>
            </a:prstGeom>
          </p:spPr>
        </p:pic>
        <p:sp>
          <p:nvSpPr>
            <p:cNvPr id="73" name="object 85">
              <a:extLst>
                <a:ext uri="{FF2B5EF4-FFF2-40B4-BE49-F238E27FC236}">
                  <a16:creationId xmlns:a16="http://schemas.microsoft.com/office/drawing/2014/main" id="{CE1BAC57-F3CD-42F9-8A0E-0AEF0D14956B}"/>
                </a:ext>
              </a:extLst>
            </p:cNvPr>
            <p:cNvSpPr/>
            <p:nvPr/>
          </p:nvSpPr>
          <p:spPr>
            <a:xfrm>
              <a:off x="4988130" y="8776818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0" y="129489"/>
                  </a:moveTo>
                  <a:lnTo>
                    <a:pt x="29794" y="129489"/>
                  </a:lnTo>
                  <a:lnTo>
                    <a:pt x="39484" y="118109"/>
                  </a:lnTo>
                  <a:lnTo>
                    <a:pt x="49161" y="129489"/>
                  </a:lnTo>
                  <a:lnTo>
                    <a:pt x="58877" y="118109"/>
                  </a:lnTo>
                  <a:lnTo>
                    <a:pt x="68580" y="129489"/>
                  </a:lnTo>
                  <a:lnTo>
                    <a:pt x="78257" y="118109"/>
                  </a:lnTo>
                  <a:lnTo>
                    <a:pt x="87934" y="129489"/>
                  </a:lnTo>
                  <a:lnTo>
                    <a:pt x="97650" y="118109"/>
                  </a:lnTo>
                  <a:lnTo>
                    <a:pt x="107353" y="129489"/>
                  </a:lnTo>
                  <a:lnTo>
                    <a:pt x="117043" y="118109"/>
                  </a:lnTo>
                  <a:lnTo>
                    <a:pt x="117043" y="11404"/>
                  </a:lnTo>
                  <a:lnTo>
                    <a:pt x="107353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57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61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86">
              <a:extLst>
                <a:ext uri="{FF2B5EF4-FFF2-40B4-BE49-F238E27FC236}">
                  <a16:creationId xmlns:a16="http://schemas.microsoft.com/office/drawing/2014/main" id="{BD956518-99B3-4AC2-A8CD-7C918C7C3AAE}"/>
                </a:ext>
              </a:extLst>
            </p:cNvPr>
            <p:cNvPicPr/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7624" y="8776881"/>
              <a:ext cx="9625" cy="129373"/>
            </a:xfrm>
            <a:prstGeom prst="rect">
              <a:avLst/>
            </a:prstGeom>
          </p:spPr>
        </p:pic>
        <p:sp>
          <p:nvSpPr>
            <p:cNvPr id="75" name="object 87">
              <a:extLst>
                <a:ext uri="{FF2B5EF4-FFF2-40B4-BE49-F238E27FC236}">
                  <a16:creationId xmlns:a16="http://schemas.microsoft.com/office/drawing/2014/main" id="{5CD18CB4-AD19-4CCF-B893-B3B6DEC5D906}"/>
                </a:ext>
              </a:extLst>
            </p:cNvPr>
            <p:cNvSpPr/>
            <p:nvPr/>
          </p:nvSpPr>
          <p:spPr>
            <a:xfrm>
              <a:off x="5027612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object 88">
              <a:extLst>
                <a:ext uri="{FF2B5EF4-FFF2-40B4-BE49-F238E27FC236}">
                  <a16:creationId xmlns:a16="http://schemas.microsoft.com/office/drawing/2014/main" id="{34716859-BECE-4697-9462-71703444BECE}"/>
                </a:ext>
              </a:extLst>
            </p:cNvPr>
            <p:cNvPicPr/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7005" y="8776994"/>
              <a:ext cx="9552" cy="129147"/>
            </a:xfrm>
            <a:prstGeom prst="rect">
              <a:avLst/>
            </a:prstGeom>
          </p:spPr>
        </p:pic>
        <p:sp>
          <p:nvSpPr>
            <p:cNvPr id="77" name="object 89">
              <a:extLst>
                <a:ext uri="{FF2B5EF4-FFF2-40B4-BE49-F238E27FC236}">
                  <a16:creationId xmlns:a16="http://schemas.microsoft.com/office/drawing/2014/main" id="{177A10AB-FC97-438C-82FF-685A29530BE3}"/>
                </a:ext>
              </a:extLst>
            </p:cNvPr>
            <p:cNvSpPr/>
            <p:nvPr/>
          </p:nvSpPr>
          <p:spPr>
            <a:xfrm>
              <a:off x="5047007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02" y="0"/>
                  </a:lnTo>
                  <a:lnTo>
                    <a:pt x="9702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90">
              <a:extLst>
                <a:ext uri="{FF2B5EF4-FFF2-40B4-BE49-F238E27FC236}">
                  <a16:creationId xmlns:a16="http://schemas.microsoft.com/office/drawing/2014/main" id="{557122C8-68D8-442A-9D13-4FCE3B5C9BB4}"/>
                </a:ext>
              </a:extLst>
            </p:cNvPr>
            <p:cNvPicPr/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6398" y="8776885"/>
              <a:ext cx="9622" cy="129365"/>
            </a:xfrm>
            <a:prstGeom prst="rect">
              <a:avLst/>
            </a:prstGeom>
          </p:spPr>
        </p:pic>
        <p:sp>
          <p:nvSpPr>
            <p:cNvPr id="79" name="object 91">
              <a:extLst>
                <a:ext uri="{FF2B5EF4-FFF2-40B4-BE49-F238E27FC236}">
                  <a16:creationId xmlns:a16="http://schemas.microsoft.com/office/drawing/2014/main" id="{7854E3F6-D46B-43A1-ABBC-1EBE2E7F425C}"/>
                </a:ext>
              </a:extLst>
            </p:cNvPr>
            <p:cNvSpPr/>
            <p:nvPr/>
          </p:nvSpPr>
          <p:spPr>
            <a:xfrm>
              <a:off x="5066393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object 92">
              <a:extLst>
                <a:ext uri="{FF2B5EF4-FFF2-40B4-BE49-F238E27FC236}">
                  <a16:creationId xmlns:a16="http://schemas.microsoft.com/office/drawing/2014/main" id="{6349429E-7CAB-4922-8C59-24A73FB8CBF0}"/>
                </a:ext>
              </a:extLst>
            </p:cNvPr>
            <p:cNvPicPr/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5842" y="8776880"/>
              <a:ext cx="9638" cy="129425"/>
            </a:xfrm>
            <a:prstGeom prst="rect">
              <a:avLst/>
            </a:prstGeom>
          </p:spPr>
        </p:pic>
        <p:sp>
          <p:nvSpPr>
            <p:cNvPr id="81" name="object 93">
              <a:extLst>
                <a:ext uri="{FF2B5EF4-FFF2-40B4-BE49-F238E27FC236}">
                  <a16:creationId xmlns:a16="http://schemas.microsoft.com/office/drawing/2014/main" id="{E41AE7B5-825B-45F9-9AF8-1D9CBD881E73}"/>
                </a:ext>
              </a:extLst>
            </p:cNvPr>
            <p:cNvSpPr/>
            <p:nvPr/>
          </p:nvSpPr>
          <p:spPr>
            <a:xfrm>
              <a:off x="5085778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15" y="0"/>
                  </a:lnTo>
                  <a:lnTo>
                    <a:pt x="9715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95">
            <a:extLst>
              <a:ext uri="{FF2B5EF4-FFF2-40B4-BE49-F238E27FC236}">
                <a16:creationId xmlns:a16="http://schemas.microsoft.com/office/drawing/2014/main" id="{74C76657-73E4-45AD-B908-7D3650C88674}"/>
              </a:ext>
            </a:extLst>
          </p:cNvPr>
          <p:cNvSpPr txBox="1"/>
          <p:nvPr/>
        </p:nvSpPr>
        <p:spPr>
          <a:xfrm>
            <a:off x="2422547" y="2249932"/>
            <a:ext cx="1089025" cy="2936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cy-GB" sz="900">
                <a:latin typeface="+mn-lt"/>
                <a:cs typeface="Gill Sans MT"/>
              </a:rPr>
              <a:t>Cysylltiad twymwr tanddwr</a:t>
            </a:r>
          </a:p>
        </p:txBody>
      </p:sp>
      <p:sp>
        <p:nvSpPr>
          <p:cNvPr id="83" name="object 96">
            <a:extLst>
              <a:ext uri="{FF2B5EF4-FFF2-40B4-BE49-F238E27FC236}">
                <a16:creationId xmlns:a16="http://schemas.microsoft.com/office/drawing/2014/main" id="{00FDEF6D-F9EE-4C44-AC63-943BC93B1FD6}"/>
              </a:ext>
            </a:extLst>
          </p:cNvPr>
          <p:cNvSpPr txBox="1"/>
          <p:nvPr/>
        </p:nvSpPr>
        <p:spPr>
          <a:xfrm>
            <a:off x="2819803" y="3449904"/>
            <a:ext cx="904875" cy="44563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spcBef>
                <a:spcPts val="235"/>
              </a:spcBef>
            </a:pPr>
            <a:r>
              <a:rPr lang="cy-GB" sz="900">
                <a:latin typeface="+mn-lt"/>
                <a:cs typeface="Gill Sans MT"/>
              </a:rPr>
              <a:t>Prif linyn cysylltu llif gydag edau wrywaidd 1"</a:t>
            </a:r>
          </a:p>
        </p:txBody>
      </p:sp>
      <p:grpSp>
        <p:nvGrpSpPr>
          <p:cNvPr id="84" name="object 97">
            <a:extLst>
              <a:ext uri="{FF2B5EF4-FFF2-40B4-BE49-F238E27FC236}">
                <a16:creationId xmlns:a16="http://schemas.microsoft.com/office/drawing/2014/main" id="{C83673E8-88D2-4FCA-82E7-C13576CDB4D3}"/>
              </a:ext>
            </a:extLst>
          </p:cNvPr>
          <p:cNvGrpSpPr/>
          <p:nvPr/>
        </p:nvGrpSpPr>
        <p:grpSpPr>
          <a:xfrm>
            <a:off x="1732556" y="2181422"/>
            <a:ext cx="1064260" cy="1353185"/>
            <a:chOff x="4234807" y="6463605"/>
            <a:chExt cx="1064260" cy="1353185"/>
          </a:xfrm>
        </p:grpSpPr>
        <p:sp>
          <p:nvSpPr>
            <p:cNvPr id="85" name="object 98">
              <a:extLst>
                <a:ext uri="{FF2B5EF4-FFF2-40B4-BE49-F238E27FC236}">
                  <a16:creationId xmlns:a16="http://schemas.microsoft.com/office/drawing/2014/main" id="{7338F704-AD4E-443A-8187-DEC19C221198}"/>
                </a:ext>
              </a:extLst>
            </p:cNvPr>
            <p:cNvSpPr/>
            <p:nvPr/>
          </p:nvSpPr>
          <p:spPr>
            <a:xfrm>
              <a:off x="4250758" y="6471225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h="167004">
                  <a:moveTo>
                    <a:pt x="0" y="166547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99">
              <a:extLst>
                <a:ext uri="{FF2B5EF4-FFF2-40B4-BE49-F238E27FC236}">
                  <a16:creationId xmlns:a16="http://schemas.microsoft.com/office/drawing/2014/main" id="{EF85563F-5CE0-41D3-8F71-43B9675DFEA4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9994" y="0"/>
                  </a:moveTo>
                  <a:lnTo>
                    <a:pt x="5587" y="2921"/>
                  </a:lnTo>
                  <a:lnTo>
                    <a:pt x="1181" y="5816"/>
                  </a:lnTo>
                  <a:lnTo>
                    <a:pt x="0" y="11747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5925" y="1219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100">
              <a:extLst>
                <a:ext uri="{FF2B5EF4-FFF2-40B4-BE49-F238E27FC236}">
                  <a16:creationId xmlns:a16="http://schemas.microsoft.com/office/drawing/2014/main" id="{4858CDFE-F008-4EFA-824F-EBE244F80F2D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5587" y="2921"/>
                  </a:moveTo>
                  <a:lnTo>
                    <a:pt x="1181" y="5816"/>
                  </a:lnTo>
                  <a:lnTo>
                    <a:pt x="0" y="11747"/>
                  </a:lnTo>
                  <a:lnTo>
                    <a:pt x="2908" y="16141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16128" y="18834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8834" y="5626"/>
                  </a:lnTo>
                  <a:lnTo>
                    <a:pt x="15925" y="1219"/>
                  </a:lnTo>
                  <a:lnTo>
                    <a:pt x="9994" y="0"/>
                  </a:lnTo>
                  <a:lnTo>
                    <a:pt x="5587" y="2921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101">
              <a:extLst>
                <a:ext uri="{FF2B5EF4-FFF2-40B4-BE49-F238E27FC236}">
                  <a16:creationId xmlns:a16="http://schemas.microsoft.com/office/drawing/2014/main" id="{B198EA1F-45AE-4B1D-BBF6-E82C52EB8AE0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9994" y="0"/>
                  </a:moveTo>
                  <a:lnTo>
                    <a:pt x="5587" y="2921"/>
                  </a:lnTo>
                  <a:lnTo>
                    <a:pt x="1181" y="5816"/>
                  </a:lnTo>
                  <a:lnTo>
                    <a:pt x="0" y="11747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5925" y="1219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102">
              <a:extLst>
                <a:ext uri="{FF2B5EF4-FFF2-40B4-BE49-F238E27FC236}">
                  <a16:creationId xmlns:a16="http://schemas.microsoft.com/office/drawing/2014/main" id="{E3375FA3-E3BD-49C6-89DF-334448D5C368}"/>
                </a:ext>
              </a:extLst>
            </p:cNvPr>
            <p:cNvSpPr/>
            <p:nvPr/>
          </p:nvSpPr>
          <p:spPr>
            <a:xfrm>
              <a:off x="4250758" y="6471225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h="167004">
                  <a:moveTo>
                    <a:pt x="0" y="1665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03">
              <a:extLst>
                <a:ext uri="{FF2B5EF4-FFF2-40B4-BE49-F238E27FC236}">
                  <a16:creationId xmlns:a16="http://schemas.microsoft.com/office/drawing/2014/main" id="{A5A70D02-19A4-4512-A836-0AA6B03BF222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34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lnTo>
                    <a:pt x="15938" y="1181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04">
              <a:extLst>
                <a:ext uri="{FF2B5EF4-FFF2-40B4-BE49-F238E27FC236}">
                  <a16:creationId xmlns:a16="http://schemas.microsoft.com/office/drawing/2014/main" id="{1B51A38B-CF65-4A71-8934-439DCE77BF1E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8834" y="5588"/>
                  </a:moveTo>
                  <a:lnTo>
                    <a:pt x="15938" y="1181"/>
                  </a:lnTo>
                  <a:lnTo>
                    <a:pt x="10007" y="0"/>
                  </a:lnTo>
                  <a:lnTo>
                    <a:pt x="5626" y="2908"/>
                  </a:lnTo>
                  <a:lnTo>
                    <a:pt x="1219" y="5803"/>
                  </a:lnTo>
                  <a:lnTo>
                    <a:pt x="0" y="11734"/>
                  </a:lnTo>
                  <a:lnTo>
                    <a:pt x="2921" y="16129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16129" y="18834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05">
              <a:extLst>
                <a:ext uri="{FF2B5EF4-FFF2-40B4-BE49-F238E27FC236}">
                  <a16:creationId xmlns:a16="http://schemas.microsoft.com/office/drawing/2014/main" id="{45A12188-E8A7-426D-B0BE-8D5285A326BE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34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lnTo>
                    <a:pt x="15938" y="1181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106">
              <a:extLst>
                <a:ext uri="{FF2B5EF4-FFF2-40B4-BE49-F238E27FC236}">
                  <a16:creationId xmlns:a16="http://schemas.microsoft.com/office/drawing/2014/main" id="{94093702-6B9E-400C-AF4D-B466BA76CFCC}"/>
                </a:ext>
              </a:extLst>
            </p:cNvPr>
            <p:cNvSpPr/>
            <p:nvPr/>
          </p:nvSpPr>
          <p:spPr>
            <a:xfrm>
              <a:off x="5130350" y="7800757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>
                  <a:moveTo>
                    <a:pt x="0" y="0"/>
                  </a:moveTo>
                  <a:lnTo>
                    <a:pt x="166547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4" name="object 108">
            <a:extLst>
              <a:ext uri="{FF2B5EF4-FFF2-40B4-BE49-F238E27FC236}">
                <a16:creationId xmlns:a16="http://schemas.microsoft.com/office/drawing/2014/main" id="{381E302D-DE46-4E3E-8FB6-CE2F8FEE0596}"/>
              </a:ext>
            </a:extLst>
          </p:cNvPr>
          <p:cNvSpPr txBox="1"/>
          <p:nvPr/>
        </p:nvSpPr>
        <p:spPr>
          <a:xfrm>
            <a:off x="2815117" y="4493213"/>
            <a:ext cx="972819" cy="44563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spcBef>
                <a:spcPts val="235"/>
              </a:spcBef>
            </a:pPr>
            <a:r>
              <a:rPr lang="cy-GB" sz="900">
                <a:latin typeface="+mn-lt"/>
                <a:cs typeface="Gill Sans MT"/>
              </a:rPr>
              <a:t>Prif gyswllt dychwelyd gydag edau wrywaidd 1"</a:t>
            </a:r>
          </a:p>
        </p:txBody>
      </p:sp>
      <p:grpSp>
        <p:nvGrpSpPr>
          <p:cNvPr id="95" name="object 109">
            <a:extLst>
              <a:ext uri="{FF2B5EF4-FFF2-40B4-BE49-F238E27FC236}">
                <a16:creationId xmlns:a16="http://schemas.microsoft.com/office/drawing/2014/main" id="{6F16C459-A8E5-4233-A563-E713E8A4B3E8}"/>
              </a:ext>
            </a:extLst>
          </p:cNvPr>
          <p:cNvGrpSpPr/>
          <p:nvPr/>
        </p:nvGrpSpPr>
        <p:grpSpPr>
          <a:xfrm>
            <a:off x="923878" y="2319435"/>
            <a:ext cx="1866264" cy="2738755"/>
            <a:chOff x="3426129" y="6601618"/>
            <a:chExt cx="1866264" cy="2738755"/>
          </a:xfrm>
        </p:grpSpPr>
        <p:sp>
          <p:nvSpPr>
            <p:cNvPr id="96" name="object 110">
              <a:extLst>
                <a:ext uri="{FF2B5EF4-FFF2-40B4-BE49-F238E27FC236}">
                  <a16:creationId xmlns:a16="http://schemas.microsoft.com/office/drawing/2014/main" id="{EBD215F0-132B-4849-B544-94ABA1E229C4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47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lnTo>
                    <a:pt x="15938" y="1193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111">
              <a:extLst>
                <a:ext uri="{FF2B5EF4-FFF2-40B4-BE49-F238E27FC236}">
                  <a16:creationId xmlns:a16="http://schemas.microsoft.com/office/drawing/2014/main" id="{F0C44C18-F769-4E29-BCFF-69C81AFCDD64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8834" y="5587"/>
                  </a:moveTo>
                  <a:lnTo>
                    <a:pt x="15938" y="1193"/>
                  </a:lnTo>
                  <a:lnTo>
                    <a:pt x="10007" y="0"/>
                  </a:lnTo>
                  <a:lnTo>
                    <a:pt x="5613" y="2920"/>
                  </a:lnTo>
                  <a:lnTo>
                    <a:pt x="1219" y="5803"/>
                  </a:lnTo>
                  <a:lnTo>
                    <a:pt x="0" y="11747"/>
                  </a:lnTo>
                  <a:lnTo>
                    <a:pt x="2921" y="16128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16129" y="18821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12">
              <a:extLst>
                <a:ext uri="{FF2B5EF4-FFF2-40B4-BE49-F238E27FC236}">
                  <a16:creationId xmlns:a16="http://schemas.microsoft.com/office/drawing/2014/main" id="{A71981BF-D600-4AC5-B6AA-10EFE357F091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47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lnTo>
                    <a:pt x="15938" y="1193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13">
              <a:extLst>
                <a:ext uri="{FF2B5EF4-FFF2-40B4-BE49-F238E27FC236}">
                  <a16:creationId xmlns:a16="http://schemas.microsoft.com/office/drawing/2014/main" id="{584D5694-1A83-4E7F-AD2F-CEC5A2CE54DD}"/>
                </a:ext>
              </a:extLst>
            </p:cNvPr>
            <p:cNvSpPr/>
            <p:nvPr/>
          </p:nvSpPr>
          <p:spPr>
            <a:xfrm>
              <a:off x="5125716" y="8844047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>
                  <a:moveTo>
                    <a:pt x="0" y="0"/>
                  </a:moveTo>
                  <a:lnTo>
                    <a:pt x="166547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" name="object 114">
              <a:extLst>
                <a:ext uri="{FF2B5EF4-FFF2-40B4-BE49-F238E27FC236}">
                  <a16:creationId xmlns:a16="http://schemas.microsoft.com/office/drawing/2014/main" id="{8D0EFBE6-52A4-481C-9548-4663CE56DDDB}"/>
                </a:ext>
              </a:extLst>
            </p:cNvPr>
            <p:cNvPicPr/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030" y="6601618"/>
              <a:ext cx="203313" cy="184030"/>
            </a:xfrm>
            <a:prstGeom prst="rect">
              <a:avLst/>
            </a:prstGeom>
          </p:spPr>
        </p:pic>
        <p:sp>
          <p:nvSpPr>
            <p:cNvPr id="101" name="object 115">
              <a:extLst>
                <a:ext uri="{FF2B5EF4-FFF2-40B4-BE49-F238E27FC236}">
                  <a16:creationId xmlns:a16="http://schemas.microsoft.com/office/drawing/2014/main" id="{D5745784-F7BB-4FEC-8DF3-727ED4D67688}"/>
                </a:ext>
              </a:extLst>
            </p:cNvPr>
            <p:cNvSpPr/>
            <p:nvPr/>
          </p:nvSpPr>
          <p:spPr>
            <a:xfrm>
              <a:off x="3442083" y="8981888"/>
              <a:ext cx="0" cy="356870"/>
            </a:xfrm>
            <a:custGeom>
              <a:avLst/>
              <a:gdLst/>
              <a:ahLst/>
              <a:cxnLst/>
              <a:rect l="l" t="t" r="r" b="b"/>
              <a:pathLst>
                <a:path h="356870">
                  <a:moveTo>
                    <a:pt x="0" y="0"/>
                  </a:moveTo>
                  <a:lnTo>
                    <a:pt x="0" y="356844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16">
              <a:extLst>
                <a:ext uri="{FF2B5EF4-FFF2-40B4-BE49-F238E27FC236}">
                  <a16:creationId xmlns:a16="http://schemas.microsoft.com/office/drawing/2014/main" id="{E8AA92A0-463F-4D69-9AF6-2A284F862E2F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1747" y="0"/>
                  </a:moveTo>
                  <a:lnTo>
                    <a:pt x="5816" y="1206"/>
                  </a:lnTo>
                  <a:lnTo>
                    <a:pt x="0" y="9994"/>
                  </a:lnTo>
                  <a:lnTo>
                    <a:pt x="1193" y="15925"/>
                  </a:lnTo>
                  <a:lnTo>
                    <a:pt x="5600" y="18821"/>
                  </a:lnTo>
                  <a:lnTo>
                    <a:pt x="10007" y="21742"/>
                  </a:lnTo>
                  <a:lnTo>
                    <a:pt x="15938" y="20523"/>
                  </a:lnTo>
                  <a:lnTo>
                    <a:pt x="21742" y="11734"/>
                  </a:lnTo>
                  <a:lnTo>
                    <a:pt x="20548" y="5803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17">
              <a:extLst>
                <a:ext uri="{FF2B5EF4-FFF2-40B4-BE49-F238E27FC236}">
                  <a16:creationId xmlns:a16="http://schemas.microsoft.com/office/drawing/2014/main" id="{91AEF26E-FEA0-4897-AA1C-89B7B27C7B59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5600" y="18821"/>
                  </a:moveTo>
                  <a:lnTo>
                    <a:pt x="1193" y="15925"/>
                  </a:lnTo>
                  <a:lnTo>
                    <a:pt x="0" y="9994"/>
                  </a:lnTo>
                  <a:lnTo>
                    <a:pt x="2908" y="5613"/>
                  </a:lnTo>
                  <a:lnTo>
                    <a:pt x="5816" y="1206"/>
                  </a:lnTo>
                  <a:lnTo>
                    <a:pt x="11747" y="0"/>
                  </a:lnTo>
                  <a:lnTo>
                    <a:pt x="16141" y="2908"/>
                  </a:lnTo>
                  <a:lnTo>
                    <a:pt x="20548" y="5803"/>
                  </a:lnTo>
                  <a:lnTo>
                    <a:pt x="21742" y="11734"/>
                  </a:lnTo>
                  <a:lnTo>
                    <a:pt x="18834" y="16128"/>
                  </a:lnTo>
                  <a:lnTo>
                    <a:pt x="15938" y="20523"/>
                  </a:lnTo>
                  <a:lnTo>
                    <a:pt x="10007" y="21742"/>
                  </a:lnTo>
                  <a:lnTo>
                    <a:pt x="5600" y="18821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18">
              <a:extLst>
                <a:ext uri="{FF2B5EF4-FFF2-40B4-BE49-F238E27FC236}">
                  <a16:creationId xmlns:a16="http://schemas.microsoft.com/office/drawing/2014/main" id="{70393E21-3B97-4CD0-8A51-309B17D362A9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1747" y="0"/>
                  </a:moveTo>
                  <a:lnTo>
                    <a:pt x="5816" y="1206"/>
                  </a:lnTo>
                  <a:lnTo>
                    <a:pt x="0" y="9994"/>
                  </a:lnTo>
                  <a:lnTo>
                    <a:pt x="1193" y="15925"/>
                  </a:lnTo>
                  <a:lnTo>
                    <a:pt x="5600" y="18821"/>
                  </a:lnTo>
                  <a:lnTo>
                    <a:pt x="10007" y="21742"/>
                  </a:lnTo>
                  <a:lnTo>
                    <a:pt x="15938" y="20523"/>
                  </a:lnTo>
                  <a:lnTo>
                    <a:pt x="21742" y="11734"/>
                  </a:lnTo>
                  <a:lnTo>
                    <a:pt x="20548" y="5803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19">
              <a:extLst>
                <a:ext uri="{FF2B5EF4-FFF2-40B4-BE49-F238E27FC236}">
                  <a16:creationId xmlns:a16="http://schemas.microsoft.com/office/drawing/2014/main" id="{07BDB0FD-B168-44AE-B01D-2A92DE79E65D}"/>
                </a:ext>
              </a:extLst>
            </p:cNvPr>
            <p:cNvSpPr/>
            <p:nvPr/>
          </p:nvSpPr>
          <p:spPr>
            <a:xfrm>
              <a:off x="3442083" y="8981888"/>
              <a:ext cx="186055" cy="356870"/>
            </a:xfrm>
            <a:custGeom>
              <a:avLst/>
              <a:gdLst/>
              <a:ahLst/>
              <a:cxnLst/>
              <a:rect l="l" t="t" r="r" b="b"/>
              <a:pathLst>
                <a:path w="186054" h="356870">
                  <a:moveTo>
                    <a:pt x="0" y="0"/>
                  </a:moveTo>
                  <a:lnTo>
                    <a:pt x="0" y="356844"/>
                  </a:lnTo>
                  <a:lnTo>
                    <a:pt x="185839" y="35684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235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73FFE-055C-584B-8D7A-561FD5E2B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4506608" cy="382588"/>
          </a:xfrm>
        </p:spPr>
        <p:txBody>
          <a:bodyPr/>
          <a:lstStyle/>
          <a:p>
            <a:r>
              <a:rPr lang="cy-GB" dirty="0"/>
              <a:t>System ddŵr poeth cyflenwad dwbl anuniongyrchol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E3253-8AEF-F94B-A45A-B6996979DA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146" y="1941807"/>
            <a:ext cx="3546036" cy="4248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Cedwir y dŵr cynradd ac eilaidd ar wahân drwy ddefnyddio’r coil copr yn y silindr a’r ddau seston.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Mae’r seston yn rhoi’r pen statig i wthio’r dŵr allan o’r gollyngfeydd.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Caiff y dŵr eilaidd ei gynhesu drwy ddargludiad.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Mae’r seston ddŵr oer yn darparu ar gyfer y dŵr sy’n ehangu wrth iddo gynhesu.</a:t>
            </a:r>
          </a:p>
        </p:txBody>
      </p:sp>
      <p:grpSp>
        <p:nvGrpSpPr>
          <p:cNvPr id="8" name="object 9">
            <a:extLst>
              <a:ext uri="{FF2B5EF4-FFF2-40B4-BE49-F238E27FC236}">
                <a16:creationId xmlns:a16="http://schemas.microsoft.com/office/drawing/2014/main" id="{0DCCFF3E-D0CB-401B-9281-920C64B2DF9B}"/>
              </a:ext>
            </a:extLst>
          </p:cNvPr>
          <p:cNvGrpSpPr/>
          <p:nvPr/>
        </p:nvGrpSpPr>
        <p:grpSpPr>
          <a:xfrm>
            <a:off x="5573687" y="1023784"/>
            <a:ext cx="3525880" cy="6178789"/>
            <a:chOff x="2668480" y="3087161"/>
            <a:chExt cx="3525880" cy="6178789"/>
          </a:xfrm>
        </p:grpSpPr>
        <p:sp>
          <p:nvSpPr>
            <p:cNvPr id="97" name="object 10">
              <a:extLst>
                <a:ext uri="{FF2B5EF4-FFF2-40B4-BE49-F238E27FC236}">
                  <a16:creationId xmlns:a16="http://schemas.microsoft.com/office/drawing/2014/main" id="{83E381E8-8508-41D6-BDB7-8A65FF8D46D9}"/>
                </a:ext>
              </a:extLst>
            </p:cNvPr>
            <p:cNvSpPr/>
            <p:nvPr/>
          </p:nvSpPr>
          <p:spPr>
            <a:xfrm>
              <a:off x="3007969" y="488198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3135769" y="0"/>
                  </a:moveTo>
                  <a:lnTo>
                    <a:pt x="0" y="0"/>
                  </a:lnTo>
                  <a:lnTo>
                    <a:pt x="0" y="106083"/>
                  </a:lnTo>
                  <a:lnTo>
                    <a:pt x="3135769" y="106083"/>
                  </a:lnTo>
                  <a:lnTo>
                    <a:pt x="313576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1">
              <a:extLst>
                <a:ext uri="{FF2B5EF4-FFF2-40B4-BE49-F238E27FC236}">
                  <a16:creationId xmlns:a16="http://schemas.microsoft.com/office/drawing/2014/main" id="{05C58B2C-4206-4086-8040-D17EAD749054}"/>
                </a:ext>
              </a:extLst>
            </p:cNvPr>
            <p:cNvSpPr/>
            <p:nvPr/>
          </p:nvSpPr>
          <p:spPr>
            <a:xfrm>
              <a:off x="3007969" y="488198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0" y="0"/>
                  </a:moveTo>
                  <a:lnTo>
                    <a:pt x="3135769" y="0"/>
                  </a:lnTo>
                  <a:lnTo>
                    <a:pt x="3135769" y="106083"/>
                  </a:lnTo>
                  <a:lnTo>
                    <a:pt x="0" y="10608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2">
              <a:extLst>
                <a:ext uri="{FF2B5EF4-FFF2-40B4-BE49-F238E27FC236}">
                  <a16:creationId xmlns:a16="http://schemas.microsoft.com/office/drawing/2014/main" id="{5BC75970-8AB9-46BE-8E12-F58EA570F213}"/>
                </a:ext>
              </a:extLst>
            </p:cNvPr>
            <p:cNvSpPr/>
            <p:nvPr/>
          </p:nvSpPr>
          <p:spPr>
            <a:xfrm>
              <a:off x="3328474" y="4435693"/>
              <a:ext cx="605155" cy="623570"/>
            </a:xfrm>
            <a:custGeom>
              <a:avLst/>
              <a:gdLst/>
              <a:ahLst/>
              <a:cxnLst/>
              <a:rect l="l" t="t" r="r" b="b"/>
              <a:pathLst>
                <a:path w="605154" h="623570">
                  <a:moveTo>
                    <a:pt x="604774" y="0"/>
                  </a:moveTo>
                  <a:lnTo>
                    <a:pt x="571614" y="0"/>
                  </a:lnTo>
                  <a:lnTo>
                    <a:pt x="555945" y="1946"/>
                  </a:lnTo>
                  <a:lnTo>
                    <a:pt x="519373" y="15092"/>
                  </a:lnTo>
                  <a:lnTo>
                    <a:pt x="35471" y="349897"/>
                  </a:lnTo>
                  <a:lnTo>
                    <a:pt x="10425" y="380006"/>
                  </a:lnTo>
                  <a:lnTo>
                    <a:pt x="0" y="417753"/>
                  </a:lnTo>
                  <a:lnTo>
                    <a:pt x="0" y="623303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3">
              <a:extLst>
                <a:ext uri="{FF2B5EF4-FFF2-40B4-BE49-F238E27FC236}">
                  <a16:creationId xmlns:a16="http://schemas.microsoft.com/office/drawing/2014/main" id="{9066F8C2-6AF5-4009-9EBF-836F861E154C}"/>
                </a:ext>
              </a:extLst>
            </p:cNvPr>
            <p:cNvSpPr/>
            <p:nvPr/>
          </p:nvSpPr>
          <p:spPr>
            <a:xfrm>
              <a:off x="3167138" y="5056433"/>
              <a:ext cx="777875" cy="205740"/>
            </a:xfrm>
            <a:custGeom>
              <a:avLst/>
              <a:gdLst/>
              <a:ahLst/>
              <a:cxnLst/>
              <a:rect l="l" t="t" r="r" b="b"/>
              <a:pathLst>
                <a:path w="777875" h="205739">
                  <a:moveTo>
                    <a:pt x="777722" y="0"/>
                  </a:moveTo>
                  <a:lnTo>
                    <a:pt x="43205" y="0"/>
                  </a:lnTo>
                  <a:lnTo>
                    <a:pt x="26430" y="3407"/>
                  </a:lnTo>
                  <a:lnTo>
                    <a:pt x="12692" y="12685"/>
                  </a:lnTo>
                  <a:lnTo>
                    <a:pt x="3409" y="26419"/>
                  </a:lnTo>
                  <a:lnTo>
                    <a:pt x="0" y="43192"/>
                  </a:lnTo>
                  <a:lnTo>
                    <a:pt x="0" y="205676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4">
              <a:extLst>
                <a:ext uri="{FF2B5EF4-FFF2-40B4-BE49-F238E27FC236}">
                  <a16:creationId xmlns:a16="http://schemas.microsoft.com/office/drawing/2014/main" id="{2C7C87C8-D1E1-4C37-A826-AFA8414EC153}"/>
                </a:ext>
              </a:extLst>
            </p:cNvPr>
            <p:cNvSpPr/>
            <p:nvPr/>
          </p:nvSpPr>
          <p:spPr>
            <a:xfrm>
              <a:off x="3167138" y="5056433"/>
              <a:ext cx="777875" cy="207010"/>
            </a:xfrm>
            <a:custGeom>
              <a:avLst/>
              <a:gdLst/>
              <a:ahLst/>
              <a:cxnLst/>
              <a:rect l="l" t="t" r="r" b="b"/>
              <a:pathLst>
                <a:path w="777875" h="207010">
                  <a:moveTo>
                    <a:pt x="777722" y="0"/>
                  </a:moveTo>
                  <a:lnTo>
                    <a:pt x="43205" y="0"/>
                  </a:lnTo>
                  <a:lnTo>
                    <a:pt x="26430" y="3407"/>
                  </a:lnTo>
                  <a:lnTo>
                    <a:pt x="12692" y="12685"/>
                  </a:lnTo>
                  <a:lnTo>
                    <a:pt x="3409" y="26419"/>
                  </a:lnTo>
                  <a:lnTo>
                    <a:pt x="0" y="43192"/>
                  </a:lnTo>
                  <a:lnTo>
                    <a:pt x="0" y="206984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5">
              <a:extLst>
                <a:ext uri="{FF2B5EF4-FFF2-40B4-BE49-F238E27FC236}">
                  <a16:creationId xmlns:a16="http://schemas.microsoft.com/office/drawing/2014/main" id="{DA2D491F-3CFD-43D7-8C0D-77269178A412}"/>
                </a:ext>
              </a:extLst>
            </p:cNvPr>
            <p:cNvSpPr/>
            <p:nvPr/>
          </p:nvSpPr>
          <p:spPr>
            <a:xfrm>
              <a:off x="3943985" y="5030012"/>
              <a:ext cx="64135" cy="62865"/>
            </a:xfrm>
            <a:custGeom>
              <a:avLst/>
              <a:gdLst/>
              <a:ahLst/>
              <a:cxnLst/>
              <a:rect l="l" t="t" r="r" b="b"/>
              <a:pathLst>
                <a:path w="64135" h="62864">
                  <a:moveTo>
                    <a:pt x="63728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63728" y="62636"/>
                  </a:lnTo>
                  <a:lnTo>
                    <a:pt x="637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8">
              <a:extLst>
                <a:ext uri="{FF2B5EF4-FFF2-40B4-BE49-F238E27FC236}">
                  <a16:creationId xmlns:a16="http://schemas.microsoft.com/office/drawing/2014/main" id="{3C1AA75E-E4C0-4A1A-B20E-5F52B2139C51}"/>
                </a:ext>
              </a:extLst>
            </p:cNvPr>
            <p:cNvSpPr/>
            <p:nvPr/>
          </p:nvSpPr>
          <p:spPr>
            <a:xfrm>
              <a:off x="3007982" y="659836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3135757" y="0"/>
                  </a:moveTo>
                  <a:lnTo>
                    <a:pt x="0" y="0"/>
                  </a:lnTo>
                  <a:lnTo>
                    <a:pt x="0" y="106057"/>
                  </a:lnTo>
                  <a:lnTo>
                    <a:pt x="3135757" y="106057"/>
                  </a:lnTo>
                  <a:lnTo>
                    <a:pt x="31357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9">
              <a:extLst>
                <a:ext uri="{FF2B5EF4-FFF2-40B4-BE49-F238E27FC236}">
                  <a16:creationId xmlns:a16="http://schemas.microsoft.com/office/drawing/2014/main" id="{0EE161C5-5B77-4A98-BFCE-AB62F6330854}"/>
                </a:ext>
              </a:extLst>
            </p:cNvPr>
            <p:cNvSpPr/>
            <p:nvPr/>
          </p:nvSpPr>
          <p:spPr>
            <a:xfrm>
              <a:off x="3007982" y="659836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0" y="0"/>
                  </a:moveTo>
                  <a:lnTo>
                    <a:pt x="3135757" y="0"/>
                  </a:lnTo>
                  <a:lnTo>
                    <a:pt x="3135757" y="106057"/>
                  </a:lnTo>
                  <a:lnTo>
                    <a:pt x="0" y="1060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22">
              <a:extLst>
                <a:ext uri="{FF2B5EF4-FFF2-40B4-BE49-F238E27FC236}">
                  <a16:creationId xmlns:a16="http://schemas.microsoft.com/office/drawing/2014/main" id="{31341AFB-A72D-41B0-8E20-443182A1487A}"/>
                </a:ext>
              </a:extLst>
            </p:cNvPr>
            <p:cNvSpPr/>
            <p:nvPr/>
          </p:nvSpPr>
          <p:spPr>
            <a:xfrm>
              <a:off x="3007982" y="6258458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23">
              <a:extLst>
                <a:ext uri="{FF2B5EF4-FFF2-40B4-BE49-F238E27FC236}">
                  <a16:creationId xmlns:a16="http://schemas.microsoft.com/office/drawing/2014/main" id="{31026126-7304-4210-9C1B-F9F73CC1B819}"/>
                </a:ext>
              </a:extLst>
            </p:cNvPr>
            <p:cNvSpPr/>
            <p:nvPr/>
          </p:nvSpPr>
          <p:spPr>
            <a:xfrm>
              <a:off x="3007982" y="6258458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24">
              <a:extLst>
                <a:ext uri="{FF2B5EF4-FFF2-40B4-BE49-F238E27FC236}">
                  <a16:creationId xmlns:a16="http://schemas.microsoft.com/office/drawing/2014/main" id="{4F8DAFB0-48E3-42D6-8AAF-294B088262BC}"/>
                </a:ext>
              </a:extLst>
            </p:cNvPr>
            <p:cNvSpPr/>
            <p:nvPr/>
          </p:nvSpPr>
          <p:spPr>
            <a:xfrm>
              <a:off x="3007982" y="6431571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25">
              <a:extLst>
                <a:ext uri="{FF2B5EF4-FFF2-40B4-BE49-F238E27FC236}">
                  <a16:creationId xmlns:a16="http://schemas.microsoft.com/office/drawing/2014/main" id="{7EE6E48E-D602-492C-9479-D3D7D6ABDEA8}"/>
                </a:ext>
              </a:extLst>
            </p:cNvPr>
            <p:cNvSpPr/>
            <p:nvPr/>
          </p:nvSpPr>
          <p:spPr>
            <a:xfrm>
              <a:off x="3007982" y="6431571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26">
              <a:extLst>
                <a:ext uri="{FF2B5EF4-FFF2-40B4-BE49-F238E27FC236}">
                  <a16:creationId xmlns:a16="http://schemas.microsoft.com/office/drawing/2014/main" id="{53D71AFA-B8B8-4426-ADD8-39BE302886AC}"/>
                </a:ext>
              </a:extLst>
            </p:cNvPr>
            <p:cNvSpPr/>
            <p:nvPr/>
          </p:nvSpPr>
          <p:spPr>
            <a:xfrm>
              <a:off x="3007982" y="608534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27">
              <a:extLst>
                <a:ext uri="{FF2B5EF4-FFF2-40B4-BE49-F238E27FC236}">
                  <a16:creationId xmlns:a16="http://schemas.microsoft.com/office/drawing/2014/main" id="{D1195B6A-EC08-44CD-B46C-CD1B75571ED9}"/>
                </a:ext>
              </a:extLst>
            </p:cNvPr>
            <p:cNvSpPr/>
            <p:nvPr/>
          </p:nvSpPr>
          <p:spPr>
            <a:xfrm>
              <a:off x="3007982" y="608534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28">
              <a:extLst>
                <a:ext uri="{FF2B5EF4-FFF2-40B4-BE49-F238E27FC236}">
                  <a16:creationId xmlns:a16="http://schemas.microsoft.com/office/drawing/2014/main" id="{7527FFBB-394D-4794-A24C-94D3365DC369}"/>
                </a:ext>
              </a:extLst>
            </p:cNvPr>
            <p:cNvSpPr/>
            <p:nvPr/>
          </p:nvSpPr>
          <p:spPr>
            <a:xfrm>
              <a:off x="3007982" y="591219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29">
              <a:extLst>
                <a:ext uri="{FF2B5EF4-FFF2-40B4-BE49-F238E27FC236}">
                  <a16:creationId xmlns:a16="http://schemas.microsoft.com/office/drawing/2014/main" id="{AE11ABD9-B8D0-4BF6-B264-91065DEA2BC5}"/>
                </a:ext>
              </a:extLst>
            </p:cNvPr>
            <p:cNvSpPr/>
            <p:nvPr/>
          </p:nvSpPr>
          <p:spPr>
            <a:xfrm>
              <a:off x="3007982" y="591219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30">
              <a:extLst>
                <a:ext uri="{FF2B5EF4-FFF2-40B4-BE49-F238E27FC236}">
                  <a16:creationId xmlns:a16="http://schemas.microsoft.com/office/drawing/2014/main" id="{0BBB4990-AA55-4106-9D68-EFF93E728649}"/>
                </a:ext>
              </a:extLst>
            </p:cNvPr>
            <p:cNvSpPr/>
            <p:nvPr/>
          </p:nvSpPr>
          <p:spPr>
            <a:xfrm>
              <a:off x="3007982" y="573906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31">
              <a:extLst>
                <a:ext uri="{FF2B5EF4-FFF2-40B4-BE49-F238E27FC236}">
                  <a16:creationId xmlns:a16="http://schemas.microsoft.com/office/drawing/2014/main" id="{578F6C65-10D9-4F3F-B2DD-A462D3A89167}"/>
                </a:ext>
              </a:extLst>
            </p:cNvPr>
            <p:cNvSpPr/>
            <p:nvPr/>
          </p:nvSpPr>
          <p:spPr>
            <a:xfrm>
              <a:off x="3007982" y="573906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32">
              <a:extLst>
                <a:ext uri="{FF2B5EF4-FFF2-40B4-BE49-F238E27FC236}">
                  <a16:creationId xmlns:a16="http://schemas.microsoft.com/office/drawing/2014/main" id="{9478C704-8B81-4E72-ABBC-0AAF6467EDF7}"/>
                </a:ext>
              </a:extLst>
            </p:cNvPr>
            <p:cNvSpPr/>
            <p:nvPr/>
          </p:nvSpPr>
          <p:spPr>
            <a:xfrm>
              <a:off x="3007982" y="556593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33">
              <a:extLst>
                <a:ext uri="{FF2B5EF4-FFF2-40B4-BE49-F238E27FC236}">
                  <a16:creationId xmlns:a16="http://schemas.microsoft.com/office/drawing/2014/main" id="{38634D18-1578-4B72-905E-07E0E6A07F9B}"/>
                </a:ext>
              </a:extLst>
            </p:cNvPr>
            <p:cNvSpPr/>
            <p:nvPr/>
          </p:nvSpPr>
          <p:spPr>
            <a:xfrm>
              <a:off x="3007982" y="556593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34">
              <a:extLst>
                <a:ext uri="{FF2B5EF4-FFF2-40B4-BE49-F238E27FC236}">
                  <a16:creationId xmlns:a16="http://schemas.microsoft.com/office/drawing/2014/main" id="{EAF71AB9-DD64-444C-AD20-D39E11F9AD86}"/>
                </a:ext>
              </a:extLst>
            </p:cNvPr>
            <p:cNvSpPr/>
            <p:nvPr/>
          </p:nvSpPr>
          <p:spPr>
            <a:xfrm>
              <a:off x="3007982" y="539280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35">
              <a:extLst>
                <a:ext uri="{FF2B5EF4-FFF2-40B4-BE49-F238E27FC236}">
                  <a16:creationId xmlns:a16="http://schemas.microsoft.com/office/drawing/2014/main" id="{7D4E4CC6-27E4-4128-8497-D5C77B8B3E14}"/>
                </a:ext>
              </a:extLst>
            </p:cNvPr>
            <p:cNvSpPr/>
            <p:nvPr/>
          </p:nvSpPr>
          <p:spPr>
            <a:xfrm>
              <a:off x="3007982" y="539280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36">
              <a:extLst>
                <a:ext uri="{FF2B5EF4-FFF2-40B4-BE49-F238E27FC236}">
                  <a16:creationId xmlns:a16="http://schemas.microsoft.com/office/drawing/2014/main" id="{AADEA5BB-2450-421C-B52A-14ECFB2351B9}"/>
                </a:ext>
              </a:extLst>
            </p:cNvPr>
            <p:cNvSpPr/>
            <p:nvPr/>
          </p:nvSpPr>
          <p:spPr>
            <a:xfrm>
              <a:off x="3007982" y="521967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37">
              <a:extLst>
                <a:ext uri="{FF2B5EF4-FFF2-40B4-BE49-F238E27FC236}">
                  <a16:creationId xmlns:a16="http://schemas.microsoft.com/office/drawing/2014/main" id="{9AFA6ED0-9BDC-41CD-9E9E-99C9815EEF33}"/>
                </a:ext>
              </a:extLst>
            </p:cNvPr>
            <p:cNvSpPr/>
            <p:nvPr/>
          </p:nvSpPr>
          <p:spPr>
            <a:xfrm>
              <a:off x="3007982" y="521967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38">
              <a:extLst>
                <a:ext uri="{FF2B5EF4-FFF2-40B4-BE49-F238E27FC236}">
                  <a16:creationId xmlns:a16="http://schemas.microsoft.com/office/drawing/2014/main" id="{64064869-4D84-4653-9B37-24B9D3686B6C}"/>
                </a:ext>
              </a:extLst>
            </p:cNvPr>
            <p:cNvSpPr/>
            <p:nvPr/>
          </p:nvSpPr>
          <p:spPr>
            <a:xfrm>
              <a:off x="3007982" y="504652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39">
              <a:extLst>
                <a:ext uri="{FF2B5EF4-FFF2-40B4-BE49-F238E27FC236}">
                  <a16:creationId xmlns:a16="http://schemas.microsoft.com/office/drawing/2014/main" id="{AB94A0E5-F08B-4920-88FA-9DFA389C4489}"/>
                </a:ext>
              </a:extLst>
            </p:cNvPr>
            <p:cNvSpPr/>
            <p:nvPr/>
          </p:nvSpPr>
          <p:spPr>
            <a:xfrm>
              <a:off x="3007982" y="504652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40">
              <a:extLst>
                <a:ext uri="{FF2B5EF4-FFF2-40B4-BE49-F238E27FC236}">
                  <a16:creationId xmlns:a16="http://schemas.microsoft.com/office/drawing/2014/main" id="{2AAEFEEA-AA34-4CFA-887C-32B2F8B132EE}"/>
                </a:ext>
              </a:extLst>
            </p:cNvPr>
            <p:cNvSpPr/>
            <p:nvPr/>
          </p:nvSpPr>
          <p:spPr>
            <a:xfrm>
              <a:off x="3007982" y="7981873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41">
              <a:extLst>
                <a:ext uri="{FF2B5EF4-FFF2-40B4-BE49-F238E27FC236}">
                  <a16:creationId xmlns:a16="http://schemas.microsoft.com/office/drawing/2014/main" id="{7918E5BB-9EEE-4D8D-835F-229B27B20A9B}"/>
                </a:ext>
              </a:extLst>
            </p:cNvPr>
            <p:cNvSpPr/>
            <p:nvPr/>
          </p:nvSpPr>
          <p:spPr>
            <a:xfrm>
              <a:off x="3007982" y="7981873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42">
              <a:extLst>
                <a:ext uri="{FF2B5EF4-FFF2-40B4-BE49-F238E27FC236}">
                  <a16:creationId xmlns:a16="http://schemas.microsoft.com/office/drawing/2014/main" id="{5DBC442B-19E7-44EB-BBE4-FF71B19F783B}"/>
                </a:ext>
              </a:extLst>
            </p:cNvPr>
            <p:cNvSpPr/>
            <p:nvPr/>
          </p:nvSpPr>
          <p:spPr>
            <a:xfrm>
              <a:off x="3007982" y="815498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43">
              <a:extLst>
                <a:ext uri="{FF2B5EF4-FFF2-40B4-BE49-F238E27FC236}">
                  <a16:creationId xmlns:a16="http://schemas.microsoft.com/office/drawing/2014/main" id="{F4813551-3D80-420A-AB21-53BAE1D24BF5}"/>
                </a:ext>
              </a:extLst>
            </p:cNvPr>
            <p:cNvSpPr/>
            <p:nvPr/>
          </p:nvSpPr>
          <p:spPr>
            <a:xfrm>
              <a:off x="3007982" y="815498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44">
              <a:extLst>
                <a:ext uri="{FF2B5EF4-FFF2-40B4-BE49-F238E27FC236}">
                  <a16:creationId xmlns:a16="http://schemas.microsoft.com/office/drawing/2014/main" id="{B9391926-1DB6-41C9-A5EA-9B1549443AA3}"/>
                </a:ext>
              </a:extLst>
            </p:cNvPr>
            <p:cNvSpPr/>
            <p:nvPr/>
          </p:nvSpPr>
          <p:spPr>
            <a:xfrm>
              <a:off x="3007982" y="780873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45">
              <a:extLst>
                <a:ext uri="{FF2B5EF4-FFF2-40B4-BE49-F238E27FC236}">
                  <a16:creationId xmlns:a16="http://schemas.microsoft.com/office/drawing/2014/main" id="{BFAE314E-3A60-4367-8D3E-33FB701CD5EC}"/>
                </a:ext>
              </a:extLst>
            </p:cNvPr>
            <p:cNvSpPr/>
            <p:nvPr/>
          </p:nvSpPr>
          <p:spPr>
            <a:xfrm>
              <a:off x="3007982" y="780873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54">
              <a:extLst>
                <a:ext uri="{FF2B5EF4-FFF2-40B4-BE49-F238E27FC236}">
                  <a16:creationId xmlns:a16="http://schemas.microsoft.com/office/drawing/2014/main" id="{4C65481E-D4BB-453D-ACC6-4FBE937D2DBF}"/>
                </a:ext>
              </a:extLst>
            </p:cNvPr>
            <p:cNvSpPr/>
            <p:nvPr/>
          </p:nvSpPr>
          <p:spPr>
            <a:xfrm>
              <a:off x="3007982" y="763556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55">
              <a:extLst>
                <a:ext uri="{FF2B5EF4-FFF2-40B4-BE49-F238E27FC236}">
                  <a16:creationId xmlns:a16="http://schemas.microsoft.com/office/drawing/2014/main" id="{88D7CAB6-4256-4158-9DA4-56E0D9C69C88}"/>
                </a:ext>
              </a:extLst>
            </p:cNvPr>
            <p:cNvSpPr/>
            <p:nvPr/>
          </p:nvSpPr>
          <p:spPr>
            <a:xfrm>
              <a:off x="3007982" y="763556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56">
              <a:extLst>
                <a:ext uri="{FF2B5EF4-FFF2-40B4-BE49-F238E27FC236}">
                  <a16:creationId xmlns:a16="http://schemas.microsoft.com/office/drawing/2014/main" id="{A3A1CE9B-98AD-47E7-A440-B763DC749DB2}"/>
                </a:ext>
              </a:extLst>
            </p:cNvPr>
            <p:cNvSpPr/>
            <p:nvPr/>
          </p:nvSpPr>
          <p:spPr>
            <a:xfrm>
              <a:off x="3007982" y="746243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801"/>
                  </a:lnTo>
                  <a:lnTo>
                    <a:pt x="77101" y="166801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57">
              <a:extLst>
                <a:ext uri="{FF2B5EF4-FFF2-40B4-BE49-F238E27FC236}">
                  <a16:creationId xmlns:a16="http://schemas.microsoft.com/office/drawing/2014/main" id="{DC209A3A-AB2D-4D5A-9565-019D7A0E2CC1}"/>
                </a:ext>
              </a:extLst>
            </p:cNvPr>
            <p:cNvSpPr/>
            <p:nvPr/>
          </p:nvSpPr>
          <p:spPr>
            <a:xfrm>
              <a:off x="3007982" y="746243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801"/>
                  </a:lnTo>
                  <a:lnTo>
                    <a:pt x="0" y="16680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58">
              <a:extLst>
                <a:ext uri="{FF2B5EF4-FFF2-40B4-BE49-F238E27FC236}">
                  <a16:creationId xmlns:a16="http://schemas.microsoft.com/office/drawing/2014/main" id="{7E43B8C0-7875-4063-833A-40CE36422476}"/>
                </a:ext>
              </a:extLst>
            </p:cNvPr>
            <p:cNvSpPr/>
            <p:nvPr/>
          </p:nvSpPr>
          <p:spPr>
            <a:xfrm>
              <a:off x="3007982" y="728934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59">
              <a:extLst>
                <a:ext uri="{FF2B5EF4-FFF2-40B4-BE49-F238E27FC236}">
                  <a16:creationId xmlns:a16="http://schemas.microsoft.com/office/drawing/2014/main" id="{BC55FC56-9589-4586-BFA6-0F94447511C5}"/>
                </a:ext>
              </a:extLst>
            </p:cNvPr>
            <p:cNvSpPr/>
            <p:nvPr/>
          </p:nvSpPr>
          <p:spPr>
            <a:xfrm>
              <a:off x="3007982" y="728934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60">
              <a:extLst>
                <a:ext uri="{FF2B5EF4-FFF2-40B4-BE49-F238E27FC236}">
                  <a16:creationId xmlns:a16="http://schemas.microsoft.com/office/drawing/2014/main" id="{82341E75-D2E4-464C-9E8A-4F30C9330A61}"/>
                </a:ext>
              </a:extLst>
            </p:cNvPr>
            <p:cNvSpPr/>
            <p:nvPr/>
          </p:nvSpPr>
          <p:spPr>
            <a:xfrm>
              <a:off x="3007982" y="711621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1"/>
                  </a:lnTo>
                  <a:lnTo>
                    <a:pt x="77101" y="166751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61">
              <a:extLst>
                <a:ext uri="{FF2B5EF4-FFF2-40B4-BE49-F238E27FC236}">
                  <a16:creationId xmlns:a16="http://schemas.microsoft.com/office/drawing/2014/main" id="{3E69E3D8-F390-45ED-9208-B3ADAF16320A}"/>
                </a:ext>
              </a:extLst>
            </p:cNvPr>
            <p:cNvSpPr/>
            <p:nvPr/>
          </p:nvSpPr>
          <p:spPr>
            <a:xfrm>
              <a:off x="3007982" y="711621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62">
              <a:extLst>
                <a:ext uri="{FF2B5EF4-FFF2-40B4-BE49-F238E27FC236}">
                  <a16:creationId xmlns:a16="http://schemas.microsoft.com/office/drawing/2014/main" id="{FB7C2384-A191-4719-AAC4-B571F3561880}"/>
                </a:ext>
              </a:extLst>
            </p:cNvPr>
            <p:cNvSpPr/>
            <p:nvPr/>
          </p:nvSpPr>
          <p:spPr>
            <a:xfrm>
              <a:off x="3007982" y="694306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63">
              <a:extLst>
                <a:ext uri="{FF2B5EF4-FFF2-40B4-BE49-F238E27FC236}">
                  <a16:creationId xmlns:a16="http://schemas.microsoft.com/office/drawing/2014/main" id="{3C1BD9B1-AAB7-4646-A31E-AB714CB0C766}"/>
                </a:ext>
              </a:extLst>
            </p:cNvPr>
            <p:cNvSpPr/>
            <p:nvPr/>
          </p:nvSpPr>
          <p:spPr>
            <a:xfrm>
              <a:off x="3007982" y="694306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64">
              <a:extLst>
                <a:ext uri="{FF2B5EF4-FFF2-40B4-BE49-F238E27FC236}">
                  <a16:creationId xmlns:a16="http://schemas.microsoft.com/office/drawing/2014/main" id="{2365F108-9559-4175-B00C-1490A156D4E5}"/>
                </a:ext>
              </a:extLst>
            </p:cNvPr>
            <p:cNvSpPr/>
            <p:nvPr/>
          </p:nvSpPr>
          <p:spPr>
            <a:xfrm>
              <a:off x="3007982" y="676993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65">
              <a:extLst>
                <a:ext uri="{FF2B5EF4-FFF2-40B4-BE49-F238E27FC236}">
                  <a16:creationId xmlns:a16="http://schemas.microsoft.com/office/drawing/2014/main" id="{7D739616-416B-4F74-A5F6-E53571EACEEA}"/>
                </a:ext>
              </a:extLst>
            </p:cNvPr>
            <p:cNvSpPr/>
            <p:nvPr/>
          </p:nvSpPr>
          <p:spPr>
            <a:xfrm>
              <a:off x="3007982" y="676993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67">
              <a:extLst>
                <a:ext uri="{FF2B5EF4-FFF2-40B4-BE49-F238E27FC236}">
                  <a16:creationId xmlns:a16="http://schemas.microsoft.com/office/drawing/2014/main" id="{84AC8183-6692-435E-B55F-58D7104F8AA5}"/>
                </a:ext>
              </a:extLst>
            </p:cNvPr>
            <p:cNvSpPr/>
            <p:nvPr/>
          </p:nvSpPr>
          <p:spPr>
            <a:xfrm>
              <a:off x="2883496" y="5096255"/>
              <a:ext cx="75565" cy="6350"/>
            </a:xfrm>
            <a:custGeom>
              <a:avLst/>
              <a:gdLst/>
              <a:ahLst/>
              <a:cxnLst/>
              <a:rect l="l" t="t" r="r" b="b"/>
              <a:pathLst>
                <a:path w="75564" h="6350">
                  <a:moveTo>
                    <a:pt x="0" y="6337"/>
                  </a:moveTo>
                  <a:lnTo>
                    <a:pt x="74955" y="6337"/>
                  </a:lnTo>
                  <a:lnTo>
                    <a:pt x="74955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69">
              <a:extLst>
                <a:ext uri="{FF2B5EF4-FFF2-40B4-BE49-F238E27FC236}">
                  <a16:creationId xmlns:a16="http://schemas.microsoft.com/office/drawing/2014/main" id="{85E7B524-EFAD-4118-AD0E-07927BE52700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33"/>
                  </a:lnTo>
                  <a:lnTo>
                    <a:pt x="0" y="5133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70">
              <a:extLst>
                <a:ext uri="{FF2B5EF4-FFF2-40B4-BE49-F238E27FC236}">
                  <a16:creationId xmlns:a16="http://schemas.microsoft.com/office/drawing/2014/main" id="{9D6DED50-3B43-422D-8C98-6BEFBC9B22E1}"/>
                </a:ext>
              </a:extLst>
            </p:cNvPr>
            <p:cNvSpPr/>
            <p:nvPr/>
          </p:nvSpPr>
          <p:spPr>
            <a:xfrm>
              <a:off x="2881630" y="510259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71">
              <a:extLst>
                <a:ext uri="{FF2B5EF4-FFF2-40B4-BE49-F238E27FC236}">
                  <a16:creationId xmlns:a16="http://schemas.microsoft.com/office/drawing/2014/main" id="{367BF74D-386F-417A-A191-A2A0F810445D}"/>
                </a:ext>
              </a:extLst>
            </p:cNvPr>
            <p:cNvSpPr/>
            <p:nvPr/>
          </p:nvSpPr>
          <p:spPr>
            <a:xfrm>
              <a:off x="2881630" y="510259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72">
              <a:extLst>
                <a:ext uri="{FF2B5EF4-FFF2-40B4-BE49-F238E27FC236}">
                  <a16:creationId xmlns:a16="http://schemas.microsoft.com/office/drawing/2014/main" id="{C4722C47-997A-4C86-B53E-4762E21EBB80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73">
              <a:extLst>
                <a:ext uri="{FF2B5EF4-FFF2-40B4-BE49-F238E27FC236}">
                  <a16:creationId xmlns:a16="http://schemas.microsoft.com/office/drawing/2014/main" id="{D83919FE-1494-4C11-A287-17A1B59745C8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74">
              <a:extLst>
                <a:ext uri="{FF2B5EF4-FFF2-40B4-BE49-F238E27FC236}">
                  <a16:creationId xmlns:a16="http://schemas.microsoft.com/office/drawing/2014/main" id="{67C1E600-496B-49BE-89B1-FE25959DB4AA}"/>
                </a:ext>
              </a:extLst>
            </p:cNvPr>
            <p:cNvSpPr/>
            <p:nvPr/>
          </p:nvSpPr>
          <p:spPr>
            <a:xfrm>
              <a:off x="2881630" y="521802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75">
              <a:extLst>
                <a:ext uri="{FF2B5EF4-FFF2-40B4-BE49-F238E27FC236}">
                  <a16:creationId xmlns:a16="http://schemas.microsoft.com/office/drawing/2014/main" id="{D7781B9F-2FE1-48A4-89CE-76671F60504B}"/>
                </a:ext>
              </a:extLst>
            </p:cNvPr>
            <p:cNvSpPr/>
            <p:nvPr/>
          </p:nvSpPr>
          <p:spPr>
            <a:xfrm>
              <a:off x="2881630" y="521802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76">
              <a:extLst>
                <a:ext uri="{FF2B5EF4-FFF2-40B4-BE49-F238E27FC236}">
                  <a16:creationId xmlns:a16="http://schemas.microsoft.com/office/drawing/2014/main" id="{2AFDD61C-26CA-4285-80A6-3C642498188A}"/>
                </a:ext>
              </a:extLst>
            </p:cNvPr>
            <p:cNvSpPr/>
            <p:nvPr/>
          </p:nvSpPr>
          <p:spPr>
            <a:xfrm>
              <a:off x="2881630" y="527573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77">
              <a:extLst>
                <a:ext uri="{FF2B5EF4-FFF2-40B4-BE49-F238E27FC236}">
                  <a16:creationId xmlns:a16="http://schemas.microsoft.com/office/drawing/2014/main" id="{0A7ECEF7-B0ED-487F-9E2D-2179FC6A22CA}"/>
                </a:ext>
              </a:extLst>
            </p:cNvPr>
            <p:cNvSpPr/>
            <p:nvPr/>
          </p:nvSpPr>
          <p:spPr>
            <a:xfrm>
              <a:off x="2881630" y="527573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78">
              <a:extLst>
                <a:ext uri="{FF2B5EF4-FFF2-40B4-BE49-F238E27FC236}">
                  <a16:creationId xmlns:a16="http://schemas.microsoft.com/office/drawing/2014/main" id="{AEE82E40-3E9A-4EBF-8580-48C8B4F2EC95}"/>
                </a:ext>
              </a:extLst>
            </p:cNvPr>
            <p:cNvSpPr/>
            <p:nvPr/>
          </p:nvSpPr>
          <p:spPr>
            <a:xfrm>
              <a:off x="2881630" y="533346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79">
              <a:extLst>
                <a:ext uri="{FF2B5EF4-FFF2-40B4-BE49-F238E27FC236}">
                  <a16:creationId xmlns:a16="http://schemas.microsoft.com/office/drawing/2014/main" id="{01599FA8-2D71-4777-9BBC-790C02B51C9C}"/>
                </a:ext>
              </a:extLst>
            </p:cNvPr>
            <p:cNvSpPr/>
            <p:nvPr/>
          </p:nvSpPr>
          <p:spPr>
            <a:xfrm>
              <a:off x="2881630" y="533346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80">
              <a:extLst>
                <a:ext uri="{FF2B5EF4-FFF2-40B4-BE49-F238E27FC236}">
                  <a16:creationId xmlns:a16="http://schemas.microsoft.com/office/drawing/2014/main" id="{51A43C08-BA36-48D0-821C-E254891E0696}"/>
                </a:ext>
              </a:extLst>
            </p:cNvPr>
            <p:cNvSpPr/>
            <p:nvPr/>
          </p:nvSpPr>
          <p:spPr>
            <a:xfrm>
              <a:off x="2881630" y="539117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81">
              <a:extLst>
                <a:ext uri="{FF2B5EF4-FFF2-40B4-BE49-F238E27FC236}">
                  <a16:creationId xmlns:a16="http://schemas.microsoft.com/office/drawing/2014/main" id="{A59CAF87-9737-49C9-B61F-CAA5682246E8}"/>
                </a:ext>
              </a:extLst>
            </p:cNvPr>
            <p:cNvSpPr/>
            <p:nvPr/>
          </p:nvSpPr>
          <p:spPr>
            <a:xfrm>
              <a:off x="2881630" y="539117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82">
              <a:extLst>
                <a:ext uri="{FF2B5EF4-FFF2-40B4-BE49-F238E27FC236}">
                  <a16:creationId xmlns:a16="http://schemas.microsoft.com/office/drawing/2014/main" id="{A8F50DF4-D744-4F26-B2E2-2D52EF3E8899}"/>
                </a:ext>
              </a:extLst>
            </p:cNvPr>
            <p:cNvSpPr/>
            <p:nvPr/>
          </p:nvSpPr>
          <p:spPr>
            <a:xfrm>
              <a:off x="2881630" y="544889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83">
              <a:extLst>
                <a:ext uri="{FF2B5EF4-FFF2-40B4-BE49-F238E27FC236}">
                  <a16:creationId xmlns:a16="http://schemas.microsoft.com/office/drawing/2014/main" id="{EA253687-D895-46AF-8540-36169867F34A}"/>
                </a:ext>
              </a:extLst>
            </p:cNvPr>
            <p:cNvSpPr/>
            <p:nvPr/>
          </p:nvSpPr>
          <p:spPr>
            <a:xfrm>
              <a:off x="2881630" y="544889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84">
              <a:extLst>
                <a:ext uri="{FF2B5EF4-FFF2-40B4-BE49-F238E27FC236}">
                  <a16:creationId xmlns:a16="http://schemas.microsoft.com/office/drawing/2014/main" id="{2771C1AD-A57B-4566-9CDC-0A1CDBB5E709}"/>
                </a:ext>
              </a:extLst>
            </p:cNvPr>
            <p:cNvSpPr/>
            <p:nvPr/>
          </p:nvSpPr>
          <p:spPr>
            <a:xfrm>
              <a:off x="2881630" y="550660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85">
              <a:extLst>
                <a:ext uri="{FF2B5EF4-FFF2-40B4-BE49-F238E27FC236}">
                  <a16:creationId xmlns:a16="http://schemas.microsoft.com/office/drawing/2014/main" id="{6F4F5AA5-C8F0-4435-835E-4B8A1998AAB9}"/>
                </a:ext>
              </a:extLst>
            </p:cNvPr>
            <p:cNvSpPr/>
            <p:nvPr/>
          </p:nvSpPr>
          <p:spPr>
            <a:xfrm>
              <a:off x="2881630" y="550660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86">
              <a:extLst>
                <a:ext uri="{FF2B5EF4-FFF2-40B4-BE49-F238E27FC236}">
                  <a16:creationId xmlns:a16="http://schemas.microsoft.com/office/drawing/2014/main" id="{C9CDEB1E-9D61-481D-BF31-F2D84C16594A}"/>
                </a:ext>
              </a:extLst>
            </p:cNvPr>
            <p:cNvSpPr/>
            <p:nvPr/>
          </p:nvSpPr>
          <p:spPr>
            <a:xfrm>
              <a:off x="2881630" y="55643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84"/>
                  </a:lnTo>
                  <a:lnTo>
                    <a:pt x="77088" y="51384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87">
              <a:extLst>
                <a:ext uri="{FF2B5EF4-FFF2-40B4-BE49-F238E27FC236}">
                  <a16:creationId xmlns:a16="http://schemas.microsoft.com/office/drawing/2014/main" id="{0E3AED67-2B2C-4BE4-9EE4-EC6EE8EF577F}"/>
                </a:ext>
              </a:extLst>
            </p:cNvPr>
            <p:cNvSpPr/>
            <p:nvPr/>
          </p:nvSpPr>
          <p:spPr>
            <a:xfrm>
              <a:off x="2881630" y="55643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88">
              <a:extLst>
                <a:ext uri="{FF2B5EF4-FFF2-40B4-BE49-F238E27FC236}">
                  <a16:creationId xmlns:a16="http://schemas.microsoft.com/office/drawing/2014/main" id="{357FB97F-8B96-42DE-B2E1-8676D8A6A2BA}"/>
                </a:ext>
              </a:extLst>
            </p:cNvPr>
            <p:cNvSpPr/>
            <p:nvPr/>
          </p:nvSpPr>
          <p:spPr>
            <a:xfrm>
              <a:off x="2881630" y="562204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89">
              <a:extLst>
                <a:ext uri="{FF2B5EF4-FFF2-40B4-BE49-F238E27FC236}">
                  <a16:creationId xmlns:a16="http://schemas.microsoft.com/office/drawing/2014/main" id="{6CDCB567-3C56-43B5-B27D-9F3862E6BCAE}"/>
                </a:ext>
              </a:extLst>
            </p:cNvPr>
            <p:cNvSpPr/>
            <p:nvPr/>
          </p:nvSpPr>
          <p:spPr>
            <a:xfrm>
              <a:off x="2881630" y="562204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90">
              <a:extLst>
                <a:ext uri="{FF2B5EF4-FFF2-40B4-BE49-F238E27FC236}">
                  <a16:creationId xmlns:a16="http://schemas.microsoft.com/office/drawing/2014/main" id="{813FF857-2142-43B8-9C4D-80883FC20523}"/>
                </a:ext>
              </a:extLst>
            </p:cNvPr>
            <p:cNvSpPr/>
            <p:nvPr/>
          </p:nvSpPr>
          <p:spPr>
            <a:xfrm>
              <a:off x="2881630" y="5679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91">
              <a:extLst>
                <a:ext uri="{FF2B5EF4-FFF2-40B4-BE49-F238E27FC236}">
                  <a16:creationId xmlns:a16="http://schemas.microsoft.com/office/drawing/2014/main" id="{9EBCB5D5-AAD1-4E56-98E8-8B336453312D}"/>
                </a:ext>
              </a:extLst>
            </p:cNvPr>
            <p:cNvSpPr/>
            <p:nvPr/>
          </p:nvSpPr>
          <p:spPr>
            <a:xfrm>
              <a:off x="2881630" y="5679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92">
              <a:extLst>
                <a:ext uri="{FF2B5EF4-FFF2-40B4-BE49-F238E27FC236}">
                  <a16:creationId xmlns:a16="http://schemas.microsoft.com/office/drawing/2014/main" id="{0180D52F-AB28-4842-92D3-5E25B79269AC}"/>
                </a:ext>
              </a:extLst>
            </p:cNvPr>
            <p:cNvSpPr/>
            <p:nvPr/>
          </p:nvSpPr>
          <p:spPr>
            <a:xfrm>
              <a:off x="2881630" y="573747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93">
              <a:extLst>
                <a:ext uri="{FF2B5EF4-FFF2-40B4-BE49-F238E27FC236}">
                  <a16:creationId xmlns:a16="http://schemas.microsoft.com/office/drawing/2014/main" id="{4D67A413-A568-46E8-8F12-AF0891485769}"/>
                </a:ext>
              </a:extLst>
            </p:cNvPr>
            <p:cNvSpPr/>
            <p:nvPr/>
          </p:nvSpPr>
          <p:spPr>
            <a:xfrm>
              <a:off x="2881630" y="573747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94">
              <a:extLst>
                <a:ext uri="{FF2B5EF4-FFF2-40B4-BE49-F238E27FC236}">
                  <a16:creationId xmlns:a16="http://schemas.microsoft.com/office/drawing/2014/main" id="{452355B3-2B36-452D-A4C6-90663500CAE7}"/>
                </a:ext>
              </a:extLst>
            </p:cNvPr>
            <p:cNvSpPr/>
            <p:nvPr/>
          </p:nvSpPr>
          <p:spPr>
            <a:xfrm>
              <a:off x="2881630" y="579518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95">
              <a:extLst>
                <a:ext uri="{FF2B5EF4-FFF2-40B4-BE49-F238E27FC236}">
                  <a16:creationId xmlns:a16="http://schemas.microsoft.com/office/drawing/2014/main" id="{03DCFC2E-E84C-4B16-9C43-FCF12BA4B092}"/>
                </a:ext>
              </a:extLst>
            </p:cNvPr>
            <p:cNvSpPr/>
            <p:nvPr/>
          </p:nvSpPr>
          <p:spPr>
            <a:xfrm>
              <a:off x="2881630" y="579518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96">
              <a:extLst>
                <a:ext uri="{FF2B5EF4-FFF2-40B4-BE49-F238E27FC236}">
                  <a16:creationId xmlns:a16="http://schemas.microsoft.com/office/drawing/2014/main" id="{FA0EBE8D-FCA5-44FA-BF33-1BF5319DC553}"/>
                </a:ext>
              </a:extLst>
            </p:cNvPr>
            <p:cNvSpPr/>
            <p:nvPr/>
          </p:nvSpPr>
          <p:spPr>
            <a:xfrm>
              <a:off x="2881630" y="585290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97">
              <a:extLst>
                <a:ext uri="{FF2B5EF4-FFF2-40B4-BE49-F238E27FC236}">
                  <a16:creationId xmlns:a16="http://schemas.microsoft.com/office/drawing/2014/main" id="{949C4460-CBC0-49A5-A0D3-F18A92BC56EE}"/>
                </a:ext>
              </a:extLst>
            </p:cNvPr>
            <p:cNvSpPr/>
            <p:nvPr/>
          </p:nvSpPr>
          <p:spPr>
            <a:xfrm>
              <a:off x="2881630" y="585290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98">
              <a:extLst>
                <a:ext uri="{FF2B5EF4-FFF2-40B4-BE49-F238E27FC236}">
                  <a16:creationId xmlns:a16="http://schemas.microsoft.com/office/drawing/2014/main" id="{ECF40D73-3A0E-4B5D-A0B7-D8E37275CB91}"/>
                </a:ext>
              </a:extLst>
            </p:cNvPr>
            <p:cNvSpPr/>
            <p:nvPr/>
          </p:nvSpPr>
          <p:spPr>
            <a:xfrm>
              <a:off x="2881630" y="591061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99">
              <a:extLst>
                <a:ext uri="{FF2B5EF4-FFF2-40B4-BE49-F238E27FC236}">
                  <a16:creationId xmlns:a16="http://schemas.microsoft.com/office/drawing/2014/main" id="{E9B6583D-0E95-48E6-A1B4-F422C4D91DC4}"/>
                </a:ext>
              </a:extLst>
            </p:cNvPr>
            <p:cNvSpPr/>
            <p:nvPr/>
          </p:nvSpPr>
          <p:spPr>
            <a:xfrm>
              <a:off x="2881630" y="591061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00">
              <a:extLst>
                <a:ext uri="{FF2B5EF4-FFF2-40B4-BE49-F238E27FC236}">
                  <a16:creationId xmlns:a16="http://schemas.microsoft.com/office/drawing/2014/main" id="{D646EC79-35B6-4CCF-A806-9F3A7C447164}"/>
                </a:ext>
              </a:extLst>
            </p:cNvPr>
            <p:cNvSpPr/>
            <p:nvPr/>
          </p:nvSpPr>
          <p:spPr>
            <a:xfrm>
              <a:off x="2881630" y="596833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01">
              <a:extLst>
                <a:ext uri="{FF2B5EF4-FFF2-40B4-BE49-F238E27FC236}">
                  <a16:creationId xmlns:a16="http://schemas.microsoft.com/office/drawing/2014/main" id="{1556C03E-2AEF-4A35-A605-4655A47111B7}"/>
                </a:ext>
              </a:extLst>
            </p:cNvPr>
            <p:cNvSpPr/>
            <p:nvPr/>
          </p:nvSpPr>
          <p:spPr>
            <a:xfrm>
              <a:off x="2881630" y="596833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02">
              <a:extLst>
                <a:ext uri="{FF2B5EF4-FFF2-40B4-BE49-F238E27FC236}">
                  <a16:creationId xmlns:a16="http://schemas.microsoft.com/office/drawing/2014/main" id="{3CF0A562-F71D-489D-9798-C51520CAA453}"/>
                </a:ext>
              </a:extLst>
            </p:cNvPr>
            <p:cNvSpPr/>
            <p:nvPr/>
          </p:nvSpPr>
          <p:spPr>
            <a:xfrm>
              <a:off x="2881630" y="6026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03">
              <a:extLst>
                <a:ext uri="{FF2B5EF4-FFF2-40B4-BE49-F238E27FC236}">
                  <a16:creationId xmlns:a16="http://schemas.microsoft.com/office/drawing/2014/main" id="{069ED771-ED86-42B3-96A7-4BA40D3C0180}"/>
                </a:ext>
              </a:extLst>
            </p:cNvPr>
            <p:cNvSpPr/>
            <p:nvPr/>
          </p:nvSpPr>
          <p:spPr>
            <a:xfrm>
              <a:off x="2881630" y="6026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04">
              <a:extLst>
                <a:ext uri="{FF2B5EF4-FFF2-40B4-BE49-F238E27FC236}">
                  <a16:creationId xmlns:a16="http://schemas.microsoft.com/office/drawing/2014/main" id="{2BE4E3B7-5058-4472-9B1C-92CF25CEE148}"/>
                </a:ext>
              </a:extLst>
            </p:cNvPr>
            <p:cNvSpPr/>
            <p:nvPr/>
          </p:nvSpPr>
          <p:spPr>
            <a:xfrm>
              <a:off x="2881630" y="608375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05">
              <a:extLst>
                <a:ext uri="{FF2B5EF4-FFF2-40B4-BE49-F238E27FC236}">
                  <a16:creationId xmlns:a16="http://schemas.microsoft.com/office/drawing/2014/main" id="{6B1D42AF-E9B8-4457-B514-A137DA9EBCB2}"/>
                </a:ext>
              </a:extLst>
            </p:cNvPr>
            <p:cNvSpPr/>
            <p:nvPr/>
          </p:nvSpPr>
          <p:spPr>
            <a:xfrm>
              <a:off x="2881630" y="608375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06">
              <a:extLst>
                <a:ext uri="{FF2B5EF4-FFF2-40B4-BE49-F238E27FC236}">
                  <a16:creationId xmlns:a16="http://schemas.microsoft.com/office/drawing/2014/main" id="{6DB176D8-565B-4BF5-A83D-D6D5BB36E461}"/>
                </a:ext>
              </a:extLst>
            </p:cNvPr>
            <p:cNvSpPr/>
            <p:nvPr/>
          </p:nvSpPr>
          <p:spPr>
            <a:xfrm>
              <a:off x="2881630" y="614146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84"/>
                  </a:lnTo>
                  <a:lnTo>
                    <a:pt x="77088" y="51384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07">
              <a:extLst>
                <a:ext uri="{FF2B5EF4-FFF2-40B4-BE49-F238E27FC236}">
                  <a16:creationId xmlns:a16="http://schemas.microsoft.com/office/drawing/2014/main" id="{07F2FCAB-CF21-4F7E-AE62-4E9C50883671}"/>
                </a:ext>
              </a:extLst>
            </p:cNvPr>
            <p:cNvSpPr/>
            <p:nvPr/>
          </p:nvSpPr>
          <p:spPr>
            <a:xfrm>
              <a:off x="2881630" y="614146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08">
              <a:extLst>
                <a:ext uri="{FF2B5EF4-FFF2-40B4-BE49-F238E27FC236}">
                  <a16:creationId xmlns:a16="http://schemas.microsoft.com/office/drawing/2014/main" id="{9115C050-DF4C-4684-AC1F-4ADDC2E36348}"/>
                </a:ext>
              </a:extLst>
            </p:cNvPr>
            <p:cNvSpPr/>
            <p:nvPr/>
          </p:nvSpPr>
          <p:spPr>
            <a:xfrm>
              <a:off x="2881630" y="619917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09">
              <a:extLst>
                <a:ext uri="{FF2B5EF4-FFF2-40B4-BE49-F238E27FC236}">
                  <a16:creationId xmlns:a16="http://schemas.microsoft.com/office/drawing/2014/main" id="{EDBCFD41-1AEA-4D10-9DCF-01ADD5396297}"/>
                </a:ext>
              </a:extLst>
            </p:cNvPr>
            <p:cNvSpPr/>
            <p:nvPr/>
          </p:nvSpPr>
          <p:spPr>
            <a:xfrm>
              <a:off x="2881630" y="619917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10">
              <a:extLst>
                <a:ext uri="{FF2B5EF4-FFF2-40B4-BE49-F238E27FC236}">
                  <a16:creationId xmlns:a16="http://schemas.microsoft.com/office/drawing/2014/main" id="{8EA757BF-FF83-4E87-9C1A-FB5DCC88DF5B}"/>
                </a:ext>
              </a:extLst>
            </p:cNvPr>
            <p:cNvSpPr/>
            <p:nvPr/>
          </p:nvSpPr>
          <p:spPr>
            <a:xfrm>
              <a:off x="2881630" y="625690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11">
              <a:extLst>
                <a:ext uri="{FF2B5EF4-FFF2-40B4-BE49-F238E27FC236}">
                  <a16:creationId xmlns:a16="http://schemas.microsoft.com/office/drawing/2014/main" id="{362F6935-4D72-46B9-B304-AAEB26F1C4A4}"/>
                </a:ext>
              </a:extLst>
            </p:cNvPr>
            <p:cNvSpPr/>
            <p:nvPr/>
          </p:nvSpPr>
          <p:spPr>
            <a:xfrm>
              <a:off x="2881630" y="625690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12">
              <a:extLst>
                <a:ext uri="{FF2B5EF4-FFF2-40B4-BE49-F238E27FC236}">
                  <a16:creationId xmlns:a16="http://schemas.microsoft.com/office/drawing/2014/main" id="{C30BF63D-258B-4FA5-913E-AB36CAE53768}"/>
                </a:ext>
              </a:extLst>
            </p:cNvPr>
            <p:cNvSpPr/>
            <p:nvPr/>
          </p:nvSpPr>
          <p:spPr>
            <a:xfrm>
              <a:off x="2881630" y="6314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33"/>
                  </a:lnTo>
                  <a:lnTo>
                    <a:pt x="77088" y="51333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13">
              <a:extLst>
                <a:ext uri="{FF2B5EF4-FFF2-40B4-BE49-F238E27FC236}">
                  <a16:creationId xmlns:a16="http://schemas.microsoft.com/office/drawing/2014/main" id="{0126B663-57C3-4F02-8A8D-F6ED7D4FD54E}"/>
                </a:ext>
              </a:extLst>
            </p:cNvPr>
            <p:cNvSpPr/>
            <p:nvPr/>
          </p:nvSpPr>
          <p:spPr>
            <a:xfrm>
              <a:off x="2881630" y="6314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14">
              <a:extLst>
                <a:ext uri="{FF2B5EF4-FFF2-40B4-BE49-F238E27FC236}">
                  <a16:creationId xmlns:a16="http://schemas.microsoft.com/office/drawing/2014/main" id="{928F0A9A-35C3-4184-9DC9-00A15FDE5CCE}"/>
                </a:ext>
              </a:extLst>
            </p:cNvPr>
            <p:cNvSpPr/>
            <p:nvPr/>
          </p:nvSpPr>
          <p:spPr>
            <a:xfrm>
              <a:off x="2881630" y="637235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15">
              <a:extLst>
                <a:ext uri="{FF2B5EF4-FFF2-40B4-BE49-F238E27FC236}">
                  <a16:creationId xmlns:a16="http://schemas.microsoft.com/office/drawing/2014/main" id="{6AD797C1-DAF2-4507-8F41-EB1C7FECCA92}"/>
                </a:ext>
              </a:extLst>
            </p:cNvPr>
            <p:cNvSpPr/>
            <p:nvPr/>
          </p:nvSpPr>
          <p:spPr>
            <a:xfrm>
              <a:off x="2881630" y="637235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116">
              <a:extLst>
                <a:ext uri="{FF2B5EF4-FFF2-40B4-BE49-F238E27FC236}">
                  <a16:creationId xmlns:a16="http://schemas.microsoft.com/office/drawing/2014/main" id="{AD7074A2-CBD3-407F-B067-413F37E14B50}"/>
                </a:ext>
              </a:extLst>
            </p:cNvPr>
            <p:cNvSpPr/>
            <p:nvPr/>
          </p:nvSpPr>
          <p:spPr>
            <a:xfrm>
              <a:off x="2881630" y="64300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17">
              <a:extLst>
                <a:ext uri="{FF2B5EF4-FFF2-40B4-BE49-F238E27FC236}">
                  <a16:creationId xmlns:a16="http://schemas.microsoft.com/office/drawing/2014/main" id="{97485A55-02B5-49D2-85BC-27EE6F3A342A}"/>
                </a:ext>
              </a:extLst>
            </p:cNvPr>
            <p:cNvSpPr/>
            <p:nvPr/>
          </p:nvSpPr>
          <p:spPr>
            <a:xfrm>
              <a:off x="2881630" y="64300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118">
              <a:extLst>
                <a:ext uri="{FF2B5EF4-FFF2-40B4-BE49-F238E27FC236}">
                  <a16:creationId xmlns:a16="http://schemas.microsoft.com/office/drawing/2014/main" id="{6C8AC35F-E4CC-4932-8DAA-774BD9E7A1A4}"/>
                </a:ext>
              </a:extLst>
            </p:cNvPr>
            <p:cNvSpPr/>
            <p:nvPr/>
          </p:nvSpPr>
          <p:spPr>
            <a:xfrm>
              <a:off x="2881630" y="648774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119">
              <a:extLst>
                <a:ext uri="{FF2B5EF4-FFF2-40B4-BE49-F238E27FC236}">
                  <a16:creationId xmlns:a16="http://schemas.microsoft.com/office/drawing/2014/main" id="{FC7AB45E-0E2C-4CF5-B7BA-C53058FAC040}"/>
                </a:ext>
              </a:extLst>
            </p:cNvPr>
            <p:cNvSpPr/>
            <p:nvPr/>
          </p:nvSpPr>
          <p:spPr>
            <a:xfrm>
              <a:off x="2881630" y="648774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120">
              <a:extLst>
                <a:ext uri="{FF2B5EF4-FFF2-40B4-BE49-F238E27FC236}">
                  <a16:creationId xmlns:a16="http://schemas.microsoft.com/office/drawing/2014/main" id="{61A0C348-1F48-4666-8159-56F2BB49BDC6}"/>
                </a:ext>
              </a:extLst>
            </p:cNvPr>
            <p:cNvSpPr/>
            <p:nvPr/>
          </p:nvSpPr>
          <p:spPr>
            <a:xfrm>
              <a:off x="2881630" y="654549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21">
              <a:extLst>
                <a:ext uri="{FF2B5EF4-FFF2-40B4-BE49-F238E27FC236}">
                  <a16:creationId xmlns:a16="http://schemas.microsoft.com/office/drawing/2014/main" id="{BF1DFB6D-4DB2-4E48-8713-D23A72F70605}"/>
                </a:ext>
              </a:extLst>
            </p:cNvPr>
            <p:cNvSpPr/>
            <p:nvPr/>
          </p:nvSpPr>
          <p:spPr>
            <a:xfrm>
              <a:off x="2881630" y="654549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122">
              <a:extLst>
                <a:ext uri="{FF2B5EF4-FFF2-40B4-BE49-F238E27FC236}">
                  <a16:creationId xmlns:a16="http://schemas.microsoft.com/office/drawing/2014/main" id="{A9801DF9-3E77-462D-A08A-D9864C5F0DAD}"/>
                </a:ext>
              </a:extLst>
            </p:cNvPr>
            <p:cNvSpPr/>
            <p:nvPr/>
          </p:nvSpPr>
          <p:spPr>
            <a:xfrm>
              <a:off x="2881630" y="66032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07"/>
                  </a:lnTo>
                  <a:lnTo>
                    <a:pt x="77088" y="51307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123">
              <a:extLst>
                <a:ext uri="{FF2B5EF4-FFF2-40B4-BE49-F238E27FC236}">
                  <a16:creationId xmlns:a16="http://schemas.microsoft.com/office/drawing/2014/main" id="{A2B94806-A33D-4D5A-824E-F1BD7B43E3D2}"/>
                </a:ext>
              </a:extLst>
            </p:cNvPr>
            <p:cNvSpPr/>
            <p:nvPr/>
          </p:nvSpPr>
          <p:spPr>
            <a:xfrm>
              <a:off x="2881630" y="66032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07"/>
                  </a:lnTo>
                  <a:lnTo>
                    <a:pt x="0" y="513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124">
              <a:extLst>
                <a:ext uri="{FF2B5EF4-FFF2-40B4-BE49-F238E27FC236}">
                  <a16:creationId xmlns:a16="http://schemas.microsoft.com/office/drawing/2014/main" id="{8E927996-9D80-4065-83FD-70A55F602850}"/>
                </a:ext>
              </a:extLst>
            </p:cNvPr>
            <p:cNvSpPr/>
            <p:nvPr/>
          </p:nvSpPr>
          <p:spPr>
            <a:xfrm>
              <a:off x="2881630" y="666092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125">
              <a:extLst>
                <a:ext uri="{FF2B5EF4-FFF2-40B4-BE49-F238E27FC236}">
                  <a16:creationId xmlns:a16="http://schemas.microsoft.com/office/drawing/2014/main" id="{BED81851-1FF1-4C01-B740-E653BE062A9E}"/>
                </a:ext>
              </a:extLst>
            </p:cNvPr>
            <p:cNvSpPr/>
            <p:nvPr/>
          </p:nvSpPr>
          <p:spPr>
            <a:xfrm>
              <a:off x="2881630" y="666092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126">
              <a:extLst>
                <a:ext uri="{FF2B5EF4-FFF2-40B4-BE49-F238E27FC236}">
                  <a16:creationId xmlns:a16="http://schemas.microsoft.com/office/drawing/2014/main" id="{CF911777-5D20-4DE5-90B8-FF26D73FFEFE}"/>
                </a:ext>
              </a:extLst>
            </p:cNvPr>
            <p:cNvSpPr/>
            <p:nvPr/>
          </p:nvSpPr>
          <p:spPr>
            <a:xfrm>
              <a:off x="2881630" y="6718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127">
              <a:extLst>
                <a:ext uri="{FF2B5EF4-FFF2-40B4-BE49-F238E27FC236}">
                  <a16:creationId xmlns:a16="http://schemas.microsoft.com/office/drawing/2014/main" id="{6D9FB7E1-C5F5-45E1-9219-37304AD73B7A}"/>
                </a:ext>
              </a:extLst>
            </p:cNvPr>
            <p:cNvSpPr/>
            <p:nvPr/>
          </p:nvSpPr>
          <p:spPr>
            <a:xfrm>
              <a:off x="2881630" y="6718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128">
              <a:extLst>
                <a:ext uri="{FF2B5EF4-FFF2-40B4-BE49-F238E27FC236}">
                  <a16:creationId xmlns:a16="http://schemas.microsoft.com/office/drawing/2014/main" id="{3AC7A4DF-204D-4F07-A247-8CFDE86C574A}"/>
                </a:ext>
              </a:extLst>
            </p:cNvPr>
            <p:cNvSpPr/>
            <p:nvPr/>
          </p:nvSpPr>
          <p:spPr>
            <a:xfrm>
              <a:off x="2881630" y="67763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129">
              <a:extLst>
                <a:ext uri="{FF2B5EF4-FFF2-40B4-BE49-F238E27FC236}">
                  <a16:creationId xmlns:a16="http://schemas.microsoft.com/office/drawing/2014/main" id="{F1C047F5-D2FE-4DA4-8D5D-10458A241403}"/>
                </a:ext>
              </a:extLst>
            </p:cNvPr>
            <p:cNvSpPr/>
            <p:nvPr/>
          </p:nvSpPr>
          <p:spPr>
            <a:xfrm>
              <a:off x="2881630" y="67763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130">
              <a:extLst>
                <a:ext uri="{FF2B5EF4-FFF2-40B4-BE49-F238E27FC236}">
                  <a16:creationId xmlns:a16="http://schemas.microsoft.com/office/drawing/2014/main" id="{1E9ADA2B-763E-4F82-BB88-3EC0EA8EF72C}"/>
                </a:ext>
              </a:extLst>
            </p:cNvPr>
            <p:cNvSpPr/>
            <p:nvPr/>
          </p:nvSpPr>
          <p:spPr>
            <a:xfrm>
              <a:off x="2881630" y="6834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131">
              <a:extLst>
                <a:ext uri="{FF2B5EF4-FFF2-40B4-BE49-F238E27FC236}">
                  <a16:creationId xmlns:a16="http://schemas.microsoft.com/office/drawing/2014/main" id="{B70B6E93-C639-4630-9E44-9C405F5E0C6C}"/>
                </a:ext>
              </a:extLst>
            </p:cNvPr>
            <p:cNvSpPr/>
            <p:nvPr/>
          </p:nvSpPr>
          <p:spPr>
            <a:xfrm>
              <a:off x="2881630" y="6834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132">
              <a:extLst>
                <a:ext uri="{FF2B5EF4-FFF2-40B4-BE49-F238E27FC236}">
                  <a16:creationId xmlns:a16="http://schemas.microsoft.com/office/drawing/2014/main" id="{46ED1D1C-A192-4DC0-8203-E173C46C87AC}"/>
                </a:ext>
              </a:extLst>
            </p:cNvPr>
            <p:cNvSpPr/>
            <p:nvPr/>
          </p:nvSpPr>
          <p:spPr>
            <a:xfrm>
              <a:off x="2881630" y="689178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133">
              <a:extLst>
                <a:ext uri="{FF2B5EF4-FFF2-40B4-BE49-F238E27FC236}">
                  <a16:creationId xmlns:a16="http://schemas.microsoft.com/office/drawing/2014/main" id="{4A3548AE-AB4B-4846-AF6A-47E403395148}"/>
                </a:ext>
              </a:extLst>
            </p:cNvPr>
            <p:cNvSpPr/>
            <p:nvPr/>
          </p:nvSpPr>
          <p:spPr>
            <a:xfrm>
              <a:off x="2881630" y="689178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134">
              <a:extLst>
                <a:ext uri="{FF2B5EF4-FFF2-40B4-BE49-F238E27FC236}">
                  <a16:creationId xmlns:a16="http://schemas.microsoft.com/office/drawing/2014/main" id="{4AB910DD-7C97-4F9A-A3BE-DA4142CC4FCE}"/>
                </a:ext>
              </a:extLst>
            </p:cNvPr>
            <p:cNvSpPr/>
            <p:nvPr/>
          </p:nvSpPr>
          <p:spPr>
            <a:xfrm>
              <a:off x="2881630" y="694950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135">
              <a:extLst>
                <a:ext uri="{FF2B5EF4-FFF2-40B4-BE49-F238E27FC236}">
                  <a16:creationId xmlns:a16="http://schemas.microsoft.com/office/drawing/2014/main" id="{731D76E5-7B9F-4E5B-A286-9CA113B191E7}"/>
                </a:ext>
              </a:extLst>
            </p:cNvPr>
            <p:cNvSpPr/>
            <p:nvPr/>
          </p:nvSpPr>
          <p:spPr>
            <a:xfrm>
              <a:off x="2881630" y="694950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136">
              <a:extLst>
                <a:ext uri="{FF2B5EF4-FFF2-40B4-BE49-F238E27FC236}">
                  <a16:creationId xmlns:a16="http://schemas.microsoft.com/office/drawing/2014/main" id="{AA4408A3-28F9-4A6C-81B4-B8D27BFF9319}"/>
                </a:ext>
              </a:extLst>
            </p:cNvPr>
            <p:cNvSpPr/>
            <p:nvPr/>
          </p:nvSpPr>
          <p:spPr>
            <a:xfrm>
              <a:off x="2881630" y="700721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137">
              <a:extLst>
                <a:ext uri="{FF2B5EF4-FFF2-40B4-BE49-F238E27FC236}">
                  <a16:creationId xmlns:a16="http://schemas.microsoft.com/office/drawing/2014/main" id="{1F2ED7C7-4445-4586-AB5F-7152B15A6A6B}"/>
                </a:ext>
              </a:extLst>
            </p:cNvPr>
            <p:cNvSpPr/>
            <p:nvPr/>
          </p:nvSpPr>
          <p:spPr>
            <a:xfrm>
              <a:off x="2881630" y="700721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38">
              <a:extLst>
                <a:ext uri="{FF2B5EF4-FFF2-40B4-BE49-F238E27FC236}">
                  <a16:creationId xmlns:a16="http://schemas.microsoft.com/office/drawing/2014/main" id="{617A4DA1-05B5-4544-A37D-2360EDBE3289}"/>
                </a:ext>
              </a:extLst>
            </p:cNvPr>
            <p:cNvSpPr/>
            <p:nvPr/>
          </p:nvSpPr>
          <p:spPr>
            <a:xfrm>
              <a:off x="2881630" y="706493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139">
              <a:extLst>
                <a:ext uri="{FF2B5EF4-FFF2-40B4-BE49-F238E27FC236}">
                  <a16:creationId xmlns:a16="http://schemas.microsoft.com/office/drawing/2014/main" id="{224954BB-6553-4E50-86AB-3A7114D4DC3C}"/>
                </a:ext>
              </a:extLst>
            </p:cNvPr>
            <p:cNvSpPr/>
            <p:nvPr/>
          </p:nvSpPr>
          <p:spPr>
            <a:xfrm>
              <a:off x="2881630" y="706493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140">
              <a:extLst>
                <a:ext uri="{FF2B5EF4-FFF2-40B4-BE49-F238E27FC236}">
                  <a16:creationId xmlns:a16="http://schemas.microsoft.com/office/drawing/2014/main" id="{F1BF8A4E-3D55-491F-8598-9144E282E7B6}"/>
                </a:ext>
              </a:extLst>
            </p:cNvPr>
            <p:cNvSpPr/>
            <p:nvPr/>
          </p:nvSpPr>
          <p:spPr>
            <a:xfrm>
              <a:off x="2881630" y="712264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141">
              <a:extLst>
                <a:ext uri="{FF2B5EF4-FFF2-40B4-BE49-F238E27FC236}">
                  <a16:creationId xmlns:a16="http://schemas.microsoft.com/office/drawing/2014/main" id="{8786AAF6-B769-4320-A598-BC49D49DFF70}"/>
                </a:ext>
              </a:extLst>
            </p:cNvPr>
            <p:cNvSpPr/>
            <p:nvPr/>
          </p:nvSpPr>
          <p:spPr>
            <a:xfrm>
              <a:off x="2881630" y="712264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142">
              <a:extLst>
                <a:ext uri="{FF2B5EF4-FFF2-40B4-BE49-F238E27FC236}">
                  <a16:creationId xmlns:a16="http://schemas.microsoft.com/office/drawing/2014/main" id="{98C66C15-09C6-4D25-A3D2-A07CF6EF7C1C}"/>
                </a:ext>
              </a:extLst>
            </p:cNvPr>
            <p:cNvSpPr/>
            <p:nvPr/>
          </p:nvSpPr>
          <p:spPr>
            <a:xfrm>
              <a:off x="2881630" y="718038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143">
              <a:extLst>
                <a:ext uri="{FF2B5EF4-FFF2-40B4-BE49-F238E27FC236}">
                  <a16:creationId xmlns:a16="http://schemas.microsoft.com/office/drawing/2014/main" id="{0AC75554-C0A0-4F84-B997-9DD3D19823EA}"/>
                </a:ext>
              </a:extLst>
            </p:cNvPr>
            <p:cNvSpPr/>
            <p:nvPr/>
          </p:nvSpPr>
          <p:spPr>
            <a:xfrm>
              <a:off x="2881630" y="718038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144">
              <a:extLst>
                <a:ext uri="{FF2B5EF4-FFF2-40B4-BE49-F238E27FC236}">
                  <a16:creationId xmlns:a16="http://schemas.microsoft.com/office/drawing/2014/main" id="{48D61577-FBD5-4351-BC1E-F369812E3721}"/>
                </a:ext>
              </a:extLst>
            </p:cNvPr>
            <p:cNvSpPr/>
            <p:nvPr/>
          </p:nvSpPr>
          <p:spPr>
            <a:xfrm>
              <a:off x="2881630" y="723807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145">
              <a:extLst>
                <a:ext uri="{FF2B5EF4-FFF2-40B4-BE49-F238E27FC236}">
                  <a16:creationId xmlns:a16="http://schemas.microsoft.com/office/drawing/2014/main" id="{2DC43A4A-B8A8-4C5B-B230-4480CF738386}"/>
                </a:ext>
              </a:extLst>
            </p:cNvPr>
            <p:cNvSpPr/>
            <p:nvPr/>
          </p:nvSpPr>
          <p:spPr>
            <a:xfrm>
              <a:off x="2881630" y="723807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146">
              <a:extLst>
                <a:ext uri="{FF2B5EF4-FFF2-40B4-BE49-F238E27FC236}">
                  <a16:creationId xmlns:a16="http://schemas.microsoft.com/office/drawing/2014/main" id="{FAAFFE13-E277-4E45-82C0-6067F51C4E40}"/>
                </a:ext>
              </a:extLst>
            </p:cNvPr>
            <p:cNvSpPr/>
            <p:nvPr/>
          </p:nvSpPr>
          <p:spPr>
            <a:xfrm>
              <a:off x="2881630" y="7295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147">
              <a:extLst>
                <a:ext uri="{FF2B5EF4-FFF2-40B4-BE49-F238E27FC236}">
                  <a16:creationId xmlns:a16="http://schemas.microsoft.com/office/drawing/2014/main" id="{84811010-B864-423C-9163-BBC563157E3D}"/>
                </a:ext>
              </a:extLst>
            </p:cNvPr>
            <p:cNvSpPr/>
            <p:nvPr/>
          </p:nvSpPr>
          <p:spPr>
            <a:xfrm>
              <a:off x="2881630" y="7295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148">
              <a:extLst>
                <a:ext uri="{FF2B5EF4-FFF2-40B4-BE49-F238E27FC236}">
                  <a16:creationId xmlns:a16="http://schemas.microsoft.com/office/drawing/2014/main" id="{0E74A1C8-0469-483F-A3BE-DC2464B0C9A1}"/>
                </a:ext>
              </a:extLst>
            </p:cNvPr>
            <p:cNvSpPr/>
            <p:nvPr/>
          </p:nvSpPr>
          <p:spPr>
            <a:xfrm>
              <a:off x="2881630" y="735347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149">
              <a:extLst>
                <a:ext uri="{FF2B5EF4-FFF2-40B4-BE49-F238E27FC236}">
                  <a16:creationId xmlns:a16="http://schemas.microsoft.com/office/drawing/2014/main" id="{68230AE4-4576-4E05-8455-43A028BCF09B}"/>
                </a:ext>
              </a:extLst>
            </p:cNvPr>
            <p:cNvSpPr/>
            <p:nvPr/>
          </p:nvSpPr>
          <p:spPr>
            <a:xfrm>
              <a:off x="2881630" y="735347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150">
              <a:extLst>
                <a:ext uri="{FF2B5EF4-FFF2-40B4-BE49-F238E27FC236}">
                  <a16:creationId xmlns:a16="http://schemas.microsoft.com/office/drawing/2014/main" id="{D5C4FB27-9199-46E9-8E5D-64CF702D8D60}"/>
                </a:ext>
              </a:extLst>
            </p:cNvPr>
            <p:cNvSpPr/>
            <p:nvPr/>
          </p:nvSpPr>
          <p:spPr>
            <a:xfrm>
              <a:off x="2881630" y="741121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151">
              <a:extLst>
                <a:ext uri="{FF2B5EF4-FFF2-40B4-BE49-F238E27FC236}">
                  <a16:creationId xmlns:a16="http://schemas.microsoft.com/office/drawing/2014/main" id="{E841D403-0BA4-48C6-9E7E-372EF334D6AD}"/>
                </a:ext>
              </a:extLst>
            </p:cNvPr>
            <p:cNvSpPr/>
            <p:nvPr/>
          </p:nvSpPr>
          <p:spPr>
            <a:xfrm>
              <a:off x="2881630" y="741121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152">
              <a:extLst>
                <a:ext uri="{FF2B5EF4-FFF2-40B4-BE49-F238E27FC236}">
                  <a16:creationId xmlns:a16="http://schemas.microsoft.com/office/drawing/2014/main" id="{BA770230-5520-4DB4-A69A-6C54CF050827}"/>
                </a:ext>
              </a:extLst>
            </p:cNvPr>
            <p:cNvSpPr/>
            <p:nvPr/>
          </p:nvSpPr>
          <p:spPr>
            <a:xfrm>
              <a:off x="2881630" y="7468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153">
              <a:extLst>
                <a:ext uri="{FF2B5EF4-FFF2-40B4-BE49-F238E27FC236}">
                  <a16:creationId xmlns:a16="http://schemas.microsoft.com/office/drawing/2014/main" id="{332563EF-5BF3-410F-9D75-1D0C93BBE01E}"/>
                </a:ext>
              </a:extLst>
            </p:cNvPr>
            <p:cNvSpPr/>
            <p:nvPr/>
          </p:nvSpPr>
          <p:spPr>
            <a:xfrm>
              <a:off x="2881630" y="7468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154">
              <a:extLst>
                <a:ext uri="{FF2B5EF4-FFF2-40B4-BE49-F238E27FC236}">
                  <a16:creationId xmlns:a16="http://schemas.microsoft.com/office/drawing/2014/main" id="{E4280217-73BB-44CD-B10E-1136F0F8A9F4}"/>
                </a:ext>
              </a:extLst>
            </p:cNvPr>
            <p:cNvSpPr/>
            <p:nvPr/>
          </p:nvSpPr>
          <p:spPr>
            <a:xfrm>
              <a:off x="2881630" y="752666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155">
              <a:extLst>
                <a:ext uri="{FF2B5EF4-FFF2-40B4-BE49-F238E27FC236}">
                  <a16:creationId xmlns:a16="http://schemas.microsoft.com/office/drawing/2014/main" id="{3EF52CBF-92E2-496B-8576-7D16F2128DCB}"/>
                </a:ext>
              </a:extLst>
            </p:cNvPr>
            <p:cNvSpPr/>
            <p:nvPr/>
          </p:nvSpPr>
          <p:spPr>
            <a:xfrm>
              <a:off x="2881630" y="752666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156">
              <a:extLst>
                <a:ext uri="{FF2B5EF4-FFF2-40B4-BE49-F238E27FC236}">
                  <a16:creationId xmlns:a16="http://schemas.microsoft.com/office/drawing/2014/main" id="{BBF4D741-8049-49CE-9FDD-06C0EB62E24D}"/>
                </a:ext>
              </a:extLst>
            </p:cNvPr>
            <p:cNvSpPr/>
            <p:nvPr/>
          </p:nvSpPr>
          <p:spPr>
            <a:xfrm>
              <a:off x="2881630" y="758438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157">
              <a:extLst>
                <a:ext uri="{FF2B5EF4-FFF2-40B4-BE49-F238E27FC236}">
                  <a16:creationId xmlns:a16="http://schemas.microsoft.com/office/drawing/2014/main" id="{5F5FC535-5907-4670-A147-6CB58E134861}"/>
                </a:ext>
              </a:extLst>
            </p:cNvPr>
            <p:cNvSpPr/>
            <p:nvPr/>
          </p:nvSpPr>
          <p:spPr>
            <a:xfrm>
              <a:off x="2881630" y="758438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158">
              <a:extLst>
                <a:ext uri="{FF2B5EF4-FFF2-40B4-BE49-F238E27FC236}">
                  <a16:creationId xmlns:a16="http://schemas.microsoft.com/office/drawing/2014/main" id="{96AB6394-796A-4174-94CE-929DA01C4038}"/>
                </a:ext>
              </a:extLst>
            </p:cNvPr>
            <p:cNvSpPr/>
            <p:nvPr/>
          </p:nvSpPr>
          <p:spPr>
            <a:xfrm>
              <a:off x="2881630" y="764209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159">
              <a:extLst>
                <a:ext uri="{FF2B5EF4-FFF2-40B4-BE49-F238E27FC236}">
                  <a16:creationId xmlns:a16="http://schemas.microsoft.com/office/drawing/2014/main" id="{2FE7FF6D-95AE-41D0-A25C-8E14639F2983}"/>
                </a:ext>
              </a:extLst>
            </p:cNvPr>
            <p:cNvSpPr/>
            <p:nvPr/>
          </p:nvSpPr>
          <p:spPr>
            <a:xfrm>
              <a:off x="2881630" y="764209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160">
              <a:extLst>
                <a:ext uri="{FF2B5EF4-FFF2-40B4-BE49-F238E27FC236}">
                  <a16:creationId xmlns:a16="http://schemas.microsoft.com/office/drawing/2014/main" id="{DC446E22-90F4-46D3-ADFB-440D4DD5A899}"/>
                </a:ext>
              </a:extLst>
            </p:cNvPr>
            <p:cNvSpPr/>
            <p:nvPr/>
          </p:nvSpPr>
          <p:spPr>
            <a:xfrm>
              <a:off x="2881630" y="769980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161">
              <a:extLst>
                <a:ext uri="{FF2B5EF4-FFF2-40B4-BE49-F238E27FC236}">
                  <a16:creationId xmlns:a16="http://schemas.microsoft.com/office/drawing/2014/main" id="{2B26BA3A-1D93-4884-BD3C-207CB7F80F3A}"/>
                </a:ext>
              </a:extLst>
            </p:cNvPr>
            <p:cNvSpPr/>
            <p:nvPr/>
          </p:nvSpPr>
          <p:spPr>
            <a:xfrm>
              <a:off x="2881630" y="769980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162">
              <a:extLst>
                <a:ext uri="{FF2B5EF4-FFF2-40B4-BE49-F238E27FC236}">
                  <a16:creationId xmlns:a16="http://schemas.microsoft.com/office/drawing/2014/main" id="{C73A206B-EC81-4B49-A7E6-8998AB59E4CC}"/>
                </a:ext>
              </a:extLst>
            </p:cNvPr>
            <p:cNvSpPr/>
            <p:nvPr/>
          </p:nvSpPr>
          <p:spPr>
            <a:xfrm>
              <a:off x="2881630" y="775752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163">
              <a:extLst>
                <a:ext uri="{FF2B5EF4-FFF2-40B4-BE49-F238E27FC236}">
                  <a16:creationId xmlns:a16="http://schemas.microsoft.com/office/drawing/2014/main" id="{13566646-59F4-4B7E-96BB-D33D04B95DED}"/>
                </a:ext>
              </a:extLst>
            </p:cNvPr>
            <p:cNvSpPr/>
            <p:nvPr/>
          </p:nvSpPr>
          <p:spPr>
            <a:xfrm>
              <a:off x="2881630" y="775752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164">
              <a:extLst>
                <a:ext uri="{FF2B5EF4-FFF2-40B4-BE49-F238E27FC236}">
                  <a16:creationId xmlns:a16="http://schemas.microsoft.com/office/drawing/2014/main" id="{888647DA-6F18-43A8-9269-DC4DA1083574}"/>
                </a:ext>
              </a:extLst>
            </p:cNvPr>
            <p:cNvSpPr/>
            <p:nvPr/>
          </p:nvSpPr>
          <p:spPr>
            <a:xfrm>
              <a:off x="2881630" y="781523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165">
              <a:extLst>
                <a:ext uri="{FF2B5EF4-FFF2-40B4-BE49-F238E27FC236}">
                  <a16:creationId xmlns:a16="http://schemas.microsoft.com/office/drawing/2014/main" id="{93E5F69E-49B2-461C-8766-26BED3378CB0}"/>
                </a:ext>
              </a:extLst>
            </p:cNvPr>
            <p:cNvSpPr/>
            <p:nvPr/>
          </p:nvSpPr>
          <p:spPr>
            <a:xfrm>
              <a:off x="2881630" y="781523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166">
              <a:extLst>
                <a:ext uri="{FF2B5EF4-FFF2-40B4-BE49-F238E27FC236}">
                  <a16:creationId xmlns:a16="http://schemas.microsoft.com/office/drawing/2014/main" id="{DBE38B81-A4D1-4890-B3A9-83EB75D54243}"/>
                </a:ext>
              </a:extLst>
            </p:cNvPr>
            <p:cNvSpPr/>
            <p:nvPr/>
          </p:nvSpPr>
          <p:spPr>
            <a:xfrm>
              <a:off x="2881630" y="7872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167">
              <a:extLst>
                <a:ext uri="{FF2B5EF4-FFF2-40B4-BE49-F238E27FC236}">
                  <a16:creationId xmlns:a16="http://schemas.microsoft.com/office/drawing/2014/main" id="{361D03FF-2CBD-48D8-AB09-48CC8AF0B878}"/>
                </a:ext>
              </a:extLst>
            </p:cNvPr>
            <p:cNvSpPr/>
            <p:nvPr/>
          </p:nvSpPr>
          <p:spPr>
            <a:xfrm>
              <a:off x="2881630" y="7872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168">
              <a:extLst>
                <a:ext uri="{FF2B5EF4-FFF2-40B4-BE49-F238E27FC236}">
                  <a16:creationId xmlns:a16="http://schemas.microsoft.com/office/drawing/2014/main" id="{559435C6-F5D4-42B1-9781-CE242D707014}"/>
                </a:ext>
              </a:extLst>
            </p:cNvPr>
            <p:cNvSpPr/>
            <p:nvPr/>
          </p:nvSpPr>
          <p:spPr>
            <a:xfrm>
              <a:off x="2881630" y="793067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169">
              <a:extLst>
                <a:ext uri="{FF2B5EF4-FFF2-40B4-BE49-F238E27FC236}">
                  <a16:creationId xmlns:a16="http://schemas.microsoft.com/office/drawing/2014/main" id="{F56284A9-570B-4B53-83C6-411F28CBC768}"/>
                </a:ext>
              </a:extLst>
            </p:cNvPr>
            <p:cNvSpPr/>
            <p:nvPr/>
          </p:nvSpPr>
          <p:spPr>
            <a:xfrm>
              <a:off x="2881630" y="793067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170">
              <a:extLst>
                <a:ext uri="{FF2B5EF4-FFF2-40B4-BE49-F238E27FC236}">
                  <a16:creationId xmlns:a16="http://schemas.microsoft.com/office/drawing/2014/main" id="{2DBA38CD-03F6-49F9-B051-4BFB9F6E1A09}"/>
                </a:ext>
              </a:extLst>
            </p:cNvPr>
            <p:cNvSpPr/>
            <p:nvPr/>
          </p:nvSpPr>
          <p:spPr>
            <a:xfrm>
              <a:off x="2881630" y="79884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171">
              <a:extLst>
                <a:ext uri="{FF2B5EF4-FFF2-40B4-BE49-F238E27FC236}">
                  <a16:creationId xmlns:a16="http://schemas.microsoft.com/office/drawing/2014/main" id="{CC1ED131-5F15-4DA1-A619-527D648B856E}"/>
                </a:ext>
              </a:extLst>
            </p:cNvPr>
            <p:cNvSpPr/>
            <p:nvPr/>
          </p:nvSpPr>
          <p:spPr>
            <a:xfrm>
              <a:off x="2881630" y="79884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172">
              <a:extLst>
                <a:ext uri="{FF2B5EF4-FFF2-40B4-BE49-F238E27FC236}">
                  <a16:creationId xmlns:a16="http://schemas.microsoft.com/office/drawing/2014/main" id="{CEEF6CB8-8FA7-401D-818F-D479B52A60A2}"/>
                </a:ext>
              </a:extLst>
            </p:cNvPr>
            <p:cNvSpPr/>
            <p:nvPr/>
          </p:nvSpPr>
          <p:spPr>
            <a:xfrm>
              <a:off x="2881630" y="80461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173">
              <a:extLst>
                <a:ext uri="{FF2B5EF4-FFF2-40B4-BE49-F238E27FC236}">
                  <a16:creationId xmlns:a16="http://schemas.microsoft.com/office/drawing/2014/main" id="{EEE45208-06E2-477B-89C1-1D4EE74A4C4B}"/>
                </a:ext>
              </a:extLst>
            </p:cNvPr>
            <p:cNvSpPr/>
            <p:nvPr/>
          </p:nvSpPr>
          <p:spPr>
            <a:xfrm>
              <a:off x="2881630" y="80461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174">
              <a:extLst>
                <a:ext uri="{FF2B5EF4-FFF2-40B4-BE49-F238E27FC236}">
                  <a16:creationId xmlns:a16="http://schemas.microsoft.com/office/drawing/2014/main" id="{D347CE2D-6D5D-41B6-9C82-25D56E9AB69F}"/>
                </a:ext>
              </a:extLst>
            </p:cNvPr>
            <p:cNvSpPr/>
            <p:nvPr/>
          </p:nvSpPr>
          <p:spPr>
            <a:xfrm>
              <a:off x="2881630" y="810381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175">
              <a:extLst>
                <a:ext uri="{FF2B5EF4-FFF2-40B4-BE49-F238E27FC236}">
                  <a16:creationId xmlns:a16="http://schemas.microsoft.com/office/drawing/2014/main" id="{1E530DC4-AEF4-4B4C-BE12-0984CA386D9E}"/>
                </a:ext>
              </a:extLst>
            </p:cNvPr>
            <p:cNvSpPr/>
            <p:nvPr/>
          </p:nvSpPr>
          <p:spPr>
            <a:xfrm>
              <a:off x="2881630" y="810381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176">
              <a:extLst>
                <a:ext uri="{FF2B5EF4-FFF2-40B4-BE49-F238E27FC236}">
                  <a16:creationId xmlns:a16="http://schemas.microsoft.com/office/drawing/2014/main" id="{C7E9C145-2697-49F7-8A01-5D7F2ACE93FD}"/>
                </a:ext>
              </a:extLst>
            </p:cNvPr>
            <p:cNvSpPr/>
            <p:nvPr/>
          </p:nvSpPr>
          <p:spPr>
            <a:xfrm>
              <a:off x="2881630" y="816154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177">
              <a:extLst>
                <a:ext uri="{FF2B5EF4-FFF2-40B4-BE49-F238E27FC236}">
                  <a16:creationId xmlns:a16="http://schemas.microsoft.com/office/drawing/2014/main" id="{754002A2-8889-4FD6-9D96-7FD4726DF698}"/>
                </a:ext>
              </a:extLst>
            </p:cNvPr>
            <p:cNvSpPr/>
            <p:nvPr/>
          </p:nvSpPr>
          <p:spPr>
            <a:xfrm>
              <a:off x="2881630" y="816154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178">
              <a:extLst>
                <a:ext uri="{FF2B5EF4-FFF2-40B4-BE49-F238E27FC236}">
                  <a16:creationId xmlns:a16="http://schemas.microsoft.com/office/drawing/2014/main" id="{C18508D0-5DAC-4B11-94B5-3CD459B4E326}"/>
                </a:ext>
              </a:extLst>
            </p:cNvPr>
            <p:cNvSpPr/>
            <p:nvPr/>
          </p:nvSpPr>
          <p:spPr>
            <a:xfrm>
              <a:off x="2881630" y="821924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179">
              <a:extLst>
                <a:ext uri="{FF2B5EF4-FFF2-40B4-BE49-F238E27FC236}">
                  <a16:creationId xmlns:a16="http://schemas.microsoft.com/office/drawing/2014/main" id="{1D455B8C-01D4-4FC0-BB2B-B0D2AEE89030}"/>
                </a:ext>
              </a:extLst>
            </p:cNvPr>
            <p:cNvSpPr/>
            <p:nvPr/>
          </p:nvSpPr>
          <p:spPr>
            <a:xfrm>
              <a:off x="2881630" y="821924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10">
              <a:extLst>
                <a:ext uri="{FF2B5EF4-FFF2-40B4-BE49-F238E27FC236}">
                  <a16:creationId xmlns:a16="http://schemas.microsoft.com/office/drawing/2014/main" id="{42CDCF1B-51F8-4624-B9F9-060B54B5ECCF}"/>
                </a:ext>
              </a:extLst>
            </p:cNvPr>
            <p:cNvSpPr/>
            <p:nvPr/>
          </p:nvSpPr>
          <p:spPr>
            <a:xfrm>
              <a:off x="2881630" y="504488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11">
              <a:extLst>
                <a:ext uri="{FF2B5EF4-FFF2-40B4-BE49-F238E27FC236}">
                  <a16:creationId xmlns:a16="http://schemas.microsoft.com/office/drawing/2014/main" id="{7F0D8B40-2A6C-407D-9DD5-1B1F2B8C1833}"/>
                </a:ext>
              </a:extLst>
            </p:cNvPr>
            <p:cNvSpPr/>
            <p:nvPr/>
          </p:nvSpPr>
          <p:spPr>
            <a:xfrm>
              <a:off x="2881630" y="504488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14">
              <a:extLst>
                <a:ext uri="{FF2B5EF4-FFF2-40B4-BE49-F238E27FC236}">
                  <a16:creationId xmlns:a16="http://schemas.microsoft.com/office/drawing/2014/main" id="{43FF8A78-3E59-459A-A3D0-D23E4C75D790}"/>
                </a:ext>
              </a:extLst>
            </p:cNvPr>
            <p:cNvSpPr/>
            <p:nvPr/>
          </p:nvSpPr>
          <p:spPr>
            <a:xfrm>
              <a:off x="2731283" y="3128380"/>
              <a:ext cx="3410585" cy="1978660"/>
            </a:xfrm>
            <a:custGeom>
              <a:avLst/>
              <a:gdLst/>
              <a:ahLst/>
              <a:cxnLst/>
              <a:rect l="l" t="t" r="r" b="b"/>
              <a:pathLst>
                <a:path w="3410585" h="1978660">
                  <a:moveTo>
                    <a:pt x="2684526" y="0"/>
                  </a:moveTo>
                  <a:lnTo>
                    <a:pt x="0" y="1892808"/>
                  </a:lnTo>
                  <a:lnTo>
                    <a:pt x="406" y="1978279"/>
                  </a:lnTo>
                  <a:lnTo>
                    <a:pt x="143624" y="1978279"/>
                  </a:lnTo>
                  <a:lnTo>
                    <a:pt x="143624" y="1920494"/>
                  </a:lnTo>
                  <a:lnTo>
                    <a:pt x="2684526" y="130937"/>
                  </a:lnTo>
                  <a:lnTo>
                    <a:pt x="3410102" y="643369"/>
                  </a:lnTo>
                  <a:lnTo>
                    <a:pt x="3410102" y="513003"/>
                  </a:lnTo>
                  <a:lnTo>
                    <a:pt x="2684526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215">
              <a:extLst>
                <a:ext uri="{FF2B5EF4-FFF2-40B4-BE49-F238E27FC236}">
                  <a16:creationId xmlns:a16="http://schemas.microsoft.com/office/drawing/2014/main" id="{246EBAAD-2362-41EE-9223-5E67140933EE}"/>
                </a:ext>
              </a:extLst>
            </p:cNvPr>
            <p:cNvSpPr/>
            <p:nvPr/>
          </p:nvSpPr>
          <p:spPr>
            <a:xfrm>
              <a:off x="2731283" y="3128380"/>
              <a:ext cx="3410585" cy="1978660"/>
            </a:xfrm>
            <a:custGeom>
              <a:avLst/>
              <a:gdLst/>
              <a:ahLst/>
              <a:cxnLst/>
              <a:rect l="l" t="t" r="r" b="b"/>
              <a:pathLst>
                <a:path w="3410585" h="1978660">
                  <a:moveTo>
                    <a:pt x="3410102" y="513003"/>
                  </a:moveTo>
                  <a:lnTo>
                    <a:pt x="2684526" y="0"/>
                  </a:lnTo>
                  <a:lnTo>
                    <a:pt x="0" y="1892808"/>
                  </a:lnTo>
                  <a:lnTo>
                    <a:pt x="406" y="1978279"/>
                  </a:lnTo>
                  <a:lnTo>
                    <a:pt x="143624" y="1978279"/>
                  </a:lnTo>
                  <a:lnTo>
                    <a:pt x="143624" y="1920494"/>
                  </a:lnTo>
                  <a:lnTo>
                    <a:pt x="2684526" y="130937"/>
                  </a:lnTo>
                  <a:lnTo>
                    <a:pt x="3410102" y="643369"/>
                  </a:lnTo>
                  <a:lnTo>
                    <a:pt x="3410102" y="513003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216">
              <a:extLst>
                <a:ext uri="{FF2B5EF4-FFF2-40B4-BE49-F238E27FC236}">
                  <a16:creationId xmlns:a16="http://schemas.microsoft.com/office/drawing/2014/main" id="{4832E6CD-9709-4DD9-A7DD-A1A40AFDF0F3}"/>
                </a:ext>
              </a:extLst>
            </p:cNvPr>
            <p:cNvSpPr/>
            <p:nvPr/>
          </p:nvSpPr>
          <p:spPr>
            <a:xfrm>
              <a:off x="2668480" y="4845547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40"/>
                  </a:lnTo>
                  <a:lnTo>
                    <a:pt x="33350" y="197484"/>
                  </a:lnTo>
                  <a:lnTo>
                    <a:pt x="279514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217">
              <a:extLst>
                <a:ext uri="{FF2B5EF4-FFF2-40B4-BE49-F238E27FC236}">
                  <a16:creationId xmlns:a16="http://schemas.microsoft.com/office/drawing/2014/main" id="{BB4D86B3-1369-4267-8D94-EB4715C036B6}"/>
                </a:ext>
              </a:extLst>
            </p:cNvPr>
            <p:cNvSpPr/>
            <p:nvPr/>
          </p:nvSpPr>
          <p:spPr>
            <a:xfrm>
              <a:off x="2668480" y="4845547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50" y="197484"/>
                  </a:lnTo>
                  <a:lnTo>
                    <a:pt x="279514" y="24282"/>
                  </a:lnTo>
                  <a:lnTo>
                    <a:pt x="275386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218">
              <a:extLst>
                <a:ext uri="{FF2B5EF4-FFF2-40B4-BE49-F238E27FC236}">
                  <a16:creationId xmlns:a16="http://schemas.microsoft.com/office/drawing/2014/main" id="{5AC638F8-0B1A-4E63-8C29-C265B0FA5A02}"/>
                </a:ext>
              </a:extLst>
            </p:cNvPr>
            <p:cNvSpPr/>
            <p:nvPr/>
          </p:nvSpPr>
          <p:spPr>
            <a:xfrm>
              <a:off x="2914636" y="467236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40"/>
                  </a:lnTo>
                  <a:lnTo>
                    <a:pt x="33362" y="197472"/>
                  </a:lnTo>
                  <a:lnTo>
                    <a:pt x="279501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219">
              <a:extLst>
                <a:ext uri="{FF2B5EF4-FFF2-40B4-BE49-F238E27FC236}">
                  <a16:creationId xmlns:a16="http://schemas.microsoft.com/office/drawing/2014/main" id="{0AA70273-2DFF-4723-9252-47203EAFC65D}"/>
                </a:ext>
              </a:extLst>
            </p:cNvPr>
            <p:cNvSpPr/>
            <p:nvPr/>
          </p:nvSpPr>
          <p:spPr>
            <a:xfrm>
              <a:off x="2914636" y="467236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62" y="197472"/>
                  </a:lnTo>
                  <a:lnTo>
                    <a:pt x="279501" y="24282"/>
                  </a:lnTo>
                  <a:lnTo>
                    <a:pt x="275386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220">
              <a:extLst>
                <a:ext uri="{FF2B5EF4-FFF2-40B4-BE49-F238E27FC236}">
                  <a16:creationId xmlns:a16="http://schemas.microsoft.com/office/drawing/2014/main" id="{D05B9981-0171-419D-A842-8A1A98596DB8}"/>
                </a:ext>
              </a:extLst>
            </p:cNvPr>
            <p:cNvSpPr/>
            <p:nvPr/>
          </p:nvSpPr>
          <p:spPr>
            <a:xfrm>
              <a:off x="3160792" y="4499155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275399" y="0"/>
                  </a:moveTo>
                  <a:lnTo>
                    <a:pt x="0" y="158127"/>
                  </a:lnTo>
                  <a:lnTo>
                    <a:pt x="33350" y="197497"/>
                  </a:lnTo>
                  <a:lnTo>
                    <a:pt x="279527" y="24307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221">
              <a:extLst>
                <a:ext uri="{FF2B5EF4-FFF2-40B4-BE49-F238E27FC236}">
                  <a16:creationId xmlns:a16="http://schemas.microsoft.com/office/drawing/2014/main" id="{BC7A2959-3171-43A7-A054-B36A4941E04F}"/>
                </a:ext>
              </a:extLst>
            </p:cNvPr>
            <p:cNvSpPr/>
            <p:nvPr/>
          </p:nvSpPr>
          <p:spPr>
            <a:xfrm>
              <a:off x="3160792" y="4499155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0" y="158127"/>
                  </a:moveTo>
                  <a:lnTo>
                    <a:pt x="33350" y="197497"/>
                  </a:lnTo>
                  <a:lnTo>
                    <a:pt x="279527" y="24307"/>
                  </a:lnTo>
                  <a:lnTo>
                    <a:pt x="275399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222">
              <a:extLst>
                <a:ext uri="{FF2B5EF4-FFF2-40B4-BE49-F238E27FC236}">
                  <a16:creationId xmlns:a16="http://schemas.microsoft.com/office/drawing/2014/main" id="{DB21ED16-0708-401C-A291-72C32780D5C3}"/>
                </a:ext>
              </a:extLst>
            </p:cNvPr>
            <p:cNvSpPr/>
            <p:nvPr/>
          </p:nvSpPr>
          <p:spPr>
            <a:xfrm>
              <a:off x="3406965" y="432598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14"/>
                  </a:lnTo>
                  <a:lnTo>
                    <a:pt x="33362" y="197484"/>
                  </a:lnTo>
                  <a:lnTo>
                    <a:pt x="279527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223">
              <a:extLst>
                <a:ext uri="{FF2B5EF4-FFF2-40B4-BE49-F238E27FC236}">
                  <a16:creationId xmlns:a16="http://schemas.microsoft.com/office/drawing/2014/main" id="{59F2C494-31B6-4002-9BC0-D6951D7D2443}"/>
                </a:ext>
              </a:extLst>
            </p:cNvPr>
            <p:cNvSpPr/>
            <p:nvPr/>
          </p:nvSpPr>
          <p:spPr>
            <a:xfrm>
              <a:off x="3406965" y="432598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14"/>
                  </a:moveTo>
                  <a:lnTo>
                    <a:pt x="33362" y="197484"/>
                  </a:lnTo>
                  <a:lnTo>
                    <a:pt x="279527" y="24282"/>
                  </a:lnTo>
                  <a:lnTo>
                    <a:pt x="275386" y="0"/>
                  </a:lnTo>
                  <a:lnTo>
                    <a:pt x="0" y="15811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224">
              <a:extLst>
                <a:ext uri="{FF2B5EF4-FFF2-40B4-BE49-F238E27FC236}">
                  <a16:creationId xmlns:a16="http://schemas.microsoft.com/office/drawing/2014/main" id="{405C7C61-F78C-4C0D-B674-E99C6C465DFC}"/>
                </a:ext>
              </a:extLst>
            </p:cNvPr>
            <p:cNvSpPr/>
            <p:nvPr/>
          </p:nvSpPr>
          <p:spPr>
            <a:xfrm>
              <a:off x="3653120" y="4152757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275386" y="0"/>
                  </a:moveTo>
                  <a:lnTo>
                    <a:pt x="0" y="158165"/>
                  </a:lnTo>
                  <a:lnTo>
                    <a:pt x="33375" y="197497"/>
                  </a:lnTo>
                  <a:lnTo>
                    <a:pt x="279527" y="24333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225">
              <a:extLst>
                <a:ext uri="{FF2B5EF4-FFF2-40B4-BE49-F238E27FC236}">
                  <a16:creationId xmlns:a16="http://schemas.microsoft.com/office/drawing/2014/main" id="{132DAD72-81FD-4F47-850E-92C7F50D0704}"/>
                </a:ext>
              </a:extLst>
            </p:cNvPr>
            <p:cNvSpPr/>
            <p:nvPr/>
          </p:nvSpPr>
          <p:spPr>
            <a:xfrm>
              <a:off x="3653120" y="4152757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0" y="158165"/>
                  </a:moveTo>
                  <a:lnTo>
                    <a:pt x="33375" y="197497"/>
                  </a:lnTo>
                  <a:lnTo>
                    <a:pt x="279527" y="24333"/>
                  </a:lnTo>
                  <a:lnTo>
                    <a:pt x="275386" y="0"/>
                  </a:lnTo>
                  <a:lnTo>
                    <a:pt x="0" y="15816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226">
              <a:extLst>
                <a:ext uri="{FF2B5EF4-FFF2-40B4-BE49-F238E27FC236}">
                  <a16:creationId xmlns:a16="http://schemas.microsoft.com/office/drawing/2014/main" id="{29872B42-38EA-41A3-A33B-A7A707664834}"/>
                </a:ext>
              </a:extLst>
            </p:cNvPr>
            <p:cNvSpPr/>
            <p:nvPr/>
          </p:nvSpPr>
          <p:spPr>
            <a:xfrm>
              <a:off x="3899278" y="397959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99" y="0"/>
                  </a:moveTo>
                  <a:lnTo>
                    <a:pt x="0" y="158140"/>
                  </a:lnTo>
                  <a:lnTo>
                    <a:pt x="33375" y="197484"/>
                  </a:lnTo>
                  <a:lnTo>
                    <a:pt x="279527" y="24269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227">
              <a:extLst>
                <a:ext uri="{FF2B5EF4-FFF2-40B4-BE49-F238E27FC236}">
                  <a16:creationId xmlns:a16="http://schemas.microsoft.com/office/drawing/2014/main" id="{C00E3CB1-CB91-44A8-BAE9-0C42D88E0B9D}"/>
                </a:ext>
              </a:extLst>
            </p:cNvPr>
            <p:cNvSpPr/>
            <p:nvPr/>
          </p:nvSpPr>
          <p:spPr>
            <a:xfrm>
              <a:off x="3899278" y="397959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84"/>
                  </a:lnTo>
                  <a:lnTo>
                    <a:pt x="279527" y="24269"/>
                  </a:lnTo>
                  <a:lnTo>
                    <a:pt x="275399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228">
              <a:extLst>
                <a:ext uri="{FF2B5EF4-FFF2-40B4-BE49-F238E27FC236}">
                  <a16:creationId xmlns:a16="http://schemas.microsoft.com/office/drawing/2014/main" id="{B6E22D35-D7FE-46EC-97E0-223E1A16DFA7}"/>
                </a:ext>
              </a:extLst>
            </p:cNvPr>
            <p:cNvSpPr/>
            <p:nvPr/>
          </p:nvSpPr>
          <p:spPr>
            <a:xfrm>
              <a:off x="4145479" y="380640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27"/>
                  </a:lnTo>
                  <a:lnTo>
                    <a:pt x="33324" y="197459"/>
                  </a:lnTo>
                  <a:lnTo>
                    <a:pt x="279514" y="24295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229">
              <a:extLst>
                <a:ext uri="{FF2B5EF4-FFF2-40B4-BE49-F238E27FC236}">
                  <a16:creationId xmlns:a16="http://schemas.microsoft.com/office/drawing/2014/main" id="{8AAB419A-B539-456A-864B-C2286B8E5F67}"/>
                </a:ext>
              </a:extLst>
            </p:cNvPr>
            <p:cNvSpPr/>
            <p:nvPr/>
          </p:nvSpPr>
          <p:spPr>
            <a:xfrm>
              <a:off x="4145479" y="380640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324" y="197459"/>
                  </a:lnTo>
                  <a:lnTo>
                    <a:pt x="279514" y="24295"/>
                  </a:lnTo>
                  <a:lnTo>
                    <a:pt x="275386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230">
              <a:extLst>
                <a:ext uri="{FF2B5EF4-FFF2-40B4-BE49-F238E27FC236}">
                  <a16:creationId xmlns:a16="http://schemas.microsoft.com/office/drawing/2014/main" id="{E71835EA-AA16-47F4-8DE4-3ED9CA2199C9}"/>
                </a:ext>
              </a:extLst>
            </p:cNvPr>
            <p:cNvSpPr/>
            <p:nvPr/>
          </p:nvSpPr>
          <p:spPr>
            <a:xfrm>
              <a:off x="4391605" y="36332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412" y="0"/>
                  </a:moveTo>
                  <a:lnTo>
                    <a:pt x="0" y="158127"/>
                  </a:lnTo>
                  <a:lnTo>
                    <a:pt x="33388" y="197472"/>
                  </a:lnTo>
                  <a:lnTo>
                    <a:pt x="279565" y="24295"/>
                  </a:lnTo>
                  <a:lnTo>
                    <a:pt x="27541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231">
              <a:extLst>
                <a:ext uri="{FF2B5EF4-FFF2-40B4-BE49-F238E27FC236}">
                  <a16:creationId xmlns:a16="http://schemas.microsoft.com/office/drawing/2014/main" id="{FAF2F619-F486-4C50-B6BE-2A9AD919EDF6}"/>
                </a:ext>
              </a:extLst>
            </p:cNvPr>
            <p:cNvSpPr/>
            <p:nvPr/>
          </p:nvSpPr>
          <p:spPr>
            <a:xfrm>
              <a:off x="4391605" y="36332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388" y="197472"/>
                  </a:lnTo>
                  <a:lnTo>
                    <a:pt x="279565" y="24295"/>
                  </a:lnTo>
                  <a:lnTo>
                    <a:pt x="275412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232">
              <a:extLst>
                <a:ext uri="{FF2B5EF4-FFF2-40B4-BE49-F238E27FC236}">
                  <a16:creationId xmlns:a16="http://schemas.microsoft.com/office/drawing/2014/main" id="{84FEAD91-16AC-4108-B801-5A58A0DC746C}"/>
                </a:ext>
              </a:extLst>
            </p:cNvPr>
            <p:cNvSpPr/>
            <p:nvPr/>
          </p:nvSpPr>
          <p:spPr>
            <a:xfrm>
              <a:off x="4637793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99" y="0"/>
                  </a:moveTo>
                  <a:lnTo>
                    <a:pt x="0" y="158140"/>
                  </a:lnTo>
                  <a:lnTo>
                    <a:pt x="33375" y="197484"/>
                  </a:lnTo>
                  <a:lnTo>
                    <a:pt x="279501" y="24282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233">
              <a:extLst>
                <a:ext uri="{FF2B5EF4-FFF2-40B4-BE49-F238E27FC236}">
                  <a16:creationId xmlns:a16="http://schemas.microsoft.com/office/drawing/2014/main" id="{A0C32352-81FF-44D0-BE74-F1AF97246289}"/>
                </a:ext>
              </a:extLst>
            </p:cNvPr>
            <p:cNvSpPr/>
            <p:nvPr/>
          </p:nvSpPr>
          <p:spPr>
            <a:xfrm>
              <a:off x="4637793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84"/>
                  </a:lnTo>
                  <a:lnTo>
                    <a:pt x="279501" y="24282"/>
                  </a:lnTo>
                  <a:lnTo>
                    <a:pt x="275399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234">
              <a:extLst>
                <a:ext uri="{FF2B5EF4-FFF2-40B4-BE49-F238E27FC236}">
                  <a16:creationId xmlns:a16="http://schemas.microsoft.com/office/drawing/2014/main" id="{C6B94E20-DF7B-4667-AD9B-A23B89DA8CD2}"/>
                </a:ext>
              </a:extLst>
            </p:cNvPr>
            <p:cNvSpPr/>
            <p:nvPr/>
          </p:nvSpPr>
          <p:spPr>
            <a:xfrm>
              <a:off x="4883995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61" y="0"/>
                  </a:moveTo>
                  <a:lnTo>
                    <a:pt x="0" y="158127"/>
                  </a:lnTo>
                  <a:lnTo>
                    <a:pt x="33299" y="197472"/>
                  </a:lnTo>
                  <a:lnTo>
                    <a:pt x="279501" y="24295"/>
                  </a:lnTo>
                  <a:lnTo>
                    <a:pt x="2753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235">
              <a:extLst>
                <a:ext uri="{FF2B5EF4-FFF2-40B4-BE49-F238E27FC236}">
                  <a16:creationId xmlns:a16="http://schemas.microsoft.com/office/drawing/2014/main" id="{19805629-F236-4742-9EAC-5E82540A1B0A}"/>
                </a:ext>
              </a:extLst>
            </p:cNvPr>
            <p:cNvSpPr/>
            <p:nvPr/>
          </p:nvSpPr>
          <p:spPr>
            <a:xfrm>
              <a:off x="4883995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299" y="197472"/>
                  </a:lnTo>
                  <a:lnTo>
                    <a:pt x="279501" y="24295"/>
                  </a:lnTo>
                  <a:lnTo>
                    <a:pt x="275361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236">
              <a:extLst>
                <a:ext uri="{FF2B5EF4-FFF2-40B4-BE49-F238E27FC236}">
                  <a16:creationId xmlns:a16="http://schemas.microsoft.com/office/drawing/2014/main" id="{3D9470F2-A8CF-4990-A5A4-941B72875453}"/>
                </a:ext>
              </a:extLst>
            </p:cNvPr>
            <p:cNvSpPr/>
            <p:nvPr/>
          </p:nvSpPr>
          <p:spPr>
            <a:xfrm>
              <a:off x="5130121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412" y="0"/>
                  </a:moveTo>
                  <a:lnTo>
                    <a:pt x="0" y="158140"/>
                  </a:lnTo>
                  <a:lnTo>
                    <a:pt x="33375" y="197472"/>
                  </a:lnTo>
                  <a:lnTo>
                    <a:pt x="279527" y="24282"/>
                  </a:lnTo>
                  <a:lnTo>
                    <a:pt x="27541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237">
              <a:extLst>
                <a:ext uri="{FF2B5EF4-FFF2-40B4-BE49-F238E27FC236}">
                  <a16:creationId xmlns:a16="http://schemas.microsoft.com/office/drawing/2014/main" id="{349D243F-2793-4B9B-919D-C75157E9F904}"/>
                </a:ext>
              </a:extLst>
            </p:cNvPr>
            <p:cNvSpPr/>
            <p:nvPr/>
          </p:nvSpPr>
          <p:spPr>
            <a:xfrm>
              <a:off x="5130121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72"/>
                  </a:lnTo>
                  <a:lnTo>
                    <a:pt x="279527" y="24282"/>
                  </a:lnTo>
                  <a:lnTo>
                    <a:pt x="275412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238">
              <a:extLst>
                <a:ext uri="{FF2B5EF4-FFF2-40B4-BE49-F238E27FC236}">
                  <a16:creationId xmlns:a16="http://schemas.microsoft.com/office/drawing/2014/main" id="{4C4E533C-2A03-4941-B158-3AFEF301F2BF}"/>
                </a:ext>
              </a:extLst>
            </p:cNvPr>
            <p:cNvSpPr/>
            <p:nvPr/>
          </p:nvSpPr>
          <p:spPr>
            <a:xfrm>
              <a:off x="5914325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14" y="0"/>
                  </a:moveTo>
                  <a:lnTo>
                    <a:pt x="0" y="24282"/>
                  </a:lnTo>
                  <a:lnTo>
                    <a:pt x="246125" y="197484"/>
                  </a:lnTo>
                  <a:lnTo>
                    <a:pt x="279501" y="158140"/>
                  </a:lnTo>
                  <a:lnTo>
                    <a:pt x="4114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239">
              <a:extLst>
                <a:ext uri="{FF2B5EF4-FFF2-40B4-BE49-F238E27FC236}">
                  <a16:creationId xmlns:a16="http://schemas.microsoft.com/office/drawing/2014/main" id="{C0D1F2F3-3E30-4011-9DA4-3B5DD39BF726}"/>
                </a:ext>
              </a:extLst>
            </p:cNvPr>
            <p:cNvSpPr/>
            <p:nvPr/>
          </p:nvSpPr>
          <p:spPr>
            <a:xfrm>
              <a:off x="5914325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01" y="158140"/>
                  </a:moveTo>
                  <a:lnTo>
                    <a:pt x="246125" y="197484"/>
                  </a:lnTo>
                  <a:lnTo>
                    <a:pt x="0" y="24282"/>
                  </a:lnTo>
                  <a:lnTo>
                    <a:pt x="4114" y="0"/>
                  </a:lnTo>
                  <a:lnTo>
                    <a:pt x="279501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240">
              <a:extLst>
                <a:ext uri="{FF2B5EF4-FFF2-40B4-BE49-F238E27FC236}">
                  <a16:creationId xmlns:a16="http://schemas.microsoft.com/office/drawing/2014/main" id="{6F263CCB-7E3A-4F0D-80D4-60ED7EF2E82B}"/>
                </a:ext>
              </a:extLst>
            </p:cNvPr>
            <p:cNvSpPr/>
            <p:nvPr/>
          </p:nvSpPr>
          <p:spPr>
            <a:xfrm>
              <a:off x="5668144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27" y="0"/>
                  </a:moveTo>
                  <a:lnTo>
                    <a:pt x="0" y="24295"/>
                  </a:lnTo>
                  <a:lnTo>
                    <a:pt x="246176" y="197472"/>
                  </a:lnTo>
                  <a:lnTo>
                    <a:pt x="279526" y="158127"/>
                  </a:lnTo>
                  <a:lnTo>
                    <a:pt x="412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241">
              <a:extLst>
                <a:ext uri="{FF2B5EF4-FFF2-40B4-BE49-F238E27FC236}">
                  <a16:creationId xmlns:a16="http://schemas.microsoft.com/office/drawing/2014/main" id="{8AF64A78-8EA9-4F00-9FA3-3EA60B6D38D5}"/>
                </a:ext>
              </a:extLst>
            </p:cNvPr>
            <p:cNvSpPr/>
            <p:nvPr/>
          </p:nvSpPr>
          <p:spPr>
            <a:xfrm>
              <a:off x="5668144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26" y="158127"/>
                  </a:moveTo>
                  <a:lnTo>
                    <a:pt x="246176" y="197472"/>
                  </a:lnTo>
                  <a:lnTo>
                    <a:pt x="0" y="24295"/>
                  </a:lnTo>
                  <a:lnTo>
                    <a:pt x="4127" y="0"/>
                  </a:lnTo>
                  <a:lnTo>
                    <a:pt x="279526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242">
              <a:extLst>
                <a:ext uri="{FF2B5EF4-FFF2-40B4-BE49-F238E27FC236}">
                  <a16:creationId xmlns:a16="http://schemas.microsoft.com/office/drawing/2014/main" id="{74E59298-4E6C-4A82-9105-34AADB1DC67F}"/>
                </a:ext>
              </a:extLst>
            </p:cNvPr>
            <p:cNvSpPr/>
            <p:nvPr/>
          </p:nvSpPr>
          <p:spPr>
            <a:xfrm>
              <a:off x="5421972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14" y="0"/>
                  </a:moveTo>
                  <a:lnTo>
                    <a:pt x="0" y="24282"/>
                  </a:lnTo>
                  <a:lnTo>
                    <a:pt x="246164" y="197472"/>
                  </a:lnTo>
                  <a:lnTo>
                    <a:pt x="279526" y="158140"/>
                  </a:lnTo>
                  <a:lnTo>
                    <a:pt x="4114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243">
              <a:extLst>
                <a:ext uri="{FF2B5EF4-FFF2-40B4-BE49-F238E27FC236}">
                  <a16:creationId xmlns:a16="http://schemas.microsoft.com/office/drawing/2014/main" id="{B7C05272-B835-451E-8135-CDAA99D058FB}"/>
                </a:ext>
              </a:extLst>
            </p:cNvPr>
            <p:cNvSpPr/>
            <p:nvPr/>
          </p:nvSpPr>
          <p:spPr>
            <a:xfrm>
              <a:off x="5421972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26" y="158140"/>
                  </a:moveTo>
                  <a:lnTo>
                    <a:pt x="246164" y="197472"/>
                  </a:lnTo>
                  <a:lnTo>
                    <a:pt x="0" y="24282"/>
                  </a:lnTo>
                  <a:lnTo>
                    <a:pt x="4114" y="0"/>
                  </a:lnTo>
                  <a:lnTo>
                    <a:pt x="279526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244">
              <a:extLst>
                <a:ext uri="{FF2B5EF4-FFF2-40B4-BE49-F238E27FC236}">
                  <a16:creationId xmlns:a16="http://schemas.microsoft.com/office/drawing/2014/main" id="{B862141B-03CE-45CC-A94F-8F11ABDC6A34}"/>
                </a:ext>
              </a:extLst>
            </p:cNvPr>
            <p:cNvSpPr/>
            <p:nvPr/>
          </p:nvSpPr>
          <p:spPr>
            <a:xfrm>
              <a:off x="3007512" y="4988077"/>
              <a:ext cx="77470" cy="53340"/>
            </a:xfrm>
            <a:custGeom>
              <a:avLst/>
              <a:gdLst/>
              <a:ahLst/>
              <a:cxnLst/>
              <a:rect l="l" t="t" r="r" b="b"/>
              <a:pathLst>
                <a:path w="77469" h="53339">
                  <a:moveTo>
                    <a:pt x="77292" y="0"/>
                  </a:moveTo>
                  <a:lnTo>
                    <a:pt x="0" y="0"/>
                  </a:lnTo>
                  <a:lnTo>
                    <a:pt x="0" y="53060"/>
                  </a:lnTo>
                  <a:lnTo>
                    <a:pt x="77292" y="53060"/>
                  </a:lnTo>
                  <a:lnTo>
                    <a:pt x="77292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245">
              <a:extLst>
                <a:ext uri="{FF2B5EF4-FFF2-40B4-BE49-F238E27FC236}">
                  <a16:creationId xmlns:a16="http://schemas.microsoft.com/office/drawing/2014/main" id="{BE05D663-85AA-45E4-8EFE-D43456B21A86}"/>
                </a:ext>
              </a:extLst>
            </p:cNvPr>
            <p:cNvSpPr/>
            <p:nvPr/>
          </p:nvSpPr>
          <p:spPr>
            <a:xfrm>
              <a:off x="3007512" y="4988077"/>
              <a:ext cx="77470" cy="53340"/>
            </a:xfrm>
            <a:custGeom>
              <a:avLst/>
              <a:gdLst/>
              <a:ahLst/>
              <a:cxnLst/>
              <a:rect l="l" t="t" r="r" b="b"/>
              <a:pathLst>
                <a:path w="77469" h="53339">
                  <a:moveTo>
                    <a:pt x="77292" y="53060"/>
                  </a:moveTo>
                  <a:lnTo>
                    <a:pt x="0" y="53060"/>
                  </a:lnTo>
                  <a:lnTo>
                    <a:pt x="0" y="0"/>
                  </a:lnTo>
                  <a:lnTo>
                    <a:pt x="77292" y="0"/>
                  </a:lnTo>
                  <a:lnTo>
                    <a:pt x="77292" y="5306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246">
              <a:extLst>
                <a:ext uri="{FF2B5EF4-FFF2-40B4-BE49-F238E27FC236}">
                  <a16:creationId xmlns:a16="http://schemas.microsoft.com/office/drawing/2014/main" id="{3181AF47-C56D-4F31-9870-13908CEB00C8}"/>
                </a:ext>
              </a:extLst>
            </p:cNvPr>
            <p:cNvSpPr/>
            <p:nvPr/>
          </p:nvSpPr>
          <p:spPr>
            <a:xfrm>
              <a:off x="3008020" y="6704393"/>
              <a:ext cx="77470" cy="58419"/>
            </a:xfrm>
            <a:custGeom>
              <a:avLst/>
              <a:gdLst/>
              <a:ahLst/>
              <a:cxnLst/>
              <a:rect l="l" t="t" r="r" b="b"/>
              <a:pathLst>
                <a:path w="77469" h="58420">
                  <a:moveTo>
                    <a:pt x="77127" y="0"/>
                  </a:moveTo>
                  <a:lnTo>
                    <a:pt x="0" y="0"/>
                  </a:lnTo>
                  <a:lnTo>
                    <a:pt x="0" y="57899"/>
                  </a:lnTo>
                  <a:lnTo>
                    <a:pt x="77127" y="57899"/>
                  </a:lnTo>
                  <a:lnTo>
                    <a:pt x="7712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247">
              <a:extLst>
                <a:ext uri="{FF2B5EF4-FFF2-40B4-BE49-F238E27FC236}">
                  <a16:creationId xmlns:a16="http://schemas.microsoft.com/office/drawing/2014/main" id="{C86797FA-D25D-414F-90B7-DE018EC194B5}"/>
                </a:ext>
              </a:extLst>
            </p:cNvPr>
            <p:cNvSpPr/>
            <p:nvPr/>
          </p:nvSpPr>
          <p:spPr>
            <a:xfrm>
              <a:off x="3008020" y="6704405"/>
              <a:ext cx="77470" cy="58419"/>
            </a:xfrm>
            <a:custGeom>
              <a:avLst/>
              <a:gdLst/>
              <a:ahLst/>
              <a:cxnLst/>
              <a:rect l="l" t="t" r="r" b="b"/>
              <a:pathLst>
                <a:path w="77469" h="58420">
                  <a:moveTo>
                    <a:pt x="77127" y="57886"/>
                  </a:moveTo>
                  <a:lnTo>
                    <a:pt x="0" y="57886"/>
                  </a:lnTo>
                  <a:lnTo>
                    <a:pt x="0" y="0"/>
                  </a:lnTo>
                  <a:lnTo>
                    <a:pt x="77127" y="0"/>
                  </a:lnTo>
                  <a:lnTo>
                    <a:pt x="77127" y="5788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9" name="object 252">
              <a:extLst>
                <a:ext uri="{FF2B5EF4-FFF2-40B4-BE49-F238E27FC236}">
                  <a16:creationId xmlns:a16="http://schemas.microsoft.com/office/drawing/2014/main" id="{982B9F41-DD8E-4621-A284-C06477CA35DA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3492" y="3087161"/>
              <a:ext cx="198716" cy="93014"/>
            </a:xfrm>
            <a:prstGeom prst="rect">
              <a:avLst/>
            </a:prstGeom>
          </p:spPr>
        </p:pic>
        <p:sp>
          <p:nvSpPr>
            <p:cNvPr id="340" name="object 253">
              <a:extLst>
                <a:ext uri="{FF2B5EF4-FFF2-40B4-BE49-F238E27FC236}">
                  <a16:creationId xmlns:a16="http://schemas.microsoft.com/office/drawing/2014/main" id="{3FD5C0AD-B6BD-4CB1-914E-3E71FF424B87}"/>
                </a:ext>
              </a:extLst>
            </p:cNvPr>
            <p:cNvSpPr/>
            <p:nvPr/>
          </p:nvSpPr>
          <p:spPr>
            <a:xfrm>
              <a:off x="5237137" y="8229498"/>
              <a:ext cx="383540" cy="90170"/>
            </a:xfrm>
            <a:custGeom>
              <a:avLst/>
              <a:gdLst/>
              <a:ahLst/>
              <a:cxnLst/>
              <a:rect l="l" t="t" r="r" b="b"/>
              <a:pathLst>
                <a:path w="383539" h="90170">
                  <a:moveTo>
                    <a:pt x="0" y="89585"/>
                  </a:moveTo>
                  <a:lnTo>
                    <a:pt x="383374" y="89585"/>
                  </a:lnTo>
                  <a:lnTo>
                    <a:pt x="383374" y="0"/>
                  </a:lnTo>
                  <a:lnTo>
                    <a:pt x="0" y="0"/>
                  </a:lnTo>
                  <a:lnTo>
                    <a:pt x="0" y="89585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254">
              <a:extLst>
                <a:ext uri="{FF2B5EF4-FFF2-40B4-BE49-F238E27FC236}">
                  <a16:creationId xmlns:a16="http://schemas.microsoft.com/office/drawing/2014/main" id="{511ED708-0357-4747-AC97-A852110BD90A}"/>
                </a:ext>
              </a:extLst>
            </p:cNvPr>
            <p:cNvSpPr/>
            <p:nvPr/>
          </p:nvSpPr>
          <p:spPr>
            <a:xfrm>
              <a:off x="5237137" y="7796986"/>
              <a:ext cx="383540" cy="522605"/>
            </a:xfrm>
            <a:custGeom>
              <a:avLst/>
              <a:gdLst/>
              <a:ahLst/>
              <a:cxnLst/>
              <a:rect l="l" t="t" r="r" b="b"/>
              <a:pathLst>
                <a:path w="383539" h="522604">
                  <a:moveTo>
                    <a:pt x="383374" y="522096"/>
                  </a:moveTo>
                  <a:lnTo>
                    <a:pt x="0" y="522096"/>
                  </a:lnTo>
                  <a:lnTo>
                    <a:pt x="0" y="0"/>
                  </a:lnTo>
                  <a:lnTo>
                    <a:pt x="383374" y="0"/>
                  </a:lnTo>
                  <a:lnTo>
                    <a:pt x="383374" y="522096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255">
              <a:extLst>
                <a:ext uri="{FF2B5EF4-FFF2-40B4-BE49-F238E27FC236}">
                  <a16:creationId xmlns:a16="http://schemas.microsoft.com/office/drawing/2014/main" id="{AB0497DA-A0B8-42AF-9132-691F64FB3587}"/>
                </a:ext>
              </a:extLst>
            </p:cNvPr>
            <p:cNvSpPr/>
            <p:nvPr/>
          </p:nvSpPr>
          <p:spPr>
            <a:xfrm>
              <a:off x="5237137" y="7737259"/>
              <a:ext cx="383540" cy="492759"/>
            </a:xfrm>
            <a:custGeom>
              <a:avLst/>
              <a:gdLst/>
              <a:ahLst/>
              <a:cxnLst/>
              <a:rect l="l" t="t" r="r" b="b"/>
              <a:pathLst>
                <a:path w="383539" h="492759">
                  <a:moveTo>
                    <a:pt x="383374" y="0"/>
                  </a:moveTo>
                  <a:lnTo>
                    <a:pt x="0" y="0"/>
                  </a:lnTo>
                  <a:lnTo>
                    <a:pt x="0" y="492239"/>
                  </a:lnTo>
                  <a:lnTo>
                    <a:pt x="383374" y="492239"/>
                  </a:lnTo>
                  <a:lnTo>
                    <a:pt x="383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256">
              <a:extLst>
                <a:ext uri="{FF2B5EF4-FFF2-40B4-BE49-F238E27FC236}">
                  <a16:creationId xmlns:a16="http://schemas.microsoft.com/office/drawing/2014/main" id="{5D0AFA4C-1FD0-4E7A-B775-94D4EB243B12}"/>
                </a:ext>
              </a:extLst>
            </p:cNvPr>
            <p:cNvSpPr/>
            <p:nvPr/>
          </p:nvSpPr>
          <p:spPr>
            <a:xfrm>
              <a:off x="5237137" y="7737259"/>
              <a:ext cx="383540" cy="492759"/>
            </a:xfrm>
            <a:custGeom>
              <a:avLst/>
              <a:gdLst/>
              <a:ahLst/>
              <a:cxnLst/>
              <a:rect l="l" t="t" r="r" b="b"/>
              <a:pathLst>
                <a:path w="383539" h="492759">
                  <a:moveTo>
                    <a:pt x="383374" y="492239"/>
                  </a:moveTo>
                  <a:lnTo>
                    <a:pt x="0" y="492239"/>
                  </a:lnTo>
                  <a:lnTo>
                    <a:pt x="0" y="0"/>
                  </a:lnTo>
                  <a:lnTo>
                    <a:pt x="383374" y="0"/>
                  </a:lnTo>
                  <a:lnTo>
                    <a:pt x="383374" y="492239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4" name="object 257">
              <a:extLst>
                <a:ext uri="{FF2B5EF4-FFF2-40B4-BE49-F238E27FC236}">
                  <a16:creationId xmlns:a16="http://schemas.microsoft.com/office/drawing/2014/main" id="{41F2BDC8-C549-4715-A40A-E84402459A3D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916" y="7804606"/>
              <a:ext cx="276527" cy="306488"/>
            </a:xfrm>
            <a:prstGeom prst="rect">
              <a:avLst/>
            </a:prstGeom>
          </p:spPr>
        </p:pic>
        <p:sp>
          <p:nvSpPr>
            <p:cNvPr id="345" name="object 258">
              <a:extLst>
                <a:ext uri="{FF2B5EF4-FFF2-40B4-BE49-F238E27FC236}">
                  <a16:creationId xmlns:a16="http://schemas.microsoft.com/office/drawing/2014/main" id="{551A7DEB-AC33-46DB-A741-4301FE3C86F9}"/>
                </a:ext>
              </a:extLst>
            </p:cNvPr>
            <p:cNvSpPr/>
            <p:nvPr/>
          </p:nvSpPr>
          <p:spPr>
            <a:xfrm>
              <a:off x="4116843" y="5726533"/>
              <a:ext cx="598805" cy="161290"/>
            </a:xfrm>
            <a:custGeom>
              <a:avLst/>
              <a:gdLst/>
              <a:ahLst/>
              <a:cxnLst/>
              <a:rect l="l" t="t" r="r" b="b"/>
              <a:pathLst>
                <a:path w="598804" h="161289">
                  <a:moveTo>
                    <a:pt x="0" y="160769"/>
                  </a:moveTo>
                  <a:lnTo>
                    <a:pt x="0" y="112661"/>
                  </a:lnTo>
                  <a:lnTo>
                    <a:pt x="3380" y="95461"/>
                  </a:lnTo>
                  <a:lnTo>
                    <a:pt x="42849" y="64071"/>
                  </a:lnTo>
                  <a:lnTo>
                    <a:pt x="493941" y="5397"/>
                  </a:lnTo>
                  <a:lnTo>
                    <a:pt x="533284" y="1584"/>
                  </a:lnTo>
                  <a:lnTo>
                    <a:pt x="567664" y="0"/>
                  </a:lnTo>
                  <a:lnTo>
                    <a:pt x="598525" y="0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259">
              <a:extLst>
                <a:ext uri="{FF2B5EF4-FFF2-40B4-BE49-F238E27FC236}">
                  <a16:creationId xmlns:a16="http://schemas.microsoft.com/office/drawing/2014/main" id="{226DB3D0-6875-4462-8F4E-E3DA5CBDC5F5}"/>
                </a:ext>
              </a:extLst>
            </p:cNvPr>
            <p:cNvSpPr/>
            <p:nvPr/>
          </p:nvSpPr>
          <p:spPr>
            <a:xfrm>
              <a:off x="5128261" y="8085983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899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7" name="object 260">
              <a:extLst>
                <a:ext uri="{FF2B5EF4-FFF2-40B4-BE49-F238E27FC236}">
                  <a16:creationId xmlns:a16="http://schemas.microsoft.com/office/drawing/2014/main" id="{0E2C76BC-3413-47B8-9218-EB5C14528540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78236" y="4691699"/>
              <a:ext cx="1344218" cy="3629327"/>
            </a:xfrm>
            <a:prstGeom prst="rect">
              <a:avLst/>
            </a:prstGeom>
          </p:spPr>
        </p:pic>
        <p:pic>
          <p:nvPicPr>
            <p:cNvPr id="348" name="object 261">
              <a:extLst>
                <a:ext uri="{FF2B5EF4-FFF2-40B4-BE49-F238E27FC236}">
                  <a16:creationId xmlns:a16="http://schemas.microsoft.com/office/drawing/2014/main" id="{66FA7642-67BB-432E-9247-1FA4BA52E837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916" y="7804606"/>
              <a:ext cx="276527" cy="306488"/>
            </a:xfrm>
            <a:prstGeom prst="rect">
              <a:avLst/>
            </a:prstGeom>
          </p:spPr>
        </p:pic>
        <p:sp>
          <p:nvSpPr>
            <p:cNvPr id="349" name="object 262">
              <a:extLst>
                <a:ext uri="{FF2B5EF4-FFF2-40B4-BE49-F238E27FC236}">
                  <a16:creationId xmlns:a16="http://schemas.microsoft.com/office/drawing/2014/main" id="{97173205-6795-4F57-BC81-07C89DBF237E}"/>
                </a:ext>
              </a:extLst>
            </p:cNvPr>
            <p:cNvSpPr/>
            <p:nvPr/>
          </p:nvSpPr>
          <p:spPr>
            <a:xfrm>
              <a:off x="5292928" y="7804606"/>
              <a:ext cx="276860" cy="306705"/>
            </a:xfrm>
            <a:custGeom>
              <a:avLst/>
              <a:gdLst/>
              <a:ahLst/>
              <a:cxnLst/>
              <a:rect l="l" t="t" r="r" b="b"/>
              <a:pathLst>
                <a:path w="276860" h="306704">
                  <a:moveTo>
                    <a:pt x="276517" y="306489"/>
                  </a:moveTo>
                  <a:lnTo>
                    <a:pt x="0" y="306489"/>
                  </a:lnTo>
                  <a:lnTo>
                    <a:pt x="0" y="0"/>
                  </a:lnTo>
                  <a:lnTo>
                    <a:pt x="276517" y="0"/>
                  </a:lnTo>
                  <a:lnTo>
                    <a:pt x="276517" y="306489"/>
                  </a:lnTo>
                  <a:close/>
                </a:path>
              </a:pathLst>
            </a:custGeom>
            <a:ln w="543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263">
              <a:extLst>
                <a:ext uri="{FF2B5EF4-FFF2-40B4-BE49-F238E27FC236}">
                  <a16:creationId xmlns:a16="http://schemas.microsoft.com/office/drawing/2014/main" id="{19DC6052-4E62-45D1-BE0E-80B6B0AA6A3C}"/>
                </a:ext>
              </a:extLst>
            </p:cNvPr>
            <p:cNvSpPr/>
            <p:nvPr/>
          </p:nvSpPr>
          <p:spPr>
            <a:xfrm>
              <a:off x="4006552" y="5045003"/>
              <a:ext cx="677545" cy="22860"/>
            </a:xfrm>
            <a:custGeom>
              <a:avLst/>
              <a:gdLst/>
              <a:ahLst/>
              <a:cxnLst/>
              <a:rect l="l" t="t" r="r" b="b"/>
              <a:pathLst>
                <a:path w="677545" h="22860">
                  <a:moveTo>
                    <a:pt x="0" y="22859"/>
                  </a:moveTo>
                  <a:lnTo>
                    <a:pt x="677037" y="22859"/>
                  </a:lnTo>
                  <a:lnTo>
                    <a:pt x="677037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264">
              <a:extLst>
                <a:ext uri="{FF2B5EF4-FFF2-40B4-BE49-F238E27FC236}">
                  <a16:creationId xmlns:a16="http://schemas.microsoft.com/office/drawing/2014/main" id="{A4A0E66B-408A-4840-905D-9EE57D4FF2F9}"/>
                </a:ext>
              </a:extLst>
            </p:cNvPr>
            <p:cNvSpPr/>
            <p:nvPr/>
          </p:nvSpPr>
          <p:spPr>
            <a:xfrm>
              <a:off x="4755720" y="4499472"/>
              <a:ext cx="378460" cy="557530"/>
            </a:xfrm>
            <a:custGeom>
              <a:avLst/>
              <a:gdLst/>
              <a:ahLst/>
              <a:cxnLst/>
              <a:rect l="l" t="t" r="r" b="b"/>
              <a:pathLst>
                <a:path w="378460" h="557529">
                  <a:moveTo>
                    <a:pt x="377875" y="0"/>
                  </a:moveTo>
                  <a:lnTo>
                    <a:pt x="105029" y="0"/>
                  </a:lnTo>
                  <a:lnTo>
                    <a:pt x="88259" y="3407"/>
                  </a:lnTo>
                  <a:lnTo>
                    <a:pt x="74520" y="12685"/>
                  </a:lnTo>
                  <a:lnTo>
                    <a:pt x="65234" y="26419"/>
                  </a:lnTo>
                  <a:lnTo>
                    <a:pt x="61823" y="43192"/>
                  </a:lnTo>
                  <a:lnTo>
                    <a:pt x="61823" y="513753"/>
                  </a:lnTo>
                  <a:lnTo>
                    <a:pt x="58416" y="530533"/>
                  </a:lnTo>
                  <a:lnTo>
                    <a:pt x="49136" y="544271"/>
                  </a:lnTo>
                  <a:lnTo>
                    <a:pt x="35398" y="553550"/>
                  </a:lnTo>
                  <a:lnTo>
                    <a:pt x="18618" y="556958"/>
                  </a:lnTo>
                  <a:lnTo>
                    <a:pt x="0" y="556958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265">
              <a:extLst>
                <a:ext uri="{FF2B5EF4-FFF2-40B4-BE49-F238E27FC236}">
                  <a16:creationId xmlns:a16="http://schemas.microsoft.com/office/drawing/2014/main" id="{6B8D3DBE-EF46-4815-AEC9-D4934D314300}"/>
                </a:ext>
              </a:extLst>
            </p:cNvPr>
            <p:cNvSpPr/>
            <p:nvPr/>
          </p:nvSpPr>
          <p:spPr>
            <a:xfrm>
              <a:off x="4006552" y="5048813"/>
              <a:ext cx="677545" cy="15240"/>
            </a:xfrm>
            <a:custGeom>
              <a:avLst/>
              <a:gdLst/>
              <a:ahLst/>
              <a:cxnLst/>
              <a:rect l="l" t="t" r="r" b="b"/>
              <a:pathLst>
                <a:path w="677545" h="15239">
                  <a:moveTo>
                    <a:pt x="0" y="15240"/>
                  </a:moveTo>
                  <a:lnTo>
                    <a:pt x="677037" y="15240"/>
                  </a:lnTo>
                  <a:lnTo>
                    <a:pt x="677037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266">
              <a:extLst>
                <a:ext uri="{FF2B5EF4-FFF2-40B4-BE49-F238E27FC236}">
                  <a16:creationId xmlns:a16="http://schemas.microsoft.com/office/drawing/2014/main" id="{5696DB5A-82CE-410D-BD27-93770918E4EF}"/>
                </a:ext>
              </a:extLst>
            </p:cNvPr>
            <p:cNvSpPr/>
            <p:nvPr/>
          </p:nvSpPr>
          <p:spPr>
            <a:xfrm>
              <a:off x="4756012" y="4499472"/>
              <a:ext cx="377825" cy="557530"/>
            </a:xfrm>
            <a:custGeom>
              <a:avLst/>
              <a:gdLst/>
              <a:ahLst/>
              <a:cxnLst/>
              <a:rect l="l" t="t" r="r" b="b"/>
              <a:pathLst>
                <a:path w="377825" h="557529">
                  <a:moveTo>
                    <a:pt x="377583" y="0"/>
                  </a:moveTo>
                  <a:lnTo>
                    <a:pt x="104736" y="0"/>
                  </a:lnTo>
                  <a:lnTo>
                    <a:pt x="87966" y="3407"/>
                  </a:lnTo>
                  <a:lnTo>
                    <a:pt x="74228" y="12685"/>
                  </a:lnTo>
                  <a:lnTo>
                    <a:pt x="64942" y="26419"/>
                  </a:lnTo>
                  <a:lnTo>
                    <a:pt x="61531" y="43192"/>
                  </a:lnTo>
                  <a:lnTo>
                    <a:pt x="61531" y="513753"/>
                  </a:lnTo>
                  <a:lnTo>
                    <a:pt x="58123" y="530533"/>
                  </a:lnTo>
                  <a:lnTo>
                    <a:pt x="48844" y="544271"/>
                  </a:lnTo>
                  <a:lnTo>
                    <a:pt x="35106" y="553550"/>
                  </a:lnTo>
                  <a:lnTo>
                    <a:pt x="18326" y="556958"/>
                  </a:lnTo>
                  <a:lnTo>
                    <a:pt x="0" y="556958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267">
              <a:extLst>
                <a:ext uri="{FF2B5EF4-FFF2-40B4-BE49-F238E27FC236}">
                  <a16:creationId xmlns:a16="http://schemas.microsoft.com/office/drawing/2014/main" id="{A138E7A7-FE64-45C7-9F08-A2F67D69652D}"/>
                </a:ext>
              </a:extLst>
            </p:cNvPr>
            <p:cNvSpPr/>
            <p:nvPr/>
          </p:nvSpPr>
          <p:spPr>
            <a:xfrm>
              <a:off x="4706876" y="6183218"/>
              <a:ext cx="30480" cy="230504"/>
            </a:xfrm>
            <a:custGeom>
              <a:avLst/>
              <a:gdLst/>
              <a:ahLst/>
              <a:cxnLst/>
              <a:rect l="l" t="t" r="r" b="b"/>
              <a:pathLst>
                <a:path w="30479" h="230504">
                  <a:moveTo>
                    <a:pt x="0" y="230060"/>
                  </a:moveTo>
                  <a:lnTo>
                    <a:pt x="30479" y="230060"/>
                  </a:lnTo>
                  <a:lnTo>
                    <a:pt x="30479" y="0"/>
                  </a:lnTo>
                  <a:lnTo>
                    <a:pt x="0" y="0"/>
                  </a:lnTo>
                  <a:lnTo>
                    <a:pt x="0" y="23006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268">
              <a:extLst>
                <a:ext uri="{FF2B5EF4-FFF2-40B4-BE49-F238E27FC236}">
                  <a16:creationId xmlns:a16="http://schemas.microsoft.com/office/drawing/2014/main" id="{C11F8E2B-6AEF-4008-B8AC-CD7786865E0F}"/>
                </a:ext>
              </a:extLst>
            </p:cNvPr>
            <p:cNvSpPr/>
            <p:nvPr/>
          </p:nvSpPr>
          <p:spPr>
            <a:xfrm>
              <a:off x="4686071" y="5027536"/>
              <a:ext cx="71755" cy="62865"/>
            </a:xfrm>
            <a:custGeom>
              <a:avLst/>
              <a:gdLst/>
              <a:ahLst/>
              <a:cxnLst/>
              <a:rect l="l" t="t" r="r" b="b"/>
              <a:pathLst>
                <a:path w="71754" h="62864">
                  <a:moveTo>
                    <a:pt x="71259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71259" y="62636"/>
                  </a:lnTo>
                  <a:lnTo>
                    <a:pt x="712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269">
              <a:extLst>
                <a:ext uri="{FF2B5EF4-FFF2-40B4-BE49-F238E27FC236}">
                  <a16:creationId xmlns:a16="http://schemas.microsoft.com/office/drawing/2014/main" id="{3695338D-2430-48AB-A8DC-74CBBE590CE3}"/>
                </a:ext>
              </a:extLst>
            </p:cNvPr>
            <p:cNvSpPr/>
            <p:nvPr/>
          </p:nvSpPr>
          <p:spPr>
            <a:xfrm>
              <a:off x="4288477" y="4239229"/>
              <a:ext cx="433705" cy="1884680"/>
            </a:xfrm>
            <a:custGeom>
              <a:avLst/>
              <a:gdLst/>
              <a:ahLst/>
              <a:cxnLst/>
              <a:rect l="l" t="t" r="r" b="b"/>
              <a:pathLst>
                <a:path w="433704" h="1884679">
                  <a:moveTo>
                    <a:pt x="0" y="166242"/>
                  </a:moveTo>
                  <a:lnTo>
                    <a:pt x="0" y="43205"/>
                  </a:lnTo>
                  <a:lnTo>
                    <a:pt x="3407" y="26435"/>
                  </a:lnTo>
                  <a:lnTo>
                    <a:pt x="12684" y="12696"/>
                  </a:lnTo>
                  <a:lnTo>
                    <a:pt x="26414" y="3411"/>
                  </a:lnTo>
                  <a:lnTo>
                    <a:pt x="43180" y="0"/>
                  </a:lnTo>
                  <a:lnTo>
                    <a:pt x="390436" y="0"/>
                  </a:lnTo>
                  <a:lnTo>
                    <a:pt x="407211" y="3411"/>
                  </a:lnTo>
                  <a:lnTo>
                    <a:pt x="420949" y="12696"/>
                  </a:lnTo>
                  <a:lnTo>
                    <a:pt x="430232" y="26435"/>
                  </a:lnTo>
                  <a:lnTo>
                    <a:pt x="433641" y="43205"/>
                  </a:lnTo>
                  <a:lnTo>
                    <a:pt x="433641" y="1884527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270">
              <a:extLst>
                <a:ext uri="{FF2B5EF4-FFF2-40B4-BE49-F238E27FC236}">
                  <a16:creationId xmlns:a16="http://schemas.microsoft.com/office/drawing/2014/main" id="{E903F4B4-EF2B-45A6-8FCE-7B52A4EE9C54}"/>
                </a:ext>
              </a:extLst>
            </p:cNvPr>
            <p:cNvSpPr/>
            <p:nvPr/>
          </p:nvSpPr>
          <p:spPr>
            <a:xfrm>
              <a:off x="4710686" y="6183218"/>
              <a:ext cx="22860" cy="230504"/>
            </a:xfrm>
            <a:custGeom>
              <a:avLst/>
              <a:gdLst/>
              <a:ahLst/>
              <a:cxnLst/>
              <a:rect l="l" t="t" r="r" b="b"/>
              <a:pathLst>
                <a:path w="22860" h="230504">
                  <a:moveTo>
                    <a:pt x="0" y="230060"/>
                  </a:moveTo>
                  <a:lnTo>
                    <a:pt x="22859" y="230060"/>
                  </a:lnTo>
                  <a:lnTo>
                    <a:pt x="22859" y="0"/>
                  </a:lnTo>
                  <a:lnTo>
                    <a:pt x="0" y="0"/>
                  </a:lnTo>
                  <a:lnTo>
                    <a:pt x="0" y="23006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271">
              <a:extLst>
                <a:ext uri="{FF2B5EF4-FFF2-40B4-BE49-F238E27FC236}">
                  <a16:creationId xmlns:a16="http://schemas.microsoft.com/office/drawing/2014/main" id="{F38D472D-17B4-4013-A05D-7953C7C5A204}"/>
                </a:ext>
              </a:extLst>
            </p:cNvPr>
            <p:cNvSpPr/>
            <p:nvPr/>
          </p:nvSpPr>
          <p:spPr>
            <a:xfrm>
              <a:off x="4722116" y="5238384"/>
              <a:ext cx="0" cy="885825"/>
            </a:xfrm>
            <a:custGeom>
              <a:avLst/>
              <a:gdLst/>
              <a:ahLst/>
              <a:cxnLst/>
              <a:rect l="l" t="t" r="r" b="b"/>
              <a:pathLst>
                <a:path h="885825">
                  <a:moveTo>
                    <a:pt x="0" y="0"/>
                  </a:moveTo>
                  <a:lnTo>
                    <a:pt x="0" y="885367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272">
              <a:extLst>
                <a:ext uri="{FF2B5EF4-FFF2-40B4-BE49-F238E27FC236}">
                  <a16:creationId xmlns:a16="http://schemas.microsoft.com/office/drawing/2014/main" id="{97E53C87-09A2-4EC4-A8DB-F236FAD6609A}"/>
                </a:ext>
              </a:extLst>
            </p:cNvPr>
            <p:cNvSpPr/>
            <p:nvPr/>
          </p:nvSpPr>
          <p:spPr>
            <a:xfrm>
              <a:off x="4288645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56" y="0"/>
                  </a:moveTo>
                  <a:lnTo>
                    <a:pt x="6769" y="0"/>
                  </a:lnTo>
                  <a:lnTo>
                    <a:pt x="0" y="6756"/>
                  </a:lnTo>
                  <a:lnTo>
                    <a:pt x="0" y="23469"/>
                  </a:lnTo>
                  <a:lnTo>
                    <a:pt x="6769" y="30225"/>
                  </a:lnTo>
                  <a:lnTo>
                    <a:pt x="23456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273">
              <a:extLst>
                <a:ext uri="{FF2B5EF4-FFF2-40B4-BE49-F238E27FC236}">
                  <a16:creationId xmlns:a16="http://schemas.microsoft.com/office/drawing/2014/main" id="{742BBFA4-8E7C-4DAE-A316-9F25CCBF3BA7}"/>
                </a:ext>
              </a:extLst>
            </p:cNvPr>
            <p:cNvSpPr/>
            <p:nvPr/>
          </p:nvSpPr>
          <p:spPr>
            <a:xfrm>
              <a:off x="4288645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251" y="15112"/>
                  </a:moveTo>
                  <a:lnTo>
                    <a:pt x="30251" y="23469"/>
                  </a:lnTo>
                  <a:lnTo>
                    <a:pt x="23456" y="30225"/>
                  </a:lnTo>
                  <a:lnTo>
                    <a:pt x="15113" y="30225"/>
                  </a:lnTo>
                  <a:lnTo>
                    <a:pt x="6769" y="30225"/>
                  </a:lnTo>
                  <a:lnTo>
                    <a:pt x="0" y="23469"/>
                  </a:lnTo>
                  <a:lnTo>
                    <a:pt x="0" y="15112"/>
                  </a:lnTo>
                  <a:lnTo>
                    <a:pt x="0" y="6756"/>
                  </a:lnTo>
                  <a:lnTo>
                    <a:pt x="6769" y="0"/>
                  </a:lnTo>
                  <a:lnTo>
                    <a:pt x="15113" y="0"/>
                  </a:lnTo>
                  <a:lnTo>
                    <a:pt x="23456" y="0"/>
                  </a:lnTo>
                  <a:lnTo>
                    <a:pt x="30251" y="6756"/>
                  </a:lnTo>
                  <a:lnTo>
                    <a:pt x="30251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274">
              <a:extLst>
                <a:ext uri="{FF2B5EF4-FFF2-40B4-BE49-F238E27FC236}">
                  <a16:creationId xmlns:a16="http://schemas.microsoft.com/office/drawing/2014/main" id="{29DD1EE6-C99B-4584-892C-F81B45DF16A4}"/>
                </a:ext>
              </a:extLst>
            </p:cNvPr>
            <p:cNvSpPr/>
            <p:nvPr/>
          </p:nvSpPr>
          <p:spPr>
            <a:xfrm>
              <a:off x="4258790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56" y="0"/>
                  </a:moveTo>
                  <a:lnTo>
                    <a:pt x="6769" y="0"/>
                  </a:lnTo>
                  <a:lnTo>
                    <a:pt x="0" y="6756"/>
                  </a:lnTo>
                  <a:lnTo>
                    <a:pt x="0" y="23469"/>
                  </a:lnTo>
                  <a:lnTo>
                    <a:pt x="6769" y="30225"/>
                  </a:lnTo>
                  <a:lnTo>
                    <a:pt x="23456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275">
              <a:extLst>
                <a:ext uri="{FF2B5EF4-FFF2-40B4-BE49-F238E27FC236}">
                  <a16:creationId xmlns:a16="http://schemas.microsoft.com/office/drawing/2014/main" id="{CF326DE1-F0AE-4491-BD37-F4999B733C64}"/>
                </a:ext>
              </a:extLst>
            </p:cNvPr>
            <p:cNvSpPr/>
            <p:nvPr/>
          </p:nvSpPr>
          <p:spPr>
            <a:xfrm>
              <a:off x="4258790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251" y="15112"/>
                  </a:moveTo>
                  <a:lnTo>
                    <a:pt x="30251" y="23469"/>
                  </a:lnTo>
                  <a:lnTo>
                    <a:pt x="23456" y="30225"/>
                  </a:lnTo>
                  <a:lnTo>
                    <a:pt x="15113" y="30225"/>
                  </a:lnTo>
                  <a:lnTo>
                    <a:pt x="6769" y="30225"/>
                  </a:lnTo>
                  <a:lnTo>
                    <a:pt x="0" y="23469"/>
                  </a:lnTo>
                  <a:lnTo>
                    <a:pt x="0" y="15112"/>
                  </a:lnTo>
                  <a:lnTo>
                    <a:pt x="0" y="6756"/>
                  </a:lnTo>
                  <a:lnTo>
                    <a:pt x="6769" y="0"/>
                  </a:lnTo>
                  <a:lnTo>
                    <a:pt x="15113" y="0"/>
                  </a:lnTo>
                  <a:lnTo>
                    <a:pt x="23456" y="0"/>
                  </a:lnTo>
                  <a:lnTo>
                    <a:pt x="30251" y="6756"/>
                  </a:lnTo>
                  <a:lnTo>
                    <a:pt x="30251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3" name="object 276">
              <a:extLst>
                <a:ext uri="{FF2B5EF4-FFF2-40B4-BE49-F238E27FC236}">
                  <a16:creationId xmlns:a16="http://schemas.microsoft.com/office/drawing/2014/main" id="{4F9D8FE4-3716-498E-9DC0-E9A606CD7416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6600" y="6040739"/>
              <a:ext cx="199783" cy="159359"/>
            </a:xfrm>
            <a:prstGeom prst="rect">
              <a:avLst/>
            </a:prstGeom>
          </p:spPr>
        </p:pic>
        <p:sp>
          <p:nvSpPr>
            <p:cNvPr id="364" name="object 277">
              <a:extLst>
                <a:ext uri="{FF2B5EF4-FFF2-40B4-BE49-F238E27FC236}">
                  <a16:creationId xmlns:a16="http://schemas.microsoft.com/office/drawing/2014/main" id="{1234F645-6682-4929-8B96-CB474CF763FB}"/>
                </a:ext>
              </a:extLst>
            </p:cNvPr>
            <p:cNvSpPr/>
            <p:nvPr/>
          </p:nvSpPr>
          <p:spPr>
            <a:xfrm>
              <a:off x="4540567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32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32" y="96062"/>
                  </a:lnTo>
                  <a:lnTo>
                    <a:pt x="41732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278">
              <a:extLst>
                <a:ext uri="{FF2B5EF4-FFF2-40B4-BE49-F238E27FC236}">
                  <a16:creationId xmlns:a16="http://schemas.microsoft.com/office/drawing/2014/main" id="{100699B7-EA52-4092-81F1-31C7384EE1A0}"/>
                </a:ext>
              </a:extLst>
            </p:cNvPr>
            <p:cNvSpPr/>
            <p:nvPr/>
          </p:nvSpPr>
          <p:spPr>
            <a:xfrm>
              <a:off x="4540567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0" y="96037"/>
                  </a:moveTo>
                  <a:lnTo>
                    <a:pt x="41732" y="96037"/>
                  </a:lnTo>
                  <a:lnTo>
                    <a:pt x="41732" y="0"/>
                  </a:lnTo>
                  <a:lnTo>
                    <a:pt x="0" y="0"/>
                  </a:lnTo>
                  <a:lnTo>
                    <a:pt x="0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279">
              <a:extLst>
                <a:ext uri="{FF2B5EF4-FFF2-40B4-BE49-F238E27FC236}">
                  <a16:creationId xmlns:a16="http://schemas.microsoft.com/office/drawing/2014/main" id="{25810F7F-C521-493C-98AB-6D6F6D2F8F1D}"/>
                </a:ext>
              </a:extLst>
            </p:cNvPr>
            <p:cNvSpPr/>
            <p:nvPr/>
          </p:nvSpPr>
          <p:spPr>
            <a:xfrm>
              <a:off x="4131652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57" y="96062"/>
                  </a:lnTo>
                  <a:lnTo>
                    <a:pt x="4175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280">
              <a:extLst>
                <a:ext uri="{FF2B5EF4-FFF2-40B4-BE49-F238E27FC236}">
                  <a16:creationId xmlns:a16="http://schemas.microsoft.com/office/drawing/2014/main" id="{B6C74FA4-AC16-4651-BB2B-4D2B5C48BA51}"/>
                </a:ext>
              </a:extLst>
            </p:cNvPr>
            <p:cNvSpPr/>
            <p:nvPr/>
          </p:nvSpPr>
          <p:spPr>
            <a:xfrm>
              <a:off x="4131652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0" y="96037"/>
                  </a:moveTo>
                  <a:lnTo>
                    <a:pt x="41770" y="96037"/>
                  </a:lnTo>
                  <a:lnTo>
                    <a:pt x="41770" y="0"/>
                  </a:lnTo>
                  <a:lnTo>
                    <a:pt x="0" y="0"/>
                  </a:lnTo>
                  <a:lnTo>
                    <a:pt x="0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281">
              <a:extLst>
                <a:ext uri="{FF2B5EF4-FFF2-40B4-BE49-F238E27FC236}">
                  <a16:creationId xmlns:a16="http://schemas.microsoft.com/office/drawing/2014/main" id="{8A607A0D-6DA5-473D-BD86-EDADA7C01F50}"/>
                </a:ext>
              </a:extLst>
            </p:cNvPr>
            <p:cNvSpPr/>
            <p:nvPr/>
          </p:nvSpPr>
          <p:spPr>
            <a:xfrm>
              <a:off x="5177532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98" y="0"/>
                  </a:moveTo>
                  <a:lnTo>
                    <a:pt x="0" y="0"/>
                  </a:lnTo>
                  <a:lnTo>
                    <a:pt x="0" y="93776"/>
                  </a:lnTo>
                  <a:lnTo>
                    <a:pt x="66598" y="93776"/>
                  </a:lnTo>
                  <a:lnTo>
                    <a:pt x="6659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282">
              <a:extLst>
                <a:ext uri="{FF2B5EF4-FFF2-40B4-BE49-F238E27FC236}">
                  <a16:creationId xmlns:a16="http://schemas.microsoft.com/office/drawing/2014/main" id="{AD9083DD-A76F-4C02-ADC9-8C4752DA4847}"/>
                </a:ext>
              </a:extLst>
            </p:cNvPr>
            <p:cNvSpPr/>
            <p:nvPr/>
          </p:nvSpPr>
          <p:spPr>
            <a:xfrm>
              <a:off x="5177532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98" y="0"/>
                  </a:moveTo>
                  <a:lnTo>
                    <a:pt x="66598" y="93776"/>
                  </a:lnTo>
                  <a:lnTo>
                    <a:pt x="0" y="93776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283">
              <a:extLst>
                <a:ext uri="{FF2B5EF4-FFF2-40B4-BE49-F238E27FC236}">
                  <a16:creationId xmlns:a16="http://schemas.microsoft.com/office/drawing/2014/main" id="{561C18B2-9C9A-452D-AE2B-20655C8C2351}"/>
                </a:ext>
              </a:extLst>
            </p:cNvPr>
            <p:cNvSpPr/>
            <p:nvPr/>
          </p:nvSpPr>
          <p:spPr>
            <a:xfrm>
              <a:off x="5471391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48" y="0"/>
                  </a:moveTo>
                  <a:lnTo>
                    <a:pt x="0" y="0"/>
                  </a:lnTo>
                  <a:lnTo>
                    <a:pt x="0" y="93776"/>
                  </a:lnTo>
                  <a:lnTo>
                    <a:pt x="66548" y="93776"/>
                  </a:lnTo>
                  <a:lnTo>
                    <a:pt x="6654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284">
              <a:extLst>
                <a:ext uri="{FF2B5EF4-FFF2-40B4-BE49-F238E27FC236}">
                  <a16:creationId xmlns:a16="http://schemas.microsoft.com/office/drawing/2014/main" id="{2804B5DB-FF91-46C4-84F9-66C60FD0AEDF}"/>
                </a:ext>
              </a:extLst>
            </p:cNvPr>
            <p:cNvSpPr/>
            <p:nvPr/>
          </p:nvSpPr>
          <p:spPr>
            <a:xfrm>
              <a:off x="5471391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0" y="0"/>
                  </a:moveTo>
                  <a:lnTo>
                    <a:pt x="0" y="93776"/>
                  </a:lnTo>
                  <a:lnTo>
                    <a:pt x="66548" y="93776"/>
                  </a:lnTo>
                  <a:lnTo>
                    <a:pt x="66548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285">
              <a:extLst>
                <a:ext uri="{FF2B5EF4-FFF2-40B4-BE49-F238E27FC236}">
                  <a16:creationId xmlns:a16="http://schemas.microsoft.com/office/drawing/2014/main" id="{24C39602-04E1-47C4-9430-5E7BD078A355}"/>
                </a:ext>
              </a:extLst>
            </p:cNvPr>
            <p:cNvSpPr/>
            <p:nvPr/>
          </p:nvSpPr>
          <p:spPr>
            <a:xfrm>
              <a:off x="5114281" y="6196459"/>
              <a:ext cx="487045" cy="332740"/>
            </a:xfrm>
            <a:custGeom>
              <a:avLst/>
              <a:gdLst/>
              <a:ahLst/>
              <a:cxnLst/>
              <a:rect l="l" t="t" r="r" b="b"/>
              <a:pathLst>
                <a:path w="487045" h="332740">
                  <a:moveTo>
                    <a:pt x="478599" y="0"/>
                  </a:moveTo>
                  <a:lnTo>
                    <a:pt x="7772" y="0"/>
                  </a:lnTo>
                  <a:lnTo>
                    <a:pt x="0" y="7772"/>
                  </a:lnTo>
                  <a:lnTo>
                    <a:pt x="279" y="245795"/>
                  </a:lnTo>
                  <a:lnTo>
                    <a:pt x="25650" y="306817"/>
                  </a:lnTo>
                  <a:lnTo>
                    <a:pt x="86664" y="332206"/>
                  </a:lnTo>
                  <a:lnTo>
                    <a:pt x="400265" y="332206"/>
                  </a:lnTo>
                  <a:lnTo>
                    <a:pt x="433821" y="325386"/>
                  </a:lnTo>
                  <a:lnTo>
                    <a:pt x="461297" y="306817"/>
                  </a:lnTo>
                  <a:lnTo>
                    <a:pt x="479859" y="279341"/>
                  </a:lnTo>
                  <a:lnTo>
                    <a:pt x="486676" y="245795"/>
                  </a:lnTo>
                  <a:lnTo>
                    <a:pt x="486435" y="17284"/>
                  </a:lnTo>
                  <a:lnTo>
                    <a:pt x="486410" y="7772"/>
                  </a:lnTo>
                  <a:lnTo>
                    <a:pt x="47859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286">
              <a:extLst>
                <a:ext uri="{FF2B5EF4-FFF2-40B4-BE49-F238E27FC236}">
                  <a16:creationId xmlns:a16="http://schemas.microsoft.com/office/drawing/2014/main" id="{0DF4B914-4AD7-4B11-915C-9F330C588713}"/>
                </a:ext>
              </a:extLst>
            </p:cNvPr>
            <p:cNvSpPr/>
            <p:nvPr/>
          </p:nvSpPr>
          <p:spPr>
            <a:xfrm>
              <a:off x="5114281" y="6196459"/>
              <a:ext cx="487045" cy="332740"/>
            </a:xfrm>
            <a:custGeom>
              <a:avLst/>
              <a:gdLst/>
              <a:ahLst/>
              <a:cxnLst/>
              <a:rect l="l" t="t" r="r" b="b"/>
              <a:pathLst>
                <a:path w="487045" h="332740">
                  <a:moveTo>
                    <a:pt x="486435" y="17284"/>
                  </a:moveTo>
                  <a:lnTo>
                    <a:pt x="486410" y="7772"/>
                  </a:lnTo>
                  <a:lnTo>
                    <a:pt x="478599" y="0"/>
                  </a:lnTo>
                  <a:lnTo>
                    <a:pt x="469112" y="0"/>
                  </a:lnTo>
                  <a:lnTo>
                    <a:pt x="17272" y="0"/>
                  </a:lnTo>
                  <a:lnTo>
                    <a:pt x="7772" y="0"/>
                  </a:lnTo>
                  <a:lnTo>
                    <a:pt x="0" y="7772"/>
                  </a:lnTo>
                  <a:lnTo>
                    <a:pt x="38" y="17284"/>
                  </a:lnTo>
                  <a:lnTo>
                    <a:pt x="279" y="245795"/>
                  </a:lnTo>
                  <a:lnTo>
                    <a:pt x="7094" y="279341"/>
                  </a:lnTo>
                  <a:lnTo>
                    <a:pt x="25650" y="306817"/>
                  </a:lnTo>
                  <a:lnTo>
                    <a:pt x="53118" y="325386"/>
                  </a:lnTo>
                  <a:lnTo>
                    <a:pt x="86664" y="332206"/>
                  </a:lnTo>
                  <a:lnTo>
                    <a:pt x="400265" y="332206"/>
                  </a:lnTo>
                  <a:lnTo>
                    <a:pt x="433821" y="325386"/>
                  </a:lnTo>
                  <a:lnTo>
                    <a:pt x="461297" y="306817"/>
                  </a:lnTo>
                  <a:lnTo>
                    <a:pt x="479859" y="279341"/>
                  </a:lnTo>
                  <a:lnTo>
                    <a:pt x="486676" y="245795"/>
                  </a:lnTo>
                  <a:lnTo>
                    <a:pt x="486435" y="17284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287">
              <a:extLst>
                <a:ext uri="{FF2B5EF4-FFF2-40B4-BE49-F238E27FC236}">
                  <a16:creationId xmlns:a16="http://schemas.microsoft.com/office/drawing/2014/main" id="{AFEBA32A-F898-4B47-9515-D6E1E7D097D9}"/>
                </a:ext>
              </a:extLst>
            </p:cNvPr>
            <p:cNvSpPr/>
            <p:nvPr/>
          </p:nvSpPr>
          <p:spPr>
            <a:xfrm>
              <a:off x="5815763" y="6163985"/>
              <a:ext cx="132080" cy="434975"/>
            </a:xfrm>
            <a:custGeom>
              <a:avLst/>
              <a:gdLst/>
              <a:ahLst/>
              <a:cxnLst/>
              <a:rect l="l" t="t" r="r" b="b"/>
              <a:pathLst>
                <a:path w="132079" h="434975">
                  <a:moveTo>
                    <a:pt x="131572" y="0"/>
                  </a:moveTo>
                  <a:lnTo>
                    <a:pt x="0" y="0"/>
                  </a:lnTo>
                  <a:lnTo>
                    <a:pt x="0" y="434365"/>
                  </a:lnTo>
                  <a:lnTo>
                    <a:pt x="131572" y="434365"/>
                  </a:lnTo>
                  <a:lnTo>
                    <a:pt x="131572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288">
              <a:extLst>
                <a:ext uri="{FF2B5EF4-FFF2-40B4-BE49-F238E27FC236}">
                  <a16:creationId xmlns:a16="http://schemas.microsoft.com/office/drawing/2014/main" id="{FCCABC02-64DB-47D1-955D-029720065EBB}"/>
                </a:ext>
              </a:extLst>
            </p:cNvPr>
            <p:cNvSpPr/>
            <p:nvPr/>
          </p:nvSpPr>
          <p:spPr>
            <a:xfrm>
              <a:off x="5815763" y="6163985"/>
              <a:ext cx="132080" cy="434975"/>
            </a:xfrm>
            <a:custGeom>
              <a:avLst/>
              <a:gdLst/>
              <a:ahLst/>
              <a:cxnLst/>
              <a:rect l="l" t="t" r="r" b="b"/>
              <a:pathLst>
                <a:path w="132079" h="434975">
                  <a:moveTo>
                    <a:pt x="131572" y="0"/>
                  </a:moveTo>
                  <a:lnTo>
                    <a:pt x="131572" y="434365"/>
                  </a:lnTo>
                  <a:lnTo>
                    <a:pt x="0" y="434365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289">
              <a:extLst>
                <a:ext uri="{FF2B5EF4-FFF2-40B4-BE49-F238E27FC236}">
                  <a16:creationId xmlns:a16="http://schemas.microsoft.com/office/drawing/2014/main" id="{5CCB1D17-EF3C-4F48-9B34-0FEFC72D6856}"/>
                </a:ext>
              </a:extLst>
            </p:cNvPr>
            <p:cNvSpPr/>
            <p:nvPr/>
          </p:nvSpPr>
          <p:spPr>
            <a:xfrm>
              <a:off x="4075938" y="4519751"/>
              <a:ext cx="569595" cy="234950"/>
            </a:xfrm>
            <a:custGeom>
              <a:avLst/>
              <a:gdLst/>
              <a:ahLst/>
              <a:cxnLst/>
              <a:rect l="l" t="t" r="r" b="b"/>
              <a:pathLst>
                <a:path w="569595" h="234950">
                  <a:moveTo>
                    <a:pt x="569391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2971" y="228600"/>
                  </a:lnTo>
                  <a:lnTo>
                    <a:pt x="2971" y="234950"/>
                  </a:lnTo>
                  <a:lnTo>
                    <a:pt x="566420" y="234950"/>
                  </a:lnTo>
                  <a:lnTo>
                    <a:pt x="566420" y="228600"/>
                  </a:lnTo>
                  <a:lnTo>
                    <a:pt x="569391" y="228600"/>
                  </a:lnTo>
                  <a:lnTo>
                    <a:pt x="569391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290">
              <a:extLst>
                <a:ext uri="{FF2B5EF4-FFF2-40B4-BE49-F238E27FC236}">
                  <a16:creationId xmlns:a16="http://schemas.microsoft.com/office/drawing/2014/main" id="{AC9BBD83-371D-45EB-B019-1CA79B53A2A8}"/>
                </a:ext>
              </a:extLst>
            </p:cNvPr>
            <p:cNvSpPr/>
            <p:nvPr/>
          </p:nvSpPr>
          <p:spPr>
            <a:xfrm>
              <a:off x="4075940" y="4354358"/>
              <a:ext cx="569595" cy="400050"/>
            </a:xfrm>
            <a:custGeom>
              <a:avLst/>
              <a:gdLst/>
              <a:ahLst/>
              <a:cxnLst/>
              <a:rect l="l" t="t" r="r" b="b"/>
              <a:pathLst>
                <a:path w="569595" h="400050">
                  <a:moveTo>
                    <a:pt x="325374" y="0"/>
                  </a:moveTo>
                  <a:lnTo>
                    <a:pt x="325374" y="19519"/>
                  </a:lnTo>
                  <a:lnTo>
                    <a:pt x="43218" y="19519"/>
                  </a:lnTo>
                  <a:lnTo>
                    <a:pt x="26435" y="22927"/>
                  </a:lnTo>
                  <a:lnTo>
                    <a:pt x="12693" y="32205"/>
                  </a:lnTo>
                  <a:lnTo>
                    <a:pt x="3409" y="45939"/>
                  </a:lnTo>
                  <a:lnTo>
                    <a:pt x="0" y="62712"/>
                  </a:lnTo>
                  <a:lnTo>
                    <a:pt x="0" y="387045"/>
                  </a:lnTo>
                  <a:lnTo>
                    <a:pt x="0" y="394182"/>
                  </a:lnTo>
                  <a:lnTo>
                    <a:pt x="5842" y="400024"/>
                  </a:lnTo>
                  <a:lnTo>
                    <a:pt x="12979" y="400024"/>
                  </a:lnTo>
                  <a:lnTo>
                    <a:pt x="556412" y="400024"/>
                  </a:lnTo>
                  <a:lnTo>
                    <a:pt x="563562" y="400024"/>
                  </a:lnTo>
                  <a:lnTo>
                    <a:pt x="569391" y="394182"/>
                  </a:lnTo>
                  <a:lnTo>
                    <a:pt x="569391" y="387045"/>
                  </a:lnTo>
                  <a:lnTo>
                    <a:pt x="569391" y="62712"/>
                  </a:lnTo>
                  <a:lnTo>
                    <a:pt x="565982" y="45939"/>
                  </a:lnTo>
                  <a:lnTo>
                    <a:pt x="556698" y="32205"/>
                  </a:lnTo>
                  <a:lnTo>
                    <a:pt x="542956" y="22927"/>
                  </a:lnTo>
                  <a:lnTo>
                    <a:pt x="526173" y="19519"/>
                  </a:lnTo>
                  <a:lnTo>
                    <a:pt x="457974" y="19519"/>
                  </a:lnTo>
                  <a:lnTo>
                    <a:pt x="457974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291">
              <a:extLst>
                <a:ext uri="{FF2B5EF4-FFF2-40B4-BE49-F238E27FC236}">
                  <a16:creationId xmlns:a16="http://schemas.microsoft.com/office/drawing/2014/main" id="{C84E94BC-4D05-4D56-A8AF-92369E45FB48}"/>
                </a:ext>
              </a:extLst>
            </p:cNvPr>
            <p:cNvSpPr/>
            <p:nvPr/>
          </p:nvSpPr>
          <p:spPr>
            <a:xfrm>
              <a:off x="4060913" y="4757496"/>
              <a:ext cx="602615" cy="29845"/>
            </a:xfrm>
            <a:custGeom>
              <a:avLst/>
              <a:gdLst/>
              <a:ahLst/>
              <a:cxnLst/>
              <a:rect l="l" t="t" r="r" b="b"/>
              <a:pathLst>
                <a:path w="602614" h="29845">
                  <a:moveTo>
                    <a:pt x="602386" y="0"/>
                  </a:moveTo>
                  <a:lnTo>
                    <a:pt x="0" y="0"/>
                  </a:lnTo>
                  <a:lnTo>
                    <a:pt x="0" y="29476"/>
                  </a:lnTo>
                  <a:lnTo>
                    <a:pt x="602386" y="29476"/>
                  </a:lnTo>
                  <a:lnTo>
                    <a:pt x="602386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292">
              <a:extLst>
                <a:ext uri="{FF2B5EF4-FFF2-40B4-BE49-F238E27FC236}">
                  <a16:creationId xmlns:a16="http://schemas.microsoft.com/office/drawing/2014/main" id="{6E669DD2-F157-43AD-805F-DE5D0569C69F}"/>
                </a:ext>
              </a:extLst>
            </p:cNvPr>
            <p:cNvSpPr/>
            <p:nvPr/>
          </p:nvSpPr>
          <p:spPr>
            <a:xfrm>
              <a:off x="4060913" y="4757496"/>
              <a:ext cx="602615" cy="29845"/>
            </a:xfrm>
            <a:custGeom>
              <a:avLst/>
              <a:gdLst/>
              <a:ahLst/>
              <a:cxnLst/>
              <a:rect l="l" t="t" r="r" b="b"/>
              <a:pathLst>
                <a:path w="602614" h="29845">
                  <a:moveTo>
                    <a:pt x="0" y="29476"/>
                  </a:moveTo>
                  <a:lnTo>
                    <a:pt x="602386" y="29476"/>
                  </a:lnTo>
                  <a:lnTo>
                    <a:pt x="602386" y="0"/>
                  </a:lnTo>
                  <a:lnTo>
                    <a:pt x="0" y="0"/>
                  </a:lnTo>
                  <a:lnTo>
                    <a:pt x="0" y="29476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293">
              <a:extLst>
                <a:ext uri="{FF2B5EF4-FFF2-40B4-BE49-F238E27FC236}">
                  <a16:creationId xmlns:a16="http://schemas.microsoft.com/office/drawing/2014/main" id="{6B219C95-6AEE-4576-AA18-00C801A7ADF9}"/>
                </a:ext>
              </a:extLst>
            </p:cNvPr>
            <p:cNvSpPr/>
            <p:nvPr/>
          </p:nvSpPr>
          <p:spPr>
            <a:xfrm>
              <a:off x="4233176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24701" y="0"/>
                  </a:moveTo>
                  <a:lnTo>
                    <a:pt x="0" y="0"/>
                  </a:lnTo>
                  <a:lnTo>
                    <a:pt x="0" y="56845"/>
                  </a:lnTo>
                  <a:lnTo>
                    <a:pt x="24701" y="5684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294">
              <a:extLst>
                <a:ext uri="{FF2B5EF4-FFF2-40B4-BE49-F238E27FC236}">
                  <a16:creationId xmlns:a16="http://schemas.microsoft.com/office/drawing/2014/main" id="{2DEC29AC-A09E-4ECE-ACCF-6C5966D753DF}"/>
                </a:ext>
              </a:extLst>
            </p:cNvPr>
            <p:cNvSpPr/>
            <p:nvPr/>
          </p:nvSpPr>
          <p:spPr>
            <a:xfrm>
              <a:off x="4233176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0" y="56845"/>
                  </a:moveTo>
                  <a:lnTo>
                    <a:pt x="24701" y="56845"/>
                  </a:lnTo>
                  <a:lnTo>
                    <a:pt x="24701" y="0"/>
                  </a:lnTo>
                  <a:lnTo>
                    <a:pt x="0" y="0"/>
                  </a:lnTo>
                  <a:lnTo>
                    <a:pt x="0" y="56845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295">
              <a:extLst>
                <a:ext uri="{FF2B5EF4-FFF2-40B4-BE49-F238E27FC236}">
                  <a16:creationId xmlns:a16="http://schemas.microsoft.com/office/drawing/2014/main" id="{0F84F64F-2E6C-4F39-8D88-09A8ACF9F065}"/>
                </a:ext>
              </a:extLst>
            </p:cNvPr>
            <p:cNvSpPr/>
            <p:nvPr/>
          </p:nvSpPr>
          <p:spPr>
            <a:xfrm>
              <a:off x="3991089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24701" y="0"/>
                  </a:moveTo>
                  <a:lnTo>
                    <a:pt x="0" y="0"/>
                  </a:lnTo>
                  <a:lnTo>
                    <a:pt x="0" y="56845"/>
                  </a:lnTo>
                  <a:lnTo>
                    <a:pt x="24701" y="5684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296">
              <a:extLst>
                <a:ext uri="{FF2B5EF4-FFF2-40B4-BE49-F238E27FC236}">
                  <a16:creationId xmlns:a16="http://schemas.microsoft.com/office/drawing/2014/main" id="{9A26B4F1-AE1B-4017-A666-3CAC92E51BC8}"/>
                </a:ext>
              </a:extLst>
            </p:cNvPr>
            <p:cNvSpPr/>
            <p:nvPr/>
          </p:nvSpPr>
          <p:spPr>
            <a:xfrm>
              <a:off x="3991089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0" y="56845"/>
                  </a:moveTo>
                  <a:lnTo>
                    <a:pt x="24701" y="56845"/>
                  </a:lnTo>
                  <a:lnTo>
                    <a:pt x="24701" y="0"/>
                  </a:lnTo>
                  <a:lnTo>
                    <a:pt x="0" y="0"/>
                  </a:lnTo>
                  <a:lnTo>
                    <a:pt x="0" y="56845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297">
              <a:extLst>
                <a:ext uri="{FF2B5EF4-FFF2-40B4-BE49-F238E27FC236}">
                  <a16:creationId xmlns:a16="http://schemas.microsoft.com/office/drawing/2014/main" id="{A41F0A8D-7CE0-4FDE-AA33-CBA8A9473759}"/>
                </a:ext>
              </a:extLst>
            </p:cNvPr>
            <p:cNvSpPr/>
            <p:nvPr/>
          </p:nvSpPr>
          <p:spPr>
            <a:xfrm>
              <a:off x="4078410" y="4434503"/>
              <a:ext cx="264160" cy="48895"/>
            </a:xfrm>
            <a:custGeom>
              <a:avLst/>
              <a:gdLst/>
              <a:ahLst/>
              <a:cxnLst/>
              <a:rect l="l" t="t" r="r" b="b"/>
              <a:pathLst>
                <a:path w="264160" h="48895">
                  <a:moveTo>
                    <a:pt x="263817" y="48526"/>
                  </a:moveTo>
                  <a:lnTo>
                    <a:pt x="33159" y="0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5" name="object 298">
              <a:extLst>
                <a:ext uri="{FF2B5EF4-FFF2-40B4-BE49-F238E27FC236}">
                  <a16:creationId xmlns:a16="http://schemas.microsoft.com/office/drawing/2014/main" id="{8B1D36EA-BD46-4EB4-A1F9-1D77AA3D6330}"/>
                </a:ext>
              </a:extLst>
            </p:cNvPr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4091" y="4423379"/>
              <a:ext cx="116262" cy="116261"/>
            </a:xfrm>
            <a:prstGeom prst="rect">
              <a:avLst/>
            </a:prstGeom>
          </p:spPr>
        </p:pic>
        <p:pic>
          <p:nvPicPr>
            <p:cNvPr id="386" name="object 299">
              <a:extLst>
                <a:ext uri="{FF2B5EF4-FFF2-40B4-BE49-F238E27FC236}">
                  <a16:creationId xmlns:a16="http://schemas.microsoft.com/office/drawing/2014/main" id="{85136B4E-C6CE-4521-8FFF-6691E43A98AE}"/>
                </a:ext>
              </a:extLst>
            </p:cNvPr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1420" y="4420709"/>
              <a:ext cx="121602" cy="121602"/>
            </a:xfrm>
            <a:prstGeom prst="rect">
              <a:avLst/>
            </a:prstGeom>
          </p:spPr>
        </p:pic>
        <p:pic>
          <p:nvPicPr>
            <p:cNvPr id="387" name="object 300">
              <a:extLst>
                <a:ext uri="{FF2B5EF4-FFF2-40B4-BE49-F238E27FC236}">
                  <a16:creationId xmlns:a16="http://schemas.microsoft.com/office/drawing/2014/main" id="{0A481F5C-26B7-4A65-AAF5-1AE42C48BC42}"/>
                </a:ext>
              </a:extLst>
            </p:cNvPr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7722" y="5901776"/>
              <a:ext cx="190932" cy="152387"/>
            </a:xfrm>
            <a:prstGeom prst="rect">
              <a:avLst/>
            </a:prstGeom>
          </p:spPr>
        </p:pic>
        <p:sp>
          <p:nvSpPr>
            <p:cNvPr id="388" name="object 301">
              <a:extLst>
                <a:ext uri="{FF2B5EF4-FFF2-40B4-BE49-F238E27FC236}">
                  <a16:creationId xmlns:a16="http://schemas.microsoft.com/office/drawing/2014/main" id="{25D79918-1701-4994-B251-E2CB71A28598}"/>
                </a:ext>
              </a:extLst>
            </p:cNvPr>
            <p:cNvSpPr/>
            <p:nvPr/>
          </p:nvSpPr>
          <p:spPr>
            <a:xfrm>
              <a:off x="4691087" y="6411759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4" h="62864">
                  <a:moveTo>
                    <a:pt x="62636" y="0"/>
                  </a:moveTo>
                  <a:lnTo>
                    <a:pt x="0" y="0"/>
                  </a:lnTo>
                  <a:lnTo>
                    <a:pt x="0" y="62623"/>
                  </a:lnTo>
                  <a:lnTo>
                    <a:pt x="62636" y="62623"/>
                  </a:lnTo>
                  <a:lnTo>
                    <a:pt x="626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9" name="object 302">
              <a:extLst>
                <a:ext uri="{FF2B5EF4-FFF2-40B4-BE49-F238E27FC236}">
                  <a16:creationId xmlns:a16="http://schemas.microsoft.com/office/drawing/2014/main" id="{89ACD274-A620-4419-B14F-0C2BD62802CF}"/>
                </a:ext>
              </a:extLst>
            </p:cNvPr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7857" y="7586924"/>
              <a:ext cx="190931" cy="152400"/>
            </a:xfrm>
            <a:prstGeom prst="rect">
              <a:avLst/>
            </a:prstGeom>
          </p:spPr>
        </p:pic>
        <p:sp>
          <p:nvSpPr>
            <p:cNvPr id="390" name="object 303">
              <a:extLst>
                <a:ext uri="{FF2B5EF4-FFF2-40B4-BE49-F238E27FC236}">
                  <a16:creationId xmlns:a16="http://schemas.microsoft.com/office/drawing/2014/main" id="{61AB4D4D-1533-4A68-96F2-5CDF11F6AD63}"/>
                </a:ext>
              </a:extLst>
            </p:cNvPr>
            <p:cNvSpPr/>
            <p:nvPr/>
          </p:nvSpPr>
          <p:spPr>
            <a:xfrm>
              <a:off x="5670577" y="6052245"/>
              <a:ext cx="439420" cy="125730"/>
            </a:xfrm>
            <a:custGeom>
              <a:avLst/>
              <a:gdLst/>
              <a:ahLst/>
              <a:cxnLst/>
              <a:rect l="l" t="t" r="r" b="b"/>
              <a:pathLst>
                <a:path w="439420" h="125729">
                  <a:moveTo>
                    <a:pt x="220464" y="125508"/>
                  </a:moveTo>
                  <a:lnTo>
                    <a:pt x="218236" y="125514"/>
                  </a:lnTo>
                  <a:lnTo>
                    <a:pt x="220599" y="125514"/>
                  </a:lnTo>
                  <a:lnTo>
                    <a:pt x="220464" y="125508"/>
                  </a:lnTo>
                  <a:close/>
                </a:path>
                <a:path w="439420" h="125729">
                  <a:moveTo>
                    <a:pt x="438861" y="0"/>
                  </a:moveTo>
                  <a:lnTo>
                    <a:pt x="0" y="0"/>
                  </a:lnTo>
                  <a:lnTo>
                    <a:pt x="34468" y="73773"/>
                  </a:lnTo>
                  <a:lnTo>
                    <a:pt x="110299" y="110901"/>
                  </a:lnTo>
                  <a:lnTo>
                    <a:pt x="186130" y="123956"/>
                  </a:lnTo>
                  <a:lnTo>
                    <a:pt x="220464" y="125508"/>
                  </a:lnTo>
                  <a:lnTo>
                    <a:pt x="345785" y="125167"/>
                  </a:lnTo>
                  <a:lnTo>
                    <a:pt x="411283" y="111977"/>
                  </a:lnTo>
                  <a:lnTo>
                    <a:pt x="435413" y="74177"/>
                  </a:lnTo>
                  <a:lnTo>
                    <a:pt x="43886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04">
              <a:extLst>
                <a:ext uri="{FF2B5EF4-FFF2-40B4-BE49-F238E27FC236}">
                  <a16:creationId xmlns:a16="http://schemas.microsoft.com/office/drawing/2014/main" id="{1E93434A-5E6E-413D-AC84-F59F4DCBDCE3}"/>
                </a:ext>
              </a:extLst>
            </p:cNvPr>
            <p:cNvSpPr/>
            <p:nvPr/>
          </p:nvSpPr>
          <p:spPr>
            <a:xfrm>
              <a:off x="5670577" y="6052245"/>
              <a:ext cx="439420" cy="125730"/>
            </a:xfrm>
            <a:custGeom>
              <a:avLst/>
              <a:gdLst/>
              <a:ahLst/>
              <a:cxnLst/>
              <a:rect l="l" t="t" r="r" b="b"/>
              <a:pathLst>
                <a:path w="439420" h="125729">
                  <a:moveTo>
                    <a:pt x="0" y="0"/>
                  </a:moveTo>
                  <a:lnTo>
                    <a:pt x="34468" y="73773"/>
                  </a:lnTo>
                  <a:lnTo>
                    <a:pt x="110299" y="110901"/>
                  </a:lnTo>
                  <a:lnTo>
                    <a:pt x="186130" y="123956"/>
                  </a:lnTo>
                  <a:lnTo>
                    <a:pt x="220599" y="125514"/>
                  </a:lnTo>
                  <a:lnTo>
                    <a:pt x="218236" y="125514"/>
                  </a:lnTo>
                  <a:lnTo>
                    <a:pt x="345785" y="125167"/>
                  </a:lnTo>
                  <a:lnTo>
                    <a:pt x="411283" y="111977"/>
                  </a:lnTo>
                  <a:lnTo>
                    <a:pt x="435413" y="74177"/>
                  </a:lnTo>
                  <a:lnTo>
                    <a:pt x="438861" y="0"/>
                  </a:lnTo>
                  <a:lnTo>
                    <a:pt x="0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05">
              <a:extLst>
                <a:ext uri="{FF2B5EF4-FFF2-40B4-BE49-F238E27FC236}">
                  <a16:creationId xmlns:a16="http://schemas.microsoft.com/office/drawing/2014/main" id="{8BFD8EF8-2015-4F44-A8BC-19261889AC2F}"/>
                </a:ext>
              </a:extLst>
            </p:cNvPr>
            <p:cNvSpPr/>
            <p:nvPr/>
          </p:nvSpPr>
          <p:spPr>
            <a:xfrm>
              <a:off x="4389142" y="4347052"/>
              <a:ext cx="157480" cy="17145"/>
            </a:xfrm>
            <a:custGeom>
              <a:avLst/>
              <a:gdLst/>
              <a:ahLst/>
              <a:cxnLst/>
              <a:rect l="l" t="t" r="r" b="b"/>
              <a:pathLst>
                <a:path w="157479" h="17145">
                  <a:moveTo>
                    <a:pt x="156921" y="17043"/>
                  </a:moveTo>
                  <a:lnTo>
                    <a:pt x="156921" y="0"/>
                  </a:lnTo>
                  <a:lnTo>
                    <a:pt x="0" y="0"/>
                  </a:lnTo>
                  <a:lnTo>
                    <a:pt x="0" y="17043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06">
              <a:extLst>
                <a:ext uri="{FF2B5EF4-FFF2-40B4-BE49-F238E27FC236}">
                  <a16:creationId xmlns:a16="http://schemas.microsoft.com/office/drawing/2014/main" id="{3D38CB2D-D808-4148-B74E-9B8B9893F8C8}"/>
                </a:ext>
              </a:extLst>
            </p:cNvPr>
            <p:cNvSpPr/>
            <p:nvPr/>
          </p:nvSpPr>
          <p:spPr>
            <a:xfrm>
              <a:off x="4010398" y="4426183"/>
              <a:ext cx="55244" cy="22860"/>
            </a:xfrm>
            <a:custGeom>
              <a:avLst/>
              <a:gdLst/>
              <a:ahLst/>
              <a:cxnLst/>
              <a:rect l="l" t="t" r="r" b="b"/>
              <a:pathLst>
                <a:path w="55245" h="22860">
                  <a:moveTo>
                    <a:pt x="0" y="22859"/>
                  </a:moveTo>
                  <a:lnTo>
                    <a:pt x="55041" y="22859"/>
                  </a:lnTo>
                  <a:lnTo>
                    <a:pt x="55041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07">
              <a:extLst>
                <a:ext uri="{FF2B5EF4-FFF2-40B4-BE49-F238E27FC236}">
                  <a16:creationId xmlns:a16="http://schemas.microsoft.com/office/drawing/2014/main" id="{864B20EB-440A-42B3-9049-5F5D629CBEDA}"/>
                </a:ext>
              </a:extLst>
            </p:cNvPr>
            <p:cNvSpPr/>
            <p:nvPr/>
          </p:nvSpPr>
          <p:spPr>
            <a:xfrm>
              <a:off x="4010398" y="4429993"/>
              <a:ext cx="51435" cy="15240"/>
            </a:xfrm>
            <a:custGeom>
              <a:avLst/>
              <a:gdLst/>
              <a:ahLst/>
              <a:cxnLst/>
              <a:rect l="l" t="t" r="r" b="b"/>
              <a:pathLst>
                <a:path w="51435" h="15239">
                  <a:moveTo>
                    <a:pt x="0" y="15240"/>
                  </a:moveTo>
                  <a:lnTo>
                    <a:pt x="51264" y="15240"/>
                  </a:lnTo>
                  <a:lnTo>
                    <a:pt x="51264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08">
              <a:extLst>
                <a:ext uri="{FF2B5EF4-FFF2-40B4-BE49-F238E27FC236}">
                  <a16:creationId xmlns:a16="http://schemas.microsoft.com/office/drawing/2014/main" id="{F20F97FE-677A-4292-A293-B3C7AB65AB47}"/>
                </a:ext>
              </a:extLst>
            </p:cNvPr>
            <p:cNvSpPr/>
            <p:nvPr/>
          </p:nvSpPr>
          <p:spPr>
            <a:xfrm>
              <a:off x="4064330" y="4414646"/>
              <a:ext cx="13970" cy="46355"/>
            </a:xfrm>
            <a:custGeom>
              <a:avLst/>
              <a:gdLst/>
              <a:ahLst/>
              <a:cxnLst/>
              <a:rect l="l" t="t" r="r" b="b"/>
              <a:pathLst>
                <a:path w="13970" h="46354">
                  <a:moveTo>
                    <a:pt x="13423" y="0"/>
                  </a:moveTo>
                  <a:lnTo>
                    <a:pt x="0" y="0"/>
                  </a:lnTo>
                  <a:lnTo>
                    <a:pt x="0" y="45948"/>
                  </a:lnTo>
                  <a:lnTo>
                    <a:pt x="13423" y="45948"/>
                  </a:lnTo>
                  <a:lnTo>
                    <a:pt x="13423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09">
              <a:extLst>
                <a:ext uri="{FF2B5EF4-FFF2-40B4-BE49-F238E27FC236}">
                  <a16:creationId xmlns:a16="http://schemas.microsoft.com/office/drawing/2014/main" id="{031D1D99-7F99-415E-A96C-950EA72FA487}"/>
                </a:ext>
              </a:extLst>
            </p:cNvPr>
            <p:cNvSpPr/>
            <p:nvPr/>
          </p:nvSpPr>
          <p:spPr>
            <a:xfrm>
              <a:off x="3854843" y="8267026"/>
              <a:ext cx="795655" cy="55880"/>
            </a:xfrm>
            <a:custGeom>
              <a:avLst/>
              <a:gdLst/>
              <a:ahLst/>
              <a:cxnLst/>
              <a:rect l="l" t="t" r="r" b="b"/>
              <a:pathLst>
                <a:path w="795654" h="55879">
                  <a:moveTo>
                    <a:pt x="0" y="55664"/>
                  </a:moveTo>
                  <a:lnTo>
                    <a:pt x="795096" y="55664"/>
                  </a:lnTo>
                  <a:lnTo>
                    <a:pt x="795096" y="0"/>
                  </a:lnTo>
                  <a:lnTo>
                    <a:pt x="0" y="0"/>
                  </a:lnTo>
                  <a:lnTo>
                    <a:pt x="0" y="55664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10">
              <a:extLst>
                <a:ext uri="{FF2B5EF4-FFF2-40B4-BE49-F238E27FC236}">
                  <a16:creationId xmlns:a16="http://schemas.microsoft.com/office/drawing/2014/main" id="{A2181C78-0AE6-4BB6-A810-73221CF6D67F}"/>
                </a:ext>
              </a:extLst>
            </p:cNvPr>
            <p:cNvSpPr/>
            <p:nvPr/>
          </p:nvSpPr>
          <p:spPr>
            <a:xfrm>
              <a:off x="3854843" y="7798942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523747"/>
                  </a:moveTo>
                  <a:lnTo>
                    <a:pt x="0" y="523747"/>
                  </a:lnTo>
                  <a:lnTo>
                    <a:pt x="0" y="0"/>
                  </a:lnTo>
                  <a:lnTo>
                    <a:pt x="795096" y="0"/>
                  </a:lnTo>
                  <a:lnTo>
                    <a:pt x="795096" y="52374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11">
              <a:extLst>
                <a:ext uri="{FF2B5EF4-FFF2-40B4-BE49-F238E27FC236}">
                  <a16:creationId xmlns:a16="http://schemas.microsoft.com/office/drawing/2014/main" id="{9E8BBBA5-5E42-43A6-AE51-3CB65A0404B3}"/>
                </a:ext>
              </a:extLst>
            </p:cNvPr>
            <p:cNvSpPr/>
            <p:nvPr/>
          </p:nvSpPr>
          <p:spPr>
            <a:xfrm>
              <a:off x="3854843" y="7743278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0"/>
                  </a:moveTo>
                  <a:lnTo>
                    <a:pt x="0" y="0"/>
                  </a:lnTo>
                  <a:lnTo>
                    <a:pt x="0" y="523748"/>
                  </a:lnTo>
                  <a:lnTo>
                    <a:pt x="795096" y="523748"/>
                  </a:lnTo>
                  <a:lnTo>
                    <a:pt x="795096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12">
              <a:extLst>
                <a:ext uri="{FF2B5EF4-FFF2-40B4-BE49-F238E27FC236}">
                  <a16:creationId xmlns:a16="http://schemas.microsoft.com/office/drawing/2014/main" id="{A24D5406-BA0D-4C6D-9201-B9FB56E25E10}"/>
                </a:ext>
              </a:extLst>
            </p:cNvPr>
            <p:cNvSpPr/>
            <p:nvPr/>
          </p:nvSpPr>
          <p:spPr>
            <a:xfrm>
              <a:off x="3854843" y="7743278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523748"/>
                  </a:moveTo>
                  <a:lnTo>
                    <a:pt x="0" y="523748"/>
                  </a:lnTo>
                  <a:lnTo>
                    <a:pt x="0" y="0"/>
                  </a:lnTo>
                  <a:lnTo>
                    <a:pt x="795096" y="0"/>
                  </a:lnTo>
                  <a:lnTo>
                    <a:pt x="795096" y="523748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0" name="object 313">
              <a:extLst>
                <a:ext uri="{FF2B5EF4-FFF2-40B4-BE49-F238E27FC236}">
                  <a16:creationId xmlns:a16="http://schemas.microsoft.com/office/drawing/2014/main" id="{A342B131-304A-475D-A024-509194C59410}"/>
                </a:ext>
              </a:extLst>
            </p:cNvPr>
            <p:cNvPicPr/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7493" y="7735633"/>
              <a:ext cx="407789" cy="171017"/>
            </a:xfrm>
            <a:prstGeom prst="rect">
              <a:avLst/>
            </a:prstGeom>
          </p:spPr>
        </p:pic>
        <p:sp>
          <p:nvSpPr>
            <p:cNvPr id="401" name="object 314">
              <a:extLst>
                <a:ext uri="{FF2B5EF4-FFF2-40B4-BE49-F238E27FC236}">
                  <a16:creationId xmlns:a16="http://schemas.microsoft.com/office/drawing/2014/main" id="{8276E623-F77A-4DA8-8469-84B8FCBDC5B7}"/>
                </a:ext>
              </a:extLst>
            </p:cNvPr>
            <p:cNvSpPr/>
            <p:nvPr/>
          </p:nvSpPr>
          <p:spPr>
            <a:xfrm>
              <a:off x="5341777" y="6055278"/>
              <a:ext cx="529590" cy="734060"/>
            </a:xfrm>
            <a:custGeom>
              <a:avLst/>
              <a:gdLst/>
              <a:ahLst/>
              <a:cxnLst/>
              <a:rect l="l" t="t" r="r" b="b"/>
              <a:pathLst>
                <a:path w="529589" h="734059">
                  <a:moveTo>
                    <a:pt x="529297" y="0"/>
                  </a:moveTo>
                  <a:lnTo>
                    <a:pt x="529297" y="690613"/>
                  </a:lnTo>
                  <a:lnTo>
                    <a:pt x="525890" y="707393"/>
                  </a:lnTo>
                  <a:lnTo>
                    <a:pt x="516610" y="721131"/>
                  </a:lnTo>
                  <a:lnTo>
                    <a:pt x="502873" y="730411"/>
                  </a:lnTo>
                  <a:lnTo>
                    <a:pt x="486092" y="733818"/>
                  </a:lnTo>
                  <a:lnTo>
                    <a:pt x="0" y="733818"/>
                  </a:lnTo>
                </a:path>
              </a:pathLst>
            </a:custGeom>
            <a:ln w="190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315">
              <a:extLst>
                <a:ext uri="{FF2B5EF4-FFF2-40B4-BE49-F238E27FC236}">
                  <a16:creationId xmlns:a16="http://schemas.microsoft.com/office/drawing/2014/main" id="{92F08795-B239-4ED5-9218-C45CFFC00F09}"/>
                </a:ext>
              </a:extLst>
            </p:cNvPr>
            <p:cNvSpPr/>
            <p:nvPr/>
          </p:nvSpPr>
          <p:spPr>
            <a:xfrm>
              <a:off x="4288477" y="4239229"/>
              <a:ext cx="433705" cy="277495"/>
            </a:xfrm>
            <a:custGeom>
              <a:avLst/>
              <a:gdLst/>
              <a:ahLst/>
              <a:cxnLst/>
              <a:rect l="l" t="t" r="r" b="b"/>
              <a:pathLst>
                <a:path w="433704" h="277495">
                  <a:moveTo>
                    <a:pt x="0" y="166242"/>
                  </a:moveTo>
                  <a:lnTo>
                    <a:pt x="0" y="43205"/>
                  </a:lnTo>
                  <a:lnTo>
                    <a:pt x="3407" y="26435"/>
                  </a:lnTo>
                  <a:lnTo>
                    <a:pt x="12684" y="12696"/>
                  </a:lnTo>
                  <a:lnTo>
                    <a:pt x="26414" y="3411"/>
                  </a:lnTo>
                  <a:lnTo>
                    <a:pt x="43180" y="0"/>
                  </a:lnTo>
                  <a:lnTo>
                    <a:pt x="390436" y="0"/>
                  </a:lnTo>
                  <a:lnTo>
                    <a:pt x="407211" y="3411"/>
                  </a:lnTo>
                  <a:lnTo>
                    <a:pt x="420949" y="12696"/>
                  </a:lnTo>
                  <a:lnTo>
                    <a:pt x="430232" y="26435"/>
                  </a:lnTo>
                  <a:lnTo>
                    <a:pt x="433641" y="43205"/>
                  </a:lnTo>
                  <a:lnTo>
                    <a:pt x="433641" y="277139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3" name="object 316">
              <a:extLst>
                <a:ext uri="{FF2B5EF4-FFF2-40B4-BE49-F238E27FC236}">
                  <a16:creationId xmlns:a16="http://schemas.microsoft.com/office/drawing/2014/main" id="{C0E157B6-521A-43D8-9512-6B8BB77B0049}"/>
                </a:ext>
              </a:extLst>
            </p:cNvPr>
            <p:cNvPicPr/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1835" y="5568726"/>
              <a:ext cx="2354708" cy="2650007"/>
            </a:xfrm>
            <a:prstGeom prst="rect">
              <a:avLst/>
            </a:prstGeom>
          </p:spPr>
        </p:pic>
        <p:sp>
          <p:nvSpPr>
            <p:cNvPr id="404" name="object 317">
              <a:extLst>
                <a:ext uri="{FF2B5EF4-FFF2-40B4-BE49-F238E27FC236}">
                  <a16:creationId xmlns:a16="http://schemas.microsoft.com/office/drawing/2014/main" id="{4DA44D89-B5A3-4CC1-92BB-4C07624D39D7}"/>
                </a:ext>
              </a:extLst>
            </p:cNvPr>
            <p:cNvSpPr/>
            <p:nvPr/>
          </p:nvSpPr>
          <p:spPr>
            <a:xfrm>
              <a:off x="4722116" y="4963708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318">
              <a:extLst>
                <a:ext uri="{FF2B5EF4-FFF2-40B4-BE49-F238E27FC236}">
                  <a16:creationId xmlns:a16="http://schemas.microsoft.com/office/drawing/2014/main" id="{A2493C18-2428-4158-9737-17843563E388}"/>
                </a:ext>
              </a:extLst>
            </p:cNvPr>
            <p:cNvSpPr/>
            <p:nvPr/>
          </p:nvSpPr>
          <p:spPr>
            <a:xfrm>
              <a:off x="4722116" y="4516368"/>
              <a:ext cx="0" cy="453390"/>
            </a:xfrm>
            <a:custGeom>
              <a:avLst/>
              <a:gdLst/>
              <a:ahLst/>
              <a:cxnLst/>
              <a:rect l="l" t="t" r="r" b="b"/>
              <a:pathLst>
                <a:path h="453389">
                  <a:moveTo>
                    <a:pt x="0" y="45328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319">
              <a:extLst>
                <a:ext uri="{FF2B5EF4-FFF2-40B4-BE49-F238E27FC236}">
                  <a16:creationId xmlns:a16="http://schemas.microsoft.com/office/drawing/2014/main" id="{284E749C-58A3-43C2-B4CA-1C00AEE99674}"/>
                </a:ext>
              </a:extLst>
            </p:cNvPr>
            <p:cNvSpPr/>
            <p:nvPr/>
          </p:nvSpPr>
          <p:spPr>
            <a:xfrm>
              <a:off x="5573819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82" y="0"/>
                  </a:move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lnTo>
                    <a:pt x="0" y="23469"/>
                  </a:lnTo>
                  <a:lnTo>
                    <a:pt x="6794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6756"/>
                  </a:lnTo>
                  <a:lnTo>
                    <a:pt x="234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320">
              <a:extLst>
                <a:ext uri="{FF2B5EF4-FFF2-40B4-BE49-F238E27FC236}">
                  <a16:creationId xmlns:a16="http://schemas.microsoft.com/office/drawing/2014/main" id="{999A56CE-B45E-4CD9-A6EA-4CECBA4E06D0}"/>
                </a:ext>
              </a:extLst>
            </p:cNvPr>
            <p:cNvSpPr/>
            <p:nvPr/>
          </p:nvSpPr>
          <p:spPr>
            <a:xfrm>
              <a:off x="5573819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0" y="15112"/>
                  </a:moveTo>
                  <a:lnTo>
                    <a:pt x="0" y="23469"/>
                  </a:lnTo>
                  <a:lnTo>
                    <a:pt x="6794" y="30225"/>
                  </a:lnTo>
                  <a:lnTo>
                    <a:pt x="15138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82" y="0"/>
                  </a:lnTo>
                  <a:lnTo>
                    <a:pt x="15138" y="0"/>
                  </a:ln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321">
              <a:extLst>
                <a:ext uri="{FF2B5EF4-FFF2-40B4-BE49-F238E27FC236}">
                  <a16:creationId xmlns:a16="http://schemas.microsoft.com/office/drawing/2014/main" id="{B3DFCAFA-F26E-4B18-9872-02D9E1B2ACE6}"/>
                </a:ext>
              </a:extLst>
            </p:cNvPr>
            <p:cNvSpPr/>
            <p:nvPr/>
          </p:nvSpPr>
          <p:spPr>
            <a:xfrm>
              <a:off x="5603674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82" y="0"/>
                  </a:move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lnTo>
                    <a:pt x="0" y="23469"/>
                  </a:lnTo>
                  <a:lnTo>
                    <a:pt x="6794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6756"/>
                  </a:lnTo>
                  <a:lnTo>
                    <a:pt x="234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322">
              <a:extLst>
                <a:ext uri="{FF2B5EF4-FFF2-40B4-BE49-F238E27FC236}">
                  <a16:creationId xmlns:a16="http://schemas.microsoft.com/office/drawing/2014/main" id="{035BDC50-26B6-45D6-B85C-E46D09B59B44}"/>
                </a:ext>
              </a:extLst>
            </p:cNvPr>
            <p:cNvSpPr/>
            <p:nvPr/>
          </p:nvSpPr>
          <p:spPr>
            <a:xfrm>
              <a:off x="5603674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0" y="15112"/>
                  </a:moveTo>
                  <a:lnTo>
                    <a:pt x="0" y="23469"/>
                  </a:lnTo>
                  <a:lnTo>
                    <a:pt x="6794" y="30225"/>
                  </a:lnTo>
                  <a:lnTo>
                    <a:pt x="15113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82" y="0"/>
                  </a:lnTo>
                  <a:lnTo>
                    <a:pt x="15113" y="0"/>
                  </a:ln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323">
              <a:extLst>
                <a:ext uri="{FF2B5EF4-FFF2-40B4-BE49-F238E27FC236}">
                  <a16:creationId xmlns:a16="http://schemas.microsoft.com/office/drawing/2014/main" id="{D45083A6-35E6-4B83-AE95-39A20817838C}"/>
                </a:ext>
              </a:extLst>
            </p:cNvPr>
            <p:cNvSpPr/>
            <p:nvPr/>
          </p:nvSpPr>
          <p:spPr>
            <a:xfrm>
              <a:off x="5340667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32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32" y="96062"/>
                  </a:lnTo>
                  <a:lnTo>
                    <a:pt x="41732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324">
              <a:extLst>
                <a:ext uri="{FF2B5EF4-FFF2-40B4-BE49-F238E27FC236}">
                  <a16:creationId xmlns:a16="http://schemas.microsoft.com/office/drawing/2014/main" id="{672DBEEA-D935-4581-B288-16F0A851BA8D}"/>
                </a:ext>
              </a:extLst>
            </p:cNvPr>
            <p:cNvSpPr/>
            <p:nvPr/>
          </p:nvSpPr>
          <p:spPr>
            <a:xfrm>
              <a:off x="5340654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44" y="96037"/>
                  </a:moveTo>
                  <a:lnTo>
                    <a:pt x="0" y="96037"/>
                  </a:lnTo>
                  <a:lnTo>
                    <a:pt x="0" y="0"/>
                  </a:lnTo>
                  <a:lnTo>
                    <a:pt x="41744" y="0"/>
                  </a:lnTo>
                  <a:lnTo>
                    <a:pt x="41744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325">
              <a:extLst>
                <a:ext uri="{FF2B5EF4-FFF2-40B4-BE49-F238E27FC236}">
                  <a16:creationId xmlns:a16="http://schemas.microsoft.com/office/drawing/2014/main" id="{4808F294-94BE-4EC5-B7E9-0273C546B590}"/>
                </a:ext>
              </a:extLst>
            </p:cNvPr>
            <p:cNvSpPr/>
            <p:nvPr/>
          </p:nvSpPr>
          <p:spPr>
            <a:xfrm>
              <a:off x="5719279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57" y="96062"/>
                  </a:lnTo>
                  <a:lnTo>
                    <a:pt x="4175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326">
              <a:extLst>
                <a:ext uri="{FF2B5EF4-FFF2-40B4-BE49-F238E27FC236}">
                  <a16:creationId xmlns:a16="http://schemas.microsoft.com/office/drawing/2014/main" id="{EA88FE5E-3C79-4E05-BC30-AC0B73A8853F}"/>
                </a:ext>
              </a:extLst>
            </p:cNvPr>
            <p:cNvSpPr/>
            <p:nvPr/>
          </p:nvSpPr>
          <p:spPr>
            <a:xfrm>
              <a:off x="5719279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96037"/>
                  </a:moveTo>
                  <a:lnTo>
                    <a:pt x="0" y="96037"/>
                  </a:lnTo>
                  <a:lnTo>
                    <a:pt x="0" y="0"/>
                  </a:lnTo>
                  <a:lnTo>
                    <a:pt x="41757" y="0"/>
                  </a:lnTo>
                  <a:lnTo>
                    <a:pt x="41757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327">
              <a:extLst>
                <a:ext uri="{FF2B5EF4-FFF2-40B4-BE49-F238E27FC236}">
                  <a16:creationId xmlns:a16="http://schemas.microsoft.com/office/drawing/2014/main" id="{8CBD5F54-787B-4552-B469-D68BC2B2AE1F}"/>
                </a:ext>
              </a:extLst>
            </p:cNvPr>
            <p:cNvSpPr/>
            <p:nvPr/>
          </p:nvSpPr>
          <p:spPr>
            <a:xfrm>
              <a:off x="5277624" y="4580229"/>
              <a:ext cx="539750" cy="173990"/>
            </a:xfrm>
            <a:custGeom>
              <a:avLst/>
              <a:gdLst/>
              <a:ahLst/>
              <a:cxnLst/>
              <a:rect l="l" t="t" r="r" b="b"/>
              <a:pathLst>
                <a:path w="539750" h="173989">
                  <a:moveTo>
                    <a:pt x="539140" y="0"/>
                  </a:moveTo>
                  <a:lnTo>
                    <a:pt x="0" y="0"/>
                  </a:lnTo>
                  <a:lnTo>
                    <a:pt x="0" y="168910"/>
                  </a:lnTo>
                  <a:lnTo>
                    <a:pt x="3136" y="168910"/>
                  </a:lnTo>
                  <a:lnTo>
                    <a:pt x="3136" y="173990"/>
                  </a:lnTo>
                  <a:lnTo>
                    <a:pt x="536003" y="173990"/>
                  </a:lnTo>
                  <a:lnTo>
                    <a:pt x="536003" y="168910"/>
                  </a:lnTo>
                  <a:lnTo>
                    <a:pt x="539140" y="168910"/>
                  </a:lnTo>
                  <a:lnTo>
                    <a:pt x="539140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328">
              <a:extLst>
                <a:ext uri="{FF2B5EF4-FFF2-40B4-BE49-F238E27FC236}">
                  <a16:creationId xmlns:a16="http://schemas.microsoft.com/office/drawing/2014/main" id="{3DEC5A9C-FA19-4779-973A-34F943E0D8BF}"/>
                </a:ext>
              </a:extLst>
            </p:cNvPr>
            <p:cNvSpPr/>
            <p:nvPr/>
          </p:nvSpPr>
          <p:spPr>
            <a:xfrm>
              <a:off x="5277632" y="4414844"/>
              <a:ext cx="539750" cy="339725"/>
            </a:xfrm>
            <a:custGeom>
              <a:avLst/>
              <a:gdLst/>
              <a:ahLst/>
              <a:cxnLst/>
              <a:rect l="l" t="t" r="r" b="b"/>
              <a:pathLst>
                <a:path w="539750" h="339725">
                  <a:moveTo>
                    <a:pt x="244005" y="0"/>
                  </a:moveTo>
                  <a:lnTo>
                    <a:pt x="244005" y="19519"/>
                  </a:lnTo>
                  <a:lnTo>
                    <a:pt x="495922" y="19519"/>
                  </a:lnTo>
                  <a:lnTo>
                    <a:pt x="512704" y="22927"/>
                  </a:lnTo>
                  <a:lnTo>
                    <a:pt x="526446" y="32205"/>
                  </a:lnTo>
                  <a:lnTo>
                    <a:pt x="535730" y="45939"/>
                  </a:lnTo>
                  <a:lnTo>
                    <a:pt x="539140" y="62712"/>
                  </a:lnTo>
                  <a:lnTo>
                    <a:pt x="539140" y="326567"/>
                  </a:lnTo>
                  <a:lnTo>
                    <a:pt x="539140" y="333692"/>
                  </a:lnTo>
                  <a:lnTo>
                    <a:pt x="533311" y="339534"/>
                  </a:lnTo>
                  <a:lnTo>
                    <a:pt x="526161" y="339534"/>
                  </a:lnTo>
                  <a:lnTo>
                    <a:pt x="12966" y="339534"/>
                  </a:lnTo>
                  <a:lnTo>
                    <a:pt x="5829" y="339534"/>
                  </a:lnTo>
                  <a:lnTo>
                    <a:pt x="0" y="333692"/>
                  </a:lnTo>
                  <a:lnTo>
                    <a:pt x="0" y="326567"/>
                  </a:lnTo>
                  <a:lnTo>
                    <a:pt x="0" y="62712"/>
                  </a:lnTo>
                  <a:lnTo>
                    <a:pt x="3407" y="45939"/>
                  </a:lnTo>
                  <a:lnTo>
                    <a:pt x="12688" y="32205"/>
                  </a:lnTo>
                  <a:lnTo>
                    <a:pt x="26430" y="22927"/>
                  </a:lnTo>
                  <a:lnTo>
                    <a:pt x="43218" y="19519"/>
                  </a:lnTo>
                  <a:lnTo>
                    <a:pt x="111404" y="19519"/>
                  </a:lnTo>
                  <a:lnTo>
                    <a:pt x="111404" y="0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329">
              <a:extLst>
                <a:ext uri="{FF2B5EF4-FFF2-40B4-BE49-F238E27FC236}">
                  <a16:creationId xmlns:a16="http://schemas.microsoft.com/office/drawing/2014/main" id="{A700E9DF-DD7C-4C1F-A7C7-F58C793EE0C1}"/>
                </a:ext>
              </a:extLst>
            </p:cNvPr>
            <p:cNvSpPr/>
            <p:nvPr/>
          </p:nvSpPr>
          <p:spPr>
            <a:xfrm>
              <a:off x="5259641" y="4757496"/>
              <a:ext cx="572770" cy="29845"/>
            </a:xfrm>
            <a:custGeom>
              <a:avLst/>
              <a:gdLst/>
              <a:ahLst/>
              <a:cxnLst/>
              <a:rect l="l" t="t" r="r" b="b"/>
              <a:pathLst>
                <a:path w="572770" h="29845">
                  <a:moveTo>
                    <a:pt x="572160" y="0"/>
                  </a:moveTo>
                  <a:lnTo>
                    <a:pt x="0" y="0"/>
                  </a:lnTo>
                  <a:lnTo>
                    <a:pt x="0" y="29476"/>
                  </a:lnTo>
                  <a:lnTo>
                    <a:pt x="572160" y="29476"/>
                  </a:lnTo>
                  <a:lnTo>
                    <a:pt x="572160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330">
              <a:extLst>
                <a:ext uri="{FF2B5EF4-FFF2-40B4-BE49-F238E27FC236}">
                  <a16:creationId xmlns:a16="http://schemas.microsoft.com/office/drawing/2014/main" id="{67B5C380-9CDC-4A99-A3D8-A30D6DA280B2}"/>
                </a:ext>
              </a:extLst>
            </p:cNvPr>
            <p:cNvSpPr/>
            <p:nvPr/>
          </p:nvSpPr>
          <p:spPr>
            <a:xfrm>
              <a:off x="5259641" y="4757496"/>
              <a:ext cx="572770" cy="29845"/>
            </a:xfrm>
            <a:custGeom>
              <a:avLst/>
              <a:gdLst/>
              <a:ahLst/>
              <a:cxnLst/>
              <a:rect l="l" t="t" r="r" b="b"/>
              <a:pathLst>
                <a:path w="572770" h="29845">
                  <a:moveTo>
                    <a:pt x="572160" y="29476"/>
                  </a:moveTo>
                  <a:lnTo>
                    <a:pt x="0" y="29476"/>
                  </a:lnTo>
                  <a:lnTo>
                    <a:pt x="0" y="0"/>
                  </a:lnTo>
                  <a:lnTo>
                    <a:pt x="572160" y="0"/>
                  </a:lnTo>
                  <a:lnTo>
                    <a:pt x="572160" y="29476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331">
              <a:extLst>
                <a:ext uri="{FF2B5EF4-FFF2-40B4-BE49-F238E27FC236}">
                  <a16:creationId xmlns:a16="http://schemas.microsoft.com/office/drawing/2014/main" id="{0D3543A7-400B-4B03-89E7-C377AA18D822}"/>
                </a:ext>
              </a:extLst>
            </p:cNvPr>
            <p:cNvSpPr/>
            <p:nvPr/>
          </p:nvSpPr>
          <p:spPr>
            <a:xfrm>
              <a:off x="5278501" y="4494989"/>
              <a:ext cx="264160" cy="48895"/>
            </a:xfrm>
            <a:custGeom>
              <a:avLst/>
              <a:gdLst/>
              <a:ahLst/>
              <a:cxnLst/>
              <a:rect l="l" t="t" r="r" b="b"/>
              <a:pathLst>
                <a:path w="264160" h="48895">
                  <a:moveTo>
                    <a:pt x="263817" y="48526"/>
                  </a:moveTo>
                  <a:lnTo>
                    <a:pt x="33159" y="0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9" name="object 332">
              <a:extLst>
                <a:ext uri="{FF2B5EF4-FFF2-40B4-BE49-F238E27FC236}">
                  <a16:creationId xmlns:a16="http://schemas.microsoft.com/office/drawing/2014/main" id="{BE364B01-E4EC-433A-A644-C6BD8B5E1870}"/>
                </a:ext>
              </a:extLst>
            </p:cNvPr>
            <p:cNvPicPr/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177" y="4483868"/>
              <a:ext cx="116255" cy="116262"/>
            </a:xfrm>
            <a:prstGeom prst="rect">
              <a:avLst/>
            </a:prstGeom>
          </p:spPr>
        </p:pic>
        <p:pic>
          <p:nvPicPr>
            <p:cNvPr id="420" name="object 333">
              <a:extLst>
                <a:ext uri="{FF2B5EF4-FFF2-40B4-BE49-F238E27FC236}">
                  <a16:creationId xmlns:a16="http://schemas.microsoft.com/office/drawing/2014/main" id="{0380FF04-4CE4-4C28-8B7F-2680F4A4DA81}"/>
                </a:ext>
              </a:extLst>
            </p:cNvPr>
            <p:cNvPicPr/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1510" y="4481197"/>
              <a:ext cx="121602" cy="121602"/>
            </a:xfrm>
            <a:prstGeom prst="rect">
              <a:avLst/>
            </a:prstGeom>
          </p:spPr>
        </p:pic>
        <p:sp>
          <p:nvSpPr>
            <p:cNvPr id="421" name="object 334">
              <a:extLst>
                <a:ext uri="{FF2B5EF4-FFF2-40B4-BE49-F238E27FC236}">
                  <a16:creationId xmlns:a16="http://schemas.microsoft.com/office/drawing/2014/main" id="{A5FF3AFC-7D93-4376-B04F-8213D328D368}"/>
                </a:ext>
              </a:extLst>
            </p:cNvPr>
            <p:cNvSpPr/>
            <p:nvPr/>
          </p:nvSpPr>
          <p:spPr>
            <a:xfrm>
              <a:off x="5376887" y="4407550"/>
              <a:ext cx="157480" cy="17145"/>
            </a:xfrm>
            <a:custGeom>
              <a:avLst/>
              <a:gdLst/>
              <a:ahLst/>
              <a:cxnLst/>
              <a:rect l="l" t="t" r="r" b="b"/>
              <a:pathLst>
                <a:path w="157479" h="17145">
                  <a:moveTo>
                    <a:pt x="0" y="17017"/>
                  </a:moveTo>
                  <a:lnTo>
                    <a:pt x="0" y="0"/>
                  </a:lnTo>
                  <a:lnTo>
                    <a:pt x="156921" y="0"/>
                  </a:lnTo>
                  <a:lnTo>
                    <a:pt x="156921" y="17017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335">
              <a:extLst>
                <a:ext uri="{FF2B5EF4-FFF2-40B4-BE49-F238E27FC236}">
                  <a16:creationId xmlns:a16="http://schemas.microsoft.com/office/drawing/2014/main" id="{9CF8CC06-8B1C-4851-AF86-B205FAFBBE22}"/>
                </a:ext>
              </a:extLst>
            </p:cNvPr>
            <p:cNvSpPr/>
            <p:nvPr/>
          </p:nvSpPr>
          <p:spPr>
            <a:xfrm>
              <a:off x="5210500" y="4486671"/>
              <a:ext cx="55244" cy="22860"/>
            </a:xfrm>
            <a:custGeom>
              <a:avLst/>
              <a:gdLst/>
              <a:ahLst/>
              <a:cxnLst/>
              <a:rect l="l" t="t" r="r" b="b"/>
              <a:pathLst>
                <a:path w="55245" h="22860">
                  <a:moveTo>
                    <a:pt x="0" y="22859"/>
                  </a:moveTo>
                  <a:lnTo>
                    <a:pt x="55029" y="22859"/>
                  </a:lnTo>
                  <a:lnTo>
                    <a:pt x="55029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336">
              <a:extLst>
                <a:ext uri="{FF2B5EF4-FFF2-40B4-BE49-F238E27FC236}">
                  <a16:creationId xmlns:a16="http://schemas.microsoft.com/office/drawing/2014/main" id="{CE287249-3337-4ABE-AF67-36C0EB8480DD}"/>
                </a:ext>
              </a:extLst>
            </p:cNvPr>
            <p:cNvSpPr/>
            <p:nvPr/>
          </p:nvSpPr>
          <p:spPr>
            <a:xfrm>
              <a:off x="5210500" y="4490481"/>
              <a:ext cx="51435" cy="15240"/>
            </a:xfrm>
            <a:custGeom>
              <a:avLst/>
              <a:gdLst/>
              <a:ahLst/>
              <a:cxnLst/>
              <a:rect l="l" t="t" r="r" b="b"/>
              <a:pathLst>
                <a:path w="51435" h="15239">
                  <a:moveTo>
                    <a:pt x="0" y="15240"/>
                  </a:moveTo>
                  <a:lnTo>
                    <a:pt x="51262" y="15240"/>
                  </a:lnTo>
                  <a:lnTo>
                    <a:pt x="51262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337">
              <a:extLst>
                <a:ext uri="{FF2B5EF4-FFF2-40B4-BE49-F238E27FC236}">
                  <a16:creationId xmlns:a16="http://schemas.microsoft.com/office/drawing/2014/main" id="{6CA2BFD3-D056-456C-9496-6F9A7ED0C116}"/>
                </a:ext>
              </a:extLst>
            </p:cNvPr>
            <p:cNvSpPr/>
            <p:nvPr/>
          </p:nvSpPr>
          <p:spPr>
            <a:xfrm>
              <a:off x="5264429" y="4475136"/>
              <a:ext cx="13970" cy="46355"/>
            </a:xfrm>
            <a:custGeom>
              <a:avLst/>
              <a:gdLst/>
              <a:ahLst/>
              <a:cxnLst/>
              <a:rect l="l" t="t" r="r" b="b"/>
              <a:pathLst>
                <a:path w="13970" h="46354">
                  <a:moveTo>
                    <a:pt x="13411" y="0"/>
                  </a:moveTo>
                  <a:lnTo>
                    <a:pt x="0" y="0"/>
                  </a:lnTo>
                  <a:lnTo>
                    <a:pt x="0" y="45948"/>
                  </a:lnTo>
                  <a:lnTo>
                    <a:pt x="13411" y="45948"/>
                  </a:lnTo>
                  <a:lnTo>
                    <a:pt x="13411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338">
              <a:extLst>
                <a:ext uri="{FF2B5EF4-FFF2-40B4-BE49-F238E27FC236}">
                  <a16:creationId xmlns:a16="http://schemas.microsoft.com/office/drawing/2014/main" id="{4A9427FA-EBE9-420B-AFF6-A6989A29E5D6}"/>
                </a:ext>
              </a:extLst>
            </p:cNvPr>
            <p:cNvSpPr/>
            <p:nvPr/>
          </p:nvSpPr>
          <p:spPr>
            <a:xfrm>
              <a:off x="4290579" y="6155054"/>
              <a:ext cx="631190" cy="0"/>
            </a:xfrm>
            <a:custGeom>
              <a:avLst/>
              <a:gdLst/>
              <a:ahLst/>
              <a:cxnLst/>
              <a:rect l="l" t="t" r="r" b="b"/>
              <a:pathLst>
                <a:path w="631189">
                  <a:moveTo>
                    <a:pt x="0" y="0"/>
                  </a:moveTo>
                  <a:lnTo>
                    <a:pt x="630986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6" name="object 339">
              <a:extLst>
                <a:ext uri="{FF2B5EF4-FFF2-40B4-BE49-F238E27FC236}">
                  <a16:creationId xmlns:a16="http://schemas.microsoft.com/office/drawing/2014/main" id="{920BC20E-F992-4A24-83C0-4AB56B8A52BA}"/>
                </a:ext>
              </a:extLst>
            </p:cNvPr>
            <p:cNvPicPr/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0267" y="5887313"/>
              <a:ext cx="333620" cy="633945"/>
            </a:xfrm>
            <a:prstGeom prst="rect">
              <a:avLst/>
            </a:prstGeom>
          </p:spPr>
        </p:pic>
        <p:sp>
          <p:nvSpPr>
            <p:cNvPr id="427" name="object 340">
              <a:extLst>
                <a:ext uri="{FF2B5EF4-FFF2-40B4-BE49-F238E27FC236}">
                  <a16:creationId xmlns:a16="http://schemas.microsoft.com/office/drawing/2014/main" id="{286363C4-951C-4B41-A056-60229A106D87}"/>
                </a:ext>
              </a:extLst>
            </p:cNvPr>
            <p:cNvSpPr/>
            <p:nvPr/>
          </p:nvSpPr>
          <p:spPr>
            <a:xfrm>
              <a:off x="3950271" y="5887308"/>
              <a:ext cx="334010" cy="634365"/>
            </a:xfrm>
            <a:custGeom>
              <a:avLst/>
              <a:gdLst/>
              <a:ahLst/>
              <a:cxnLst/>
              <a:rect l="l" t="t" r="r" b="b"/>
              <a:pathLst>
                <a:path w="334010" h="634365">
                  <a:moveTo>
                    <a:pt x="0" y="96799"/>
                  </a:moveTo>
                  <a:lnTo>
                    <a:pt x="533" y="612343"/>
                  </a:lnTo>
                  <a:lnTo>
                    <a:pt x="22148" y="633945"/>
                  </a:lnTo>
                  <a:lnTo>
                    <a:pt x="312026" y="633945"/>
                  </a:lnTo>
                  <a:lnTo>
                    <a:pt x="320414" y="632238"/>
                  </a:lnTo>
                  <a:lnTo>
                    <a:pt x="327278" y="627592"/>
                  </a:lnTo>
                  <a:lnTo>
                    <a:pt x="331914" y="620722"/>
                  </a:lnTo>
                  <a:lnTo>
                    <a:pt x="333616" y="612343"/>
                  </a:lnTo>
                  <a:lnTo>
                    <a:pt x="333616" y="96799"/>
                  </a:lnTo>
                  <a:lnTo>
                    <a:pt x="333121" y="96799"/>
                  </a:lnTo>
                  <a:lnTo>
                    <a:pt x="324627" y="66200"/>
                  </a:lnTo>
                  <a:lnTo>
                    <a:pt x="300977" y="39628"/>
                  </a:lnTo>
                  <a:lnTo>
                    <a:pt x="264919" y="18674"/>
                  </a:lnTo>
                  <a:lnTo>
                    <a:pt x="219202" y="4934"/>
                  </a:lnTo>
                  <a:lnTo>
                    <a:pt x="166573" y="0"/>
                  </a:lnTo>
                  <a:lnTo>
                    <a:pt x="113931" y="4934"/>
                  </a:lnTo>
                  <a:lnTo>
                    <a:pt x="68206" y="18674"/>
                  </a:lnTo>
                  <a:lnTo>
                    <a:pt x="32145" y="39628"/>
                  </a:lnTo>
                  <a:lnTo>
                    <a:pt x="8494" y="66200"/>
                  </a:lnTo>
                  <a:lnTo>
                    <a:pt x="0" y="96799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341">
              <a:extLst>
                <a:ext uri="{FF2B5EF4-FFF2-40B4-BE49-F238E27FC236}">
                  <a16:creationId xmlns:a16="http://schemas.microsoft.com/office/drawing/2014/main" id="{513DD0DB-E15A-4F08-A318-B23B984C70F9}"/>
                </a:ext>
              </a:extLst>
            </p:cNvPr>
            <p:cNvSpPr/>
            <p:nvPr/>
          </p:nvSpPr>
          <p:spPr>
            <a:xfrm>
              <a:off x="3998353" y="6153606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342">
              <a:extLst>
                <a:ext uri="{FF2B5EF4-FFF2-40B4-BE49-F238E27FC236}">
                  <a16:creationId xmlns:a16="http://schemas.microsoft.com/office/drawing/2014/main" id="{13F0D273-0551-4CF6-B63E-0A0CE14C1D2D}"/>
                </a:ext>
              </a:extLst>
            </p:cNvPr>
            <p:cNvSpPr/>
            <p:nvPr/>
          </p:nvSpPr>
          <p:spPr>
            <a:xfrm>
              <a:off x="3998353" y="621185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343">
              <a:extLst>
                <a:ext uri="{FF2B5EF4-FFF2-40B4-BE49-F238E27FC236}">
                  <a16:creationId xmlns:a16="http://schemas.microsoft.com/office/drawing/2014/main" id="{B3590899-B66B-4ADD-8E74-A0BF6F932751}"/>
                </a:ext>
              </a:extLst>
            </p:cNvPr>
            <p:cNvSpPr/>
            <p:nvPr/>
          </p:nvSpPr>
          <p:spPr>
            <a:xfrm>
              <a:off x="3998353" y="6270101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67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344">
              <a:extLst>
                <a:ext uri="{FF2B5EF4-FFF2-40B4-BE49-F238E27FC236}">
                  <a16:creationId xmlns:a16="http://schemas.microsoft.com/office/drawing/2014/main" id="{C7B1E228-F70A-432D-9B89-E6AA54D6E2B9}"/>
                </a:ext>
              </a:extLst>
            </p:cNvPr>
            <p:cNvSpPr/>
            <p:nvPr/>
          </p:nvSpPr>
          <p:spPr>
            <a:xfrm>
              <a:off x="3998353" y="632836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16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345">
              <a:extLst>
                <a:ext uri="{FF2B5EF4-FFF2-40B4-BE49-F238E27FC236}">
                  <a16:creationId xmlns:a16="http://schemas.microsoft.com/office/drawing/2014/main" id="{68C07CFC-B5FE-4CC4-8663-FB56DCB50576}"/>
                </a:ext>
              </a:extLst>
            </p:cNvPr>
            <p:cNvSpPr/>
            <p:nvPr/>
          </p:nvSpPr>
          <p:spPr>
            <a:xfrm>
              <a:off x="3998353" y="6386581"/>
              <a:ext cx="285115" cy="58419"/>
            </a:xfrm>
            <a:custGeom>
              <a:avLst/>
              <a:gdLst/>
              <a:ahLst/>
              <a:cxnLst/>
              <a:rect l="l" t="t" r="r" b="b"/>
              <a:pathLst>
                <a:path w="285114" h="58420">
                  <a:moveTo>
                    <a:pt x="0" y="0"/>
                  </a:moveTo>
                  <a:lnTo>
                    <a:pt x="212458" y="53022"/>
                  </a:lnTo>
                  <a:lnTo>
                    <a:pt x="255028" y="58242"/>
                  </a:lnTo>
                  <a:lnTo>
                    <a:pt x="284899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346">
              <a:extLst>
                <a:ext uri="{FF2B5EF4-FFF2-40B4-BE49-F238E27FC236}">
                  <a16:creationId xmlns:a16="http://schemas.microsoft.com/office/drawing/2014/main" id="{FD0A32D8-679C-4116-9D82-C574C86A9EE9}"/>
                </a:ext>
              </a:extLst>
            </p:cNvPr>
            <p:cNvSpPr/>
            <p:nvPr/>
          </p:nvSpPr>
          <p:spPr>
            <a:xfrm>
              <a:off x="3998353" y="6153606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347">
              <a:extLst>
                <a:ext uri="{FF2B5EF4-FFF2-40B4-BE49-F238E27FC236}">
                  <a16:creationId xmlns:a16="http://schemas.microsoft.com/office/drawing/2014/main" id="{BC5630ED-D610-4635-82AF-D308CBF4A2B9}"/>
                </a:ext>
              </a:extLst>
            </p:cNvPr>
            <p:cNvSpPr/>
            <p:nvPr/>
          </p:nvSpPr>
          <p:spPr>
            <a:xfrm>
              <a:off x="3998353" y="621185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348">
              <a:extLst>
                <a:ext uri="{FF2B5EF4-FFF2-40B4-BE49-F238E27FC236}">
                  <a16:creationId xmlns:a16="http://schemas.microsoft.com/office/drawing/2014/main" id="{A27C29DA-F73B-4066-B41B-E656D2F74025}"/>
                </a:ext>
              </a:extLst>
            </p:cNvPr>
            <p:cNvSpPr/>
            <p:nvPr/>
          </p:nvSpPr>
          <p:spPr>
            <a:xfrm>
              <a:off x="3998353" y="6270101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67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349">
              <a:extLst>
                <a:ext uri="{FF2B5EF4-FFF2-40B4-BE49-F238E27FC236}">
                  <a16:creationId xmlns:a16="http://schemas.microsoft.com/office/drawing/2014/main" id="{F14A87B3-C509-47C6-BC3E-174E34AE0A76}"/>
                </a:ext>
              </a:extLst>
            </p:cNvPr>
            <p:cNvSpPr/>
            <p:nvPr/>
          </p:nvSpPr>
          <p:spPr>
            <a:xfrm>
              <a:off x="3998353" y="632836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16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350">
              <a:extLst>
                <a:ext uri="{FF2B5EF4-FFF2-40B4-BE49-F238E27FC236}">
                  <a16:creationId xmlns:a16="http://schemas.microsoft.com/office/drawing/2014/main" id="{17F30414-BFF6-47D7-B354-FB8766A78B72}"/>
                </a:ext>
              </a:extLst>
            </p:cNvPr>
            <p:cNvSpPr/>
            <p:nvPr/>
          </p:nvSpPr>
          <p:spPr>
            <a:xfrm>
              <a:off x="3998353" y="6386581"/>
              <a:ext cx="285115" cy="58419"/>
            </a:xfrm>
            <a:custGeom>
              <a:avLst/>
              <a:gdLst/>
              <a:ahLst/>
              <a:cxnLst/>
              <a:rect l="l" t="t" r="r" b="b"/>
              <a:pathLst>
                <a:path w="285114" h="58420">
                  <a:moveTo>
                    <a:pt x="0" y="0"/>
                  </a:moveTo>
                  <a:lnTo>
                    <a:pt x="212458" y="53022"/>
                  </a:lnTo>
                  <a:lnTo>
                    <a:pt x="255028" y="58242"/>
                  </a:lnTo>
                  <a:lnTo>
                    <a:pt x="284899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351">
              <a:extLst>
                <a:ext uri="{FF2B5EF4-FFF2-40B4-BE49-F238E27FC236}">
                  <a16:creationId xmlns:a16="http://schemas.microsoft.com/office/drawing/2014/main" id="{21440F41-4880-46EE-B922-CBAD98137A05}"/>
                </a:ext>
              </a:extLst>
            </p:cNvPr>
            <p:cNvSpPr/>
            <p:nvPr/>
          </p:nvSpPr>
          <p:spPr>
            <a:xfrm>
              <a:off x="3998353" y="6198247"/>
              <a:ext cx="233679" cy="202565"/>
            </a:xfrm>
            <a:custGeom>
              <a:avLst/>
              <a:gdLst/>
              <a:ahLst/>
              <a:cxnLst/>
              <a:rect l="l" t="t" r="r" b="b"/>
              <a:pathLst>
                <a:path w="233679" h="202564">
                  <a:moveTo>
                    <a:pt x="233413" y="174726"/>
                  </a:moveTo>
                  <a:lnTo>
                    <a:pt x="0" y="174726"/>
                  </a:lnTo>
                  <a:lnTo>
                    <a:pt x="0" y="201955"/>
                  </a:lnTo>
                  <a:lnTo>
                    <a:pt x="233413" y="201955"/>
                  </a:lnTo>
                  <a:lnTo>
                    <a:pt x="233413" y="174726"/>
                  </a:lnTo>
                  <a:close/>
                </a:path>
                <a:path w="233679" h="202564">
                  <a:moveTo>
                    <a:pt x="233413" y="116509"/>
                  </a:moveTo>
                  <a:lnTo>
                    <a:pt x="0" y="116509"/>
                  </a:lnTo>
                  <a:lnTo>
                    <a:pt x="0" y="143738"/>
                  </a:lnTo>
                  <a:lnTo>
                    <a:pt x="233413" y="143738"/>
                  </a:lnTo>
                  <a:lnTo>
                    <a:pt x="233413" y="116509"/>
                  </a:lnTo>
                  <a:close/>
                </a:path>
                <a:path w="233679" h="202564">
                  <a:moveTo>
                    <a:pt x="233413" y="58242"/>
                  </a:moveTo>
                  <a:lnTo>
                    <a:pt x="0" y="58242"/>
                  </a:lnTo>
                  <a:lnTo>
                    <a:pt x="0" y="85471"/>
                  </a:lnTo>
                  <a:lnTo>
                    <a:pt x="233413" y="85471"/>
                  </a:lnTo>
                  <a:lnTo>
                    <a:pt x="233413" y="58242"/>
                  </a:lnTo>
                  <a:close/>
                </a:path>
                <a:path w="233679" h="202564">
                  <a:moveTo>
                    <a:pt x="233413" y="0"/>
                  </a:moveTo>
                  <a:lnTo>
                    <a:pt x="0" y="0"/>
                  </a:lnTo>
                  <a:lnTo>
                    <a:pt x="0" y="27228"/>
                  </a:lnTo>
                  <a:lnTo>
                    <a:pt x="233413" y="27228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352">
              <a:extLst>
                <a:ext uri="{FF2B5EF4-FFF2-40B4-BE49-F238E27FC236}">
                  <a16:creationId xmlns:a16="http://schemas.microsoft.com/office/drawing/2014/main" id="{0AFBF2DB-1A11-4F5D-A96D-CF48DE2E5184}"/>
                </a:ext>
              </a:extLst>
            </p:cNvPr>
            <p:cNvSpPr/>
            <p:nvPr/>
          </p:nvSpPr>
          <p:spPr>
            <a:xfrm>
              <a:off x="3998353" y="6201574"/>
              <a:ext cx="233679" cy="195580"/>
            </a:xfrm>
            <a:custGeom>
              <a:avLst/>
              <a:gdLst/>
              <a:ahLst/>
              <a:cxnLst/>
              <a:rect l="l" t="t" r="r" b="b"/>
              <a:pathLst>
                <a:path w="233679" h="195579">
                  <a:moveTo>
                    <a:pt x="233413" y="174726"/>
                  </a:moveTo>
                  <a:lnTo>
                    <a:pt x="0" y="174726"/>
                  </a:lnTo>
                  <a:lnTo>
                    <a:pt x="0" y="195300"/>
                  </a:lnTo>
                  <a:lnTo>
                    <a:pt x="233413" y="195300"/>
                  </a:lnTo>
                  <a:lnTo>
                    <a:pt x="233413" y="174726"/>
                  </a:lnTo>
                  <a:close/>
                </a:path>
                <a:path w="233679" h="195579">
                  <a:moveTo>
                    <a:pt x="233413" y="116509"/>
                  </a:moveTo>
                  <a:lnTo>
                    <a:pt x="0" y="116509"/>
                  </a:lnTo>
                  <a:lnTo>
                    <a:pt x="0" y="137083"/>
                  </a:lnTo>
                  <a:lnTo>
                    <a:pt x="233413" y="137083"/>
                  </a:lnTo>
                  <a:lnTo>
                    <a:pt x="233413" y="116509"/>
                  </a:lnTo>
                  <a:close/>
                </a:path>
                <a:path w="233679" h="195579">
                  <a:moveTo>
                    <a:pt x="233413" y="58242"/>
                  </a:moveTo>
                  <a:lnTo>
                    <a:pt x="0" y="58242"/>
                  </a:lnTo>
                  <a:lnTo>
                    <a:pt x="0" y="78816"/>
                  </a:lnTo>
                  <a:lnTo>
                    <a:pt x="233413" y="78816"/>
                  </a:lnTo>
                  <a:lnTo>
                    <a:pt x="233413" y="58242"/>
                  </a:lnTo>
                  <a:close/>
                </a:path>
                <a:path w="233679" h="195579">
                  <a:moveTo>
                    <a:pt x="233413" y="0"/>
                  </a:moveTo>
                  <a:lnTo>
                    <a:pt x="0" y="0"/>
                  </a:lnTo>
                  <a:lnTo>
                    <a:pt x="0" y="20574"/>
                  </a:lnTo>
                  <a:lnTo>
                    <a:pt x="233413" y="20574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353">
              <a:extLst>
                <a:ext uri="{FF2B5EF4-FFF2-40B4-BE49-F238E27FC236}">
                  <a16:creationId xmlns:a16="http://schemas.microsoft.com/office/drawing/2014/main" id="{FC68CFDB-EDD9-4761-BBA2-757C41F74DA7}"/>
                </a:ext>
              </a:extLst>
            </p:cNvPr>
            <p:cNvSpPr/>
            <p:nvPr/>
          </p:nvSpPr>
          <p:spPr>
            <a:xfrm>
              <a:off x="3998353" y="6201574"/>
              <a:ext cx="233679" cy="195580"/>
            </a:xfrm>
            <a:custGeom>
              <a:avLst/>
              <a:gdLst/>
              <a:ahLst/>
              <a:cxnLst/>
              <a:rect l="l" t="t" r="r" b="b"/>
              <a:pathLst>
                <a:path w="233679" h="195579">
                  <a:moveTo>
                    <a:pt x="233413" y="174726"/>
                  </a:moveTo>
                  <a:lnTo>
                    <a:pt x="0" y="174726"/>
                  </a:lnTo>
                  <a:lnTo>
                    <a:pt x="0" y="195300"/>
                  </a:lnTo>
                  <a:lnTo>
                    <a:pt x="233413" y="195300"/>
                  </a:lnTo>
                  <a:lnTo>
                    <a:pt x="233413" y="174726"/>
                  </a:lnTo>
                  <a:close/>
                </a:path>
                <a:path w="233679" h="195579">
                  <a:moveTo>
                    <a:pt x="233413" y="116509"/>
                  </a:moveTo>
                  <a:lnTo>
                    <a:pt x="0" y="116509"/>
                  </a:lnTo>
                  <a:lnTo>
                    <a:pt x="0" y="137083"/>
                  </a:lnTo>
                  <a:lnTo>
                    <a:pt x="233413" y="137083"/>
                  </a:lnTo>
                  <a:lnTo>
                    <a:pt x="233413" y="116509"/>
                  </a:lnTo>
                  <a:close/>
                </a:path>
                <a:path w="233679" h="195579">
                  <a:moveTo>
                    <a:pt x="233413" y="58242"/>
                  </a:moveTo>
                  <a:lnTo>
                    <a:pt x="0" y="58242"/>
                  </a:lnTo>
                  <a:lnTo>
                    <a:pt x="0" y="78816"/>
                  </a:lnTo>
                  <a:lnTo>
                    <a:pt x="233413" y="78816"/>
                  </a:lnTo>
                  <a:lnTo>
                    <a:pt x="233413" y="58242"/>
                  </a:lnTo>
                  <a:close/>
                </a:path>
                <a:path w="233679" h="195579">
                  <a:moveTo>
                    <a:pt x="233413" y="0"/>
                  </a:moveTo>
                  <a:lnTo>
                    <a:pt x="0" y="0"/>
                  </a:lnTo>
                  <a:lnTo>
                    <a:pt x="0" y="20574"/>
                  </a:lnTo>
                  <a:lnTo>
                    <a:pt x="233413" y="20574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D396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354">
              <a:extLst>
                <a:ext uri="{FF2B5EF4-FFF2-40B4-BE49-F238E27FC236}">
                  <a16:creationId xmlns:a16="http://schemas.microsoft.com/office/drawing/2014/main" id="{660A4995-47F4-4580-A001-191B1E8AA634}"/>
                </a:ext>
              </a:extLst>
            </p:cNvPr>
            <p:cNvSpPr/>
            <p:nvPr/>
          </p:nvSpPr>
          <p:spPr>
            <a:xfrm>
              <a:off x="3998353" y="6139992"/>
              <a:ext cx="284480" cy="27305"/>
            </a:xfrm>
            <a:custGeom>
              <a:avLst/>
              <a:gdLst/>
              <a:ahLst/>
              <a:cxnLst/>
              <a:rect l="l" t="t" r="r" b="b"/>
              <a:pathLst>
                <a:path w="284479" h="27304">
                  <a:moveTo>
                    <a:pt x="284238" y="0"/>
                  </a:moveTo>
                  <a:lnTo>
                    <a:pt x="0" y="0"/>
                  </a:lnTo>
                  <a:lnTo>
                    <a:pt x="0" y="27228"/>
                  </a:lnTo>
                  <a:lnTo>
                    <a:pt x="284238" y="27228"/>
                  </a:lnTo>
                  <a:lnTo>
                    <a:pt x="2842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355">
              <a:extLst>
                <a:ext uri="{FF2B5EF4-FFF2-40B4-BE49-F238E27FC236}">
                  <a16:creationId xmlns:a16="http://schemas.microsoft.com/office/drawing/2014/main" id="{DEA898A0-3D92-48B7-A373-46A0B74C20C9}"/>
                </a:ext>
              </a:extLst>
            </p:cNvPr>
            <p:cNvSpPr/>
            <p:nvPr/>
          </p:nvSpPr>
          <p:spPr>
            <a:xfrm>
              <a:off x="3998356" y="6143319"/>
              <a:ext cx="284480" cy="20955"/>
            </a:xfrm>
            <a:custGeom>
              <a:avLst/>
              <a:gdLst/>
              <a:ahLst/>
              <a:cxnLst/>
              <a:rect l="l" t="t" r="r" b="b"/>
              <a:pathLst>
                <a:path w="284479" h="20954">
                  <a:moveTo>
                    <a:pt x="0" y="20574"/>
                  </a:moveTo>
                  <a:lnTo>
                    <a:pt x="284238" y="20574"/>
                  </a:lnTo>
                  <a:lnTo>
                    <a:pt x="284238" y="0"/>
                  </a:lnTo>
                  <a:lnTo>
                    <a:pt x="0" y="0"/>
                  </a:lnTo>
                  <a:lnTo>
                    <a:pt x="0" y="20574"/>
                  </a:lnTo>
                  <a:close/>
                </a:path>
              </a:pathLst>
            </a:custGeom>
            <a:solidFill>
              <a:srgbClr val="D396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356">
              <a:extLst>
                <a:ext uri="{FF2B5EF4-FFF2-40B4-BE49-F238E27FC236}">
                  <a16:creationId xmlns:a16="http://schemas.microsoft.com/office/drawing/2014/main" id="{92CF2C56-2AB4-492A-961B-1B978B4DA65E}"/>
                </a:ext>
              </a:extLst>
            </p:cNvPr>
            <p:cNvSpPr/>
            <p:nvPr/>
          </p:nvSpPr>
          <p:spPr>
            <a:xfrm>
              <a:off x="4283151" y="6134023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0"/>
                  </a:moveTo>
                  <a:lnTo>
                    <a:pt x="0" y="0"/>
                  </a:lnTo>
                  <a:lnTo>
                    <a:pt x="0" y="38620"/>
                  </a:lnTo>
                  <a:lnTo>
                    <a:pt x="12407" y="38620"/>
                  </a:lnTo>
                  <a:lnTo>
                    <a:pt x="12407" y="0"/>
                  </a:lnTo>
                  <a:close/>
                </a:path>
              </a:pathLst>
            </a:custGeom>
            <a:solidFill>
              <a:srgbClr val="CCCC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357">
              <a:extLst>
                <a:ext uri="{FF2B5EF4-FFF2-40B4-BE49-F238E27FC236}">
                  <a16:creationId xmlns:a16="http://schemas.microsoft.com/office/drawing/2014/main" id="{9342F24C-285D-4148-AE58-66C64A33B185}"/>
                </a:ext>
              </a:extLst>
            </p:cNvPr>
            <p:cNvSpPr/>
            <p:nvPr/>
          </p:nvSpPr>
          <p:spPr>
            <a:xfrm>
              <a:off x="4283151" y="6134023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38620"/>
                  </a:moveTo>
                  <a:lnTo>
                    <a:pt x="0" y="38620"/>
                  </a:lnTo>
                  <a:lnTo>
                    <a:pt x="0" y="0"/>
                  </a:lnTo>
                  <a:lnTo>
                    <a:pt x="12407" y="0"/>
                  </a:lnTo>
                  <a:lnTo>
                    <a:pt x="12407" y="38620"/>
                  </a:lnTo>
                  <a:close/>
                </a:path>
              </a:pathLst>
            </a:custGeom>
            <a:ln w="53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358">
              <a:extLst>
                <a:ext uri="{FF2B5EF4-FFF2-40B4-BE49-F238E27FC236}">
                  <a16:creationId xmlns:a16="http://schemas.microsoft.com/office/drawing/2014/main" id="{00F7D8B1-A939-4042-8C51-378CF76D8D4B}"/>
                </a:ext>
              </a:extLst>
            </p:cNvPr>
            <p:cNvSpPr/>
            <p:nvPr/>
          </p:nvSpPr>
          <p:spPr>
            <a:xfrm>
              <a:off x="3328474" y="4435693"/>
              <a:ext cx="605155" cy="623570"/>
            </a:xfrm>
            <a:custGeom>
              <a:avLst/>
              <a:gdLst/>
              <a:ahLst/>
              <a:cxnLst/>
              <a:rect l="l" t="t" r="r" b="b"/>
              <a:pathLst>
                <a:path w="605154" h="623570">
                  <a:moveTo>
                    <a:pt x="604774" y="0"/>
                  </a:moveTo>
                  <a:lnTo>
                    <a:pt x="571614" y="0"/>
                  </a:lnTo>
                  <a:lnTo>
                    <a:pt x="555945" y="1946"/>
                  </a:lnTo>
                  <a:lnTo>
                    <a:pt x="519373" y="15092"/>
                  </a:lnTo>
                  <a:lnTo>
                    <a:pt x="35471" y="349897"/>
                  </a:lnTo>
                  <a:lnTo>
                    <a:pt x="10425" y="380006"/>
                  </a:lnTo>
                  <a:lnTo>
                    <a:pt x="0" y="417753"/>
                  </a:lnTo>
                  <a:lnTo>
                    <a:pt x="0" y="623303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6" name="object 359">
              <a:extLst>
                <a:ext uri="{FF2B5EF4-FFF2-40B4-BE49-F238E27FC236}">
                  <a16:creationId xmlns:a16="http://schemas.microsoft.com/office/drawing/2014/main" id="{09DDBF56-45F0-488C-8DB7-50F3C0C1DA30}"/>
                </a:ext>
              </a:extLst>
            </p:cNvPr>
            <p:cNvPicPr/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9988" y="4402485"/>
              <a:ext cx="119832" cy="71412"/>
            </a:xfrm>
            <a:prstGeom prst="rect">
              <a:avLst/>
            </a:prstGeom>
          </p:spPr>
        </p:pic>
        <p:pic>
          <p:nvPicPr>
            <p:cNvPr id="447" name="object 360">
              <a:extLst>
                <a:ext uri="{FF2B5EF4-FFF2-40B4-BE49-F238E27FC236}">
                  <a16:creationId xmlns:a16="http://schemas.microsoft.com/office/drawing/2014/main" id="{A84F4D17-68C8-4808-9CE4-DB788364CB90}"/>
                </a:ext>
              </a:extLst>
            </p:cNvPr>
            <p:cNvPicPr/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0078" y="4462957"/>
              <a:ext cx="119830" cy="71424"/>
            </a:xfrm>
            <a:prstGeom prst="rect">
              <a:avLst/>
            </a:prstGeom>
          </p:spPr>
        </p:pic>
        <p:sp>
          <p:nvSpPr>
            <p:cNvPr id="448" name="object 361">
              <a:extLst>
                <a:ext uri="{FF2B5EF4-FFF2-40B4-BE49-F238E27FC236}">
                  <a16:creationId xmlns:a16="http://schemas.microsoft.com/office/drawing/2014/main" id="{933617F2-FFB7-4A22-B62F-FCE6B0C76399}"/>
                </a:ext>
              </a:extLst>
            </p:cNvPr>
            <p:cNvSpPr/>
            <p:nvPr/>
          </p:nvSpPr>
          <p:spPr>
            <a:xfrm>
              <a:off x="3336328" y="4703124"/>
              <a:ext cx="737870" cy="798195"/>
            </a:xfrm>
            <a:custGeom>
              <a:avLst/>
              <a:gdLst/>
              <a:ahLst/>
              <a:cxnLst/>
              <a:rect l="l" t="t" r="r" b="b"/>
              <a:pathLst>
                <a:path w="737870" h="798195">
                  <a:moveTo>
                    <a:pt x="737387" y="0"/>
                  </a:moveTo>
                  <a:lnTo>
                    <a:pt x="682345" y="0"/>
                  </a:lnTo>
                  <a:lnTo>
                    <a:pt x="665560" y="3407"/>
                  </a:lnTo>
                  <a:lnTo>
                    <a:pt x="651814" y="12685"/>
                  </a:lnTo>
                  <a:lnTo>
                    <a:pt x="642526" y="26419"/>
                  </a:lnTo>
                  <a:lnTo>
                    <a:pt x="639114" y="43192"/>
                  </a:lnTo>
                  <a:lnTo>
                    <a:pt x="639114" y="383120"/>
                  </a:lnTo>
                  <a:lnTo>
                    <a:pt x="635707" y="399901"/>
                  </a:lnTo>
                  <a:lnTo>
                    <a:pt x="626430" y="413639"/>
                  </a:lnTo>
                  <a:lnTo>
                    <a:pt x="612700" y="422918"/>
                  </a:lnTo>
                  <a:lnTo>
                    <a:pt x="595934" y="426326"/>
                  </a:lnTo>
                  <a:lnTo>
                    <a:pt x="43192" y="426326"/>
                  </a:lnTo>
                  <a:lnTo>
                    <a:pt x="26424" y="429733"/>
                  </a:lnTo>
                  <a:lnTo>
                    <a:pt x="12690" y="439012"/>
                  </a:lnTo>
                  <a:lnTo>
                    <a:pt x="3409" y="452745"/>
                  </a:lnTo>
                  <a:lnTo>
                    <a:pt x="0" y="469519"/>
                  </a:lnTo>
                  <a:lnTo>
                    <a:pt x="0" y="797687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362">
              <a:extLst>
                <a:ext uri="{FF2B5EF4-FFF2-40B4-BE49-F238E27FC236}">
                  <a16:creationId xmlns:a16="http://schemas.microsoft.com/office/drawing/2014/main" id="{C4F9607B-B5D5-4844-BA0C-423B6E7C2898}"/>
                </a:ext>
              </a:extLst>
            </p:cNvPr>
            <p:cNvSpPr/>
            <p:nvPr/>
          </p:nvSpPr>
          <p:spPr>
            <a:xfrm>
              <a:off x="3336329" y="4703033"/>
              <a:ext cx="748665" cy="795020"/>
            </a:xfrm>
            <a:custGeom>
              <a:avLst/>
              <a:gdLst/>
              <a:ahLst/>
              <a:cxnLst/>
              <a:rect l="l" t="t" r="r" b="b"/>
              <a:pathLst>
                <a:path w="748664" h="795020">
                  <a:moveTo>
                    <a:pt x="748449" y="0"/>
                  </a:moveTo>
                  <a:lnTo>
                    <a:pt x="682332" y="88"/>
                  </a:lnTo>
                  <a:lnTo>
                    <a:pt x="642524" y="26508"/>
                  </a:lnTo>
                  <a:lnTo>
                    <a:pt x="639114" y="43281"/>
                  </a:lnTo>
                  <a:lnTo>
                    <a:pt x="639114" y="383209"/>
                  </a:lnTo>
                  <a:lnTo>
                    <a:pt x="635707" y="399990"/>
                  </a:lnTo>
                  <a:lnTo>
                    <a:pt x="626429" y="413727"/>
                  </a:lnTo>
                  <a:lnTo>
                    <a:pt x="612695" y="423007"/>
                  </a:lnTo>
                  <a:lnTo>
                    <a:pt x="595922" y="426415"/>
                  </a:lnTo>
                  <a:lnTo>
                    <a:pt x="43192" y="426415"/>
                  </a:lnTo>
                  <a:lnTo>
                    <a:pt x="26424" y="429822"/>
                  </a:lnTo>
                  <a:lnTo>
                    <a:pt x="12690" y="439100"/>
                  </a:lnTo>
                  <a:lnTo>
                    <a:pt x="3409" y="452834"/>
                  </a:lnTo>
                  <a:lnTo>
                    <a:pt x="0" y="469607"/>
                  </a:lnTo>
                  <a:lnTo>
                    <a:pt x="0" y="794512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363">
              <a:extLst>
                <a:ext uri="{FF2B5EF4-FFF2-40B4-BE49-F238E27FC236}">
                  <a16:creationId xmlns:a16="http://schemas.microsoft.com/office/drawing/2014/main" id="{39657A35-A4C7-4B2C-97DB-B270C6598A2C}"/>
                </a:ext>
              </a:extLst>
            </p:cNvPr>
            <p:cNvSpPr/>
            <p:nvPr/>
          </p:nvSpPr>
          <p:spPr>
            <a:xfrm>
              <a:off x="3336326" y="5589666"/>
              <a:ext cx="628015" cy="862330"/>
            </a:xfrm>
            <a:custGeom>
              <a:avLst/>
              <a:gdLst/>
              <a:ahLst/>
              <a:cxnLst/>
              <a:rect l="l" t="t" r="r" b="b"/>
              <a:pathLst>
                <a:path w="628014" h="862329">
                  <a:moveTo>
                    <a:pt x="0" y="0"/>
                  </a:moveTo>
                  <a:lnTo>
                    <a:pt x="0" y="818756"/>
                  </a:lnTo>
                  <a:lnTo>
                    <a:pt x="3409" y="835518"/>
                  </a:lnTo>
                  <a:lnTo>
                    <a:pt x="12690" y="849253"/>
                  </a:lnTo>
                  <a:lnTo>
                    <a:pt x="26424" y="858538"/>
                  </a:lnTo>
                  <a:lnTo>
                    <a:pt x="43192" y="861949"/>
                  </a:lnTo>
                  <a:lnTo>
                    <a:pt x="517855" y="861949"/>
                  </a:lnTo>
                  <a:lnTo>
                    <a:pt x="627646" y="861949"/>
                  </a:lnTo>
                </a:path>
              </a:pathLst>
            </a:custGeom>
            <a:ln w="1905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1" name="object 364">
              <a:extLst>
                <a:ext uri="{FF2B5EF4-FFF2-40B4-BE49-F238E27FC236}">
                  <a16:creationId xmlns:a16="http://schemas.microsoft.com/office/drawing/2014/main" id="{DEB4A38B-E7B4-440E-A13D-E8FA16C39DF2}"/>
                </a:ext>
              </a:extLst>
            </p:cNvPr>
            <p:cNvPicPr/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9264" y="5481050"/>
              <a:ext cx="71412" cy="119832"/>
            </a:xfrm>
            <a:prstGeom prst="rect">
              <a:avLst/>
            </a:prstGeom>
          </p:spPr>
        </p:pic>
        <p:sp>
          <p:nvSpPr>
            <p:cNvPr id="452" name="object 365">
              <a:extLst>
                <a:ext uri="{FF2B5EF4-FFF2-40B4-BE49-F238E27FC236}">
                  <a16:creationId xmlns:a16="http://schemas.microsoft.com/office/drawing/2014/main" id="{8D785433-EE29-4A7D-9FD5-633189DEE13C}"/>
                </a:ext>
              </a:extLst>
            </p:cNvPr>
            <p:cNvSpPr/>
            <p:nvPr/>
          </p:nvSpPr>
          <p:spPr>
            <a:xfrm>
              <a:off x="5081240" y="4703124"/>
              <a:ext cx="196850" cy="0"/>
            </a:xfrm>
            <a:custGeom>
              <a:avLst/>
              <a:gdLst/>
              <a:ahLst/>
              <a:cxnLst/>
              <a:rect l="l" t="t" r="r" b="b"/>
              <a:pathLst>
                <a:path w="196850">
                  <a:moveTo>
                    <a:pt x="196723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366">
              <a:extLst>
                <a:ext uri="{FF2B5EF4-FFF2-40B4-BE49-F238E27FC236}">
                  <a16:creationId xmlns:a16="http://schemas.microsoft.com/office/drawing/2014/main" id="{0079A499-773F-4F5F-BF88-9C81FD508714}"/>
                </a:ext>
              </a:extLst>
            </p:cNvPr>
            <p:cNvSpPr/>
            <p:nvPr/>
          </p:nvSpPr>
          <p:spPr>
            <a:xfrm>
              <a:off x="2754109" y="3768120"/>
              <a:ext cx="3387090" cy="5497830"/>
            </a:xfrm>
            <a:custGeom>
              <a:avLst/>
              <a:gdLst/>
              <a:ahLst/>
              <a:cxnLst/>
              <a:rect l="l" t="t" r="r" b="b"/>
              <a:pathLst>
                <a:path w="3387090" h="5497830">
                  <a:moveTo>
                    <a:pt x="3386759" y="0"/>
                  </a:moveTo>
                  <a:lnTo>
                    <a:pt x="3386759" y="5497360"/>
                  </a:lnTo>
                  <a:lnTo>
                    <a:pt x="0" y="549736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367">
              <a:extLst>
                <a:ext uri="{FF2B5EF4-FFF2-40B4-BE49-F238E27FC236}">
                  <a16:creationId xmlns:a16="http://schemas.microsoft.com/office/drawing/2014/main" id="{D1370EEE-4AA2-4C40-91AB-3B081B5A7DE1}"/>
                </a:ext>
              </a:extLst>
            </p:cNvPr>
            <p:cNvSpPr/>
            <p:nvPr/>
          </p:nvSpPr>
          <p:spPr>
            <a:xfrm>
              <a:off x="4289666" y="6443228"/>
              <a:ext cx="1007744" cy="1639570"/>
            </a:xfrm>
            <a:custGeom>
              <a:avLst/>
              <a:gdLst/>
              <a:ahLst/>
              <a:cxnLst/>
              <a:rect l="l" t="t" r="r" b="b"/>
              <a:pathLst>
                <a:path w="1007745" h="1639570">
                  <a:moveTo>
                    <a:pt x="0" y="0"/>
                  </a:moveTo>
                  <a:lnTo>
                    <a:pt x="658888" y="0"/>
                  </a:lnTo>
                  <a:lnTo>
                    <a:pt x="658888" y="1596009"/>
                  </a:lnTo>
                  <a:lnTo>
                    <a:pt x="662296" y="1612784"/>
                  </a:lnTo>
                  <a:lnTo>
                    <a:pt x="671576" y="1626522"/>
                  </a:lnTo>
                  <a:lnTo>
                    <a:pt x="685313" y="1635805"/>
                  </a:lnTo>
                  <a:lnTo>
                    <a:pt x="702094" y="1639214"/>
                  </a:lnTo>
                  <a:lnTo>
                    <a:pt x="1007262" y="1639214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368">
              <a:extLst>
                <a:ext uri="{FF2B5EF4-FFF2-40B4-BE49-F238E27FC236}">
                  <a16:creationId xmlns:a16="http://schemas.microsoft.com/office/drawing/2014/main" id="{1BBC2729-C7DE-404E-A342-EB355A19E496}"/>
                </a:ext>
              </a:extLst>
            </p:cNvPr>
            <p:cNvSpPr/>
            <p:nvPr/>
          </p:nvSpPr>
          <p:spPr>
            <a:xfrm>
              <a:off x="5019294" y="4468888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4" h="62864">
                  <a:moveTo>
                    <a:pt x="62623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62623" y="62636"/>
                  </a:lnTo>
                  <a:lnTo>
                    <a:pt x="626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369">
              <a:extLst>
                <a:ext uri="{FF2B5EF4-FFF2-40B4-BE49-F238E27FC236}">
                  <a16:creationId xmlns:a16="http://schemas.microsoft.com/office/drawing/2014/main" id="{AD4B45FF-ACB1-4ECF-BEC3-FE6866DF7C95}"/>
                </a:ext>
              </a:extLst>
            </p:cNvPr>
            <p:cNvSpPr/>
            <p:nvPr/>
          </p:nvSpPr>
          <p:spPr>
            <a:xfrm>
              <a:off x="4283151" y="6425742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0"/>
                  </a:moveTo>
                  <a:lnTo>
                    <a:pt x="0" y="0"/>
                  </a:lnTo>
                  <a:lnTo>
                    <a:pt x="0" y="38620"/>
                  </a:lnTo>
                  <a:lnTo>
                    <a:pt x="12407" y="38620"/>
                  </a:lnTo>
                  <a:lnTo>
                    <a:pt x="12407" y="0"/>
                  </a:lnTo>
                  <a:close/>
                </a:path>
              </a:pathLst>
            </a:custGeom>
            <a:solidFill>
              <a:srgbClr val="CCCC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370">
              <a:extLst>
                <a:ext uri="{FF2B5EF4-FFF2-40B4-BE49-F238E27FC236}">
                  <a16:creationId xmlns:a16="http://schemas.microsoft.com/office/drawing/2014/main" id="{73DFD950-0A43-4D30-9142-0E14FD47842D}"/>
                </a:ext>
              </a:extLst>
            </p:cNvPr>
            <p:cNvSpPr/>
            <p:nvPr/>
          </p:nvSpPr>
          <p:spPr>
            <a:xfrm>
              <a:off x="4283151" y="6425742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38620"/>
                  </a:moveTo>
                  <a:lnTo>
                    <a:pt x="0" y="38620"/>
                  </a:lnTo>
                  <a:lnTo>
                    <a:pt x="0" y="0"/>
                  </a:lnTo>
                  <a:lnTo>
                    <a:pt x="12407" y="0"/>
                  </a:lnTo>
                  <a:lnTo>
                    <a:pt x="12407" y="38620"/>
                  </a:lnTo>
                  <a:close/>
                </a:path>
              </a:pathLst>
            </a:custGeom>
            <a:ln w="53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371">
              <a:extLst>
                <a:ext uri="{FF2B5EF4-FFF2-40B4-BE49-F238E27FC236}">
                  <a16:creationId xmlns:a16="http://schemas.microsoft.com/office/drawing/2014/main" id="{122CE211-74D7-4DB3-BDA2-ED62FE05BF4D}"/>
                </a:ext>
              </a:extLst>
            </p:cNvPr>
            <p:cNvSpPr/>
            <p:nvPr/>
          </p:nvSpPr>
          <p:spPr>
            <a:xfrm>
              <a:off x="5050746" y="4299718"/>
              <a:ext cx="553720" cy="3550285"/>
            </a:xfrm>
            <a:custGeom>
              <a:avLst/>
              <a:gdLst/>
              <a:ahLst/>
              <a:cxnLst/>
              <a:rect l="l" t="t" r="r" b="b"/>
              <a:pathLst>
                <a:path w="553720" h="3550284">
                  <a:moveTo>
                    <a:pt x="553491" y="166242"/>
                  </a:moveTo>
                  <a:lnTo>
                    <a:pt x="553491" y="43205"/>
                  </a:lnTo>
                  <a:lnTo>
                    <a:pt x="550084" y="26424"/>
                  </a:lnTo>
                  <a:lnTo>
                    <a:pt x="540805" y="12687"/>
                  </a:lnTo>
                  <a:lnTo>
                    <a:pt x="527072" y="3407"/>
                  </a:lnTo>
                  <a:lnTo>
                    <a:pt x="510298" y="0"/>
                  </a:lnTo>
                  <a:lnTo>
                    <a:pt x="43192" y="0"/>
                  </a:lnTo>
                  <a:lnTo>
                    <a:pt x="26419" y="3407"/>
                  </a:lnTo>
                  <a:lnTo>
                    <a:pt x="12685" y="12687"/>
                  </a:lnTo>
                  <a:lnTo>
                    <a:pt x="3407" y="26424"/>
                  </a:lnTo>
                  <a:lnTo>
                    <a:pt x="0" y="43205"/>
                  </a:lnTo>
                  <a:lnTo>
                    <a:pt x="0" y="3507003"/>
                  </a:lnTo>
                  <a:lnTo>
                    <a:pt x="3407" y="3523778"/>
                  </a:lnTo>
                  <a:lnTo>
                    <a:pt x="12687" y="3537516"/>
                  </a:lnTo>
                  <a:lnTo>
                    <a:pt x="26424" y="3546799"/>
                  </a:lnTo>
                  <a:lnTo>
                    <a:pt x="43205" y="3550208"/>
                  </a:lnTo>
                  <a:lnTo>
                    <a:pt x="244411" y="3550208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372">
              <a:extLst>
                <a:ext uri="{FF2B5EF4-FFF2-40B4-BE49-F238E27FC236}">
                  <a16:creationId xmlns:a16="http://schemas.microsoft.com/office/drawing/2014/main" id="{D378EF58-AB88-4273-8FB2-BA02D3587EEC}"/>
                </a:ext>
              </a:extLst>
            </p:cNvPr>
            <p:cNvSpPr/>
            <p:nvPr/>
          </p:nvSpPr>
          <p:spPr>
            <a:xfrm>
              <a:off x="5050746" y="4299718"/>
              <a:ext cx="553720" cy="277495"/>
            </a:xfrm>
            <a:custGeom>
              <a:avLst/>
              <a:gdLst/>
              <a:ahLst/>
              <a:cxnLst/>
              <a:rect l="l" t="t" r="r" b="b"/>
              <a:pathLst>
                <a:path w="553720" h="277495">
                  <a:moveTo>
                    <a:pt x="553491" y="166242"/>
                  </a:moveTo>
                  <a:lnTo>
                    <a:pt x="553491" y="43205"/>
                  </a:lnTo>
                  <a:lnTo>
                    <a:pt x="550084" y="26424"/>
                  </a:lnTo>
                  <a:lnTo>
                    <a:pt x="540805" y="12687"/>
                  </a:lnTo>
                  <a:lnTo>
                    <a:pt x="527072" y="3407"/>
                  </a:lnTo>
                  <a:lnTo>
                    <a:pt x="510298" y="0"/>
                  </a:lnTo>
                  <a:lnTo>
                    <a:pt x="43192" y="0"/>
                  </a:lnTo>
                  <a:lnTo>
                    <a:pt x="26419" y="3407"/>
                  </a:lnTo>
                  <a:lnTo>
                    <a:pt x="12685" y="12687"/>
                  </a:lnTo>
                  <a:lnTo>
                    <a:pt x="3407" y="26424"/>
                  </a:lnTo>
                  <a:lnTo>
                    <a:pt x="0" y="43205"/>
                  </a:lnTo>
                  <a:lnTo>
                    <a:pt x="0" y="277139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373">
              <a:extLst>
                <a:ext uri="{FF2B5EF4-FFF2-40B4-BE49-F238E27FC236}">
                  <a16:creationId xmlns:a16="http://schemas.microsoft.com/office/drawing/2014/main" id="{766D38C6-C6C1-467E-99D1-68938EBAE093}"/>
                </a:ext>
              </a:extLst>
            </p:cNvPr>
            <p:cNvSpPr/>
            <p:nvPr/>
          </p:nvSpPr>
          <p:spPr>
            <a:xfrm>
              <a:off x="5050751" y="5596707"/>
              <a:ext cx="247015" cy="2253615"/>
            </a:xfrm>
            <a:custGeom>
              <a:avLst/>
              <a:gdLst/>
              <a:ahLst/>
              <a:cxnLst/>
              <a:rect l="l" t="t" r="r" b="b"/>
              <a:pathLst>
                <a:path w="247014" h="2253615">
                  <a:moveTo>
                    <a:pt x="0" y="0"/>
                  </a:moveTo>
                  <a:lnTo>
                    <a:pt x="0" y="2210015"/>
                  </a:lnTo>
                  <a:lnTo>
                    <a:pt x="3407" y="2226791"/>
                  </a:lnTo>
                  <a:lnTo>
                    <a:pt x="12687" y="2240529"/>
                  </a:lnTo>
                  <a:lnTo>
                    <a:pt x="26424" y="2249811"/>
                  </a:lnTo>
                  <a:lnTo>
                    <a:pt x="43205" y="2253221"/>
                  </a:lnTo>
                  <a:lnTo>
                    <a:pt x="246811" y="2253221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374">
              <a:extLst>
                <a:ext uri="{FF2B5EF4-FFF2-40B4-BE49-F238E27FC236}">
                  <a16:creationId xmlns:a16="http://schemas.microsoft.com/office/drawing/2014/main" id="{8104ECEF-A153-4A1E-A8EA-CB3F5245B3B8}"/>
                </a:ext>
              </a:extLst>
            </p:cNvPr>
            <p:cNvSpPr/>
            <p:nvPr/>
          </p:nvSpPr>
          <p:spPr>
            <a:xfrm>
              <a:off x="4975131" y="6155054"/>
              <a:ext cx="71120" cy="0"/>
            </a:xfrm>
            <a:custGeom>
              <a:avLst/>
              <a:gdLst/>
              <a:ahLst/>
              <a:cxnLst/>
              <a:rect l="l" t="t" r="r" b="b"/>
              <a:pathLst>
                <a:path w="71120">
                  <a:moveTo>
                    <a:pt x="0" y="0"/>
                  </a:moveTo>
                  <a:lnTo>
                    <a:pt x="70802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375">
              <a:extLst>
                <a:ext uri="{FF2B5EF4-FFF2-40B4-BE49-F238E27FC236}">
                  <a16:creationId xmlns:a16="http://schemas.microsoft.com/office/drawing/2014/main" id="{66709AF8-C90F-4631-BEE2-76C8FBDC29EA}"/>
                </a:ext>
              </a:extLst>
            </p:cNvPr>
            <p:cNvSpPr/>
            <p:nvPr/>
          </p:nvSpPr>
          <p:spPr>
            <a:xfrm>
              <a:off x="5081704" y="6197808"/>
              <a:ext cx="260350" cy="589915"/>
            </a:xfrm>
            <a:custGeom>
              <a:avLst/>
              <a:gdLst/>
              <a:ahLst/>
              <a:cxnLst/>
              <a:rect l="l" t="t" r="r" b="b"/>
              <a:pathLst>
                <a:path w="260350" h="589915">
                  <a:moveTo>
                    <a:pt x="0" y="589889"/>
                  </a:moveTo>
                  <a:lnTo>
                    <a:pt x="260070" y="589889"/>
                  </a:lnTo>
                  <a:lnTo>
                    <a:pt x="260070" y="0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376">
              <a:extLst>
                <a:ext uri="{FF2B5EF4-FFF2-40B4-BE49-F238E27FC236}">
                  <a16:creationId xmlns:a16="http://schemas.microsoft.com/office/drawing/2014/main" id="{76083E68-665D-459E-A177-1B9995C48719}"/>
                </a:ext>
              </a:extLst>
            </p:cNvPr>
            <p:cNvSpPr/>
            <p:nvPr/>
          </p:nvSpPr>
          <p:spPr>
            <a:xfrm>
              <a:off x="4978194" y="6772457"/>
              <a:ext cx="41910" cy="30480"/>
            </a:xfrm>
            <a:custGeom>
              <a:avLst/>
              <a:gdLst/>
              <a:ahLst/>
              <a:cxnLst/>
              <a:rect l="l" t="t" r="r" b="b"/>
              <a:pathLst>
                <a:path w="41910" h="30479">
                  <a:moveTo>
                    <a:pt x="0" y="30479"/>
                  </a:moveTo>
                  <a:lnTo>
                    <a:pt x="41325" y="30479"/>
                  </a:lnTo>
                  <a:lnTo>
                    <a:pt x="41325" y="0"/>
                  </a:lnTo>
                  <a:lnTo>
                    <a:pt x="0" y="0"/>
                  </a:lnTo>
                  <a:lnTo>
                    <a:pt x="0" y="3047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377">
              <a:extLst>
                <a:ext uri="{FF2B5EF4-FFF2-40B4-BE49-F238E27FC236}">
                  <a16:creationId xmlns:a16="http://schemas.microsoft.com/office/drawing/2014/main" id="{0289A414-5DA0-4FF1-9542-2BAAA98D921E}"/>
                </a:ext>
              </a:extLst>
            </p:cNvPr>
            <p:cNvSpPr/>
            <p:nvPr/>
          </p:nvSpPr>
          <p:spPr>
            <a:xfrm>
              <a:off x="4722116" y="6474850"/>
              <a:ext cx="194310" cy="313055"/>
            </a:xfrm>
            <a:custGeom>
              <a:avLst/>
              <a:gdLst/>
              <a:ahLst/>
              <a:cxnLst/>
              <a:rect l="l" t="t" r="r" b="b"/>
              <a:pathLst>
                <a:path w="194310" h="313054">
                  <a:moveTo>
                    <a:pt x="0" y="0"/>
                  </a:moveTo>
                  <a:lnTo>
                    <a:pt x="0" y="312851"/>
                  </a:lnTo>
                  <a:lnTo>
                    <a:pt x="193802" y="312851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378">
              <a:extLst>
                <a:ext uri="{FF2B5EF4-FFF2-40B4-BE49-F238E27FC236}">
                  <a16:creationId xmlns:a16="http://schemas.microsoft.com/office/drawing/2014/main" id="{A576025A-2C5F-4F1D-A9AF-380A6575409E}"/>
                </a:ext>
              </a:extLst>
            </p:cNvPr>
            <p:cNvSpPr/>
            <p:nvPr/>
          </p:nvSpPr>
          <p:spPr>
            <a:xfrm>
              <a:off x="5081704" y="6197808"/>
              <a:ext cx="260350" cy="589915"/>
            </a:xfrm>
            <a:custGeom>
              <a:avLst/>
              <a:gdLst/>
              <a:ahLst/>
              <a:cxnLst/>
              <a:rect l="l" t="t" r="r" b="b"/>
              <a:pathLst>
                <a:path w="260350" h="589915">
                  <a:moveTo>
                    <a:pt x="0" y="589889"/>
                  </a:moveTo>
                  <a:lnTo>
                    <a:pt x="260070" y="589889"/>
                  </a:lnTo>
                  <a:lnTo>
                    <a:pt x="260070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379">
              <a:extLst>
                <a:ext uri="{FF2B5EF4-FFF2-40B4-BE49-F238E27FC236}">
                  <a16:creationId xmlns:a16="http://schemas.microsoft.com/office/drawing/2014/main" id="{6D302C0A-7EF8-4AF3-A37A-0D0173F2E91E}"/>
                </a:ext>
              </a:extLst>
            </p:cNvPr>
            <p:cNvSpPr/>
            <p:nvPr/>
          </p:nvSpPr>
          <p:spPr>
            <a:xfrm>
              <a:off x="4978194" y="6776267"/>
              <a:ext cx="41910" cy="22860"/>
            </a:xfrm>
            <a:custGeom>
              <a:avLst/>
              <a:gdLst/>
              <a:ahLst/>
              <a:cxnLst/>
              <a:rect l="l" t="t" r="r" b="b"/>
              <a:pathLst>
                <a:path w="41910" h="22859">
                  <a:moveTo>
                    <a:pt x="0" y="22860"/>
                  </a:moveTo>
                  <a:lnTo>
                    <a:pt x="41325" y="22860"/>
                  </a:lnTo>
                  <a:lnTo>
                    <a:pt x="41325" y="0"/>
                  </a:lnTo>
                  <a:lnTo>
                    <a:pt x="0" y="0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380">
              <a:extLst>
                <a:ext uri="{FF2B5EF4-FFF2-40B4-BE49-F238E27FC236}">
                  <a16:creationId xmlns:a16="http://schemas.microsoft.com/office/drawing/2014/main" id="{FC08F758-B300-49DE-B837-A6A1A2CB8DE1}"/>
                </a:ext>
              </a:extLst>
            </p:cNvPr>
            <p:cNvSpPr/>
            <p:nvPr/>
          </p:nvSpPr>
          <p:spPr>
            <a:xfrm>
              <a:off x="4722116" y="6474850"/>
              <a:ext cx="194310" cy="313055"/>
            </a:xfrm>
            <a:custGeom>
              <a:avLst/>
              <a:gdLst/>
              <a:ahLst/>
              <a:cxnLst/>
              <a:rect l="l" t="t" r="r" b="b"/>
              <a:pathLst>
                <a:path w="194310" h="313054">
                  <a:moveTo>
                    <a:pt x="0" y="0"/>
                  </a:moveTo>
                  <a:lnTo>
                    <a:pt x="0" y="312851"/>
                  </a:lnTo>
                  <a:lnTo>
                    <a:pt x="193802" y="312851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381">
              <a:extLst>
                <a:ext uri="{FF2B5EF4-FFF2-40B4-BE49-F238E27FC236}">
                  <a16:creationId xmlns:a16="http://schemas.microsoft.com/office/drawing/2014/main" id="{F0EBA6D5-49ED-4D38-BDF2-DFEA6136FB9B}"/>
                </a:ext>
              </a:extLst>
            </p:cNvPr>
            <p:cNvSpPr/>
            <p:nvPr/>
          </p:nvSpPr>
          <p:spPr>
            <a:xfrm>
              <a:off x="5341777" y="6055278"/>
              <a:ext cx="529590" cy="734060"/>
            </a:xfrm>
            <a:custGeom>
              <a:avLst/>
              <a:gdLst/>
              <a:ahLst/>
              <a:cxnLst/>
              <a:rect l="l" t="t" r="r" b="b"/>
              <a:pathLst>
                <a:path w="529589" h="734059">
                  <a:moveTo>
                    <a:pt x="529297" y="0"/>
                  </a:moveTo>
                  <a:lnTo>
                    <a:pt x="529297" y="690613"/>
                  </a:lnTo>
                  <a:lnTo>
                    <a:pt x="525890" y="707393"/>
                  </a:lnTo>
                  <a:lnTo>
                    <a:pt x="516610" y="721131"/>
                  </a:lnTo>
                  <a:lnTo>
                    <a:pt x="502873" y="730411"/>
                  </a:lnTo>
                  <a:lnTo>
                    <a:pt x="486092" y="733818"/>
                  </a:lnTo>
                  <a:lnTo>
                    <a:pt x="0" y="733818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382">
              <a:extLst>
                <a:ext uri="{FF2B5EF4-FFF2-40B4-BE49-F238E27FC236}">
                  <a16:creationId xmlns:a16="http://schemas.microsoft.com/office/drawing/2014/main" id="{FE02F61E-55A6-499E-B327-0652BF2FA8AD}"/>
                </a:ext>
              </a:extLst>
            </p:cNvPr>
            <p:cNvSpPr/>
            <p:nvPr/>
          </p:nvSpPr>
          <p:spPr>
            <a:xfrm>
              <a:off x="3653990" y="8104139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925"/>
                  </a:moveTo>
                  <a:lnTo>
                    <a:pt x="0" y="0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383">
              <a:extLst>
                <a:ext uri="{FF2B5EF4-FFF2-40B4-BE49-F238E27FC236}">
                  <a16:creationId xmlns:a16="http://schemas.microsoft.com/office/drawing/2014/main" id="{C4D632DC-75E0-4E36-BBC2-0F9CEBF6716F}"/>
                </a:ext>
              </a:extLst>
            </p:cNvPr>
            <p:cNvSpPr/>
            <p:nvPr/>
          </p:nvSpPr>
          <p:spPr>
            <a:xfrm>
              <a:off x="3636416" y="8196478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52" y="15214"/>
                  </a:moveTo>
                  <a:lnTo>
                    <a:pt x="35128" y="30429"/>
                  </a:lnTo>
                  <a:lnTo>
                    <a:pt x="17576" y="30429"/>
                  </a:lnTo>
                  <a:lnTo>
                    <a:pt x="0" y="30429"/>
                  </a:lnTo>
                  <a:lnTo>
                    <a:pt x="8801" y="15214"/>
                  </a:lnTo>
                  <a:lnTo>
                    <a:pt x="17576" y="0"/>
                  </a:lnTo>
                  <a:lnTo>
                    <a:pt x="26352" y="15214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384">
              <a:extLst>
                <a:ext uri="{FF2B5EF4-FFF2-40B4-BE49-F238E27FC236}">
                  <a16:creationId xmlns:a16="http://schemas.microsoft.com/office/drawing/2014/main" id="{3260895F-A0EC-4EA4-8296-7DE5250502AC}"/>
                </a:ext>
              </a:extLst>
            </p:cNvPr>
            <p:cNvSpPr/>
            <p:nvPr/>
          </p:nvSpPr>
          <p:spPr>
            <a:xfrm>
              <a:off x="3636416" y="8166059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52" y="15214"/>
                  </a:moveTo>
                  <a:lnTo>
                    <a:pt x="35128" y="0"/>
                  </a:lnTo>
                  <a:lnTo>
                    <a:pt x="17576" y="0"/>
                  </a:lnTo>
                  <a:lnTo>
                    <a:pt x="0" y="0"/>
                  </a:lnTo>
                  <a:lnTo>
                    <a:pt x="8801" y="15214"/>
                  </a:lnTo>
                  <a:lnTo>
                    <a:pt x="17576" y="30429"/>
                  </a:lnTo>
                  <a:lnTo>
                    <a:pt x="26352" y="15214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385">
              <a:extLst>
                <a:ext uri="{FF2B5EF4-FFF2-40B4-BE49-F238E27FC236}">
                  <a16:creationId xmlns:a16="http://schemas.microsoft.com/office/drawing/2014/main" id="{60BDB82C-9632-4D66-A384-0E20B58348C2}"/>
                </a:ext>
              </a:extLst>
            </p:cNvPr>
            <p:cNvSpPr/>
            <p:nvPr/>
          </p:nvSpPr>
          <p:spPr>
            <a:xfrm>
              <a:off x="3673177" y="8229528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386">
              <a:extLst>
                <a:ext uri="{FF2B5EF4-FFF2-40B4-BE49-F238E27FC236}">
                  <a16:creationId xmlns:a16="http://schemas.microsoft.com/office/drawing/2014/main" id="{829C6BB9-031E-4653-9880-FD3226342BF7}"/>
                </a:ext>
              </a:extLst>
            </p:cNvPr>
            <p:cNvSpPr/>
            <p:nvPr/>
          </p:nvSpPr>
          <p:spPr>
            <a:xfrm>
              <a:off x="3634666" y="8229528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387">
              <a:extLst>
                <a:ext uri="{FF2B5EF4-FFF2-40B4-BE49-F238E27FC236}">
                  <a16:creationId xmlns:a16="http://schemas.microsoft.com/office/drawing/2014/main" id="{553D8E62-FF00-48A2-A7C2-A451691438C1}"/>
                </a:ext>
              </a:extLst>
            </p:cNvPr>
            <p:cNvSpPr/>
            <p:nvPr/>
          </p:nvSpPr>
          <p:spPr>
            <a:xfrm>
              <a:off x="3191360" y="6789099"/>
              <a:ext cx="1530985" cy="1313815"/>
            </a:xfrm>
            <a:custGeom>
              <a:avLst/>
              <a:gdLst/>
              <a:ahLst/>
              <a:cxnLst/>
              <a:rect l="l" t="t" r="r" b="b"/>
              <a:pathLst>
                <a:path w="1530985" h="1313815">
                  <a:moveTo>
                    <a:pt x="1530756" y="0"/>
                  </a:moveTo>
                  <a:lnTo>
                    <a:pt x="43192" y="0"/>
                  </a:lnTo>
                  <a:lnTo>
                    <a:pt x="26419" y="3409"/>
                  </a:lnTo>
                  <a:lnTo>
                    <a:pt x="12685" y="12692"/>
                  </a:lnTo>
                  <a:lnTo>
                    <a:pt x="3407" y="26430"/>
                  </a:lnTo>
                  <a:lnTo>
                    <a:pt x="0" y="43205"/>
                  </a:lnTo>
                  <a:lnTo>
                    <a:pt x="0" y="1270241"/>
                  </a:lnTo>
                  <a:lnTo>
                    <a:pt x="3407" y="1287016"/>
                  </a:lnTo>
                  <a:lnTo>
                    <a:pt x="12687" y="1300754"/>
                  </a:lnTo>
                  <a:lnTo>
                    <a:pt x="26424" y="1310037"/>
                  </a:lnTo>
                  <a:lnTo>
                    <a:pt x="43205" y="1313446"/>
                  </a:lnTo>
                  <a:lnTo>
                    <a:pt x="857021" y="1313446"/>
                  </a:lnTo>
                  <a:lnTo>
                    <a:pt x="896804" y="1287011"/>
                  </a:lnTo>
                  <a:lnTo>
                    <a:pt x="900214" y="960183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388">
              <a:extLst>
                <a:ext uri="{FF2B5EF4-FFF2-40B4-BE49-F238E27FC236}">
                  <a16:creationId xmlns:a16="http://schemas.microsoft.com/office/drawing/2014/main" id="{763844F4-571B-44FF-AB31-5CA5B7A937EF}"/>
                </a:ext>
              </a:extLst>
            </p:cNvPr>
            <p:cNvSpPr/>
            <p:nvPr/>
          </p:nvSpPr>
          <p:spPr>
            <a:xfrm>
              <a:off x="5081244" y="4703124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>
                  <a:moveTo>
                    <a:pt x="210146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389">
              <a:extLst>
                <a:ext uri="{FF2B5EF4-FFF2-40B4-BE49-F238E27FC236}">
                  <a16:creationId xmlns:a16="http://schemas.microsoft.com/office/drawing/2014/main" id="{7BEDD984-3146-4C54-BF0C-7ED3BDA0C817}"/>
                </a:ext>
              </a:extLst>
            </p:cNvPr>
            <p:cNvSpPr/>
            <p:nvPr/>
          </p:nvSpPr>
          <p:spPr>
            <a:xfrm>
              <a:off x="4722116" y="516436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5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390">
              <a:extLst>
                <a:ext uri="{FF2B5EF4-FFF2-40B4-BE49-F238E27FC236}">
                  <a16:creationId xmlns:a16="http://schemas.microsoft.com/office/drawing/2014/main" id="{3BC5F7F1-826F-4F3C-9254-32A33723611C}"/>
                </a:ext>
              </a:extLst>
            </p:cNvPr>
            <p:cNvSpPr/>
            <p:nvPr/>
          </p:nvSpPr>
          <p:spPr>
            <a:xfrm>
              <a:off x="4722116" y="5261515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h="90170">
                  <a:moveTo>
                    <a:pt x="0" y="8967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391">
              <a:extLst>
                <a:ext uri="{FF2B5EF4-FFF2-40B4-BE49-F238E27FC236}">
                  <a16:creationId xmlns:a16="http://schemas.microsoft.com/office/drawing/2014/main" id="{7EB17E38-5E0A-442D-8B3F-F5231979E8C6}"/>
                </a:ext>
              </a:extLst>
            </p:cNvPr>
            <p:cNvSpPr/>
            <p:nvPr/>
          </p:nvSpPr>
          <p:spPr>
            <a:xfrm>
              <a:off x="4722116" y="5022232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4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392">
              <a:extLst>
                <a:ext uri="{FF2B5EF4-FFF2-40B4-BE49-F238E27FC236}">
                  <a16:creationId xmlns:a16="http://schemas.microsoft.com/office/drawing/2014/main" id="{5D821498-0A92-4189-A8ED-387FBD2DC79E}"/>
                </a:ext>
              </a:extLst>
            </p:cNvPr>
            <p:cNvSpPr/>
            <p:nvPr/>
          </p:nvSpPr>
          <p:spPr>
            <a:xfrm>
              <a:off x="4722116" y="5108170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393">
              <a:extLst>
                <a:ext uri="{FF2B5EF4-FFF2-40B4-BE49-F238E27FC236}">
                  <a16:creationId xmlns:a16="http://schemas.microsoft.com/office/drawing/2014/main" id="{2BC4886A-6424-4694-A510-4AABB5A961BB}"/>
                </a:ext>
              </a:extLst>
            </p:cNvPr>
            <p:cNvSpPr/>
            <p:nvPr/>
          </p:nvSpPr>
          <p:spPr>
            <a:xfrm>
              <a:off x="4948551" y="4703129"/>
              <a:ext cx="71755" cy="1734185"/>
            </a:xfrm>
            <a:custGeom>
              <a:avLst/>
              <a:gdLst/>
              <a:ahLst/>
              <a:cxnLst/>
              <a:rect l="l" t="t" r="r" b="b"/>
              <a:pathLst>
                <a:path w="71754" h="1734185">
                  <a:moveTo>
                    <a:pt x="0" y="1733804"/>
                  </a:moveTo>
                  <a:lnTo>
                    <a:pt x="0" y="43180"/>
                  </a:lnTo>
                  <a:lnTo>
                    <a:pt x="2874" y="26414"/>
                  </a:lnTo>
                  <a:lnTo>
                    <a:pt x="10702" y="12684"/>
                  </a:lnTo>
                  <a:lnTo>
                    <a:pt x="22288" y="3407"/>
                  </a:lnTo>
                  <a:lnTo>
                    <a:pt x="36436" y="0"/>
                  </a:lnTo>
                  <a:lnTo>
                    <a:pt x="71386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394">
              <a:extLst>
                <a:ext uri="{FF2B5EF4-FFF2-40B4-BE49-F238E27FC236}">
                  <a16:creationId xmlns:a16="http://schemas.microsoft.com/office/drawing/2014/main" id="{D56DF8EC-133F-4EFA-A7FB-076A74E4BA20}"/>
                </a:ext>
              </a:extLst>
            </p:cNvPr>
            <p:cNvSpPr/>
            <p:nvPr/>
          </p:nvSpPr>
          <p:spPr>
            <a:xfrm>
              <a:off x="4674460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395">
              <a:extLst>
                <a:ext uri="{FF2B5EF4-FFF2-40B4-BE49-F238E27FC236}">
                  <a16:creationId xmlns:a16="http://schemas.microsoft.com/office/drawing/2014/main" id="{6C20FAD0-272A-4FA3-AA78-480544C8BFEB}"/>
                </a:ext>
              </a:extLst>
            </p:cNvPr>
            <p:cNvSpPr/>
            <p:nvPr/>
          </p:nvSpPr>
          <p:spPr>
            <a:xfrm>
              <a:off x="5051117" y="4431730"/>
              <a:ext cx="0" cy="1137285"/>
            </a:xfrm>
            <a:custGeom>
              <a:avLst/>
              <a:gdLst/>
              <a:ahLst/>
              <a:cxnLst/>
              <a:rect l="l" t="t" r="r" b="b"/>
              <a:pathLst>
                <a:path h="1137285">
                  <a:moveTo>
                    <a:pt x="0" y="1136903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396">
              <a:extLst>
                <a:ext uri="{FF2B5EF4-FFF2-40B4-BE49-F238E27FC236}">
                  <a16:creationId xmlns:a16="http://schemas.microsoft.com/office/drawing/2014/main" id="{62E151D0-1957-4C3F-BD3D-C22C5097449C}"/>
                </a:ext>
              </a:extLst>
            </p:cNvPr>
            <p:cNvSpPr/>
            <p:nvPr/>
          </p:nvSpPr>
          <p:spPr>
            <a:xfrm>
              <a:off x="5051117" y="565219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397">
              <a:extLst>
                <a:ext uri="{FF2B5EF4-FFF2-40B4-BE49-F238E27FC236}">
                  <a16:creationId xmlns:a16="http://schemas.microsoft.com/office/drawing/2014/main" id="{3AE40734-9851-43DC-921A-46DED70D2A77}"/>
                </a:ext>
              </a:extLst>
            </p:cNvPr>
            <p:cNvSpPr/>
            <p:nvPr/>
          </p:nvSpPr>
          <p:spPr>
            <a:xfrm>
              <a:off x="5050751" y="5739670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h="90170">
                  <a:moveTo>
                    <a:pt x="0" y="8967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398">
              <a:extLst>
                <a:ext uri="{FF2B5EF4-FFF2-40B4-BE49-F238E27FC236}">
                  <a16:creationId xmlns:a16="http://schemas.microsoft.com/office/drawing/2014/main" id="{1C4CB56B-BBF2-4399-AD45-65736E4BE94D}"/>
                </a:ext>
              </a:extLst>
            </p:cNvPr>
            <p:cNvSpPr/>
            <p:nvPr/>
          </p:nvSpPr>
          <p:spPr>
            <a:xfrm>
              <a:off x="5128261" y="8085983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899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399">
              <a:extLst>
                <a:ext uri="{FF2B5EF4-FFF2-40B4-BE49-F238E27FC236}">
                  <a16:creationId xmlns:a16="http://schemas.microsoft.com/office/drawing/2014/main" id="{7BFD1D80-93F5-442A-A983-0F4D4186A96C}"/>
                </a:ext>
              </a:extLst>
            </p:cNvPr>
            <p:cNvSpPr/>
            <p:nvPr/>
          </p:nvSpPr>
          <p:spPr>
            <a:xfrm>
              <a:off x="5108936" y="821136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00">
              <a:extLst>
                <a:ext uri="{FF2B5EF4-FFF2-40B4-BE49-F238E27FC236}">
                  <a16:creationId xmlns:a16="http://schemas.microsoft.com/office/drawing/2014/main" id="{B3CC092D-FA84-40DD-BAF5-40DFA3071F47}"/>
                </a:ext>
              </a:extLst>
            </p:cNvPr>
            <p:cNvSpPr/>
            <p:nvPr/>
          </p:nvSpPr>
          <p:spPr>
            <a:xfrm>
              <a:off x="5110701" y="8178312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39" y="15214"/>
                  </a:moveTo>
                  <a:lnTo>
                    <a:pt x="35115" y="30429"/>
                  </a:lnTo>
                  <a:lnTo>
                    <a:pt x="17564" y="30429"/>
                  </a:lnTo>
                  <a:lnTo>
                    <a:pt x="0" y="30429"/>
                  </a:lnTo>
                  <a:lnTo>
                    <a:pt x="8788" y="15214"/>
                  </a:lnTo>
                  <a:lnTo>
                    <a:pt x="17564" y="0"/>
                  </a:lnTo>
                  <a:lnTo>
                    <a:pt x="26339" y="15214"/>
                  </a:lnTo>
                  <a:close/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01">
              <a:extLst>
                <a:ext uri="{FF2B5EF4-FFF2-40B4-BE49-F238E27FC236}">
                  <a16:creationId xmlns:a16="http://schemas.microsoft.com/office/drawing/2014/main" id="{B35CB286-0CDA-4D91-AF04-A84321BDB432}"/>
                </a:ext>
              </a:extLst>
            </p:cNvPr>
            <p:cNvSpPr/>
            <p:nvPr/>
          </p:nvSpPr>
          <p:spPr>
            <a:xfrm>
              <a:off x="5110701" y="8147880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39" y="15227"/>
                  </a:moveTo>
                  <a:lnTo>
                    <a:pt x="35115" y="0"/>
                  </a:lnTo>
                  <a:lnTo>
                    <a:pt x="17564" y="0"/>
                  </a:lnTo>
                  <a:lnTo>
                    <a:pt x="0" y="0"/>
                  </a:lnTo>
                  <a:lnTo>
                    <a:pt x="8788" y="15227"/>
                  </a:lnTo>
                  <a:lnTo>
                    <a:pt x="17564" y="30441"/>
                  </a:lnTo>
                  <a:lnTo>
                    <a:pt x="26339" y="15227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02">
              <a:extLst>
                <a:ext uri="{FF2B5EF4-FFF2-40B4-BE49-F238E27FC236}">
                  <a16:creationId xmlns:a16="http://schemas.microsoft.com/office/drawing/2014/main" id="{FFE14F92-6AE3-4971-AE64-2D83F5A7E98D}"/>
                </a:ext>
              </a:extLst>
            </p:cNvPr>
            <p:cNvSpPr/>
            <p:nvPr/>
          </p:nvSpPr>
          <p:spPr>
            <a:xfrm>
              <a:off x="5147464" y="821136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03">
              <a:extLst>
                <a:ext uri="{FF2B5EF4-FFF2-40B4-BE49-F238E27FC236}">
                  <a16:creationId xmlns:a16="http://schemas.microsoft.com/office/drawing/2014/main" id="{AD350348-F3D0-4CB5-B408-85E78E3C83FF}"/>
                </a:ext>
              </a:extLst>
            </p:cNvPr>
            <p:cNvSpPr/>
            <p:nvPr/>
          </p:nvSpPr>
          <p:spPr>
            <a:xfrm>
              <a:off x="4116843" y="5726533"/>
              <a:ext cx="598805" cy="204470"/>
            </a:xfrm>
            <a:custGeom>
              <a:avLst/>
              <a:gdLst/>
              <a:ahLst/>
              <a:cxnLst/>
              <a:rect l="l" t="t" r="r" b="b"/>
              <a:pathLst>
                <a:path w="598804" h="204470">
                  <a:moveTo>
                    <a:pt x="0" y="203974"/>
                  </a:moveTo>
                  <a:lnTo>
                    <a:pt x="0" y="112661"/>
                  </a:lnTo>
                  <a:lnTo>
                    <a:pt x="3380" y="95461"/>
                  </a:lnTo>
                  <a:lnTo>
                    <a:pt x="42849" y="64071"/>
                  </a:lnTo>
                  <a:lnTo>
                    <a:pt x="493941" y="5397"/>
                  </a:lnTo>
                  <a:lnTo>
                    <a:pt x="533284" y="1584"/>
                  </a:lnTo>
                  <a:lnTo>
                    <a:pt x="567664" y="0"/>
                  </a:lnTo>
                  <a:lnTo>
                    <a:pt x="598525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04">
              <a:extLst>
                <a:ext uri="{FF2B5EF4-FFF2-40B4-BE49-F238E27FC236}">
                  <a16:creationId xmlns:a16="http://schemas.microsoft.com/office/drawing/2014/main" id="{F6C7573F-DED8-4014-BB0C-43000E2F33C8}"/>
                </a:ext>
              </a:extLst>
            </p:cNvPr>
            <p:cNvSpPr/>
            <p:nvPr/>
          </p:nvSpPr>
          <p:spPr>
            <a:xfrm>
              <a:off x="4722116" y="4444441"/>
              <a:ext cx="0" cy="278130"/>
            </a:xfrm>
            <a:custGeom>
              <a:avLst/>
              <a:gdLst/>
              <a:ahLst/>
              <a:cxnLst/>
              <a:rect l="l" t="t" r="r" b="b"/>
              <a:pathLst>
                <a:path h="278129">
                  <a:moveTo>
                    <a:pt x="0" y="277749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05">
              <a:extLst>
                <a:ext uri="{FF2B5EF4-FFF2-40B4-BE49-F238E27FC236}">
                  <a16:creationId xmlns:a16="http://schemas.microsoft.com/office/drawing/2014/main" id="{662C184C-8392-48AA-80AA-B12135053469}"/>
                </a:ext>
              </a:extLst>
            </p:cNvPr>
            <p:cNvSpPr/>
            <p:nvPr/>
          </p:nvSpPr>
          <p:spPr>
            <a:xfrm>
              <a:off x="5051117" y="5566267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406">
            <a:extLst>
              <a:ext uri="{FF2B5EF4-FFF2-40B4-BE49-F238E27FC236}">
                <a16:creationId xmlns:a16="http://schemas.microsoft.com/office/drawing/2014/main" id="{3BBB5973-A06E-4B47-B234-54F881710ABF}"/>
              </a:ext>
            </a:extLst>
          </p:cNvPr>
          <p:cNvSpPr txBox="1"/>
          <p:nvPr/>
        </p:nvSpPr>
        <p:spPr>
          <a:xfrm>
            <a:off x="6383377" y="3090816"/>
            <a:ext cx="1113790" cy="55054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8415" marR="5080">
              <a:lnSpc>
                <a:spcPts val="720"/>
              </a:lnSpc>
              <a:spcBef>
                <a:spcPts val="24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Pibell gyflenwi dŵr oer 22mm neu 28mm i’r silindr dwr poeth eilaidd</a:t>
            </a:r>
          </a:p>
          <a:p>
            <a:pPr marL="12700" marR="160655">
              <a:lnSpc>
                <a:spcPts val="720"/>
              </a:lnSpc>
              <a:spcBef>
                <a:spcPts val="39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Falf giât holl ffordd 22mm neu 28mm neu falf math pêl sfferig gyda lifer</a:t>
            </a:r>
          </a:p>
        </p:txBody>
      </p:sp>
      <p:sp>
        <p:nvSpPr>
          <p:cNvPr id="10" name="object 407">
            <a:extLst>
              <a:ext uri="{FF2B5EF4-FFF2-40B4-BE49-F238E27FC236}">
                <a16:creationId xmlns:a16="http://schemas.microsoft.com/office/drawing/2014/main" id="{17137388-89F0-43D7-A4B1-041C565107F7}"/>
              </a:ext>
            </a:extLst>
          </p:cNvPr>
          <p:cNvSpPr txBox="1"/>
          <p:nvPr/>
        </p:nvSpPr>
        <p:spPr>
          <a:xfrm>
            <a:off x="6474543" y="4910106"/>
            <a:ext cx="1097280" cy="31813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156210" algn="r">
              <a:lnSpc>
                <a:spcPts val="720"/>
              </a:lnSpc>
              <a:spcBef>
                <a:spcPts val="24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Pibellau llif a dychwelyd cynradd 22mm o’r boeler i’r coil yn y silindr</a:t>
            </a:r>
          </a:p>
        </p:txBody>
      </p:sp>
      <p:sp>
        <p:nvSpPr>
          <p:cNvPr id="11" name="object 408">
            <a:extLst>
              <a:ext uri="{FF2B5EF4-FFF2-40B4-BE49-F238E27FC236}">
                <a16:creationId xmlns:a16="http://schemas.microsoft.com/office/drawing/2014/main" id="{38F8E25C-A285-4770-AA5D-2B772A12D2E6}"/>
              </a:ext>
            </a:extLst>
          </p:cNvPr>
          <p:cNvSpPr txBox="1"/>
          <p:nvPr/>
        </p:nvSpPr>
        <p:spPr>
          <a:xfrm>
            <a:off x="8114244" y="5412575"/>
            <a:ext cx="932161" cy="210314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lang="cy-GB" sz="700" dirty="0">
                <a:solidFill>
                  <a:srgbClr val="231F20"/>
                </a:solidFill>
                <a:latin typeface="Gill Sans MT"/>
                <a:cs typeface="Gill Sans MT"/>
              </a:rPr>
              <a:t>Ffynhonnell wres. Nwy, olew neu danwydd solet</a:t>
            </a:r>
          </a:p>
        </p:txBody>
      </p:sp>
      <p:grpSp>
        <p:nvGrpSpPr>
          <p:cNvPr id="12" name="object 409">
            <a:extLst>
              <a:ext uri="{FF2B5EF4-FFF2-40B4-BE49-F238E27FC236}">
                <a16:creationId xmlns:a16="http://schemas.microsoft.com/office/drawing/2014/main" id="{7B56212D-76B3-485F-AA3A-EF88FDBF5DA7}"/>
              </a:ext>
            </a:extLst>
          </p:cNvPr>
          <p:cNvGrpSpPr/>
          <p:nvPr/>
        </p:nvGrpSpPr>
        <p:grpSpPr>
          <a:xfrm>
            <a:off x="7577128" y="4955420"/>
            <a:ext cx="387350" cy="140970"/>
            <a:chOff x="4671921" y="7018797"/>
            <a:chExt cx="387350" cy="140970"/>
          </a:xfrm>
        </p:grpSpPr>
        <p:sp>
          <p:nvSpPr>
            <p:cNvPr id="87" name="object 410">
              <a:extLst>
                <a:ext uri="{FF2B5EF4-FFF2-40B4-BE49-F238E27FC236}">
                  <a16:creationId xmlns:a16="http://schemas.microsoft.com/office/drawing/2014/main" id="{73F0D68A-C91C-427E-874F-F8F3ECF443EA}"/>
                </a:ext>
              </a:extLst>
            </p:cNvPr>
            <p:cNvSpPr/>
            <p:nvPr/>
          </p:nvSpPr>
          <p:spPr>
            <a:xfrm>
              <a:off x="4712408" y="7042723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60">
                  <a:moveTo>
                    <a:pt x="213055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411">
              <a:extLst>
                <a:ext uri="{FF2B5EF4-FFF2-40B4-BE49-F238E27FC236}">
                  <a16:creationId xmlns:a16="http://schemas.microsoft.com/office/drawing/2014/main" id="{CBBB924F-9175-44D9-8FAB-F137324D86ED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412">
              <a:extLst>
                <a:ext uri="{FF2B5EF4-FFF2-40B4-BE49-F238E27FC236}">
                  <a16:creationId xmlns:a16="http://schemas.microsoft.com/office/drawing/2014/main" id="{4871155D-F7B3-4056-BAAF-39050A179A22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81"/>
                  </a:moveTo>
                  <a:lnTo>
                    <a:pt x="8712" y="1777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810" y="8712"/>
                  </a:lnTo>
                  <a:lnTo>
                    <a:pt x="32626" y="17614"/>
                  </a:lnTo>
                  <a:lnTo>
                    <a:pt x="28244" y="24180"/>
                  </a:lnTo>
                  <a:lnTo>
                    <a:pt x="23888" y="30797"/>
                  </a:lnTo>
                  <a:lnTo>
                    <a:pt x="14985" y="32613"/>
                  </a:lnTo>
                  <a:lnTo>
                    <a:pt x="8420" y="28244"/>
                  </a:lnTo>
                  <a:lnTo>
                    <a:pt x="1803" y="23901"/>
                  </a:lnTo>
                  <a:lnTo>
                    <a:pt x="0" y="14998"/>
                  </a:lnTo>
                  <a:lnTo>
                    <a:pt x="4368" y="838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413">
              <a:extLst>
                <a:ext uri="{FF2B5EF4-FFF2-40B4-BE49-F238E27FC236}">
                  <a16:creationId xmlns:a16="http://schemas.microsoft.com/office/drawing/2014/main" id="{7118782B-F872-43DB-9EEF-A26621378031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414">
              <a:extLst>
                <a:ext uri="{FF2B5EF4-FFF2-40B4-BE49-F238E27FC236}">
                  <a16:creationId xmlns:a16="http://schemas.microsoft.com/office/drawing/2014/main" id="{12AE573E-A603-4DFB-8B44-D269A5FB50A0}"/>
                </a:ext>
              </a:extLst>
            </p:cNvPr>
            <p:cNvSpPr/>
            <p:nvPr/>
          </p:nvSpPr>
          <p:spPr>
            <a:xfrm>
              <a:off x="4700978" y="7048184"/>
              <a:ext cx="334010" cy="87630"/>
            </a:xfrm>
            <a:custGeom>
              <a:avLst/>
              <a:gdLst/>
              <a:ahLst/>
              <a:cxnLst/>
              <a:rect l="l" t="t" r="r" b="b"/>
              <a:pathLst>
                <a:path w="334010" h="87629">
                  <a:moveTo>
                    <a:pt x="333755" y="87426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15">
              <a:extLst>
                <a:ext uri="{FF2B5EF4-FFF2-40B4-BE49-F238E27FC236}">
                  <a16:creationId xmlns:a16="http://schemas.microsoft.com/office/drawing/2014/main" id="{F2A15023-46CB-42FD-BCFC-B3DE313F23B9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16">
              <a:extLst>
                <a:ext uri="{FF2B5EF4-FFF2-40B4-BE49-F238E27FC236}">
                  <a16:creationId xmlns:a16="http://schemas.microsoft.com/office/drawing/2014/main" id="{B64876E0-84EC-4C2F-BF89-AD295174D40F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24"/>
                  </a:lnTo>
                  <a:lnTo>
                    <a:pt x="32626" y="17627"/>
                  </a:lnTo>
                  <a:lnTo>
                    <a:pt x="28232" y="24193"/>
                  </a:lnTo>
                  <a:lnTo>
                    <a:pt x="23888" y="30810"/>
                  </a:lnTo>
                  <a:lnTo>
                    <a:pt x="14985" y="32626"/>
                  </a:lnTo>
                  <a:lnTo>
                    <a:pt x="8420" y="28257"/>
                  </a:lnTo>
                  <a:lnTo>
                    <a:pt x="1803" y="23914"/>
                  </a:lnTo>
                  <a:lnTo>
                    <a:pt x="0" y="15011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417">
              <a:extLst>
                <a:ext uri="{FF2B5EF4-FFF2-40B4-BE49-F238E27FC236}">
                  <a16:creationId xmlns:a16="http://schemas.microsoft.com/office/drawing/2014/main" id="{1EB61C78-42F1-406B-AC05-AE608EFF6C6E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418">
              <a:extLst>
                <a:ext uri="{FF2B5EF4-FFF2-40B4-BE49-F238E27FC236}">
                  <a16:creationId xmlns:a16="http://schemas.microsoft.com/office/drawing/2014/main" id="{5132BC3E-4EA6-4862-AA1A-BB35CDDC4EAB}"/>
                </a:ext>
              </a:extLst>
            </p:cNvPr>
            <p:cNvSpPr/>
            <p:nvPr/>
          </p:nvSpPr>
          <p:spPr>
            <a:xfrm>
              <a:off x="4674461" y="7042723"/>
              <a:ext cx="360680" cy="93345"/>
            </a:xfrm>
            <a:custGeom>
              <a:avLst/>
              <a:gdLst/>
              <a:ahLst/>
              <a:cxnLst/>
              <a:rect l="l" t="t" r="r" b="b"/>
              <a:pathLst>
                <a:path w="360679" h="93345">
                  <a:moveTo>
                    <a:pt x="360273" y="92887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19">
              <a:extLst>
                <a:ext uri="{FF2B5EF4-FFF2-40B4-BE49-F238E27FC236}">
                  <a16:creationId xmlns:a16="http://schemas.microsoft.com/office/drawing/2014/main" id="{9B7FDF0B-8CBA-4252-B007-BDDC3C3C4DEC}"/>
                </a:ext>
              </a:extLst>
            </p:cNvPr>
            <p:cNvSpPr/>
            <p:nvPr/>
          </p:nvSpPr>
          <p:spPr>
            <a:xfrm>
              <a:off x="4674461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420">
            <a:extLst>
              <a:ext uri="{FF2B5EF4-FFF2-40B4-BE49-F238E27FC236}">
                <a16:creationId xmlns:a16="http://schemas.microsoft.com/office/drawing/2014/main" id="{17DD4566-6299-46E0-B1CD-8A205698EFEB}"/>
              </a:ext>
            </a:extLst>
          </p:cNvPr>
          <p:cNvSpPr txBox="1"/>
          <p:nvPr/>
        </p:nvSpPr>
        <p:spPr>
          <a:xfrm>
            <a:off x="4212092" y="3691203"/>
            <a:ext cx="142303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149860">
              <a:lnSpc>
                <a:spcPts val="720"/>
              </a:lnSpc>
              <a:spcBef>
                <a:spcPts val="24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Pibell dynnu 22mm i’r bath ac yna’n cael ei lleihau i 15mm i bob gwasanaeth arall</a:t>
            </a:r>
          </a:p>
        </p:txBody>
      </p:sp>
      <p:grpSp>
        <p:nvGrpSpPr>
          <p:cNvPr id="14" name="object 421">
            <a:extLst>
              <a:ext uri="{FF2B5EF4-FFF2-40B4-BE49-F238E27FC236}">
                <a16:creationId xmlns:a16="http://schemas.microsoft.com/office/drawing/2014/main" id="{511F88B9-C05F-4BFE-8FCC-B97564CA9D7E}"/>
              </a:ext>
            </a:extLst>
          </p:cNvPr>
          <p:cNvGrpSpPr/>
          <p:nvPr/>
        </p:nvGrpSpPr>
        <p:grpSpPr>
          <a:xfrm>
            <a:off x="6249030" y="1471992"/>
            <a:ext cx="1177925" cy="2034539"/>
            <a:chOff x="3343823" y="3535369"/>
            <a:chExt cx="1177925" cy="2034539"/>
          </a:xfrm>
        </p:grpSpPr>
        <p:sp>
          <p:nvSpPr>
            <p:cNvPr id="62" name="object 422">
              <a:extLst>
                <a:ext uri="{FF2B5EF4-FFF2-40B4-BE49-F238E27FC236}">
                  <a16:creationId xmlns:a16="http://schemas.microsoft.com/office/drawing/2014/main" id="{C71CE4D1-AAAC-49B5-A699-F07A772B18B0}"/>
                </a:ext>
              </a:extLst>
            </p:cNvPr>
            <p:cNvSpPr/>
            <p:nvPr/>
          </p:nvSpPr>
          <p:spPr>
            <a:xfrm>
              <a:off x="3367753" y="5545439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423">
              <a:extLst>
                <a:ext uri="{FF2B5EF4-FFF2-40B4-BE49-F238E27FC236}">
                  <a16:creationId xmlns:a16="http://schemas.microsoft.com/office/drawing/2014/main" id="{6A309290-5BE2-4DF5-B1AC-DCFA25EF6878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424">
              <a:extLst>
                <a:ext uri="{FF2B5EF4-FFF2-40B4-BE49-F238E27FC236}">
                  <a16:creationId xmlns:a16="http://schemas.microsoft.com/office/drawing/2014/main" id="{96401CFA-3730-4A89-BA3B-143DF97CC9AD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57" y="8394"/>
                  </a:moveTo>
                  <a:lnTo>
                    <a:pt x="23901" y="1778"/>
                  </a:lnTo>
                  <a:lnTo>
                    <a:pt x="15011" y="0"/>
                  </a:lnTo>
                  <a:lnTo>
                    <a:pt x="8432" y="4368"/>
                  </a:lnTo>
                  <a:lnTo>
                    <a:pt x="1816" y="8712"/>
                  </a:lnTo>
                  <a:lnTo>
                    <a:pt x="0" y="17614"/>
                  </a:lnTo>
                  <a:lnTo>
                    <a:pt x="4381" y="24193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24206" y="28257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425">
              <a:extLst>
                <a:ext uri="{FF2B5EF4-FFF2-40B4-BE49-F238E27FC236}">
                  <a16:creationId xmlns:a16="http://schemas.microsoft.com/office/drawing/2014/main" id="{20B682D2-E3CA-43E7-B8EF-AA95B7F97344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426">
              <a:extLst>
                <a:ext uri="{FF2B5EF4-FFF2-40B4-BE49-F238E27FC236}">
                  <a16:creationId xmlns:a16="http://schemas.microsoft.com/office/drawing/2014/main" id="{6903CA1D-120C-4295-962B-C3AA40F24CE2}"/>
                </a:ext>
              </a:extLst>
            </p:cNvPr>
            <p:cNvSpPr/>
            <p:nvPr/>
          </p:nvSpPr>
          <p:spPr>
            <a:xfrm>
              <a:off x="3367753" y="5545439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427">
              <a:extLst>
                <a:ext uri="{FF2B5EF4-FFF2-40B4-BE49-F238E27FC236}">
                  <a16:creationId xmlns:a16="http://schemas.microsoft.com/office/drawing/2014/main" id="{7BF694FA-54F2-4D70-A1FE-19C5B0FA8C29}"/>
                </a:ext>
              </a:extLst>
            </p:cNvPr>
            <p:cNvSpPr/>
            <p:nvPr/>
          </p:nvSpPr>
          <p:spPr>
            <a:xfrm>
              <a:off x="3351443" y="521496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13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428">
              <a:extLst>
                <a:ext uri="{FF2B5EF4-FFF2-40B4-BE49-F238E27FC236}">
                  <a16:creationId xmlns:a16="http://schemas.microsoft.com/office/drawing/2014/main" id="{B748088B-9E85-4FF6-A123-F456C2939B8C}"/>
                </a:ext>
              </a:extLst>
            </p:cNvPr>
            <p:cNvSpPr/>
            <p:nvPr/>
          </p:nvSpPr>
          <p:spPr>
            <a:xfrm>
              <a:off x="3351443" y="521496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13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429">
              <a:extLst>
                <a:ext uri="{FF2B5EF4-FFF2-40B4-BE49-F238E27FC236}">
                  <a16:creationId xmlns:a16="http://schemas.microsoft.com/office/drawing/2014/main" id="{044256E6-9670-44EA-BA1B-5E29A3EC95C1}"/>
                </a:ext>
              </a:extLst>
            </p:cNvPr>
            <p:cNvSpPr/>
            <p:nvPr/>
          </p:nvSpPr>
          <p:spPr>
            <a:xfrm>
              <a:off x="3367753" y="5231266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430">
              <a:extLst>
                <a:ext uri="{FF2B5EF4-FFF2-40B4-BE49-F238E27FC236}">
                  <a16:creationId xmlns:a16="http://schemas.microsoft.com/office/drawing/2014/main" id="{1C08255C-DBB4-4F75-8C86-4CFCB561B29D}"/>
                </a:ext>
              </a:extLst>
            </p:cNvPr>
            <p:cNvSpPr/>
            <p:nvPr/>
          </p:nvSpPr>
          <p:spPr>
            <a:xfrm>
              <a:off x="3977810" y="4278769"/>
              <a:ext cx="0" cy="122555"/>
            </a:xfrm>
            <a:custGeom>
              <a:avLst/>
              <a:gdLst/>
              <a:ahLst/>
              <a:cxnLst/>
              <a:rect l="l" t="t" r="r" b="b"/>
              <a:pathLst>
                <a:path h="122554">
                  <a:moveTo>
                    <a:pt x="0" y="1225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431">
              <a:extLst>
                <a:ext uri="{FF2B5EF4-FFF2-40B4-BE49-F238E27FC236}">
                  <a16:creationId xmlns:a16="http://schemas.microsoft.com/office/drawing/2014/main" id="{F5E17F4C-2085-4AC5-8BA0-277361991456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4394" y="8420"/>
                  </a:lnTo>
                  <a:lnTo>
                    <a:pt x="0" y="14985"/>
                  </a:lnTo>
                  <a:lnTo>
                    <a:pt x="1828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432">
              <a:extLst>
                <a:ext uri="{FF2B5EF4-FFF2-40B4-BE49-F238E27FC236}">
                  <a16:creationId xmlns:a16="http://schemas.microsoft.com/office/drawing/2014/main" id="{87DFDD8A-D8C4-452C-AC33-D838DBB62075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28" y="23901"/>
                  </a:lnTo>
                  <a:lnTo>
                    <a:pt x="0" y="14985"/>
                  </a:lnTo>
                  <a:lnTo>
                    <a:pt x="4394" y="8420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33">
              <a:extLst>
                <a:ext uri="{FF2B5EF4-FFF2-40B4-BE49-F238E27FC236}">
                  <a16:creationId xmlns:a16="http://schemas.microsoft.com/office/drawing/2014/main" id="{07222F9D-72B9-4A9F-9434-871F46520940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4394" y="8420"/>
                  </a:lnTo>
                  <a:lnTo>
                    <a:pt x="0" y="14985"/>
                  </a:lnTo>
                  <a:lnTo>
                    <a:pt x="1828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434">
              <a:extLst>
                <a:ext uri="{FF2B5EF4-FFF2-40B4-BE49-F238E27FC236}">
                  <a16:creationId xmlns:a16="http://schemas.microsoft.com/office/drawing/2014/main" id="{856ECA21-71FE-4B79-9BF9-15000263BB97}"/>
                </a:ext>
              </a:extLst>
            </p:cNvPr>
            <p:cNvSpPr/>
            <p:nvPr/>
          </p:nvSpPr>
          <p:spPr>
            <a:xfrm>
              <a:off x="3448398" y="4278766"/>
              <a:ext cx="529590" cy="0"/>
            </a:xfrm>
            <a:custGeom>
              <a:avLst/>
              <a:gdLst/>
              <a:ahLst/>
              <a:cxnLst/>
              <a:rect l="l" t="t" r="r" b="b"/>
              <a:pathLst>
                <a:path w="529589">
                  <a:moveTo>
                    <a:pt x="529412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435">
              <a:extLst>
                <a:ext uri="{FF2B5EF4-FFF2-40B4-BE49-F238E27FC236}">
                  <a16:creationId xmlns:a16="http://schemas.microsoft.com/office/drawing/2014/main" id="{E9DDE52B-E7E4-4AB8-91E4-419AD3DCEAB4}"/>
                </a:ext>
              </a:extLst>
            </p:cNvPr>
            <p:cNvSpPr/>
            <p:nvPr/>
          </p:nvSpPr>
          <p:spPr>
            <a:xfrm>
              <a:off x="3448398" y="4278769"/>
              <a:ext cx="529590" cy="122555"/>
            </a:xfrm>
            <a:custGeom>
              <a:avLst/>
              <a:gdLst/>
              <a:ahLst/>
              <a:cxnLst/>
              <a:rect l="l" t="t" r="r" b="b"/>
              <a:pathLst>
                <a:path w="529589" h="122554">
                  <a:moveTo>
                    <a:pt x="529412" y="122542"/>
                  </a:moveTo>
                  <a:lnTo>
                    <a:pt x="529412" y="0"/>
                  </a:ln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436">
              <a:extLst>
                <a:ext uri="{FF2B5EF4-FFF2-40B4-BE49-F238E27FC236}">
                  <a16:creationId xmlns:a16="http://schemas.microsoft.com/office/drawing/2014/main" id="{0E2F717B-EF70-41D2-B3E6-5EA683A4ACA9}"/>
                </a:ext>
              </a:extLst>
            </p:cNvPr>
            <p:cNvSpPr/>
            <p:nvPr/>
          </p:nvSpPr>
          <p:spPr>
            <a:xfrm>
              <a:off x="4183899" y="3912484"/>
              <a:ext cx="0" cy="449580"/>
            </a:xfrm>
            <a:custGeom>
              <a:avLst/>
              <a:gdLst/>
              <a:ahLst/>
              <a:cxnLst/>
              <a:rect l="l" t="t" r="r" b="b"/>
              <a:pathLst>
                <a:path h="449579">
                  <a:moveTo>
                    <a:pt x="0" y="449097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437">
              <a:extLst>
                <a:ext uri="{FF2B5EF4-FFF2-40B4-BE49-F238E27FC236}">
                  <a16:creationId xmlns:a16="http://schemas.microsoft.com/office/drawing/2014/main" id="{366B9A70-1548-48DF-9C94-57B0ECE7FE08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4998" y="32626"/>
                  </a:lnTo>
                  <a:lnTo>
                    <a:pt x="23901" y="30810"/>
                  </a:lnTo>
                  <a:lnTo>
                    <a:pt x="32613" y="17614"/>
                  </a:lnTo>
                  <a:lnTo>
                    <a:pt x="30835" y="8712"/>
                  </a:lnTo>
                  <a:lnTo>
                    <a:pt x="24231" y="4368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438">
              <a:extLst>
                <a:ext uri="{FF2B5EF4-FFF2-40B4-BE49-F238E27FC236}">
                  <a16:creationId xmlns:a16="http://schemas.microsoft.com/office/drawing/2014/main" id="{45ACDE7D-969E-4593-85A7-F119353AD98D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35" y="8712"/>
                  </a:lnTo>
                  <a:lnTo>
                    <a:pt x="32613" y="17614"/>
                  </a:lnTo>
                  <a:lnTo>
                    <a:pt x="28244" y="24193"/>
                  </a:lnTo>
                  <a:lnTo>
                    <a:pt x="23901" y="30810"/>
                  </a:lnTo>
                  <a:lnTo>
                    <a:pt x="14998" y="32626"/>
                  </a:lnTo>
                  <a:lnTo>
                    <a:pt x="8432" y="28244"/>
                  </a:lnTo>
                  <a:lnTo>
                    <a:pt x="1816" y="23901"/>
                  </a:lnTo>
                  <a:lnTo>
                    <a:pt x="0" y="14985"/>
                  </a:lnTo>
                  <a:lnTo>
                    <a:pt x="4368" y="8420"/>
                  </a:lnTo>
                  <a:lnTo>
                    <a:pt x="8712" y="1803"/>
                  </a:lnTo>
                  <a:lnTo>
                    <a:pt x="17614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439">
              <a:extLst>
                <a:ext uri="{FF2B5EF4-FFF2-40B4-BE49-F238E27FC236}">
                  <a16:creationId xmlns:a16="http://schemas.microsoft.com/office/drawing/2014/main" id="{823069F0-F9C3-4372-A1FB-D1736ED48280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4998" y="32626"/>
                  </a:lnTo>
                  <a:lnTo>
                    <a:pt x="23901" y="30810"/>
                  </a:lnTo>
                  <a:lnTo>
                    <a:pt x="32613" y="17614"/>
                  </a:lnTo>
                  <a:lnTo>
                    <a:pt x="30835" y="8712"/>
                  </a:lnTo>
                  <a:lnTo>
                    <a:pt x="24231" y="4368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440">
              <a:extLst>
                <a:ext uri="{FF2B5EF4-FFF2-40B4-BE49-F238E27FC236}">
                  <a16:creationId xmlns:a16="http://schemas.microsoft.com/office/drawing/2014/main" id="{06D23DD1-90F5-4709-B6FB-B3D55552FE65}"/>
                </a:ext>
              </a:extLst>
            </p:cNvPr>
            <p:cNvSpPr/>
            <p:nvPr/>
          </p:nvSpPr>
          <p:spPr>
            <a:xfrm>
              <a:off x="3810760" y="3912488"/>
              <a:ext cx="373380" cy="0"/>
            </a:xfrm>
            <a:custGeom>
              <a:avLst/>
              <a:gdLst/>
              <a:ahLst/>
              <a:cxnLst/>
              <a:rect l="l" t="t" r="r" b="b"/>
              <a:pathLst>
                <a:path w="373379">
                  <a:moveTo>
                    <a:pt x="373138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441">
              <a:extLst>
                <a:ext uri="{FF2B5EF4-FFF2-40B4-BE49-F238E27FC236}">
                  <a16:creationId xmlns:a16="http://schemas.microsoft.com/office/drawing/2014/main" id="{EC3BA132-A26C-4FDA-A914-0F72367CA7AB}"/>
                </a:ext>
              </a:extLst>
            </p:cNvPr>
            <p:cNvSpPr/>
            <p:nvPr/>
          </p:nvSpPr>
          <p:spPr>
            <a:xfrm>
              <a:off x="3810760" y="3912484"/>
              <a:ext cx="373380" cy="449580"/>
            </a:xfrm>
            <a:custGeom>
              <a:avLst/>
              <a:gdLst/>
              <a:ahLst/>
              <a:cxnLst/>
              <a:rect l="l" t="t" r="r" b="b"/>
              <a:pathLst>
                <a:path w="373379" h="449579">
                  <a:moveTo>
                    <a:pt x="373138" y="449097"/>
                  </a:moveTo>
                  <a:lnTo>
                    <a:pt x="373138" y="0"/>
                  </a:lnTo>
                  <a:lnTo>
                    <a:pt x="0" y="0"/>
                  </a:lnTo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42">
              <a:extLst>
                <a:ext uri="{FF2B5EF4-FFF2-40B4-BE49-F238E27FC236}">
                  <a16:creationId xmlns:a16="http://schemas.microsoft.com/office/drawing/2014/main" id="{3737A865-8AF3-41F8-9D98-9DE3FF2307FB}"/>
                </a:ext>
              </a:extLst>
            </p:cNvPr>
            <p:cNvSpPr/>
            <p:nvPr/>
          </p:nvSpPr>
          <p:spPr>
            <a:xfrm>
              <a:off x="4497234" y="3546799"/>
              <a:ext cx="0" cy="657860"/>
            </a:xfrm>
            <a:custGeom>
              <a:avLst/>
              <a:gdLst/>
              <a:ahLst/>
              <a:cxnLst/>
              <a:rect l="l" t="t" r="r" b="b"/>
              <a:pathLst>
                <a:path h="657860">
                  <a:moveTo>
                    <a:pt x="0" y="6574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443">
              <a:extLst>
                <a:ext uri="{FF2B5EF4-FFF2-40B4-BE49-F238E27FC236}">
                  <a16:creationId xmlns:a16="http://schemas.microsoft.com/office/drawing/2014/main" id="{16EED4A2-0B24-48BE-BDA3-6CD8115C1ED5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28" y="23888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444">
              <a:extLst>
                <a:ext uri="{FF2B5EF4-FFF2-40B4-BE49-F238E27FC236}">
                  <a16:creationId xmlns:a16="http://schemas.microsoft.com/office/drawing/2014/main" id="{EDCC1A8F-BCFB-4B86-A9D7-29577908D331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28" y="23888"/>
                  </a:lnTo>
                  <a:lnTo>
                    <a:pt x="0" y="14985"/>
                  </a:lnTo>
                  <a:lnTo>
                    <a:pt x="4394" y="8407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445">
              <a:extLst>
                <a:ext uri="{FF2B5EF4-FFF2-40B4-BE49-F238E27FC236}">
                  <a16:creationId xmlns:a16="http://schemas.microsoft.com/office/drawing/2014/main" id="{D0E386FF-DB51-4514-BBED-FC8A7C794120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28" y="23888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446">
              <a:extLst>
                <a:ext uri="{FF2B5EF4-FFF2-40B4-BE49-F238E27FC236}">
                  <a16:creationId xmlns:a16="http://schemas.microsoft.com/office/drawing/2014/main" id="{3139837E-C057-4755-882A-11517DDDFDBA}"/>
                </a:ext>
              </a:extLst>
            </p:cNvPr>
            <p:cNvSpPr/>
            <p:nvPr/>
          </p:nvSpPr>
          <p:spPr>
            <a:xfrm>
              <a:off x="4227638" y="3546799"/>
              <a:ext cx="269875" cy="657860"/>
            </a:xfrm>
            <a:custGeom>
              <a:avLst/>
              <a:gdLst/>
              <a:ahLst/>
              <a:cxnLst/>
              <a:rect l="l" t="t" r="r" b="b"/>
              <a:pathLst>
                <a:path w="269875" h="657860">
                  <a:moveTo>
                    <a:pt x="269595" y="657428"/>
                  </a:moveTo>
                  <a:lnTo>
                    <a:pt x="269595" y="0"/>
                  </a:lnTo>
                  <a:lnTo>
                    <a:pt x="0" y="0"/>
                  </a:lnTo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447">
            <a:extLst>
              <a:ext uri="{FF2B5EF4-FFF2-40B4-BE49-F238E27FC236}">
                <a16:creationId xmlns:a16="http://schemas.microsoft.com/office/drawing/2014/main" id="{443A5B31-7B18-48D7-AFC2-218B93790D50}"/>
              </a:ext>
            </a:extLst>
          </p:cNvPr>
          <p:cNvSpPr txBox="1"/>
          <p:nvPr/>
        </p:nvSpPr>
        <p:spPr>
          <a:xfrm>
            <a:off x="7766689" y="1591089"/>
            <a:ext cx="1063625" cy="31813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09855" marR="5080" indent="-97790" algn="r">
              <a:lnSpc>
                <a:spcPts val="720"/>
              </a:lnSpc>
              <a:spcBef>
                <a:spcPts val="24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Seston gyflenwi ac ehangu gyda falf wedi’i weithredu â fflôt BS1212 rhan 2</a:t>
            </a:r>
          </a:p>
        </p:txBody>
      </p:sp>
      <p:sp>
        <p:nvSpPr>
          <p:cNvPr id="16" name="object 448">
            <a:extLst>
              <a:ext uri="{FF2B5EF4-FFF2-40B4-BE49-F238E27FC236}">
                <a16:creationId xmlns:a16="http://schemas.microsoft.com/office/drawing/2014/main" id="{340E6406-908B-42EF-8201-994B0AAE5EC0}"/>
              </a:ext>
            </a:extLst>
          </p:cNvPr>
          <p:cNvSpPr txBox="1"/>
          <p:nvPr/>
        </p:nvSpPr>
        <p:spPr>
          <a:xfrm>
            <a:off x="8048050" y="1950265"/>
            <a:ext cx="72707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Falf wasanaeth math pêl sfferig</a:t>
            </a:r>
          </a:p>
        </p:txBody>
      </p:sp>
      <p:sp>
        <p:nvSpPr>
          <p:cNvPr id="17" name="object 449">
            <a:extLst>
              <a:ext uri="{FF2B5EF4-FFF2-40B4-BE49-F238E27FC236}">
                <a16:creationId xmlns:a16="http://schemas.microsoft.com/office/drawing/2014/main" id="{E6613B81-94DB-4FA1-A110-E0C11ED9B1C7}"/>
              </a:ext>
            </a:extLst>
          </p:cNvPr>
          <p:cNvSpPr txBox="1"/>
          <p:nvPr/>
        </p:nvSpPr>
        <p:spPr>
          <a:xfrm>
            <a:off x="8143696" y="3032823"/>
            <a:ext cx="75755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lang="cy-GB" sz="700" dirty="0">
                <a:solidFill>
                  <a:srgbClr val="231F20"/>
                </a:solidFill>
                <a:latin typeface="Gill Sans MT"/>
                <a:cs typeface="Gill Sans MT"/>
              </a:rPr>
              <a:t>Cyflenwad oer 15mm i’r system gynradd</a:t>
            </a:r>
          </a:p>
        </p:txBody>
      </p:sp>
      <p:sp>
        <p:nvSpPr>
          <p:cNvPr id="18" name="object 450">
            <a:extLst>
              <a:ext uri="{FF2B5EF4-FFF2-40B4-BE49-F238E27FC236}">
                <a16:creationId xmlns:a16="http://schemas.microsoft.com/office/drawing/2014/main" id="{3B9C5EFD-6DA9-45A2-9B63-DC9ED5ADBB9A}"/>
              </a:ext>
            </a:extLst>
          </p:cNvPr>
          <p:cNvSpPr txBox="1"/>
          <p:nvPr/>
        </p:nvSpPr>
        <p:spPr>
          <a:xfrm>
            <a:off x="5457711" y="2134152"/>
            <a:ext cx="879075" cy="22057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5080" algn="r">
              <a:lnSpc>
                <a:spcPts val="780"/>
              </a:lnSpc>
              <a:spcBef>
                <a:spcPts val="120"/>
              </a:spcBef>
            </a:pPr>
            <a:r>
              <a:rPr lang="cy-GB" sz="700" dirty="0">
                <a:solidFill>
                  <a:srgbClr val="231F20"/>
                </a:solidFill>
                <a:latin typeface="Gill Sans MT"/>
                <a:cs typeface="Gill Sans MT"/>
              </a:rPr>
              <a:t>Falf wasanaeth math</a:t>
            </a:r>
          </a:p>
          <a:p>
            <a:pPr marR="5080" algn="r">
              <a:lnSpc>
                <a:spcPts val="780"/>
              </a:lnSpc>
            </a:pPr>
            <a:r>
              <a:rPr lang="cy-GB" sz="700" dirty="0">
                <a:solidFill>
                  <a:srgbClr val="231F20"/>
                </a:solidFill>
                <a:latin typeface="Gill Sans MT"/>
                <a:cs typeface="Gill Sans MT"/>
              </a:rPr>
              <a:t>pêl sfferig</a:t>
            </a:r>
          </a:p>
        </p:txBody>
      </p:sp>
      <p:sp>
        <p:nvSpPr>
          <p:cNvPr id="19" name="object 451">
            <a:extLst>
              <a:ext uri="{FF2B5EF4-FFF2-40B4-BE49-F238E27FC236}">
                <a16:creationId xmlns:a16="http://schemas.microsoft.com/office/drawing/2014/main" id="{61468D7E-42EB-4CC6-92A7-87C70E358319}"/>
              </a:ext>
            </a:extLst>
          </p:cNvPr>
          <p:cNvSpPr txBox="1"/>
          <p:nvPr/>
        </p:nvSpPr>
        <p:spPr>
          <a:xfrm>
            <a:off x="4857459" y="1167214"/>
            <a:ext cx="2579370" cy="23431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283845" marR="5080" indent="-271780">
              <a:lnSpc>
                <a:spcPts val="780"/>
              </a:lnSpc>
              <a:spcBef>
                <a:spcPts val="195"/>
              </a:spcBef>
            </a:pPr>
            <a:r>
              <a:rPr lang="cy-GB" sz="700" dirty="0">
                <a:solidFill>
                  <a:srgbClr val="231F20"/>
                </a:solidFill>
                <a:latin typeface="Gill Sans MT"/>
                <a:cs typeface="Gill Sans MT"/>
              </a:rPr>
              <a:t>Fent 22mm o’r system dŵr poeth cynradd sydd wedi’i chysylltu â’r boeler, y coil yn y silindr dŵr poeth a’r system gwres canolog</a:t>
            </a:r>
          </a:p>
        </p:txBody>
      </p:sp>
      <p:sp>
        <p:nvSpPr>
          <p:cNvPr id="20" name="object 452">
            <a:extLst>
              <a:ext uri="{FF2B5EF4-FFF2-40B4-BE49-F238E27FC236}">
                <a16:creationId xmlns:a16="http://schemas.microsoft.com/office/drawing/2014/main" id="{75660C48-4984-45E7-BD32-53DE54CDFFD0}"/>
              </a:ext>
            </a:extLst>
          </p:cNvPr>
          <p:cNvSpPr txBox="1"/>
          <p:nvPr/>
        </p:nvSpPr>
        <p:spPr>
          <a:xfrm>
            <a:off x="3984182" y="1767568"/>
            <a:ext cx="2677795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Seston storio 150 litr gyda falf wedi’i weithredu gan fflôt BS 1212 rhan 2</a:t>
            </a:r>
          </a:p>
        </p:txBody>
      </p:sp>
      <p:sp>
        <p:nvSpPr>
          <p:cNvPr id="21" name="object 453">
            <a:extLst>
              <a:ext uri="{FF2B5EF4-FFF2-40B4-BE49-F238E27FC236}">
                <a16:creationId xmlns:a16="http://schemas.microsoft.com/office/drawing/2014/main" id="{C594F48B-70B1-45FA-A19B-569F2C69D924}"/>
              </a:ext>
            </a:extLst>
          </p:cNvPr>
          <p:cNvSpPr txBox="1"/>
          <p:nvPr/>
        </p:nvSpPr>
        <p:spPr>
          <a:xfrm>
            <a:off x="4387524" y="1415707"/>
            <a:ext cx="2698750" cy="23431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353695" marR="5080" indent="-341630">
              <a:lnSpc>
                <a:spcPts val="780"/>
              </a:lnSpc>
              <a:spcBef>
                <a:spcPts val="195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Fent 22mm o’r system dŵr poeth eilaidd. I bennu uchder y fent = 150mm x 40mm y metr o uchder y system (m)</a:t>
            </a:r>
          </a:p>
        </p:txBody>
      </p:sp>
      <p:grpSp>
        <p:nvGrpSpPr>
          <p:cNvPr id="22" name="object 454">
            <a:extLst>
              <a:ext uri="{FF2B5EF4-FFF2-40B4-BE49-F238E27FC236}">
                <a16:creationId xmlns:a16="http://schemas.microsoft.com/office/drawing/2014/main" id="{CB63DAAE-8945-47A5-9244-B142B370EF22}"/>
              </a:ext>
            </a:extLst>
          </p:cNvPr>
          <p:cNvGrpSpPr/>
          <p:nvPr/>
        </p:nvGrpSpPr>
        <p:grpSpPr>
          <a:xfrm>
            <a:off x="5656197" y="1250875"/>
            <a:ext cx="3165475" cy="3845560"/>
            <a:chOff x="2750990" y="3314252"/>
            <a:chExt cx="3165475" cy="3845560"/>
          </a:xfrm>
        </p:grpSpPr>
        <p:sp>
          <p:nvSpPr>
            <p:cNvPr id="24" name="object 455">
              <a:extLst>
                <a:ext uri="{FF2B5EF4-FFF2-40B4-BE49-F238E27FC236}">
                  <a16:creationId xmlns:a16="http://schemas.microsoft.com/office/drawing/2014/main" id="{4CCAE9D4-2EEC-4007-97C1-A381B69FC80E}"/>
                </a:ext>
              </a:extLst>
            </p:cNvPr>
            <p:cNvSpPr/>
            <p:nvPr/>
          </p:nvSpPr>
          <p:spPr>
            <a:xfrm>
              <a:off x="5830735" y="4530440"/>
              <a:ext cx="83820" cy="0"/>
            </a:xfrm>
            <a:custGeom>
              <a:avLst/>
              <a:gdLst/>
              <a:ahLst/>
              <a:cxnLst/>
              <a:rect l="l" t="t" r="r" b="b"/>
              <a:pathLst>
                <a:path w="83820">
                  <a:moveTo>
                    <a:pt x="0" y="0"/>
                  </a:moveTo>
                  <a:lnTo>
                    <a:pt x="8331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456">
              <a:extLst>
                <a:ext uri="{FF2B5EF4-FFF2-40B4-BE49-F238E27FC236}">
                  <a16:creationId xmlns:a16="http://schemas.microsoft.com/office/drawing/2014/main" id="{5EBDBA1E-845C-4233-8F6B-D27F7C241DD8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40" y="0"/>
                  </a:moveTo>
                  <a:lnTo>
                    <a:pt x="8737" y="1828"/>
                  </a:lnTo>
                  <a:lnTo>
                    <a:pt x="0" y="15011"/>
                  </a:lnTo>
                  <a:lnTo>
                    <a:pt x="1828" y="23914"/>
                  </a:lnTo>
                  <a:lnTo>
                    <a:pt x="8432" y="28257"/>
                  </a:lnTo>
                  <a:lnTo>
                    <a:pt x="15011" y="32664"/>
                  </a:lnTo>
                  <a:lnTo>
                    <a:pt x="23914" y="30873"/>
                  </a:lnTo>
                  <a:lnTo>
                    <a:pt x="28257" y="24231"/>
                  </a:lnTo>
                  <a:lnTo>
                    <a:pt x="32626" y="17627"/>
                  </a:lnTo>
                  <a:lnTo>
                    <a:pt x="30822" y="8737"/>
                  </a:lnTo>
                  <a:lnTo>
                    <a:pt x="24206" y="4394"/>
                  </a:lnTo>
                  <a:lnTo>
                    <a:pt x="176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457">
              <a:extLst>
                <a:ext uri="{FF2B5EF4-FFF2-40B4-BE49-F238E27FC236}">
                  <a16:creationId xmlns:a16="http://schemas.microsoft.com/office/drawing/2014/main" id="{69F1D158-737A-4402-B482-908D902D0D41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57" y="24231"/>
                  </a:moveTo>
                  <a:lnTo>
                    <a:pt x="23914" y="30873"/>
                  </a:lnTo>
                  <a:lnTo>
                    <a:pt x="15011" y="32664"/>
                  </a:lnTo>
                  <a:lnTo>
                    <a:pt x="8432" y="28257"/>
                  </a:lnTo>
                  <a:lnTo>
                    <a:pt x="1828" y="23914"/>
                  </a:lnTo>
                  <a:lnTo>
                    <a:pt x="0" y="15011"/>
                  </a:lnTo>
                  <a:lnTo>
                    <a:pt x="4394" y="8432"/>
                  </a:lnTo>
                  <a:lnTo>
                    <a:pt x="8737" y="1828"/>
                  </a:lnTo>
                  <a:lnTo>
                    <a:pt x="17640" y="0"/>
                  </a:lnTo>
                  <a:lnTo>
                    <a:pt x="24206" y="4394"/>
                  </a:lnTo>
                  <a:lnTo>
                    <a:pt x="30822" y="8737"/>
                  </a:lnTo>
                  <a:lnTo>
                    <a:pt x="32626" y="17627"/>
                  </a:lnTo>
                  <a:lnTo>
                    <a:pt x="28257" y="2423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458">
              <a:extLst>
                <a:ext uri="{FF2B5EF4-FFF2-40B4-BE49-F238E27FC236}">
                  <a16:creationId xmlns:a16="http://schemas.microsoft.com/office/drawing/2014/main" id="{8E96A3AE-F9BC-4B77-894E-104C0DE906AF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40" y="0"/>
                  </a:moveTo>
                  <a:lnTo>
                    <a:pt x="8737" y="1828"/>
                  </a:lnTo>
                  <a:lnTo>
                    <a:pt x="0" y="15011"/>
                  </a:lnTo>
                  <a:lnTo>
                    <a:pt x="1828" y="23914"/>
                  </a:lnTo>
                  <a:lnTo>
                    <a:pt x="8432" y="28257"/>
                  </a:lnTo>
                  <a:lnTo>
                    <a:pt x="15011" y="32664"/>
                  </a:lnTo>
                  <a:lnTo>
                    <a:pt x="23914" y="30873"/>
                  </a:lnTo>
                  <a:lnTo>
                    <a:pt x="28257" y="24231"/>
                  </a:lnTo>
                  <a:lnTo>
                    <a:pt x="32626" y="17627"/>
                  </a:lnTo>
                  <a:lnTo>
                    <a:pt x="30822" y="8737"/>
                  </a:lnTo>
                  <a:lnTo>
                    <a:pt x="24206" y="4394"/>
                  </a:lnTo>
                  <a:lnTo>
                    <a:pt x="176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459">
              <a:extLst>
                <a:ext uri="{FF2B5EF4-FFF2-40B4-BE49-F238E27FC236}">
                  <a16:creationId xmlns:a16="http://schemas.microsoft.com/office/drawing/2014/main" id="{B0E6FD2E-CB15-4105-B1ED-E7CFC332D819}"/>
                </a:ext>
              </a:extLst>
            </p:cNvPr>
            <p:cNvSpPr/>
            <p:nvPr/>
          </p:nvSpPr>
          <p:spPr>
            <a:xfrm>
              <a:off x="5830735" y="3969430"/>
              <a:ext cx="83820" cy="561340"/>
            </a:xfrm>
            <a:custGeom>
              <a:avLst/>
              <a:gdLst/>
              <a:ahLst/>
              <a:cxnLst/>
              <a:rect l="l" t="t" r="r" b="b"/>
              <a:pathLst>
                <a:path w="83820" h="561339">
                  <a:moveTo>
                    <a:pt x="0" y="561009"/>
                  </a:moveTo>
                  <a:lnTo>
                    <a:pt x="83312" y="561009"/>
                  </a:lnTo>
                  <a:lnTo>
                    <a:pt x="8331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460">
              <a:extLst>
                <a:ext uri="{FF2B5EF4-FFF2-40B4-BE49-F238E27FC236}">
                  <a16:creationId xmlns:a16="http://schemas.microsoft.com/office/drawing/2014/main" id="{4F5E3770-D035-4688-852C-E056AC900BD6}"/>
                </a:ext>
              </a:extLst>
            </p:cNvPr>
            <p:cNvSpPr/>
            <p:nvPr/>
          </p:nvSpPr>
          <p:spPr>
            <a:xfrm>
              <a:off x="4962023" y="4370283"/>
              <a:ext cx="75565" cy="0"/>
            </a:xfrm>
            <a:custGeom>
              <a:avLst/>
              <a:gdLst/>
              <a:ahLst/>
              <a:cxnLst/>
              <a:rect l="l" t="t" r="r" b="b"/>
              <a:pathLst>
                <a:path w="75564">
                  <a:moveTo>
                    <a:pt x="74980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461">
              <a:extLst>
                <a:ext uri="{FF2B5EF4-FFF2-40B4-BE49-F238E27FC236}">
                  <a16:creationId xmlns:a16="http://schemas.microsoft.com/office/drawing/2014/main" id="{C3C0A38C-12F9-4557-8484-5E62F9903153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3914" y="1816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462">
              <a:extLst>
                <a:ext uri="{FF2B5EF4-FFF2-40B4-BE49-F238E27FC236}">
                  <a16:creationId xmlns:a16="http://schemas.microsoft.com/office/drawing/2014/main" id="{B6276512-753A-420F-BF00-042A62B33738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94" y="24218"/>
                  </a:move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8257" y="8420"/>
                  </a:lnTo>
                  <a:lnTo>
                    <a:pt x="23914" y="1816"/>
                  </a:lnTo>
                  <a:lnTo>
                    <a:pt x="15011" y="0"/>
                  </a:lnTo>
                  <a:lnTo>
                    <a:pt x="8432" y="4381"/>
                  </a:ln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63">
              <a:extLst>
                <a:ext uri="{FF2B5EF4-FFF2-40B4-BE49-F238E27FC236}">
                  <a16:creationId xmlns:a16="http://schemas.microsoft.com/office/drawing/2014/main" id="{C3E90650-6CF1-46DB-90ED-A89B8B58D4FA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3914" y="1816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464">
              <a:extLst>
                <a:ext uri="{FF2B5EF4-FFF2-40B4-BE49-F238E27FC236}">
                  <a16:creationId xmlns:a16="http://schemas.microsoft.com/office/drawing/2014/main" id="{58087355-63F4-4029-9C7A-DDC66FD54A03}"/>
                </a:ext>
              </a:extLst>
            </p:cNvPr>
            <p:cNvSpPr/>
            <p:nvPr/>
          </p:nvSpPr>
          <p:spPr>
            <a:xfrm>
              <a:off x="4829726" y="3316538"/>
              <a:ext cx="0" cy="1054100"/>
            </a:xfrm>
            <a:custGeom>
              <a:avLst/>
              <a:gdLst/>
              <a:ahLst/>
              <a:cxnLst/>
              <a:rect l="l" t="t" r="r" b="b"/>
              <a:pathLst>
                <a:path h="1054100">
                  <a:moveTo>
                    <a:pt x="0" y="1053744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465">
              <a:extLst>
                <a:ext uri="{FF2B5EF4-FFF2-40B4-BE49-F238E27FC236}">
                  <a16:creationId xmlns:a16="http://schemas.microsoft.com/office/drawing/2014/main" id="{C898196F-814F-492B-8B12-BF6CB0F7908E}"/>
                </a:ext>
              </a:extLst>
            </p:cNvPr>
            <p:cNvSpPr/>
            <p:nvPr/>
          </p:nvSpPr>
          <p:spPr>
            <a:xfrm>
              <a:off x="4471371" y="3316538"/>
              <a:ext cx="565785" cy="1054100"/>
            </a:xfrm>
            <a:custGeom>
              <a:avLst/>
              <a:gdLst/>
              <a:ahLst/>
              <a:cxnLst/>
              <a:rect l="l" t="t" r="r" b="b"/>
              <a:pathLst>
                <a:path w="565785" h="1054100">
                  <a:moveTo>
                    <a:pt x="565632" y="1053744"/>
                  </a:moveTo>
                  <a:lnTo>
                    <a:pt x="358355" y="1053744"/>
                  </a:lnTo>
                  <a:lnTo>
                    <a:pt x="358355" y="0"/>
                  </a:ln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466">
              <a:extLst>
                <a:ext uri="{FF2B5EF4-FFF2-40B4-BE49-F238E27FC236}">
                  <a16:creationId xmlns:a16="http://schemas.microsoft.com/office/drawing/2014/main" id="{AFF09870-E535-4074-8E56-B2E0B266DEC7}"/>
                </a:ext>
              </a:extLst>
            </p:cNvPr>
            <p:cNvSpPr/>
            <p:nvPr/>
          </p:nvSpPr>
          <p:spPr>
            <a:xfrm>
              <a:off x="2766890" y="5831235"/>
              <a:ext cx="1296670" cy="0"/>
            </a:xfrm>
            <a:custGeom>
              <a:avLst/>
              <a:gdLst/>
              <a:ahLst/>
              <a:cxnLst/>
              <a:rect l="l" t="t" r="r" b="b"/>
              <a:pathLst>
                <a:path w="1296670">
                  <a:moveTo>
                    <a:pt x="1296492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467">
              <a:extLst>
                <a:ext uri="{FF2B5EF4-FFF2-40B4-BE49-F238E27FC236}">
                  <a16:creationId xmlns:a16="http://schemas.microsoft.com/office/drawing/2014/main" id="{961BE3C2-1F72-4ECE-B206-82ED9E2FC1A6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4998"/>
                  </a:lnTo>
                  <a:lnTo>
                    <a:pt x="1803" y="23888"/>
                  </a:lnTo>
                  <a:lnTo>
                    <a:pt x="14985" y="32626"/>
                  </a:lnTo>
                  <a:lnTo>
                    <a:pt x="23888" y="30797"/>
                  </a:lnTo>
                  <a:lnTo>
                    <a:pt x="32613" y="17614"/>
                  </a:lnTo>
                  <a:lnTo>
                    <a:pt x="30797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468">
              <a:extLst>
                <a:ext uri="{FF2B5EF4-FFF2-40B4-BE49-F238E27FC236}">
                  <a16:creationId xmlns:a16="http://schemas.microsoft.com/office/drawing/2014/main" id="{6B84C903-78EB-485C-94D0-5D0C6A95CD41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12"/>
                  </a:lnTo>
                  <a:lnTo>
                    <a:pt x="32613" y="17614"/>
                  </a:lnTo>
                  <a:lnTo>
                    <a:pt x="28232" y="24193"/>
                  </a:lnTo>
                  <a:lnTo>
                    <a:pt x="23888" y="30797"/>
                  </a:lnTo>
                  <a:lnTo>
                    <a:pt x="14985" y="32626"/>
                  </a:lnTo>
                  <a:lnTo>
                    <a:pt x="8407" y="28232"/>
                  </a:lnTo>
                  <a:lnTo>
                    <a:pt x="1803" y="23888"/>
                  </a:lnTo>
                  <a:lnTo>
                    <a:pt x="0" y="14998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69">
              <a:extLst>
                <a:ext uri="{FF2B5EF4-FFF2-40B4-BE49-F238E27FC236}">
                  <a16:creationId xmlns:a16="http://schemas.microsoft.com/office/drawing/2014/main" id="{E3560E27-383E-438D-9596-3B1E606E8EE2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4998"/>
                  </a:lnTo>
                  <a:lnTo>
                    <a:pt x="1803" y="23888"/>
                  </a:lnTo>
                  <a:lnTo>
                    <a:pt x="14985" y="32626"/>
                  </a:lnTo>
                  <a:lnTo>
                    <a:pt x="23888" y="30797"/>
                  </a:lnTo>
                  <a:lnTo>
                    <a:pt x="32613" y="17614"/>
                  </a:lnTo>
                  <a:lnTo>
                    <a:pt x="30797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70">
              <a:extLst>
                <a:ext uri="{FF2B5EF4-FFF2-40B4-BE49-F238E27FC236}">
                  <a16:creationId xmlns:a16="http://schemas.microsoft.com/office/drawing/2014/main" id="{1ED2154E-247B-4A40-834C-CB66A837DA03}"/>
                </a:ext>
              </a:extLst>
            </p:cNvPr>
            <p:cNvSpPr/>
            <p:nvPr/>
          </p:nvSpPr>
          <p:spPr>
            <a:xfrm>
              <a:off x="2750990" y="5831235"/>
              <a:ext cx="1312545" cy="0"/>
            </a:xfrm>
            <a:custGeom>
              <a:avLst/>
              <a:gdLst/>
              <a:ahLst/>
              <a:cxnLst/>
              <a:rect l="l" t="t" r="r" b="b"/>
              <a:pathLst>
                <a:path w="1312545">
                  <a:moveTo>
                    <a:pt x="131239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71">
              <a:extLst>
                <a:ext uri="{FF2B5EF4-FFF2-40B4-BE49-F238E27FC236}">
                  <a16:creationId xmlns:a16="http://schemas.microsoft.com/office/drawing/2014/main" id="{5B1F8604-681E-494D-8458-42EA3D521C77}"/>
                </a:ext>
              </a:extLst>
            </p:cNvPr>
            <p:cNvSpPr/>
            <p:nvPr/>
          </p:nvSpPr>
          <p:spPr>
            <a:xfrm>
              <a:off x="4966169" y="5182392"/>
              <a:ext cx="224790" cy="0"/>
            </a:xfrm>
            <a:custGeom>
              <a:avLst/>
              <a:gdLst/>
              <a:ahLst/>
              <a:cxnLst/>
              <a:rect l="l" t="t" r="r" b="b"/>
              <a:pathLst>
                <a:path w="224789">
                  <a:moveTo>
                    <a:pt x="0" y="0"/>
                  </a:moveTo>
                  <a:lnTo>
                    <a:pt x="22447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72">
              <a:extLst>
                <a:ext uri="{FF2B5EF4-FFF2-40B4-BE49-F238E27FC236}">
                  <a16:creationId xmlns:a16="http://schemas.microsoft.com/office/drawing/2014/main" id="{7C9BEE6C-5448-45E5-84EE-C8F79F549557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24" y="1816"/>
                  </a:lnTo>
                  <a:lnTo>
                    <a:pt x="0" y="15011"/>
                  </a:lnTo>
                  <a:lnTo>
                    <a:pt x="1816" y="23914"/>
                  </a:lnTo>
                  <a:lnTo>
                    <a:pt x="14998" y="32626"/>
                  </a:lnTo>
                  <a:lnTo>
                    <a:pt x="23901" y="30848"/>
                  </a:lnTo>
                  <a:lnTo>
                    <a:pt x="28244" y="24231"/>
                  </a:lnTo>
                  <a:lnTo>
                    <a:pt x="32638" y="17614"/>
                  </a:lnTo>
                  <a:lnTo>
                    <a:pt x="30810" y="8712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73">
              <a:extLst>
                <a:ext uri="{FF2B5EF4-FFF2-40B4-BE49-F238E27FC236}">
                  <a16:creationId xmlns:a16="http://schemas.microsoft.com/office/drawing/2014/main" id="{7F6B29D0-9DB2-4946-9928-A903AA5F9749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44" y="24231"/>
                  </a:moveTo>
                  <a:lnTo>
                    <a:pt x="23901" y="30848"/>
                  </a:lnTo>
                  <a:lnTo>
                    <a:pt x="14998" y="32626"/>
                  </a:lnTo>
                  <a:lnTo>
                    <a:pt x="8432" y="28257"/>
                  </a:lnTo>
                  <a:lnTo>
                    <a:pt x="1816" y="23914"/>
                  </a:lnTo>
                  <a:lnTo>
                    <a:pt x="0" y="15011"/>
                  </a:lnTo>
                  <a:lnTo>
                    <a:pt x="4381" y="8432"/>
                  </a:lnTo>
                  <a:lnTo>
                    <a:pt x="8724" y="1816"/>
                  </a:lnTo>
                  <a:lnTo>
                    <a:pt x="17627" y="0"/>
                  </a:lnTo>
                  <a:lnTo>
                    <a:pt x="24206" y="4368"/>
                  </a:lnTo>
                  <a:lnTo>
                    <a:pt x="30810" y="8712"/>
                  </a:lnTo>
                  <a:lnTo>
                    <a:pt x="32638" y="17614"/>
                  </a:lnTo>
                  <a:lnTo>
                    <a:pt x="28244" y="2423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74">
              <a:extLst>
                <a:ext uri="{FF2B5EF4-FFF2-40B4-BE49-F238E27FC236}">
                  <a16:creationId xmlns:a16="http://schemas.microsoft.com/office/drawing/2014/main" id="{01D99D5C-D7A3-49FC-A43A-2F76C09DB361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24" y="1816"/>
                  </a:lnTo>
                  <a:lnTo>
                    <a:pt x="0" y="15011"/>
                  </a:lnTo>
                  <a:lnTo>
                    <a:pt x="1816" y="23914"/>
                  </a:lnTo>
                  <a:lnTo>
                    <a:pt x="14998" y="32626"/>
                  </a:lnTo>
                  <a:lnTo>
                    <a:pt x="23901" y="30848"/>
                  </a:lnTo>
                  <a:lnTo>
                    <a:pt x="28244" y="24231"/>
                  </a:lnTo>
                  <a:lnTo>
                    <a:pt x="32638" y="17614"/>
                  </a:lnTo>
                  <a:lnTo>
                    <a:pt x="30810" y="8712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75">
              <a:extLst>
                <a:ext uri="{FF2B5EF4-FFF2-40B4-BE49-F238E27FC236}">
                  <a16:creationId xmlns:a16="http://schemas.microsoft.com/office/drawing/2014/main" id="{17A9CF77-83C4-42F3-9030-9D098C58BB84}"/>
                </a:ext>
              </a:extLst>
            </p:cNvPr>
            <p:cNvSpPr/>
            <p:nvPr/>
          </p:nvSpPr>
          <p:spPr>
            <a:xfrm>
              <a:off x="4966169" y="5182392"/>
              <a:ext cx="240665" cy="0"/>
            </a:xfrm>
            <a:custGeom>
              <a:avLst/>
              <a:gdLst/>
              <a:ahLst/>
              <a:cxnLst/>
              <a:rect l="l" t="t" r="r" b="b"/>
              <a:pathLst>
                <a:path w="240664">
                  <a:moveTo>
                    <a:pt x="0" y="0"/>
                  </a:moveTo>
                  <a:lnTo>
                    <a:pt x="24036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6">
              <a:extLst>
                <a:ext uri="{FF2B5EF4-FFF2-40B4-BE49-F238E27FC236}">
                  <a16:creationId xmlns:a16="http://schemas.microsoft.com/office/drawing/2014/main" id="{68A97553-F0DE-4941-AA1A-5D2C2DFF2E90}"/>
                </a:ext>
              </a:extLst>
            </p:cNvPr>
            <p:cNvSpPr/>
            <p:nvPr/>
          </p:nvSpPr>
          <p:spPr>
            <a:xfrm>
              <a:off x="4712408" y="7042723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60">
                  <a:moveTo>
                    <a:pt x="213055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77">
              <a:extLst>
                <a:ext uri="{FF2B5EF4-FFF2-40B4-BE49-F238E27FC236}">
                  <a16:creationId xmlns:a16="http://schemas.microsoft.com/office/drawing/2014/main" id="{EA6803BA-B43D-4C01-BF4B-99BC0BC19F98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8">
              <a:extLst>
                <a:ext uri="{FF2B5EF4-FFF2-40B4-BE49-F238E27FC236}">
                  <a16:creationId xmlns:a16="http://schemas.microsoft.com/office/drawing/2014/main" id="{BA2D8237-6D5D-4726-95F9-1A95D0880A0B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81"/>
                  </a:moveTo>
                  <a:lnTo>
                    <a:pt x="8712" y="1777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810" y="8712"/>
                  </a:lnTo>
                  <a:lnTo>
                    <a:pt x="32626" y="17614"/>
                  </a:lnTo>
                  <a:lnTo>
                    <a:pt x="28244" y="24180"/>
                  </a:lnTo>
                  <a:lnTo>
                    <a:pt x="23888" y="30797"/>
                  </a:lnTo>
                  <a:lnTo>
                    <a:pt x="14985" y="32613"/>
                  </a:lnTo>
                  <a:lnTo>
                    <a:pt x="8420" y="28244"/>
                  </a:lnTo>
                  <a:lnTo>
                    <a:pt x="1803" y="23901"/>
                  </a:lnTo>
                  <a:lnTo>
                    <a:pt x="0" y="14998"/>
                  </a:lnTo>
                  <a:lnTo>
                    <a:pt x="4368" y="838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79">
              <a:extLst>
                <a:ext uri="{FF2B5EF4-FFF2-40B4-BE49-F238E27FC236}">
                  <a16:creationId xmlns:a16="http://schemas.microsoft.com/office/drawing/2014/main" id="{B4C203FC-F93E-407B-B57E-E0EFB0F595E2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80">
              <a:extLst>
                <a:ext uri="{FF2B5EF4-FFF2-40B4-BE49-F238E27FC236}">
                  <a16:creationId xmlns:a16="http://schemas.microsoft.com/office/drawing/2014/main" id="{7D74452D-471F-4F93-8DC8-A159486A0F3F}"/>
                </a:ext>
              </a:extLst>
            </p:cNvPr>
            <p:cNvSpPr/>
            <p:nvPr/>
          </p:nvSpPr>
          <p:spPr>
            <a:xfrm>
              <a:off x="4700978" y="7048184"/>
              <a:ext cx="334010" cy="87630"/>
            </a:xfrm>
            <a:custGeom>
              <a:avLst/>
              <a:gdLst/>
              <a:ahLst/>
              <a:cxnLst/>
              <a:rect l="l" t="t" r="r" b="b"/>
              <a:pathLst>
                <a:path w="334010" h="87629">
                  <a:moveTo>
                    <a:pt x="333755" y="87426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1">
              <a:extLst>
                <a:ext uri="{FF2B5EF4-FFF2-40B4-BE49-F238E27FC236}">
                  <a16:creationId xmlns:a16="http://schemas.microsoft.com/office/drawing/2014/main" id="{F03100F6-AAAC-4B62-A0AE-452781C8FB0E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82">
              <a:extLst>
                <a:ext uri="{FF2B5EF4-FFF2-40B4-BE49-F238E27FC236}">
                  <a16:creationId xmlns:a16="http://schemas.microsoft.com/office/drawing/2014/main" id="{973B5AA6-7DB0-40F0-8A67-0259D6087FD3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24"/>
                  </a:lnTo>
                  <a:lnTo>
                    <a:pt x="32626" y="17627"/>
                  </a:lnTo>
                  <a:lnTo>
                    <a:pt x="28232" y="24193"/>
                  </a:lnTo>
                  <a:lnTo>
                    <a:pt x="23888" y="30810"/>
                  </a:lnTo>
                  <a:lnTo>
                    <a:pt x="14985" y="32626"/>
                  </a:lnTo>
                  <a:lnTo>
                    <a:pt x="8420" y="28257"/>
                  </a:lnTo>
                  <a:lnTo>
                    <a:pt x="1803" y="23914"/>
                  </a:lnTo>
                  <a:lnTo>
                    <a:pt x="0" y="15011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83">
              <a:extLst>
                <a:ext uri="{FF2B5EF4-FFF2-40B4-BE49-F238E27FC236}">
                  <a16:creationId xmlns:a16="http://schemas.microsoft.com/office/drawing/2014/main" id="{492D9E62-8172-443F-8244-930C74833DCA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84">
              <a:extLst>
                <a:ext uri="{FF2B5EF4-FFF2-40B4-BE49-F238E27FC236}">
                  <a16:creationId xmlns:a16="http://schemas.microsoft.com/office/drawing/2014/main" id="{4ADF9B08-15E9-4506-8050-C740E956A22E}"/>
                </a:ext>
              </a:extLst>
            </p:cNvPr>
            <p:cNvSpPr/>
            <p:nvPr/>
          </p:nvSpPr>
          <p:spPr>
            <a:xfrm>
              <a:off x="4674461" y="7042723"/>
              <a:ext cx="360680" cy="93345"/>
            </a:xfrm>
            <a:custGeom>
              <a:avLst/>
              <a:gdLst/>
              <a:ahLst/>
              <a:cxnLst/>
              <a:rect l="l" t="t" r="r" b="b"/>
              <a:pathLst>
                <a:path w="360679" h="93345">
                  <a:moveTo>
                    <a:pt x="360273" y="92887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85">
              <a:extLst>
                <a:ext uri="{FF2B5EF4-FFF2-40B4-BE49-F238E27FC236}">
                  <a16:creationId xmlns:a16="http://schemas.microsoft.com/office/drawing/2014/main" id="{6D6C55EA-C8A4-41AB-9429-D76A5FF9A9C7}"/>
                </a:ext>
              </a:extLst>
            </p:cNvPr>
            <p:cNvSpPr/>
            <p:nvPr/>
          </p:nvSpPr>
          <p:spPr>
            <a:xfrm>
              <a:off x="4674461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86">
              <a:extLst>
                <a:ext uri="{FF2B5EF4-FFF2-40B4-BE49-F238E27FC236}">
                  <a16:creationId xmlns:a16="http://schemas.microsoft.com/office/drawing/2014/main" id="{5E2ECE91-385F-48BC-B5A3-1735D5DE805E}"/>
                </a:ext>
              </a:extLst>
            </p:cNvPr>
            <p:cNvSpPr/>
            <p:nvPr/>
          </p:nvSpPr>
          <p:spPr>
            <a:xfrm>
              <a:off x="5176786" y="4234294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h="226060">
                  <a:moveTo>
                    <a:pt x="0" y="225691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87">
              <a:extLst>
                <a:ext uri="{FF2B5EF4-FFF2-40B4-BE49-F238E27FC236}">
                  <a16:creationId xmlns:a16="http://schemas.microsoft.com/office/drawing/2014/main" id="{F1527B52-A46E-416B-86BB-E6C3CD6D0C29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488">
              <a:extLst>
                <a:ext uri="{FF2B5EF4-FFF2-40B4-BE49-F238E27FC236}">
                  <a16:creationId xmlns:a16="http://schemas.microsoft.com/office/drawing/2014/main" id="{9125DC29-00D5-4188-9F49-1C664620FA62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16" y="23901"/>
                  </a:lnTo>
                  <a:lnTo>
                    <a:pt x="0" y="14985"/>
                  </a:lnTo>
                  <a:lnTo>
                    <a:pt x="4368" y="8420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489">
              <a:extLst>
                <a:ext uri="{FF2B5EF4-FFF2-40B4-BE49-F238E27FC236}">
                  <a16:creationId xmlns:a16="http://schemas.microsoft.com/office/drawing/2014/main" id="{1ED2491B-3B83-4B21-A2DF-58B9765ABADC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490">
              <a:extLst>
                <a:ext uri="{FF2B5EF4-FFF2-40B4-BE49-F238E27FC236}">
                  <a16:creationId xmlns:a16="http://schemas.microsoft.com/office/drawing/2014/main" id="{83A5901D-5F46-425C-9294-701B5DE7C4DC}"/>
                </a:ext>
              </a:extLst>
            </p:cNvPr>
            <p:cNvSpPr/>
            <p:nvPr/>
          </p:nvSpPr>
          <p:spPr>
            <a:xfrm>
              <a:off x="5176786" y="4234294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h="226060">
                  <a:moveTo>
                    <a:pt x="0" y="225691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491">
              <a:extLst>
                <a:ext uri="{FF2B5EF4-FFF2-40B4-BE49-F238E27FC236}">
                  <a16:creationId xmlns:a16="http://schemas.microsoft.com/office/drawing/2014/main" id="{18F70B82-69CF-4436-B5A2-E5B8669CC2D3}"/>
                </a:ext>
              </a:extLst>
            </p:cNvPr>
            <p:cNvSpPr/>
            <p:nvPr/>
          </p:nvSpPr>
          <p:spPr>
            <a:xfrm>
              <a:off x="4167474" y="5838428"/>
              <a:ext cx="512445" cy="635"/>
            </a:xfrm>
            <a:custGeom>
              <a:avLst/>
              <a:gdLst/>
              <a:ahLst/>
              <a:cxnLst/>
              <a:rect l="l" t="t" r="r" b="b"/>
              <a:pathLst>
                <a:path w="512445" h="635">
                  <a:moveTo>
                    <a:pt x="512152" y="0"/>
                  </a:moveTo>
                  <a:lnTo>
                    <a:pt x="0" y="12"/>
                  </a:lnTo>
                </a:path>
              </a:pathLst>
            </a:custGeom>
            <a:ln w="473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492">
              <a:extLst>
                <a:ext uri="{FF2B5EF4-FFF2-40B4-BE49-F238E27FC236}">
                  <a16:creationId xmlns:a16="http://schemas.microsoft.com/office/drawing/2014/main" id="{EAD6C2E3-0915-4203-B8D9-DC74ABD6DDFE}"/>
                </a:ext>
              </a:extLst>
            </p:cNvPr>
            <p:cNvSpPr/>
            <p:nvPr/>
          </p:nvSpPr>
          <p:spPr>
            <a:xfrm>
              <a:off x="4138295" y="5814694"/>
              <a:ext cx="569595" cy="47625"/>
            </a:xfrm>
            <a:custGeom>
              <a:avLst/>
              <a:gdLst/>
              <a:ahLst/>
              <a:cxnLst/>
              <a:rect l="l" t="t" r="r" b="b"/>
              <a:pathLst>
                <a:path w="569595" h="47625">
                  <a:moveTo>
                    <a:pt x="41313" y="47421"/>
                  </a:moveTo>
                  <a:lnTo>
                    <a:pt x="33007" y="23749"/>
                  </a:lnTo>
                  <a:lnTo>
                    <a:pt x="41300" y="0"/>
                  </a:lnTo>
                  <a:lnTo>
                    <a:pt x="32334" y="6985"/>
                  </a:lnTo>
                  <a:lnTo>
                    <a:pt x="21844" y="13474"/>
                  </a:lnTo>
                  <a:lnTo>
                    <a:pt x="10756" y="19164"/>
                  </a:lnTo>
                  <a:lnTo>
                    <a:pt x="0" y="23749"/>
                  </a:lnTo>
                  <a:lnTo>
                    <a:pt x="10756" y="28333"/>
                  </a:lnTo>
                  <a:lnTo>
                    <a:pt x="21844" y="34010"/>
                  </a:lnTo>
                  <a:lnTo>
                    <a:pt x="32334" y="40474"/>
                  </a:lnTo>
                  <a:lnTo>
                    <a:pt x="41313" y="47421"/>
                  </a:lnTo>
                  <a:close/>
                </a:path>
                <a:path w="569595" h="47625">
                  <a:moveTo>
                    <a:pt x="569429" y="23672"/>
                  </a:moveTo>
                  <a:lnTo>
                    <a:pt x="558685" y="19100"/>
                  </a:lnTo>
                  <a:lnTo>
                    <a:pt x="547598" y="13423"/>
                  </a:lnTo>
                  <a:lnTo>
                    <a:pt x="537095" y="6959"/>
                  </a:lnTo>
                  <a:lnTo>
                    <a:pt x="528116" y="0"/>
                  </a:lnTo>
                  <a:lnTo>
                    <a:pt x="536422" y="23672"/>
                  </a:lnTo>
                  <a:lnTo>
                    <a:pt x="528129" y="47421"/>
                  </a:lnTo>
                  <a:lnTo>
                    <a:pt x="537095" y="40449"/>
                  </a:lnTo>
                  <a:lnTo>
                    <a:pt x="547585" y="33959"/>
                  </a:lnTo>
                  <a:lnTo>
                    <a:pt x="558673" y="28270"/>
                  </a:lnTo>
                  <a:lnTo>
                    <a:pt x="569429" y="2367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493">
            <a:extLst>
              <a:ext uri="{FF2B5EF4-FFF2-40B4-BE49-F238E27FC236}">
                <a16:creationId xmlns:a16="http://schemas.microsoft.com/office/drawing/2014/main" id="{02608822-CED8-4BC0-BB1B-3EF397424111}"/>
              </a:ext>
            </a:extLst>
          </p:cNvPr>
          <p:cNvSpPr txBox="1"/>
          <p:nvPr/>
        </p:nvSpPr>
        <p:spPr>
          <a:xfrm>
            <a:off x="7213049" y="3754105"/>
            <a:ext cx="31877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cy-GB" sz="700">
                <a:solidFill>
                  <a:srgbClr val="231F20"/>
                </a:solidFill>
                <a:latin typeface="Gill Sans MT"/>
                <a:cs typeface="Gill Sans MT"/>
              </a:rPr>
              <a:t>450mm</a:t>
            </a:r>
          </a:p>
        </p:txBody>
      </p:sp>
    </p:spTree>
    <p:extLst>
      <p:ext uri="{BB962C8B-B14F-4D97-AF65-F5344CB8AC3E}">
        <p14:creationId xmlns:p14="http://schemas.microsoft.com/office/powerpoint/2010/main" val="162429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9B0EB4A-03BC-FF44-BC4C-50AD2E923CE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57200" y="1390588"/>
            <a:ext cx="3034680" cy="46229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EED634-BFF9-374A-A670-51D0B03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Cylchrediad disgyrchiant ac wedi’i bwmpio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672AF-929A-7B48-98FF-348FC0386F86}"/>
              </a:ext>
            </a:extLst>
          </p:cNvPr>
          <p:cNvSpPr txBox="1"/>
          <p:nvPr/>
        </p:nvSpPr>
        <p:spPr>
          <a:xfrm>
            <a:off x="3779912" y="1612307"/>
            <a:ext cx="5040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Efallai y bydd rhai systemau dŵr poeth a gwresogi hŷn yn dibynnu ar </a:t>
            </a:r>
            <a:r>
              <a:rPr lang="cy-GB" b="1" dirty="0"/>
              <a:t>ddarfudiad</a:t>
            </a:r>
            <a:r>
              <a:rPr lang="cy-GB" dirty="0"/>
              <a:t> i ganiatáu i ddŵr lifo rhwng y boeler a’r silindr.</a:t>
            </a:r>
            <a:endParaRPr lang="en-US" dirty="0"/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hyn yn cael ei alw’n gylchrediad </a:t>
            </a:r>
            <a:r>
              <a:rPr lang="cy-GB" b="1" dirty="0"/>
              <a:t>disgyrchiant</a:t>
            </a:r>
            <a:r>
              <a:rPr lang="cy-GB" dirty="0"/>
              <a:t> ac nid yw’n cael ei osod bellach.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aneffeithlon ac yn araf.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Rheoliadau Adeiladu bellach yn datgan y dylid gosod pwmp ar y ‘cylchedau cynradd’ hyn er mwyn caniatáu i wres gael ei drosglwyddo’n fwy effeithlon.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00BC8-93EE-4FCB-863D-8A2991B456B9}"/>
              </a:ext>
            </a:extLst>
          </p:cNvPr>
          <p:cNvSpPr txBox="1"/>
          <p:nvPr/>
        </p:nvSpPr>
        <p:spPr>
          <a:xfrm>
            <a:off x="611560" y="3573016"/>
            <a:ext cx="151216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1200"/>
              <a:t>Dŵr yn cylchredeg</a:t>
            </a:r>
          </a:p>
          <a:p>
            <a:pPr algn="r"/>
            <a:r>
              <a:rPr lang="cy-GB" sz="1200"/>
              <a:t>heb bwmp – disgyrchiant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5263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1D329-C48D-7348-95F9-A26657B5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Cylchrediad disgyrchiant ac wedi’i bwmpio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E8C0D-EE9E-2F43-9AE6-72DCC68C94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28764" y="1672773"/>
            <a:ext cx="447484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cylchredwr yn cael ei osod ar gylched gynradd systemau anuniongyrchol modern.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pibellau cylched cynradd hyn yn rhan o’r system wresogi ac yn cario dŵr gwresogi ar oddeutu 82</a:t>
            </a:r>
            <a:r>
              <a:rPr lang="cy-GB" baseline="30000" dirty="0"/>
              <a:t>0</a:t>
            </a:r>
            <a:r>
              <a:rPr lang="cy-GB" dirty="0"/>
              <a:t>C i’w gyfnewid gyda’r dŵr oer i gynhyrchu dŵr poeth ar 60C–65</a:t>
            </a:r>
            <a:r>
              <a:rPr lang="cy-GB" baseline="30000" dirty="0"/>
              <a:t>0</a:t>
            </a:r>
            <a:r>
              <a:rPr lang="cy-GB" dirty="0"/>
              <a:t>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 llun hwn, gallwch weld mai falfiau modur sy’n rheoli’r gwres canolog a’r dŵr poeth.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24EA74B-5239-F842-AE61-BC02E7A63427}"/>
              </a:ext>
            </a:extLst>
          </p:cNvPr>
          <p:cNvSpPr/>
          <p:nvPr/>
        </p:nvSpPr>
        <p:spPr>
          <a:xfrm>
            <a:off x="1763688" y="2780928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F44BEE-698A-9043-B84B-ED128FD0FD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53" y="1457512"/>
            <a:ext cx="3528392" cy="43924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1ED387-B9FD-4DB1-AE7B-CD897752768D}"/>
              </a:ext>
            </a:extLst>
          </p:cNvPr>
          <p:cNvSpPr txBox="1"/>
          <p:nvPr/>
        </p:nvSpPr>
        <p:spPr>
          <a:xfrm>
            <a:off x="574054" y="3861048"/>
            <a:ext cx="11633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000" dirty="0"/>
              <a:t>Pibell lif a dychwelyd</a:t>
            </a:r>
          </a:p>
          <a:p>
            <a:r>
              <a:rPr lang="cy-GB" sz="1000" dirty="0"/>
              <a:t>Gwres canolog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0448B1-4AEA-4F1D-B130-7F607EADC131}"/>
              </a:ext>
            </a:extLst>
          </p:cNvPr>
          <p:cNvSpPr txBox="1"/>
          <p:nvPr/>
        </p:nvSpPr>
        <p:spPr>
          <a:xfrm>
            <a:off x="2823107" y="3530225"/>
            <a:ext cx="115212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000"/>
              <a:t>Cylchredeg dŵr</a:t>
            </a:r>
            <a:br>
              <a:rPr lang="cy-GB" sz="1000"/>
            </a:br>
            <a:r>
              <a:rPr lang="cy-GB" sz="1000"/>
              <a:t>gyda phwmp neu</a:t>
            </a:r>
            <a:br>
              <a:rPr lang="cy-GB" sz="1000"/>
            </a:br>
            <a:r>
              <a:rPr lang="cy-GB" sz="1000"/>
              <a:t>gylchredwr </a:t>
            </a:r>
          </a:p>
        </p:txBody>
      </p:sp>
    </p:spTree>
    <p:extLst>
      <p:ext uri="{BB962C8B-B14F-4D97-AF65-F5344CB8AC3E}">
        <p14:creationId xmlns:p14="http://schemas.microsoft.com/office/powerpoint/2010/main" val="178064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D5859-0F5A-DF42-8C5B-60659667C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dŵr poeth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95DC7-3E1B-404A-83FE-5FB606B708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4091" y="1856121"/>
            <a:ext cx="4618856" cy="3909927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Rheoliadau Adeiladu yn mynnu bod rheolaeth ddigonol ar y system dŵr poeth i atal y dŵr rhag cyrraedd 100</a:t>
            </a:r>
            <a:r>
              <a:rPr lang="cy-GB" baseline="30000"/>
              <a:t>0</a:t>
            </a:r>
            <a:r>
              <a:rPr lang="cy-GB"/>
              <a:t>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Cyflawnir hyn drwy ddefnyddio thermostat silindr ac (gyda silindr anuniongyrchol) falf dau borth.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Dylid storio’r dŵr yn y silindr ar 60–65</a:t>
            </a:r>
            <a:r>
              <a:rPr lang="cy-GB" baseline="30000"/>
              <a:t>0</a:t>
            </a:r>
            <a:r>
              <a:rPr lang="cy-GB"/>
              <a:t>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 descr="Llun agos o arwydd  Y disgrifiad wedi’i greu’n awtomatig">
            <a:extLst>
              <a:ext uri="{FF2B5EF4-FFF2-40B4-BE49-F238E27FC236}">
                <a16:creationId xmlns:a16="http://schemas.microsoft.com/office/drawing/2014/main" id="{B6675D73-86BA-D34A-A8DC-634984C97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642" y="3311546"/>
            <a:ext cx="3619385" cy="2525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4CDDA5-8C6F-5741-A857-68D1B8D728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973" y="1390588"/>
            <a:ext cx="1337940" cy="1728896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E6F63CF7-D38E-E24F-BD27-A1C6BC380D8E}"/>
              </a:ext>
            </a:extLst>
          </p:cNvPr>
          <p:cNvSpPr/>
          <p:nvPr/>
        </p:nvSpPr>
        <p:spPr>
          <a:xfrm>
            <a:off x="5909819" y="3043989"/>
            <a:ext cx="755676" cy="974558"/>
          </a:xfrm>
          <a:custGeom>
            <a:avLst/>
            <a:gdLst>
              <a:gd name="connsiteX0" fmla="*/ 755676 w 755676"/>
              <a:gd name="connsiteY0" fmla="*/ 0 h 974558"/>
              <a:gd name="connsiteX1" fmla="*/ 9718 w 755676"/>
              <a:gd name="connsiteY1" fmla="*/ 457200 h 974558"/>
              <a:gd name="connsiteX2" fmla="*/ 310507 w 755676"/>
              <a:gd name="connsiteY2" fmla="*/ 974558 h 974558"/>
              <a:gd name="connsiteX3" fmla="*/ 310507 w 755676"/>
              <a:gd name="connsiteY3" fmla="*/ 974558 h 974558"/>
              <a:gd name="connsiteX4" fmla="*/ 286444 w 755676"/>
              <a:gd name="connsiteY4" fmla="*/ 962527 h 974558"/>
              <a:gd name="connsiteX5" fmla="*/ 298476 w 755676"/>
              <a:gd name="connsiteY5" fmla="*/ 974558 h 974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5676" h="974558">
                <a:moveTo>
                  <a:pt x="755676" y="0"/>
                </a:moveTo>
                <a:cubicBezTo>
                  <a:pt x="419794" y="147387"/>
                  <a:pt x="83913" y="294774"/>
                  <a:pt x="9718" y="457200"/>
                </a:cubicBezTo>
                <a:cubicBezTo>
                  <a:pt x="-64477" y="619626"/>
                  <a:pt x="310507" y="974558"/>
                  <a:pt x="310507" y="974558"/>
                </a:cubicBezTo>
                <a:lnTo>
                  <a:pt x="310507" y="974558"/>
                </a:lnTo>
                <a:cubicBezTo>
                  <a:pt x="306497" y="972553"/>
                  <a:pt x="288449" y="962527"/>
                  <a:pt x="286444" y="962527"/>
                </a:cubicBezTo>
                <a:cubicBezTo>
                  <a:pt x="284439" y="962527"/>
                  <a:pt x="291457" y="968542"/>
                  <a:pt x="298476" y="974558"/>
                </a:cubicBezTo>
              </a:path>
            </a:pathLst>
          </a:cu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58F857-B795-4B7E-97D9-7D0BB5435612}"/>
              </a:ext>
            </a:extLst>
          </p:cNvPr>
          <p:cNvSpPr txBox="1"/>
          <p:nvPr/>
        </p:nvSpPr>
        <p:spPr>
          <a:xfrm>
            <a:off x="6361456" y="3767526"/>
            <a:ext cx="1024457" cy="27699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cy-GB" sz="1200" b="1" dirty="0"/>
              <a:t>AR AGOR</a:t>
            </a:r>
          </a:p>
        </p:txBody>
      </p:sp>
    </p:spTree>
    <p:extLst>
      <p:ext uri="{BB962C8B-B14F-4D97-AF65-F5344CB8AC3E}">
        <p14:creationId xmlns:p14="http://schemas.microsoft.com/office/powerpoint/2010/main" val="156065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15AE1-7C09-984D-A975-A6A15398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Crynodeb o’r system dŵr poeth cyflenwad dwbl anuniongyrchol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167C8-0411-674F-BD88-9E8A98E5F5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b="1" dirty="0"/>
              <a:t>Maint yr eiddo</a:t>
            </a:r>
            <a:r>
              <a:rPr lang="cy-GB" sz="1800" dirty="0"/>
              <a:t> – yn addas ar gyfer pob eiddo domestig pan gaiff ei ddefnyddio gyda systemau gwres canolog.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b="1" dirty="0"/>
              <a:t>Cyfaint storio</a:t>
            </a:r>
            <a:r>
              <a:rPr lang="cy-GB" sz="1800" dirty="0"/>
              <a:t> – yn amrywio yn ôl deiliadaeth. Yn gyffredinol, 210 litr i bedwar person.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b="1" dirty="0"/>
              <a:t>Math o danwydd</a:t>
            </a:r>
            <a:r>
              <a:rPr lang="cy-GB" sz="1800" dirty="0"/>
              <a:t> – gellir ei ddefnyddio gyda ffynonellau nwy, olew, tanwydd solet, trydan a thanwydd ynni adnewyddadwy. Addas ar gyfer systemau gwresogi wedi’u pwmpio’n llawn. Yn cydymffurfio’n â Dogfen L y Rheoliadau Adeiladu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b="1" dirty="0"/>
              <a:t>Cost gosod</a:t>
            </a:r>
            <a:r>
              <a:rPr lang="cy-GB" sz="1800" dirty="0"/>
              <a:t> – yn ddrutach na systemau uniongyrchol oherwydd y pibellau ychwanegol ar gyfer y seston gyflenwi ac ehangu.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b="1" dirty="0"/>
              <a:t>Effeithlonrwydd tanwydd</a:t>
            </a:r>
            <a:r>
              <a:rPr lang="cy-GB" sz="1800" dirty="0"/>
              <a:t> – rhaid i offer nwy ac olew fod yn rhai cyddwysiad ynni-effeithlon. Gellir ei ddefnyddio hefyd gyda thrydan </a:t>
            </a:r>
            <a:r>
              <a:rPr lang="cy-GB" sz="1800" dirty="0" err="1"/>
              <a:t>Economy</a:t>
            </a:r>
            <a:r>
              <a:rPr lang="cy-GB" sz="1800" dirty="0"/>
              <a:t> 7.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145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16188</TotalTime>
  <Words>901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12: Dŵr poeth rhan 2</vt:lpstr>
      <vt:lpstr>Y Sesiwn hon:</vt:lpstr>
      <vt:lpstr>System ddŵr poeth canolog anuniongyrchol gydag awyrdwll agored</vt:lpstr>
      <vt:lpstr>Silindr storio dŵr poeth cyflenwad dwbl anuniongyrchol</vt:lpstr>
      <vt:lpstr>System ddŵr poeth cyflenwad dwbl anuniongyrchol</vt:lpstr>
      <vt:lpstr>Cylchrediad disgyrchiant ac wedi’i bwmpio</vt:lpstr>
      <vt:lpstr>Cylchrediad disgyrchiant ac wedi’i bwmpio</vt:lpstr>
      <vt:lpstr>Rheoli dŵr poeth</vt:lpstr>
      <vt:lpstr>Crynodeb o’r system dŵr poeth cyflenwad dwbl anuniongyrchol</vt:lpstr>
      <vt:lpstr>Crynodeb o’r system dŵr poeth cyflenwad dwbl anuniongyrchol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264</cp:revision>
  <dcterms:created xsi:type="dcterms:W3CDTF">2013-05-28T00:38:54Z</dcterms:created>
  <dcterms:modified xsi:type="dcterms:W3CDTF">2023-11-02T13:46:30Z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