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28" r:id="rId6"/>
    <p:sldId id="332" r:id="rId7"/>
    <p:sldId id="329" r:id="rId8"/>
    <p:sldId id="330" r:id="rId9"/>
    <p:sldId id="331" r:id="rId10"/>
    <p:sldId id="386" r:id="rId11"/>
    <p:sldId id="387" r:id="rId12"/>
    <p:sldId id="390" r:id="rId13"/>
    <p:sldId id="382" r:id="rId14"/>
    <p:sldId id="383" r:id="rId15"/>
    <p:sldId id="384" r:id="rId16"/>
    <p:sldId id="385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3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0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0883BE-64C4-457C-9BFA-54E329CF18DF}" v="74" dt="2023-11-01T11:21:36.1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0"/>
    <p:restoredTop sz="86395"/>
  </p:normalViewPr>
  <p:slideViewPr>
    <p:cSldViewPr showGuides="1">
      <p:cViewPr varScale="1">
        <p:scale>
          <a:sx n="64" d="100"/>
          <a:sy n="64" d="100"/>
        </p:scale>
        <p:origin x="10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3134" y="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6B0883BE-64C4-457C-9BFA-54E329CF18DF}"/>
    <pc:docChg chg="custSel delSld modSld">
      <pc:chgData name="Claire Brooks" userId="045b5ce1-bb15-4c22-aa7e-c7b600949989" providerId="ADAL" clId="{6B0883BE-64C4-457C-9BFA-54E329CF18DF}" dt="2023-10-31T14:01:38.437" v="95" actId="1076"/>
      <pc:docMkLst>
        <pc:docMk/>
      </pc:docMkLst>
      <pc:sldChg chg="modSp mod">
        <pc:chgData name="Claire Brooks" userId="045b5ce1-bb15-4c22-aa7e-c7b600949989" providerId="ADAL" clId="{6B0883BE-64C4-457C-9BFA-54E329CF18DF}" dt="2023-10-31T13:57:40.607" v="1" actId="1076"/>
        <pc:sldMkLst>
          <pc:docMk/>
          <pc:sldMk cId="1122073145" sldId="331"/>
        </pc:sldMkLst>
        <pc:spChg chg="mod">
          <ac:chgData name="Claire Brooks" userId="045b5ce1-bb15-4c22-aa7e-c7b600949989" providerId="ADAL" clId="{6B0883BE-64C4-457C-9BFA-54E329CF18DF}" dt="2023-10-31T13:57:40.607" v="1" actId="1076"/>
          <ac:spMkLst>
            <pc:docMk/>
            <pc:sldMk cId="1122073145" sldId="331"/>
            <ac:spMk id="4" creationId="{B60133FB-D0FE-3540-B8B5-2E0A2C951F8E}"/>
          </ac:spMkLst>
        </pc:spChg>
      </pc:sldChg>
      <pc:sldChg chg="del modAnim">
        <pc:chgData name="Claire Brooks" userId="045b5ce1-bb15-4c22-aa7e-c7b600949989" providerId="ADAL" clId="{6B0883BE-64C4-457C-9BFA-54E329CF18DF}" dt="2023-10-31T13:59:30.618" v="38" actId="47"/>
        <pc:sldMkLst>
          <pc:docMk/>
          <pc:sldMk cId="3475771024" sldId="334"/>
        </pc:sldMkLst>
      </pc:sldChg>
      <pc:sldChg chg="modSp">
        <pc:chgData name="Claire Brooks" userId="045b5ce1-bb15-4c22-aa7e-c7b600949989" providerId="ADAL" clId="{6B0883BE-64C4-457C-9BFA-54E329CF18DF}" dt="2023-10-31T14:00:22.193" v="56" actId="1076"/>
        <pc:sldMkLst>
          <pc:docMk/>
          <pc:sldMk cId="1132494211" sldId="382"/>
        </pc:sldMkLst>
        <pc:picChg chg="mod">
          <ac:chgData name="Claire Brooks" userId="045b5ce1-bb15-4c22-aa7e-c7b600949989" providerId="ADAL" clId="{6B0883BE-64C4-457C-9BFA-54E329CF18DF}" dt="2023-10-31T14:00:22.193" v="56" actId="1076"/>
          <ac:picMkLst>
            <pc:docMk/>
            <pc:sldMk cId="1132494211" sldId="382"/>
            <ac:picMk id="63494" creationId="{39159487-D5C3-9E42-BF6F-AB6255D499D9}"/>
          </ac:picMkLst>
        </pc:picChg>
        <pc:picChg chg="mod">
          <ac:chgData name="Claire Brooks" userId="045b5ce1-bb15-4c22-aa7e-c7b600949989" providerId="ADAL" clId="{6B0883BE-64C4-457C-9BFA-54E329CF18DF}" dt="2023-10-31T13:59:57.354" v="44" actId="1076"/>
          <ac:picMkLst>
            <pc:docMk/>
            <pc:sldMk cId="1132494211" sldId="382"/>
            <ac:picMk id="63495" creationId="{66149B1C-F28B-3E42-BB04-3DE73E950FD6}"/>
          </ac:picMkLst>
        </pc:picChg>
        <pc:picChg chg="mod">
          <ac:chgData name="Claire Brooks" userId="045b5ce1-bb15-4c22-aa7e-c7b600949989" providerId="ADAL" clId="{6B0883BE-64C4-457C-9BFA-54E329CF18DF}" dt="2023-10-31T13:59:51.132" v="40" actId="14100"/>
          <ac:picMkLst>
            <pc:docMk/>
            <pc:sldMk cId="1132494211" sldId="382"/>
            <ac:picMk id="63496" creationId="{BDCE649D-676E-F54A-BB22-255CFEE3947A}"/>
          </ac:picMkLst>
        </pc:picChg>
        <pc:picChg chg="mod">
          <ac:chgData name="Claire Brooks" userId="045b5ce1-bb15-4c22-aa7e-c7b600949989" providerId="ADAL" clId="{6B0883BE-64C4-457C-9BFA-54E329CF18DF}" dt="2023-10-31T14:00:02.514" v="47" actId="1076"/>
          <ac:picMkLst>
            <pc:docMk/>
            <pc:sldMk cId="1132494211" sldId="382"/>
            <ac:picMk id="63497" creationId="{D4BE2CA6-7DAC-E44C-A58B-9F2F4506BA53}"/>
          </ac:picMkLst>
        </pc:picChg>
        <pc:picChg chg="mod">
          <ac:chgData name="Claire Brooks" userId="045b5ce1-bb15-4c22-aa7e-c7b600949989" providerId="ADAL" clId="{6B0883BE-64C4-457C-9BFA-54E329CF18DF}" dt="2023-10-31T13:59:53.902" v="42" actId="1076"/>
          <ac:picMkLst>
            <pc:docMk/>
            <pc:sldMk cId="1132494211" sldId="382"/>
            <ac:picMk id="63498" creationId="{9AF98C0C-6DE0-A74F-B6D0-E9440CBA0DE4}"/>
          </ac:picMkLst>
        </pc:picChg>
        <pc:picChg chg="mod">
          <ac:chgData name="Claire Brooks" userId="045b5ce1-bb15-4c22-aa7e-c7b600949989" providerId="ADAL" clId="{6B0883BE-64C4-457C-9BFA-54E329CF18DF}" dt="2023-10-31T14:00:12.879" v="52" actId="14100"/>
          <ac:picMkLst>
            <pc:docMk/>
            <pc:sldMk cId="1132494211" sldId="382"/>
            <ac:picMk id="63500" creationId="{586F189D-5681-DD4D-B188-C744CD075D3F}"/>
          </ac:picMkLst>
        </pc:picChg>
      </pc:sldChg>
      <pc:sldChg chg="modSp">
        <pc:chgData name="Claire Brooks" userId="045b5ce1-bb15-4c22-aa7e-c7b600949989" providerId="ADAL" clId="{6B0883BE-64C4-457C-9BFA-54E329CF18DF}" dt="2023-10-31T14:01:00.583" v="75" actId="1076"/>
        <pc:sldMkLst>
          <pc:docMk/>
          <pc:sldMk cId="4066842136" sldId="383"/>
        </pc:sldMkLst>
        <pc:picChg chg="mod">
          <ac:chgData name="Claire Brooks" userId="045b5ce1-bb15-4c22-aa7e-c7b600949989" providerId="ADAL" clId="{6B0883BE-64C4-457C-9BFA-54E329CF18DF}" dt="2023-10-31T14:00:54.735" v="71" actId="14100"/>
          <ac:picMkLst>
            <pc:docMk/>
            <pc:sldMk cId="4066842136" sldId="383"/>
            <ac:picMk id="64517" creationId="{7F11CECF-C941-7642-9EEC-89135E22D3D7}"/>
          </ac:picMkLst>
        </pc:picChg>
        <pc:picChg chg="mod">
          <ac:chgData name="Claire Brooks" userId="045b5ce1-bb15-4c22-aa7e-c7b600949989" providerId="ADAL" clId="{6B0883BE-64C4-457C-9BFA-54E329CF18DF}" dt="2023-10-31T14:00:43.032" v="67" actId="1076"/>
          <ac:picMkLst>
            <pc:docMk/>
            <pc:sldMk cId="4066842136" sldId="383"/>
            <ac:picMk id="64518" creationId="{D57B3DB6-2F00-4B44-9A59-22089B03EE4E}"/>
          </ac:picMkLst>
        </pc:picChg>
        <pc:picChg chg="mod">
          <ac:chgData name="Claire Brooks" userId="045b5ce1-bb15-4c22-aa7e-c7b600949989" providerId="ADAL" clId="{6B0883BE-64C4-457C-9BFA-54E329CF18DF}" dt="2023-10-31T14:00:49.741" v="70" actId="14100"/>
          <ac:picMkLst>
            <pc:docMk/>
            <pc:sldMk cId="4066842136" sldId="383"/>
            <ac:picMk id="64519" creationId="{A464417F-98B4-2B43-A950-3C1F07699DC9}"/>
          </ac:picMkLst>
        </pc:picChg>
        <pc:picChg chg="mod">
          <ac:chgData name="Claire Brooks" userId="045b5ce1-bb15-4c22-aa7e-c7b600949989" providerId="ADAL" clId="{6B0883BE-64C4-457C-9BFA-54E329CF18DF}" dt="2023-10-31T14:00:38.454" v="63" actId="1076"/>
          <ac:picMkLst>
            <pc:docMk/>
            <pc:sldMk cId="4066842136" sldId="383"/>
            <ac:picMk id="64520" creationId="{956C7F9E-B4B1-4D46-91E0-E3C2832F9BDE}"/>
          </ac:picMkLst>
        </pc:picChg>
        <pc:picChg chg="mod">
          <ac:chgData name="Claire Brooks" userId="045b5ce1-bb15-4c22-aa7e-c7b600949989" providerId="ADAL" clId="{6B0883BE-64C4-457C-9BFA-54E329CF18DF}" dt="2023-10-31T14:00:58.704" v="73" actId="1076"/>
          <ac:picMkLst>
            <pc:docMk/>
            <pc:sldMk cId="4066842136" sldId="383"/>
            <ac:picMk id="64521" creationId="{7B00C951-EDCB-D141-9FF5-0D03BCD2E2C2}"/>
          </ac:picMkLst>
        </pc:picChg>
        <pc:picChg chg="mod">
          <ac:chgData name="Claire Brooks" userId="045b5ce1-bb15-4c22-aa7e-c7b600949989" providerId="ADAL" clId="{6B0883BE-64C4-457C-9BFA-54E329CF18DF}" dt="2023-10-31T14:00:30.088" v="58" actId="14100"/>
          <ac:picMkLst>
            <pc:docMk/>
            <pc:sldMk cId="4066842136" sldId="383"/>
            <ac:picMk id="64522" creationId="{988CE2D1-E920-1949-82DE-E24BF2A44038}"/>
          </ac:picMkLst>
        </pc:picChg>
        <pc:picChg chg="mod">
          <ac:chgData name="Claire Brooks" userId="045b5ce1-bb15-4c22-aa7e-c7b600949989" providerId="ADAL" clId="{6B0883BE-64C4-457C-9BFA-54E329CF18DF}" dt="2023-10-31T14:01:00.583" v="75" actId="1076"/>
          <ac:picMkLst>
            <pc:docMk/>
            <pc:sldMk cId="4066842136" sldId="383"/>
            <ac:picMk id="64523" creationId="{12CBB51C-7EF8-4941-8796-00BE180D42B1}"/>
          </ac:picMkLst>
        </pc:picChg>
        <pc:picChg chg="mod">
          <ac:chgData name="Claire Brooks" userId="045b5ce1-bb15-4c22-aa7e-c7b600949989" providerId="ADAL" clId="{6B0883BE-64C4-457C-9BFA-54E329CF18DF}" dt="2023-10-31T14:00:33.009" v="59" actId="14100"/>
          <ac:picMkLst>
            <pc:docMk/>
            <pc:sldMk cId="4066842136" sldId="383"/>
            <ac:picMk id="64524" creationId="{C0C9C113-45C4-174E-B8D8-7BB32229EE60}"/>
          </ac:picMkLst>
        </pc:picChg>
        <pc:picChg chg="mod">
          <ac:chgData name="Claire Brooks" userId="045b5ce1-bb15-4c22-aa7e-c7b600949989" providerId="ADAL" clId="{6B0883BE-64C4-457C-9BFA-54E329CF18DF}" dt="2023-10-31T14:00:46.855" v="69" actId="14100"/>
          <ac:picMkLst>
            <pc:docMk/>
            <pc:sldMk cId="4066842136" sldId="383"/>
            <ac:picMk id="73732" creationId="{E9687A0B-1406-394F-BE11-47134D434830}"/>
          </ac:picMkLst>
        </pc:picChg>
        <pc:picChg chg="mod">
          <ac:chgData name="Claire Brooks" userId="045b5ce1-bb15-4c22-aa7e-c7b600949989" providerId="ADAL" clId="{6B0883BE-64C4-457C-9BFA-54E329CF18DF}" dt="2023-10-31T14:00:34.194" v="60" actId="1076"/>
          <ac:picMkLst>
            <pc:docMk/>
            <pc:sldMk cId="4066842136" sldId="383"/>
            <ac:picMk id="73742" creationId="{A1100B87-3B0F-EF48-9C66-06D4F4FF677B}"/>
          </ac:picMkLst>
        </pc:picChg>
      </pc:sldChg>
      <pc:sldChg chg="modSp">
        <pc:chgData name="Claire Brooks" userId="045b5ce1-bb15-4c22-aa7e-c7b600949989" providerId="ADAL" clId="{6B0883BE-64C4-457C-9BFA-54E329CF18DF}" dt="2023-10-31T14:01:31.144" v="93" actId="1076"/>
        <pc:sldMkLst>
          <pc:docMk/>
          <pc:sldMk cId="1521408389" sldId="384"/>
        </pc:sldMkLst>
        <pc:picChg chg="mod">
          <ac:chgData name="Claire Brooks" userId="045b5ce1-bb15-4c22-aa7e-c7b600949989" providerId="ADAL" clId="{6B0883BE-64C4-457C-9BFA-54E329CF18DF}" dt="2023-10-31T14:01:20.613" v="86" actId="1076"/>
          <ac:picMkLst>
            <pc:docMk/>
            <pc:sldMk cId="1521408389" sldId="384"/>
            <ac:picMk id="65542" creationId="{4B9D14C5-1FE6-7846-AA0D-1264CA3AE43D}"/>
          </ac:picMkLst>
        </pc:picChg>
        <pc:picChg chg="mod">
          <ac:chgData name="Claire Brooks" userId="045b5ce1-bb15-4c22-aa7e-c7b600949989" providerId="ADAL" clId="{6B0883BE-64C4-457C-9BFA-54E329CF18DF}" dt="2023-10-31T14:01:31.144" v="93" actId="1076"/>
          <ac:picMkLst>
            <pc:docMk/>
            <pc:sldMk cId="1521408389" sldId="384"/>
            <ac:picMk id="65543" creationId="{577FC168-C42F-6A44-8ED4-E4477DB02EB5}"/>
          </ac:picMkLst>
        </pc:picChg>
        <pc:picChg chg="mod">
          <ac:chgData name="Claire Brooks" userId="045b5ce1-bb15-4c22-aa7e-c7b600949989" providerId="ADAL" clId="{6B0883BE-64C4-457C-9BFA-54E329CF18DF}" dt="2023-10-31T14:01:15.437" v="83" actId="1076"/>
          <ac:picMkLst>
            <pc:docMk/>
            <pc:sldMk cId="1521408389" sldId="384"/>
            <ac:picMk id="65544" creationId="{9787E5DF-8F17-8F47-A26C-236EA42A2AC8}"/>
          </ac:picMkLst>
        </pc:picChg>
        <pc:picChg chg="mod">
          <ac:chgData name="Claire Brooks" userId="045b5ce1-bb15-4c22-aa7e-c7b600949989" providerId="ADAL" clId="{6B0883BE-64C4-457C-9BFA-54E329CF18DF}" dt="2023-10-31T14:01:11.499" v="80" actId="1076"/>
          <ac:picMkLst>
            <pc:docMk/>
            <pc:sldMk cId="1521408389" sldId="384"/>
            <ac:picMk id="65545" creationId="{4EE4C056-9AF8-BC4C-86EF-034481DA575C}"/>
          </ac:picMkLst>
        </pc:picChg>
        <pc:picChg chg="mod">
          <ac:chgData name="Claire Brooks" userId="045b5ce1-bb15-4c22-aa7e-c7b600949989" providerId="ADAL" clId="{6B0883BE-64C4-457C-9BFA-54E329CF18DF}" dt="2023-10-31T14:01:26.467" v="91" actId="1076"/>
          <ac:picMkLst>
            <pc:docMk/>
            <pc:sldMk cId="1521408389" sldId="384"/>
            <ac:picMk id="65546" creationId="{D0B08766-9059-6549-A782-4F8CB13512CB}"/>
          </ac:picMkLst>
        </pc:picChg>
        <pc:picChg chg="mod">
          <ac:chgData name="Claire Brooks" userId="045b5ce1-bb15-4c22-aa7e-c7b600949989" providerId="ADAL" clId="{6B0883BE-64C4-457C-9BFA-54E329CF18DF}" dt="2023-10-31T14:01:12.532" v="81" actId="1076"/>
          <ac:picMkLst>
            <pc:docMk/>
            <pc:sldMk cId="1521408389" sldId="384"/>
            <ac:picMk id="65547" creationId="{8D2134E6-EB81-4F49-B789-D5AB8B7E4089}"/>
          </ac:picMkLst>
        </pc:picChg>
        <pc:picChg chg="mod">
          <ac:chgData name="Claire Brooks" userId="045b5ce1-bb15-4c22-aa7e-c7b600949989" providerId="ADAL" clId="{6B0883BE-64C4-457C-9BFA-54E329CF18DF}" dt="2023-10-31T14:01:24.085" v="88" actId="1076"/>
          <ac:picMkLst>
            <pc:docMk/>
            <pc:sldMk cId="1521408389" sldId="384"/>
            <ac:picMk id="65548" creationId="{60768DE6-7CB5-7747-A0B1-BC5881DC1F7B}"/>
          </ac:picMkLst>
        </pc:picChg>
      </pc:sldChg>
      <pc:sldChg chg="modSp">
        <pc:chgData name="Claire Brooks" userId="045b5ce1-bb15-4c22-aa7e-c7b600949989" providerId="ADAL" clId="{6B0883BE-64C4-457C-9BFA-54E329CF18DF}" dt="2023-10-31T14:01:38.437" v="95" actId="1076"/>
        <pc:sldMkLst>
          <pc:docMk/>
          <pc:sldMk cId="2348646357" sldId="385"/>
        </pc:sldMkLst>
        <pc:picChg chg="mod">
          <ac:chgData name="Claire Brooks" userId="045b5ce1-bb15-4c22-aa7e-c7b600949989" providerId="ADAL" clId="{6B0883BE-64C4-457C-9BFA-54E329CF18DF}" dt="2023-10-31T14:01:38.437" v="95" actId="1076"/>
          <ac:picMkLst>
            <pc:docMk/>
            <pc:sldMk cId="2348646357" sldId="385"/>
            <ac:picMk id="84998" creationId="{907246ED-5042-3C48-85F2-3D72E47F14CD}"/>
          </ac:picMkLst>
        </pc:picChg>
        <pc:picChg chg="mod">
          <ac:chgData name="Claire Brooks" userId="045b5ce1-bb15-4c22-aa7e-c7b600949989" providerId="ADAL" clId="{6B0883BE-64C4-457C-9BFA-54E329CF18DF}" dt="2023-10-31T14:01:36.317" v="94" actId="14100"/>
          <ac:picMkLst>
            <pc:docMk/>
            <pc:sldMk cId="2348646357" sldId="385"/>
            <ac:picMk id="85002" creationId="{E7D0F413-BB71-8948-8ABE-9350E5639BE4}"/>
          </ac:picMkLst>
        </pc:picChg>
      </pc:sldChg>
      <pc:sldChg chg="delSp modSp mod delAnim modAnim">
        <pc:chgData name="Claire Brooks" userId="045b5ce1-bb15-4c22-aa7e-c7b600949989" providerId="ADAL" clId="{6B0883BE-64C4-457C-9BFA-54E329CF18DF}" dt="2023-10-31T13:59:16.235" v="35"/>
        <pc:sldMkLst>
          <pc:docMk/>
          <pc:sldMk cId="3019359415" sldId="386"/>
        </pc:sldMkLst>
        <pc:spChg chg="mod">
          <ac:chgData name="Claire Brooks" userId="045b5ce1-bb15-4c22-aa7e-c7b600949989" providerId="ADAL" clId="{6B0883BE-64C4-457C-9BFA-54E329CF18DF}" dt="2023-10-31T13:57:51.387" v="4" actId="1076"/>
          <ac:spMkLst>
            <pc:docMk/>
            <pc:sldMk cId="3019359415" sldId="386"/>
            <ac:spMk id="5" creationId="{E1D6B8D3-5DC9-E64F-85C6-ACADCA02CF7A}"/>
          </ac:spMkLst>
        </pc:spChg>
        <pc:spChg chg="del">
          <ac:chgData name="Claire Brooks" userId="045b5ce1-bb15-4c22-aa7e-c7b600949989" providerId="ADAL" clId="{6B0883BE-64C4-457C-9BFA-54E329CF18DF}" dt="2023-10-31T13:57:55.545" v="5" actId="478"/>
          <ac:spMkLst>
            <pc:docMk/>
            <pc:sldMk cId="3019359415" sldId="386"/>
            <ac:spMk id="6" creationId="{D635E1FF-1577-4D48-8573-E5CCF1E4E330}"/>
          </ac:spMkLst>
        </pc:spChg>
      </pc:sldChg>
      <pc:sldChg chg="delSp modSp mod delAnim modAnim">
        <pc:chgData name="Claire Brooks" userId="045b5ce1-bb15-4c22-aa7e-c7b600949989" providerId="ADAL" clId="{6B0883BE-64C4-457C-9BFA-54E329CF18DF}" dt="2023-10-31T13:59:25.841" v="36"/>
        <pc:sldMkLst>
          <pc:docMk/>
          <pc:sldMk cId="1454702726" sldId="387"/>
        </pc:sldMkLst>
        <pc:spChg chg="mod">
          <ac:chgData name="Claire Brooks" userId="045b5ce1-bb15-4c22-aa7e-c7b600949989" providerId="ADAL" clId="{6B0883BE-64C4-457C-9BFA-54E329CF18DF}" dt="2023-10-31T13:58:32.089" v="18" actId="14100"/>
          <ac:spMkLst>
            <pc:docMk/>
            <pc:sldMk cId="1454702726" sldId="387"/>
            <ac:spMk id="5" creationId="{24487805-5147-5F4F-A062-A33535C90422}"/>
          </ac:spMkLst>
        </pc:spChg>
        <pc:spChg chg="del mod">
          <ac:chgData name="Claire Brooks" userId="045b5ce1-bb15-4c22-aa7e-c7b600949989" providerId="ADAL" clId="{6B0883BE-64C4-457C-9BFA-54E329CF18DF}" dt="2023-10-31T13:58:14.080" v="12" actId="478"/>
          <ac:spMkLst>
            <pc:docMk/>
            <pc:sldMk cId="1454702726" sldId="387"/>
            <ac:spMk id="6" creationId="{0291436A-8023-3242-9168-6BE66CD1E318}"/>
          </ac:spMkLst>
        </pc:spChg>
        <pc:spChg chg="del mod">
          <ac:chgData name="Claire Brooks" userId="045b5ce1-bb15-4c22-aa7e-c7b600949989" providerId="ADAL" clId="{6B0883BE-64C4-457C-9BFA-54E329CF18DF}" dt="2023-10-31T13:58:10.629" v="10" actId="478"/>
          <ac:spMkLst>
            <pc:docMk/>
            <pc:sldMk cId="1454702726" sldId="387"/>
            <ac:spMk id="7" creationId="{EB7B8A0B-EE52-7443-846E-881F2BB853D1}"/>
          </ac:spMkLst>
        </pc:spChg>
      </pc:sldChg>
      <pc:sldChg chg="modSp del mod modAnim">
        <pc:chgData name="Claire Brooks" userId="045b5ce1-bb15-4c22-aa7e-c7b600949989" providerId="ADAL" clId="{6B0883BE-64C4-457C-9BFA-54E329CF18DF}" dt="2023-10-31T13:59:29.096" v="37" actId="47"/>
        <pc:sldMkLst>
          <pc:docMk/>
          <pc:sldMk cId="4088059412" sldId="389"/>
        </pc:sldMkLst>
        <pc:spChg chg="mod">
          <ac:chgData name="Claire Brooks" userId="045b5ce1-bb15-4c22-aa7e-c7b600949989" providerId="ADAL" clId="{6B0883BE-64C4-457C-9BFA-54E329CF18DF}" dt="2023-10-31T13:58:39.119" v="19" actId="2085"/>
          <ac:spMkLst>
            <pc:docMk/>
            <pc:sldMk cId="4088059412" sldId="389"/>
            <ac:spMk id="5" creationId="{24487805-5147-5F4F-A062-A33535C90422}"/>
          </ac:spMkLst>
        </pc:spChg>
        <pc:spChg chg="mod">
          <ac:chgData name="Claire Brooks" userId="045b5ce1-bb15-4c22-aa7e-c7b600949989" providerId="ADAL" clId="{6B0883BE-64C4-457C-9BFA-54E329CF18DF}" dt="2023-10-31T13:58:49.789" v="21" actId="2085"/>
          <ac:spMkLst>
            <pc:docMk/>
            <pc:sldMk cId="4088059412" sldId="389"/>
            <ac:spMk id="10" creationId="{9A6460C1-8A6F-204F-B9DA-08EBD4E6B9D5}"/>
          </ac:spMkLst>
        </pc:spChg>
        <pc:spChg chg="mod">
          <ac:chgData name="Claire Brooks" userId="045b5ce1-bb15-4c22-aa7e-c7b600949989" providerId="ADAL" clId="{6B0883BE-64C4-457C-9BFA-54E329CF18DF}" dt="2023-10-31T13:58:58.306" v="23" actId="2085"/>
          <ac:spMkLst>
            <pc:docMk/>
            <pc:sldMk cId="4088059412" sldId="389"/>
            <ac:spMk id="13" creationId="{B899357A-F6BA-A54E-AED3-1634DECDF925}"/>
          </ac:spMkLst>
        </pc:spChg>
        <pc:spChg chg="mod">
          <ac:chgData name="Claire Brooks" userId="045b5ce1-bb15-4c22-aa7e-c7b600949989" providerId="ADAL" clId="{6B0883BE-64C4-457C-9BFA-54E329CF18DF}" dt="2023-10-31T13:58:53.625" v="22" actId="2085"/>
          <ac:spMkLst>
            <pc:docMk/>
            <pc:sldMk cId="4088059412" sldId="389"/>
            <ac:spMk id="14" creationId="{68914E50-FB59-B24F-ABFE-099B1A7883C5}"/>
          </ac:spMkLst>
        </pc:spChg>
      </pc:sldChg>
      <pc:sldChg chg="modSp mod">
        <pc:chgData name="Claire Brooks" userId="045b5ce1-bb15-4c22-aa7e-c7b600949989" providerId="ADAL" clId="{6B0883BE-64C4-457C-9BFA-54E329CF18DF}" dt="2023-10-31T13:59:36.908" v="39" actId="2085"/>
        <pc:sldMkLst>
          <pc:docMk/>
          <pc:sldMk cId="485565698" sldId="390"/>
        </pc:sldMkLst>
        <pc:spChg chg="mod">
          <ac:chgData name="Claire Brooks" userId="045b5ce1-bb15-4c22-aa7e-c7b600949989" providerId="ADAL" clId="{6B0883BE-64C4-457C-9BFA-54E329CF18DF}" dt="2023-10-31T13:59:36.908" v="39" actId="2085"/>
          <ac:spMkLst>
            <pc:docMk/>
            <pc:sldMk cId="485565698" sldId="390"/>
            <ac:spMk id="4" creationId="{5EFE1CAF-2344-8746-AFA9-FF5F32708EC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27FF1E7D-EECA-1440-BB53-94C2EE2442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01804FF6-BC0E-3142-8778-E318B2E903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602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id="{B5AD85C4-4B5B-C446-90E5-5B46E26F4D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Rectangle 3">
            <a:extLst>
              <a:ext uri="{FF2B5EF4-FFF2-40B4-BE49-F238E27FC236}">
                <a16:creationId xmlns:a16="http://schemas.microsoft.com/office/drawing/2014/main" id="{914A0553-BF8D-4C4C-9511-DA320927F1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0866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57E19667-7690-BD41-86C6-C3CD217556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DFD4DD95-0D4D-2443-96BD-2815D4EE3C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1679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95C68D68-6A44-E946-91DD-E900081652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>
            <a:extLst>
              <a:ext uri="{FF2B5EF4-FFF2-40B4-BE49-F238E27FC236}">
                <a16:creationId xmlns:a16="http://schemas.microsoft.com/office/drawing/2014/main" id="{388250BE-E401-6E44-BD57-9987E10785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0443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09D327C-12E8-7146-8C96-DBEFA7BAB9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F70BA3B-9B28-1B49-B35B-94A982091C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01E3AA1-DE91-AC4C-9D7D-4D57584611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5512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113: Plymio, gwresogi ac awyru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1: Gwaith mewn galwedigaethau peirianneg gwasanaethau adeiladu (BSE).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3" name="Picture 5" descr="Themasillable%20spanner">
            <a:extLst>
              <a:ext uri="{FF2B5EF4-FFF2-40B4-BE49-F238E27FC236}">
                <a16:creationId xmlns:a16="http://schemas.microsoft.com/office/drawing/2014/main" id="{4337A609-FF08-ED4E-BE30-5440F261D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838" y="1116013"/>
            <a:ext cx="2135712" cy="120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6" descr="Ball%20pein%20hammer">
            <a:extLst>
              <a:ext uri="{FF2B5EF4-FFF2-40B4-BE49-F238E27FC236}">
                <a16:creationId xmlns:a16="http://schemas.microsoft.com/office/drawing/2014/main" id="{39159487-D5C3-9E42-BF6F-AB6255D49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1902" y="1575212"/>
            <a:ext cx="1486002" cy="116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7" descr="Basin%20wrench%20shetack">
            <a:extLst>
              <a:ext uri="{FF2B5EF4-FFF2-40B4-BE49-F238E27FC236}">
                <a16:creationId xmlns:a16="http://schemas.microsoft.com/office/drawing/2014/main" id="{66149B1C-F28B-3E42-BB04-3DE73E950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654" y="2156088"/>
            <a:ext cx="1882457" cy="124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6" name="Picture 8" descr="Bolster%20chisel">
            <a:extLst>
              <a:ext uri="{FF2B5EF4-FFF2-40B4-BE49-F238E27FC236}">
                <a16:creationId xmlns:a16="http://schemas.microsoft.com/office/drawing/2014/main" id="{BDCE649D-676E-F54A-BB22-255CFEE39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416" y="2111199"/>
            <a:ext cx="1653233" cy="113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7" name="Picture 9" descr="Bradawl">
            <a:extLst>
              <a:ext uri="{FF2B5EF4-FFF2-40B4-BE49-F238E27FC236}">
                <a16:creationId xmlns:a16="http://schemas.microsoft.com/office/drawing/2014/main" id="{D4BE2CA6-7DAC-E44C-A58B-9F2F4506B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635" y="3638937"/>
            <a:ext cx="1601831" cy="118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8" name="Picture 10" descr="Claw%20hammer">
            <a:extLst>
              <a:ext uri="{FF2B5EF4-FFF2-40B4-BE49-F238E27FC236}">
                <a16:creationId xmlns:a16="http://schemas.microsoft.com/office/drawing/2014/main" id="{9AF98C0C-6DE0-A74F-B6D0-E9440CBA0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4292" y="3108592"/>
            <a:ext cx="1992011" cy="129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9" name="Picture 11" descr="Cold%20chisel">
            <a:extLst>
              <a:ext uri="{FF2B5EF4-FFF2-40B4-BE49-F238E27FC236}">
                <a16:creationId xmlns:a16="http://schemas.microsoft.com/office/drawing/2014/main" id="{B35E74ED-028B-D14E-884D-D5831D50D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255" y="4571018"/>
            <a:ext cx="2097832" cy="118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0" name="Picture 12" descr="File%20set">
            <a:extLst>
              <a:ext uri="{FF2B5EF4-FFF2-40B4-BE49-F238E27FC236}">
                <a16:creationId xmlns:a16="http://schemas.microsoft.com/office/drawing/2014/main" id="{586F189D-5681-DD4D-B188-C744CD075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9471" y="4408192"/>
            <a:ext cx="1823993" cy="1789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6" name="Picture 14" descr="http://www.homebase.co.uk/wcsstore/homebase/images/560474HBO111111M.jpg">
            <a:extLst>
              <a:ext uri="{FF2B5EF4-FFF2-40B4-BE49-F238E27FC236}">
                <a16:creationId xmlns:a16="http://schemas.microsoft.com/office/drawing/2014/main" id="{0D77FBFF-31B4-434D-B6A6-CD26341BD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63" y="1277938"/>
            <a:ext cx="2428875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4" name="Picture 2" descr="http://t3.gstatic.com/images?q=tbn:ANd9GcRKAphhHGqa5hypRL0_ZPmuQfd-04_R3NHGHgZ7yTSiv2i8R8X_uA">
            <a:extLst>
              <a:ext uri="{FF2B5EF4-FFF2-40B4-BE49-F238E27FC236}">
                <a16:creationId xmlns:a16="http://schemas.microsoft.com/office/drawing/2014/main" id="{E430F73E-6F9B-E540-9356-10EE32008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8666" y="2895453"/>
            <a:ext cx="2214563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4" descr="http://t2.gstatic.com/images?q=tbn:ANd9GcSXdgdnUyaxsIR3cNasKm7TP7-0Bw3vZIT8VrH7ah03uq-ANWOy">
            <a:extLst>
              <a:ext uri="{FF2B5EF4-FFF2-40B4-BE49-F238E27FC236}">
                <a16:creationId xmlns:a16="http://schemas.microsoft.com/office/drawing/2014/main" id="{F44C3A32-3CFA-F540-BB50-B3C037148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0981" y="4552953"/>
            <a:ext cx="21431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494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7" name="Picture 5" descr="Floor%20board%20saw">
            <a:extLst>
              <a:ext uri="{FF2B5EF4-FFF2-40B4-BE49-F238E27FC236}">
                <a16:creationId xmlns:a16="http://schemas.microsoft.com/office/drawing/2014/main" id="{7F11CECF-C941-7642-9EEC-89135E22D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050" y="1230513"/>
            <a:ext cx="1615694" cy="112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8" name="Picture 6" descr="Footprint%20pipe%20wrench">
            <a:extLst>
              <a:ext uri="{FF2B5EF4-FFF2-40B4-BE49-F238E27FC236}">
                <a16:creationId xmlns:a16="http://schemas.microsoft.com/office/drawing/2014/main" id="{D57B3DB6-2F00-4B44-9A59-22089B03E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9906" y="1107704"/>
            <a:ext cx="1833214" cy="162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9" name="Picture 7" descr="Hacksaw">
            <a:extLst>
              <a:ext uri="{FF2B5EF4-FFF2-40B4-BE49-F238E27FC236}">
                <a16:creationId xmlns:a16="http://schemas.microsoft.com/office/drawing/2014/main" id="{A464417F-98B4-2B43-A950-3C1F07699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07" y="2416582"/>
            <a:ext cx="200025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0" name="Picture 8" descr="Junior%20hacksaw">
            <a:extLst>
              <a:ext uri="{FF2B5EF4-FFF2-40B4-BE49-F238E27FC236}">
                <a16:creationId xmlns:a16="http://schemas.microsoft.com/office/drawing/2014/main" id="{956C7F9E-B4B1-4D46-91E0-E3C2832F9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3795" y="1776533"/>
            <a:ext cx="1733358" cy="162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1" name="Picture 9" descr="Immersion%20wrench">
            <a:extLst>
              <a:ext uri="{FF2B5EF4-FFF2-40B4-BE49-F238E27FC236}">
                <a16:creationId xmlns:a16="http://schemas.microsoft.com/office/drawing/2014/main" id="{7B00C951-EDCB-D141-9FF5-0D03BCD2E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3820" y="3284810"/>
            <a:ext cx="1336774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2" name="Picture 10" descr="Manometer">
            <a:extLst>
              <a:ext uri="{FF2B5EF4-FFF2-40B4-BE49-F238E27FC236}">
                <a16:creationId xmlns:a16="http://schemas.microsoft.com/office/drawing/2014/main" id="{988CE2D1-E920-1949-82DE-E24BF2A44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7" y="3084219"/>
            <a:ext cx="2053024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3" name="Picture 11" descr="Microbore%20bender">
            <a:extLst>
              <a:ext uri="{FF2B5EF4-FFF2-40B4-BE49-F238E27FC236}">
                <a16:creationId xmlns:a16="http://schemas.microsoft.com/office/drawing/2014/main" id="{12CBB51C-7EF8-4941-8796-00BE180D4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212" y="4690008"/>
            <a:ext cx="1846736" cy="103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4" name="Picture 12" descr="Pad%20saw">
            <a:extLst>
              <a:ext uri="{FF2B5EF4-FFF2-40B4-BE49-F238E27FC236}">
                <a16:creationId xmlns:a16="http://schemas.microsoft.com/office/drawing/2014/main" id="{C0C9C113-45C4-174E-B8D8-7BB32229E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4392" y="4566791"/>
            <a:ext cx="1733359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AutoShape 2" descr="data:image/jpeg;base64,/9j/4AAQSkZJRgABAQAAAQABAAD/2wCEAAkGBhMSDxISDxQUEhAUEBMVFhcVGRUXFRQZFhIXFRUWFhcXHCYgGBkjGRQUHy8hJjMqLCwsFx4xOjEqNSYrLSkBCQoKDQwMDw8PDykYFRgpKSkpKSkpKSkpKSkpKSkpKSkpKSkpKSkpKSkpKSkpKSkpKSkpKSkpKSkpKSkpKSkpKf/AABEIAIwAjAMBIgACEQEDEQH/xAAcAAEBAAIDAQEAAAAAAAAAAAAABAMFAgYHAQj/xAA5EAABAgMEAw8EAgMBAAAAAAABAAIDBBEFEiFxBjGRExQVIjIzQVFSU2GBscHRI0JyoQfhYmOCJP/EABYBAQEBAAAAAAAAAAAAAAAAAAABAv/EABURAQEAAAAAAAAAAAAAAAAAAAAR/9oADAMBAAIRAxEAPwD21EJXBkO9i7V0D3PWg+b5b2htCb5Z2htCz0X1BPvlnaG0JvlnaG0KhEE++WdobQm+WdobQqEQT75Z2htCb5Z2htCoRBPvlnaG0JvlnaG0KhEE++WdobQm+WdobQqEQT75Z2htC5NjA6iDksy4RIIOv+xkUHxFhhvIdddrpgesLMgxTZ4jsj6KgKac5t2R9FUgIiICIiAiIgIiICIiAiIgIiIIZ51Hwv8Ar2VSktDlws3eyrQYZzm3ZH0VKmnObdkfRUoCIiqvhK4wozXCrSHDrBBG0LBaUoYsF8Nrrpc2gPUuixmTMk+pqwH724sdmDhtoUR6Ii63ZemLHikcBh7TalnmNbfTxXYocQEAtIIOojEHIorki+VXXba0muncpcgv1F+sN8B1lBu5ufZCFYjg0fs5DWV1y0NL3HCA0Adp+JOTehaqJZkd/HuuiE6ycSVK+E5vLaW+DhTZVEdps7S9jqCONzd2hiw+7Vv2PBALSCDqIxB815i52OH9Lsmhc/xnwnHCl5vhTBwH6O1B2xERFQ2hy4WbvZVqS0OXCzd7KtRGGc5t2R9FSppzm3ZH0VKAiIqouL4YIIcAQdYOIOYXJam1NJIUEHEveATdZicOs9CDW2poU0m/Kncn67v2HLpb6Lr8paUaXe5vJcDiGkOY4+LQaeYoVp2/yuJ2abKs3Vt990NY0jzeddB06gu2wLHawVdREYJq0pmZwJuM7LMAczrKS9mBmLlzmrXYwUbrWmjz74ngEG6m9I7jbsJaeOSRfeS57uk9Hgpw0DWqILg9uFFROCrrKmtyjQ39AcK5HB36K10SIGEgnFdh0WsbdnCLEH0mnijtOHsER3gIvgX1RpDaHLhZu9lWpLQ5cLN3sq1EYZzm3ZH0VKmnObdkfRUONBjqQCVpp/SeGyoh/Vd4GjRm74qvMLb/AJSDpyJDikiWD6MocBTpcBr/AGt7IjdgHQiIjSAWlvyEGzmrYjReW6jT9rMB8lZZGQFLxFGhSNjw4X++IOgHiNPi7UfJYpiNEjD6jiG9hvFaPnzVGwmrZgwqllC89QFTmVpJq1IkU9QWWJZDG49HisDngYBCsQhAYlcXx+pfIsUDElY5OSjTLrsuwuoeM44Mb+TvbWqjS6QzD9ycGazQUGuhNHUP412qmx5uWc26z/yRSBUtxhuoKC804t6qheh2J/H8GFR8xSPF/wAh9NuTenMrb2pozLzDAyLCaQOSWgNc38SNSy06ho9o9LtIdOOLnE8WvMO6qPHKPgaZL0CFDDQA0BrQMABQDJefzWh01KEukn7tCOuG6hNOotODvLFLI0tuG4foOrQsiXjBr1D7oXp4Kj0NFrJS3WOLWxPpPdyakFr/AMHjB36PgtnVBDaHLhZu9lWpLQ5cLN3sq1EYZzm3ZH0WO25d0SWjMhkte6E8NI11pgsk5zbsj6KkoPyzbVl3Cdfms2g9tGDNMhucRAim45tTdqeSaZ02run8nWHuUw+gox/Hb4VOI8jVeWxWUdrIx6Nf9LKvc2Chp1KzdQAtDYdsiPKw433FtHjqc3B1fVcJu1wNWJ/S2y2M/PYeC1zI7ojwyC10R51Boqf6HitnYmhseapEmCYMHoFKRHDwB5I8TsXoFlWPBl2XYDA0dJ1ud4uccSiuq2NoBWj511f9bTh/04a8htXcpeWbDaGQ2hjAKANAAHkFlRFERECi1traPQJkfVYC7ocMHjz6fNbJEHn8zoxNSlTKuEaDTFjgDUdTmdOY2LZ6L2pEiRWNaLsMMcYjCS7c3V4t0uxaD2c121cQwAkgCp1+OaIjtDlws3eyrUlocuFm72VagwznNuyPoqVNOc27I+ipQdf0x0TZPQQ0m5EbUsdnrB8DhsXg+kuh8aViXIzCKnikYtf+J6cl+mKLDNyTIrbsVrXt6nAEZ4orxrRTRGO+E2FBbxBi95wZeOLsfupqoOpek2DoTBl6Od9WN2nDAfi3UM9a7AyEGgBoAAFABgB4ALlREAiUSiqiJRKKAiUSioIlEogIlEoghtDlws3eyrUlocuFm72VaiMM5zbsj6KpTzLasIHUVkgRbzQR0/rrQZEREBERAREQEREBERAREQEREEFocuFm72Vahm4l6Mxo+0Enz6P0rkAqOJDcwl0PEHWDqPwrEQQm1Xd0do+F84Wd3Tto+FddCXQgh4Wd3Tto+E4Wd3Tto+FddCXQgh4Wd3Tto+E4Wd3Tto+FddCXQgh4Wd3Tto+E4Wd3Tto+FddCXQgh4Wd3Tto+E4Wd3Tto+FddCXQgh4Wd3Tto+E4Wd3Tto+FddCXQgh4Wd3Tto+FxfPxXYMZcPWcdgWwuhfQEEkjJXBU4uOs9KrQIg//Z">
            <a:extLst>
              <a:ext uri="{FF2B5EF4-FFF2-40B4-BE49-F238E27FC236}">
                <a16:creationId xmlns:a16="http://schemas.microsoft.com/office/drawing/2014/main" id="{A0A46866-38ED-CC48-B53F-B52B1212AD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-508000"/>
            <a:ext cx="10382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73732" name="Picture 4" descr="http://www.bearing-tools.com/images/Box-Spanner.jpg">
            <a:extLst>
              <a:ext uri="{FF2B5EF4-FFF2-40B4-BE49-F238E27FC236}">
                <a16:creationId xmlns:a16="http://schemas.microsoft.com/office/drawing/2014/main" id="{E9687A0B-1406-394F-BE11-47134D434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780" y="1013794"/>
            <a:ext cx="1351371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4" name="AutoShape 6" descr="data:image/jpeg;base64,/9j/4AAQSkZJRgABAQAAAQABAAD/2wBDAAkGBwgHBgkIBwgKCgkLDRYPDQwMDRsUFRAWIB0iIiAdHx8kKDQsJCYxJx8fLT0tMTU3Ojo6Iys/RD84QzQ5Ojf/2wBDAQoKCg0MDRoPDxo3JR8lNzc3Nzc3Nzc3Nzc3Nzc3Nzc3Nzc3Nzc3Nzc3Nzc3Nzc3Nzc3Nzc3Nzc3Nzc3Nzc3Nzf/wAARCACMAIwDASIAAhEBAxEB/8QAHAABAAIDAQEBAAAAAAAAAAAAAAUHAQQGAwII/8QARBAAAQMDAAQICwcCBQUAAAAAAQACAwQFEQYSITEHEzZBUWF0shQWFyNUVXGTlNHSIjJCUoGRsRViJjNTgqE0RGNywf/EABkBAQADAQEAAAAAAAAAAAAAAAABAgMEBf/EACcRAAIBAgUEAgMBAAAAAAAAAAABAgMRBBIhMVEFFDIzE0EiI2GR/9oADAMBAAIRAxEAPwCzNHbFaJLDbXyWuhe99JEXOdTMJJ1Bk5wpHxfsvqi3/DM+SaM8nbX2OHuBSa0qVJ5nqCM8X7L6ot/wzPkni/ZfVFv+GZ8lKIq558gi/F+y+qLf8Mz5J4v2X1Rb/hmfJSiJnnyCL8X7L6ot/wAMz5J4v2X1Rb/hmfJSiJnnyCL8X7L6ot/wzPkni/ZfVFv+GZ8lKInyT5BF+L9l9UW/4ZnyTxfsvqi3/DM+SkycLm9KNJYrVI2jp3xur5IzIeMP2KeIb5ZP7eYDe47BzkQ6soq7YSJHxfsvqi3/AAzPkni9ZfVFB8Mz5KqrVwlSwaVxzXCokbZJAYjrja0k7JX43Z3YGwDHQVccFRDURNlp5Y5I3NDmuY4EEHcQehRGrNq9waPi/ZfVFv8AhmfJPF+y+qLf8Mz5KTyEyrZ58gjPF+zeqKD4ZnyVXcJ1uoqS/U8dNR00TDSNJayFrRnXftxhXJzKpeFjlHT9jb33rrwVWaq6MhosfRnk7a+xw9wKTUZozydtfY4e4FJrkn5MkyiIqgIiIAiIgCwThZXjU1EdPC+aZ4ZHG0uc5x2ADnS4IzSm+w2G2iocx01RI4RU1Oz788p3NH8k8wGV+fdMNIpW1NTQzVLZaqWTjLlUsOyaUbWxNP8Apx7gPxHJxvXRabaTVtVWf1Jkb21NTC5lsiI/6SnJw6Y/+STYGjGwAk9C6Pge0ItrLDBfrnDFV19WTJEZG6wp2bg0Z/FvJPXjmycU87v9InYpBtfx7yCctO/aNpUhbK2soJBJba6qpHjdxMrmgf7c4P7K9NK+CfR3SB8lVAx9trXbTLTY1XH+5m4/pgqsbxwSaWWp7nUPEXKAbjC7Vef9p+avbggmdHuFm+UGpFd4GXOnGwvZhk2Onocf2VraO6X2PSGnEluroy8NBfBIQ2WPqc3mX5nqYbzbHO/qNqq4Gt+8XwO1f3xhfGYrpxMVPE2SoleI4mkZOs44AU7bi1z9bRyMlbrRva5vS05VUcLJ/wAR03Y29967/RK2MtFop7fCMR00LIvaQNp/dcBwsj/EVN2NvfetumVvkkp25JkrFkaM8nbX2OHuBSajNGeTtr7HD3ApRVn5MgIiKoCIiAIiIDB2BcjpTxl6r4rOwubb4SJq8t2cad7IfYfvO6gBucV1VRNHBC+SZwbG0ZcTzBcDWXaY3GWqpWsZG922JwwH82sTzO3bVyYz5HSapeRemlm1OI0woqnSS7VlToy3w4UpFNUwxDVdFI0HdnAI37jswprg/wBH9J7Pbi+4X2e3RNd5ih83Kxmd/Gaw5ydzT+q622VFHOJPBIo4pXO1pmBga5zt2scD7XtXOaQ077hXSu0pqIqHR2GZscMHGY8LeedxHT0c2D7V4scbX9K/G3+m7prdnXU1/r6KPVvlBrNbvq6BrpGO6zH95vs+17VKUN+tNc1zqS40suqS1wEoyCN4I6VoNw0N1MYA2Y6FAaVSU0b7dFU6OMvIqqhsLiYGv4kH8RyDsH6LfD9VnN5ZRv8A3YpKktzt6iakEBfUSwiMA5c9wwB+qqHQrR6nvGmlx0vjpWwW0VBFsiAwJH41TLjo3kdZ6l2j9GbA7Y+00T2g/dfHrNPtBOCuitlIGBj3RhjWjEbGjAaPYt+9eL/VSi9d3/Cvx5NWblLFxMTW9W1VXws8oqbsbe+9W1hVLwscoqbsbe+9e/0+EYTUVskZS1LH0Z5O2vscPcCk1GaM8nbX2OHuBSixn5MBERVAREQBYO7as561yWmekVNbqOVklS2GFrfPyk9P4WjeXHoChuwNbSO7eHSmmgdmmYdpH4yD/AKhHBcVe9ILk+nNVSzSW6J8QfQRhgf4Tlw+84ZAJGcMG3/51lNUzSUsJkhDapwYJYs7I3EbQRvztz+qxlfc0R7kFrmvY5zJG7WvYcELbkqrbcaYQaSUtPLHE8SsfIzLdYbjjeDv6lqhzHa2o4HVOHYOcHo/hY3Llr4WFZX2fJdSsTL9I7e3ZGKmYj/Tp3AfucBas2lWprGK3T42BrpJGt1idwwMn9FH4L5GxxsfLK7YyOPa5x6Aux0f0dFCW1NcGSVm9oAy2L2dfWuen0mgnrcSquxs2Wnnlp2VFxpRTyu2iHX1tXoz1qYA2r6RenRoU6McsEZSk5O7MKpeFnlFTdjb33q2iql4WeUVN2NvfevQwXtKFj6M8nbX2OHuBSii9GeTtr7HD3ApNc8/JkmURFUBYysrTuVbHQ05kk2k7Gt5yUvYELptpZR6NUYDnGSunBEFPHte7r6gMjacDaqhqqqoqLhFU14ZcbiTrUdugfrNjdv1w7c5pB2yHYOZdVpJbK27XKG50lcyCtja6NwmZrxPjO3VI3jaBu5gtG126C2RalPnjHSAT1EuNaXI1sau3DcnY0blk5FkjxttsjogKuo4uSqbt81kRUwJ+1xYOwHBOXbzzdUg+MMa/Yc4LXFm1zhnOcjn2DaV91MsUcTnu1RglxD27BnpPQd2FpU89RrASVlO6YRnjQAQ2YE5Dm/lGBtHMXDb001ZY8xPKwNmgGqxv2eLA+7tz+vMp2gjnuMkUNJFrTPbnUzsjHS48w/navKyWGe5VXmW6rQSJJTtbEOrpPV+pO4GxrZbKa20whpmDeC95+8843kq0Y3IbNax2OG1xlxPHVTx5yZ38DoHUpYblkItUrFAiIpYMFVLws8oqbsbe+9W0ql4WeUVN2NvfeurBe0gsfRnk7a+xw9wKTUZozydtfY4e4FJrnn5MkyiL5cdUZOwDeVUHxUTRwROkldhgG1cbcKuSuqDM/Y0bGN/KFuXevNbNqsJELNw/MelRxGSVjOV9C6R4u1g0lgBcASAedQNdUug42OGRjalrAXcZ9lrWg4zzjIJ6dwG9dGW+1adwp2uje/VjLDjjWSjIeBu/wCf3/4VUSyOjbB4THAaFz5+KHGSk6zC1u4l3WdvScKasdgdccOxqUezXmLftSj8rOhv937b8jc0b0ZPg1N4czi6eMZ8HGfOuG5zs5OP7f32bF2TGhjQ1owAMABaRh9lXI8qWmipYGwwRtjjaMBrRsC91hZWhUIiIAiIjBhVLws8oqbsbe+9W0ql4WeUVN2NvfeurBe0hlj6M8nbX2OHuBSajNGeTtr7HD3ApMnC55+TJB3KCvVcZiaaF+GtPnHDn6luXSsMTDDEfOHeR+EKDLTguaCdXecZxnpWMpfRaKNcgZOOZfOF7EZ618EPklbBTM42oduYOYdLjzDrWZY8XnV1QGl7nHDGNGXPPQApu0WMNfHVXHVdM05jhBy2Pr63df7LZtVojoncfN52rcMOkI2NH5WjmH886lsBaxjYo2MBZRFcgIiIAiIgCIiMGCql4WeUVN2NvferaVS8LPKKm7G3vvXVgvaQWPozydtfY4e4Ft1dQ2CPOwuO4LU0Z5OWvscPcC9blAXgStz9nYR1LmqeTLIiX6z3Oc5xyTku6SvWWqLqUU8ceqM4dz5QtI24XjS08tzkPg7iykH3qgHbIecM6ul37c+MVck14opayd9PR4L2f5kpGWR9XW7q9mV0VuoYaCIsiDi922R7trnnpJXrS00NJC2GmjbHG3cAF7DcrpWIbMoiKxAREQBERAEREARERgwVUvCzyipuxt771bXMql4WOUVN2NvfeurBe0gsfRnZo7a+xw9wKSOCCDuVO2vhDu9LbaWCOmoSyKCNrS5j84DRj8S2fKZevRrf7t/1qKmHkptXJRZNTaoqh7Q97hBnL4hsD+gHq6lvxtbG0NaAGgYAHMqn8pl69Gt/u3/WnlMvXo1v92/61Tt5AtrKZVS+Uy9ejW/3b/rTymXr0a3+7f8AWnby5BbWUyql8pl69Gt/u3/WnlMvXo1v92/607eXILaymVUvlMvXo1v92/608pl69Gt/u3/Wnby5BbWUyql8pl69Gt/u3/WnlMvXo1v92/607eXILaymVUvlMvXo1v8Adv8ArTymXr0a3+7f9advLkFtZTKqXymXr0a3+7f9aeUy9ejW/wB2/wCtO3lyC2c7FU3Cxyip+xt3/wDu9Bwl3o/9tQe7f9a4/S/SmtutxhnqYaYPEAYAxrgMazj+brXbgMLOdayZDZ//2Q==">
            <a:extLst>
              <a:ext uri="{FF2B5EF4-FFF2-40B4-BE49-F238E27FC236}">
                <a16:creationId xmlns:a16="http://schemas.microsoft.com/office/drawing/2014/main" id="{728B80C7-54F2-D54A-81C4-C654A3D478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-469900"/>
            <a:ext cx="9620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806" name="AutoShape 10" descr="data:image/jpeg;base64,/9j/4AAQSkZJRgABAQAAAQABAAD/2wBDAAkGBwgHBgkIBwgKCgkLDRYPDQwMDRsUFRAWIB0iIiAdHx8kKDQsJCYxJx8fLT0tMTU3Ojo6Iys/RD84QzQ5Ojf/2wBDAQoKCg0MDRoPDxo3JR8lNzc3Nzc3Nzc3Nzc3Nzc3Nzc3Nzc3Nzc3Nzc3Nzc3Nzc3Nzc3Nzc3Nzc3Nzc3Nzc3Nzf/wAARCACDAMUDASIAAhEBAxEB/8QAGwABAAIDAQEAAAAAAAAAAAAAAAUGAQQHAgP/xABAEAABAwMCAgYGCAQFBQAAAAABAAIDBAURBiESMQcTQVFhcRQVInKBkRZCUmKhscHRIzIz8CQ0NYOSQ1Vzk7L/xAAXAQEBAQEAAAAAAAAAAAAAAAAAAQID/8QAHxEBAQEAAwADAQEBAAAAAAAAAAERAhIhAxMxYUFR/9oADAMBAAIRAxEAPwDuKIiAiIgIiICIiAiIgIiICIiAiIgIiICIiAiIgIiICIiAiIgIiICIiAiIgIiICIiAiIgIiICIiAiIgIiICLBOEyEGUWEQEREBE5LBKDKL5TVENO3inljib3vcGj8VGy6lsUJ/i3eib/vNQS6Kvu1rpppx66pCfB+V8Xa/0uDj1vCT4Ncf0U2CzIqwdf6X7LtEfJjj+iz9PtM/90Z/63/smwWZFWPp9pjOPWbB/tv/AGXv6daax/qkf/B37JsTYsiKrSdIOmWbesc+7E8/otd/STptvKoqHe7TPTYbFxRc4ruleijJFDb55T9qZwYP1URJ0m36rPDbrdTtzy4Y3yn8wp2hrr2U7FyH1t0i3EZhp5o2n7MAZ/8ASw3T/SJWu4prhLDnn1lXwY/4hO0NdcfI1gy97WjxOFpVF6tdN/mLhSx+9KAuWP6OLlJl901BACTuHyvk/NfNug9PUh4qzUAd3iGMbrN+SG11eG92udvFDcaR47xKFp1urdP0QPpN4pGEdnWZPyC5RcLNo2B7OpNZMGj2nbAuWGwaNiDR6rrZHeNTjKn2jsrbrQSUzKhlZAYZG8TH8Yw4d65ne+k6vbWPZZYKN8DSQDIS5+3eAeRVWrbFb7lV9dbNLV80HCMMbMSz8lqCFlFczN6rFJ1cT4nNB4gX5HPPbsfmUvOjuekL63UNljruq6qXJZNF9h45jy7kUD0U8ctprJ2s4Inz4Z44G/7fBFrjy8MXpFgnZc66QNdGgdJa7PO1tQ3apqRg9V91ve/Hy5rVuFqxal1jbLAHRyvM9WBtTwkFw94/VHmuZ3XpBvlx9LjEjKWCSEsYyFmXMzzy47k47RhVYzOklJeXN3zlz8kk9pPMnxX2jhDiHB4O4OM81zvK1LVisum7dfLM261VZUyuDnNkZM4eyWnc8RzsRgjwK0aKGwVjmOoYHyxBxZ1g4uEnwPIqR6PGwyRXvTtXmMStL2nP1HN4TjyHCc+a+1DYZbJT+rqef/AtmMgiDiQXd++4XK3P1WaW0Wzm+iYfee7CkqWgtreVqpscva3Xmeop6WJ89SWxwsbl73H+U52X3tNzoLjk0UzZA3Z2xBx3kHs25rG1WrX19mgr47TT2aGornx9YYYouIhneoC4VFDI9wZQxxduwxjwVsuVip6u4MukFQ6nrGR9Xxsbvw92c9vcqveKNsJJb2Z3PP4rUsqWYg3NhJwWEEnbBX3p6GCUjEjwO3vWrM/hcOIgDPdhbNJOGyNJwADjBO/99q6MeLPa9JW6q/rVsrQeWMD81ZaLQ2l2NaZBNOfvzHf5Kr2+qppMN6xrRw4e55AI5d55BW+g9Ae1r2SOqWkHeGNzgcA43Hs7Z71jbG5I3za7Fa2NNFZ6Zz84wGgnxO/NQ121k+he+GhggjxtkNCkqsvmjf6NTmMuxl87wOX3W5Vadp+idUhlRJUV9U/dsEBLAM9+N/jnCu8rcL/GhUavvM+/prmA9jQAtCS8XCoODVzPPg8ldAtOhqBpbLX0sW24gY5zgPecTv8ADA81a4KGlpwBBTQxgcuBgGFufHRxDqLjVEcNLWSk9rYnOW7BpW/T+0y3TtH38N/MrtSLX1wxyazdHlxqqziu5FNStGSGP4nu8B2DzVvi6P8ATkbcOonyd5fM4k/irVgItThIr4UtJBSU0dNTRiOGNvCxjdgAoq46TslyqDPWUTXyE5dhxAJ7yAeanEVyDXo6SCip2U9LE2KFgw1jRgNRbCJgp+v9UfR+zkQPHp9SSyFvPh73fD81xGRjeEzzvc5+cjbJc4ncn+9yVYukm5Nn1pURTyjMHDDHGc7bZ2HeSVI6S0PcLlPHU3GA0tM1wc7rRlzgDu0D4YJ8dli+sX24p1Lb62ufilpZXOc4AENycnf9CpCqtdZS04kfSVUEoLTxujcGyscPwPbz7V322WqhtsDIaKnZG1rQ3IHtEDOMnmeZ5961tT1VNQWSqqaqmjqY427QyYw85wBvnvTr4uOH0Dq+ju9FX09FUTCJpE7ogXZZjfixnG3irq6dtSOtjkLo34c13moHVGqrjVQvpHV3q2I+yKW3ZY8+bh7RHlgd6jrLPcLXDHHVQGSA4cGFwc+Mfj2rlyksVZLzbIrvapKOWMPD/qk48Mg8sg4I8lixU9ZSQUsFTwCCih6iBoaOMgkH2iPJfSC607wBxuY7ueCCPgvb6qVxxA1u+wc47beHasW3MEgZ8RvDjgEDmcKq3uva9zuGRo2J4iRsMcyrtZ6a3zUVO70c3G5ysDnwPd/DiOSMu7GtyDjtPZlQNRY9P6fu0lZqKuddqySQPhogzLWu5+0BscchxY5DAyunH48mlQenNF3HUoNQ+R1HR59md8R9r3QcZHjy81OTaX0vZ3up446m93Fo3idMWxs98jZo8Nz4LY1HqO7VMcccktPZKGbDWRudxTyjybgt+CxS2vipI+KqfLE4ZYIX9WwjvwzG/nkq8uUn4mPFJYrdHUCqrKanqZQf4cTIeGnh3BAa36xB+s7J8lL1d3hpIusqKiKKJnMueGtb+i1YKOlyS6mhf/5QXb/ErcmbDFTymhoqH0gMPAPR2bux27ZXLtt9XFZGsGXWWojtPFO2EAF8ezXk9hedmjtJ3PcCp/S9/p7Y50VyfFH1pJ61jMNBG+C45J8z8goVlfUMoGi4CFsx/mJgY052+qM4GdlBVdQ2V+W4OOwRjH5Lfb/iOps19ptzuAV/td3Vu/ZS1LfLbWMD6aqa9p7QCuJ0z6aN4fPbqSfGw62kY78SFOQ3ugg/o2ajjPaWQhmfkt/ZyWOuipicMiRuPNemysf/ACua7yOVyT6V8G0VEGj7sjm/kVj6XzZyaNrvEyEn8Qs/b/F8deysrltLryWEfxIJ/DhlyB8CpKm6RICB1rHn34yD8xkLc+WUdARVmm1vZpcCSoEWe07jKnKS40lYM0tTFL4NcMrc5SjaRYyi0KxdqbS9lr5r3cIKSKulGXTyNBe4DA2z8OShqrpTscTuCliqanABBYzhHzPjkKyav0vQ6ptfoVeCCx4kilbzY4do/JcmueiLnZZCTbXzwtdnr4XmXbyxkfJYts/EWau6XKWGI+j2uoklABLMjP8ANgjbw3Cpd01He9TVTXXMthpmPDoadn1nAnheR2HB33wVoEmMlkMMcTs7hwIOF6he9r98AHGT2FZvKp6lJ4ad1W+aCBjBI7icGjmdsr2XMbICTzOOWcLVNQMZY9m52HFvsvl1wfw/xsk8x3LllEvFMXFoJA5bZ7Vsyy5pKxrWyde6FzYCx/AI5D/K4nuHPCiGEOxkhuTuTywFDV10NUeqnllpqV8vUxxxjMlQe0EjcDcDZJPRZGatr7fbzp7TYiE4eTU3Ab8Jd2Dvf945xtsez3aKYUAE75X1FUAeKWVxcRnmRk5GTud8qMgo30TjTCF1P1QHsFnCW+YX3jqcAkN5cs7ALVu+DeuMRqbzQ3Rjz6bRZ6ojk3OeY7t1vNu4giLDIZHvJc7hbjJJJJXm16fu18w+OMMpz/1ZPYZ8Bzd/e6uVs0Ha6dodWvkq39rc8DPkN/mUnC1VI9d1T5BHA32sbDHEfkAtqG0alrwC2nqeE49p2Ix+OF1OkoqOij4KWnihb3RtAX3Ls557rc+Kf6ZrmUGgLvOc1E1LDk/Wc55/BScHRuw/5i6SjwhjA/PKvjCe1e1rpDFOj6ObO0DrZ66U97pgM/IBbkGhrDCAPRZH4+3M4/qrKivWKgvohYcf6dH8Sf3Xk6OsLtjbox5EqfROsFbk0PYX8qQt92QhaVR0d2mQHqpamI+8CB8wriidYKBH0bRGpAqK6R9Lj2mtGHk9m+681fRs1jg+23OaIjlxjcfFuF0FFOkGlaqWakt1PT1M5nmjYGvlPN570W6i1gc1jG+VlFRrz0VLU5FRTxS558bAVpO03ZHnLrTRHzhapVFMg0orTb4f6VDTM92Jv7LE9ot1Q0tmoKZ4P2ogt5EyCp3bQdorWvdTRmklcCOKMkt5fZyuf3PQt1oZnQS0Jr4TK2eGanZxcLwO1uxBznB3G67ZhY4Vm8RzW1aPulXSVMlx4Y5pm+yZyXPz2ZxyHxKm9P6IpLdwTVobV1TeRc3EbD4N7fMq4YTCThImPl1XjsvQjA7SvaLavPCB2L1hEQEREBERAREQEREBERAREQZREQEREBERAREQEREBERAREQEREBERAREQEREBERAREQEREBERAREQEREBERAREQEREBERAREQEREBERAREQEREH//2Q==">
            <a:extLst>
              <a:ext uri="{FF2B5EF4-FFF2-40B4-BE49-F238E27FC236}">
                <a16:creationId xmlns:a16="http://schemas.microsoft.com/office/drawing/2014/main" id="{1A8FDD5F-74C6-4F4C-987C-E459D07D51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-431800"/>
            <a:ext cx="13335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73740" name="Picture 12" descr="http://photos.autoexpress.co.uk/images/front_picture_library_UK/dir_39/car_photo_19725_7.jpg">
            <a:extLst>
              <a:ext uri="{FF2B5EF4-FFF2-40B4-BE49-F238E27FC236}">
                <a16:creationId xmlns:a16="http://schemas.microsoft.com/office/drawing/2014/main" id="{0A30D509-3846-3C45-ACC4-BC9AD89A8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6549" y="3780581"/>
            <a:ext cx="210502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42" name="Picture 14" descr="http://t2.gstatic.com/images?q=tbn:ANd9GcTL1ZmI662hfK0XoR3TrCiYs4pihL2BqBaa7PoCO30H5CYYllXxiQ">
            <a:extLst>
              <a:ext uri="{FF2B5EF4-FFF2-40B4-BE49-F238E27FC236}">
                <a16:creationId xmlns:a16="http://schemas.microsoft.com/office/drawing/2014/main" id="{A1100B87-3B0F-EF48-9C66-06D4F4FF6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6437" y="4781103"/>
            <a:ext cx="26193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 descr="http://t2.gstatic.com/images?q=tbn:ANd9GcSctVFx0ryPiWJego5cKHV5RDyMOZ7APInQiJ01GT2vky1Dy5z9">
            <a:extLst>
              <a:ext uri="{FF2B5EF4-FFF2-40B4-BE49-F238E27FC236}">
                <a16:creationId xmlns:a16="http://schemas.microsoft.com/office/drawing/2014/main" id="{05E3B9BD-3537-9948-9731-96EDA8E56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781" y="2392770"/>
            <a:ext cx="1561657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842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1" name="Picture 5" descr="Pipe%20bender">
            <a:extLst>
              <a:ext uri="{FF2B5EF4-FFF2-40B4-BE49-F238E27FC236}">
                <a16:creationId xmlns:a16="http://schemas.microsoft.com/office/drawing/2014/main" id="{90100422-691A-E347-B1B3-4F03AF211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004" y="1938833"/>
            <a:ext cx="27940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6" descr="Pipe%20slice">
            <a:extLst>
              <a:ext uri="{FF2B5EF4-FFF2-40B4-BE49-F238E27FC236}">
                <a16:creationId xmlns:a16="http://schemas.microsoft.com/office/drawing/2014/main" id="{4B9D14C5-1FE6-7846-AA0D-1264CA3AE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60630"/>
            <a:ext cx="1570186" cy="149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Picture 7" descr="Pozi%20drive%20screw%20driver">
            <a:extLst>
              <a:ext uri="{FF2B5EF4-FFF2-40B4-BE49-F238E27FC236}">
                <a16:creationId xmlns:a16="http://schemas.microsoft.com/office/drawing/2014/main" id="{577FC168-C42F-6A44-8ED4-E4477DB02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4006" y="1203090"/>
            <a:ext cx="1391487" cy="107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4" name="Picture 8" descr="Pump%20pliers">
            <a:extLst>
              <a:ext uri="{FF2B5EF4-FFF2-40B4-BE49-F238E27FC236}">
                <a16:creationId xmlns:a16="http://schemas.microsoft.com/office/drawing/2014/main" id="{9787E5DF-8F17-8F47-A26C-236EA42A2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7738" y="2352921"/>
            <a:ext cx="1859496" cy="136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5" name="Picture 9" descr="Rasp%20file%20set">
            <a:extLst>
              <a:ext uri="{FF2B5EF4-FFF2-40B4-BE49-F238E27FC236}">
                <a16:creationId xmlns:a16="http://schemas.microsoft.com/office/drawing/2014/main" id="{4EE4C056-9AF8-BC4C-86EF-034481DA5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100" y="3244765"/>
            <a:ext cx="1841374" cy="187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6" name="Picture 10" descr="Slotted%20head%20screw%20driver">
            <a:extLst>
              <a:ext uri="{FF2B5EF4-FFF2-40B4-BE49-F238E27FC236}">
                <a16:creationId xmlns:a16="http://schemas.microsoft.com/office/drawing/2014/main" id="{D0B08766-9059-6549-A782-4F8CB1351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7807" y="3030248"/>
            <a:ext cx="1570186" cy="138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7" name="Picture 11" descr="Stilsons">
            <a:extLst>
              <a:ext uri="{FF2B5EF4-FFF2-40B4-BE49-F238E27FC236}">
                <a16:creationId xmlns:a16="http://schemas.microsoft.com/office/drawing/2014/main" id="{8D2134E6-EB81-4F49-B789-D5AB8B7E4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4019" y="3721130"/>
            <a:ext cx="1810269" cy="1018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8" name="Picture 12" descr="Image1">
            <a:extLst>
              <a:ext uri="{FF2B5EF4-FFF2-40B4-BE49-F238E27FC236}">
                <a16:creationId xmlns:a16="http://schemas.microsoft.com/office/drawing/2014/main" id="{60768DE6-7CB5-7747-A0B1-BC5881DC1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2790" y="4739407"/>
            <a:ext cx="2468887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3" name="Picture 13" descr="http://ecx.images-amazon.com/images/I/41YDoM6K7tL._SL500_AA300_.jpg">
            <a:extLst>
              <a:ext uri="{FF2B5EF4-FFF2-40B4-BE49-F238E27FC236}">
                <a16:creationId xmlns:a16="http://schemas.microsoft.com/office/drawing/2014/main" id="{7230E34E-D3B7-504A-975D-5ADAF0F2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922" y="1106486"/>
            <a:ext cx="17621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6" name="Picture 2" descr="http://t3.gstatic.com/images?q=tbn:ANd9GcTdrhaTG3LAFoASgSuqTkgVVXCNcUg8dcTVFnAcjAf6f7YZo4Sf">
            <a:extLst>
              <a:ext uri="{FF2B5EF4-FFF2-40B4-BE49-F238E27FC236}">
                <a16:creationId xmlns:a16="http://schemas.microsoft.com/office/drawing/2014/main" id="{B289029B-D7E6-354A-90FB-347B4D182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7469" y="2636912"/>
            <a:ext cx="176688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4" descr="http://www.stitchdiva.com/media/Tutorials/Wire/WireCutters.jpg">
            <a:extLst>
              <a:ext uri="{FF2B5EF4-FFF2-40B4-BE49-F238E27FC236}">
                <a16:creationId xmlns:a16="http://schemas.microsoft.com/office/drawing/2014/main" id="{DBF2C7EA-85A3-AB42-96A2-1D5198740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896" y="4598846"/>
            <a:ext cx="1400152" cy="139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1408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t2.gstatic.com/images?q=tbn:ANd9GcRnpgUFVFzdiW5IJuhOBoPEKh6tXLz7Vl4zU_FxbcX-w4bMVUPH">
            <a:extLst>
              <a:ext uri="{FF2B5EF4-FFF2-40B4-BE49-F238E27FC236}">
                <a16:creationId xmlns:a16="http://schemas.microsoft.com/office/drawing/2014/main" id="{851B0E11-DC2D-594F-BBE6-B625460E4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17" y="1216407"/>
            <a:ext cx="1784821" cy="115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6" name="Picture 4" descr="http://t3.gstatic.com/images?q=tbn:ANd9GcQZD3Gl55-LJwKFgzr7HZyCRK8wYmltJB-sKcOVQAr2Aqks-wZY">
            <a:extLst>
              <a:ext uri="{FF2B5EF4-FFF2-40B4-BE49-F238E27FC236}">
                <a16:creationId xmlns:a16="http://schemas.microsoft.com/office/drawing/2014/main" id="{207D1ABD-891B-F343-AF92-74D044A6E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1131888"/>
            <a:ext cx="21431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6" descr="http://t0.gstatic.com/images?q=tbn:ANd9GcTFi0xmG5UAKX9pv5CgK1R_czxCBQ-EmgMVC5BRFBB2WadfA4Fb">
            <a:extLst>
              <a:ext uri="{FF2B5EF4-FFF2-40B4-BE49-F238E27FC236}">
                <a16:creationId xmlns:a16="http://schemas.microsoft.com/office/drawing/2014/main" id="{907246ED-5042-3C48-85F2-3D72E47F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5962" y="2975648"/>
            <a:ext cx="1643062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0" name="Picture 8" descr="http://t3.gstatic.com/images?q=tbn:ANd9GcRZlS4_E5cGBuGMtLYq-V589lOLY7xmJLtoIe7OfdgGLQdFGwj9">
            <a:extLst>
              <a:ext uri="{FF2B5EF4-FFF2-40B4-BE49-F238E27FC236}">
                <a16:creationId xmlns:a16="http://schemas.microsoft.com/office/drawing/2014/main" id="{9B3DA801-482F-B64E-9F3F-AB55B9A9A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1995488"/>
            <a:ext cx="2286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2" name="Picture 10" descr="http://t0.gstatic.com/images?q=tbn:ANd9GcTigYaKNa4D4x_Iuwza9jMY5J0a1GXtl_fQNYSEtC1JOt0nPCKJ">
            <a:extLst>
              <a:ext uri="{FF2B5EF4-FFF2-40B4-BE49-F238E27FC236}">
                <a16:creationId xmlns:a16="http://schemas.microsoft.com/office/drawing/2014/main" id="{E7D0F413-BB71-8948-8ABE-9350E5639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703" y="4010025"/>
            <a:ext cx="259511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4" name="Picture 12" descr="http://t0.gstatic.com/images?q=tbn:ANd9GcTTYEuZYcXwr-hc2z78DJnpRzGDP-G95x-PjFYHRzBxCGdR9P-VYw">
            <a:extLst>
              <a:ext uri="{FF2B5EF4-FFF2-40B4-BE49-F238E27FC236}">
                <a16:creationId xmlns:a16="http://schemas.microsoft.com/office/drawing/2014/main" id="{CC277C88-4D54-7A41-8B1C-98848E6D8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899" y="2662238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6" name="Picture 14" descr="http://t0.gstatic.com/images?q=tbn:ANd9GcQdthoTR6YOkPveolhPHa3UbTdzzmiwtKTvqE1isR3q8P724pCWmw">
            <a:extLst>
              <a:ext uri="{FF2B5EF4-FFF2-40B4-BE49-F238E27FC236}">
                <a16:creationId xmlns:a16="http://schemas.microsoft.com/office/drawing/2014/main" id="{B95FDD9C-EB2D-A243-87E3-6B1A79200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9014" y="1015729"/>
            <a:ext cx="1784822" cy="210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8" name="Picture 16" descr="http://t3.gstatic.com/images?q=tbn:ANd9GcTkUStByboP9cthbHKHeaFSiS4RrekdKgFJbgN4hBbOGjDk7Rb6-w">
            <a:extLst>
              <a:ext uri="{FF2B5EF4-FFF2-40B4-BE49-F238E27FC236}">
                <a16:creationId xmlns:a16="http://schemas.microsoft.com/office/drawing/2014/main" id="{0F23550C-3EC3-B346-9406-52A93EB49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5096" y="4070100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10" name="Picture 18" descr="http://t0.gstatic.com/images?q=tbn:ANd9GcT-YLppLvAUM62rDCiffNxOCN2GhppLvWJsmZDrjYnAJsALEnKe4g">
            <a:extLst>
              <a:ext uri="{FF2B5EF4-FFF2-40B4-BE49-F238E27FC236}">
                <a16:creationId xmlns:a16="http://schemas.microsoft.com/office/drawing/2014/main" id="{5BDA8FBD-08ED-BC43-AE89-5DD5A31EF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203" y="2351714"/>
            <a:ext cx="2071687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12" name="Picture 20" descr="http://t0.gstatic.com/images?q=tbn:ANd9GcR-bKclMz0OkTS9p4fCzsnvSqSv6US_TxZc5kcm9XIQqeC2oPwW">
            <a:extLst>
              <a:ext uri="{FF2B5EF4-FFF2-40B4-BE49-F238E27FC236}">
                <a16:creationId xmlns:a16="http://schemas.microsoft.com/office/drawing/2014/main" id="{EE730484-02E1-AE4C-9DBD-FB3DFBBD7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9963" y="3205210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14" name="Picture 22" descr="http://t0.gstatic.com/images?q=tbn:ANd9GcQd8uLA41Z19lqNVGQo8r6Ie5VzbgNJbTwODJUYPd8P-28Pl-0mSg">
            <a:extLst>
              <a:ext uri="{FF2B5EF4-FFF2-40B4-BE49-F238E27FC236}">
                <a16:creationId xmlns:a16="http://schemas.microsoft.com/office/drawing/2014/main" id="{4A7363EB-5D4E-E04A-9519-C7E6563D9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058" y="5144837"/>
            <a:ext cx="2071688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8646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Sesiwn hon: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Yn y sesiwn hon, byddwn yn dysgu am y canlynol: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Cynnwys Uned 113: Plymio, gwresogi ac awyru</a:t>
            </a:r>
            <a:br>
              <a:rPr lang="cy-GB" dirty="0"/>
            </a:br>
            <a:endParaRPr lang="cy-GB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 rolau a’r galwedigaethau yn y sector Peirianneg Gwasanaethau Adeiladu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Yr offer llaw a ddefnyddir mewn gweithgareddau BSE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BD86F-420B-AB41-B566-E71CF7CF0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Cynnwys Uned 113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151C3-32E8-8D45-8F21-AB247449781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Yn </a:t>
            </a:r>
            <a:r>
              <a:rPr lang="cy-GB" b="1"/>
              <a:t>Uned 113</a:t>
            </a:r>
            <a:r>
              <a:rPr lang="cy-GB"/>
              <a:t>, byddwn yn ymdrin â'r canlyniadau dysgu canlynol:</a:t>
            </a:r>
          </a:p>
          <a:p>
            <a:pPr marL="342900" lvl="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Deall egwyddorion sylfaenol systemau plymio a gwresogi</a:t>
            </a:r>
          </a:p>
          <a:p>
            <a:pPr marL="342900" lvl="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Deall yr egwyddorion sylfaenol sy’n llywio gwaith plymwr a pheiriannydd gwresogi domestig</a:t>
            </a:r>
          </a:p>
          <a:p>
            <a:pPr marL="342900" lvl="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Gwybod beth yw’r gofynion ar gyfer cwblhau tasgau plymio a gwresogi cyffredin</a:t>
            </a:r>
          </a:p>
          <a:p>
            <a:pPr marL="342900" lvl="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Cynllunio ar gyfer cwblhau tasgau plymio a gwresogi cyffredin</a:t>
            </a:r>
          </a:p>
          <a:p>
            <a:pPr marL="342900" lvl="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Cyflawni tasg gosod pibellau</a:t>
            </a:r>
          </a:p>
          <a:p>
            <a:pPr marL="342900" lvl="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Deall y meini prawf perfformiad ar gyfer cwblhau a gwerthuso tasgau plymio a gwresogi cyffredin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46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37F38-D460-FC4F-A573-58B33498A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tîm adeiladu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E90477-2404-584C-8F46-B946BD2FEE8A}"/>
              </a:ext>
            </a:extLst>
          </p:cNvPr>
          <p:cNvSpPr txBox="1">
            <a:spLocks noGrp="1"/>
          </p:cNvSpPr>
          <p:nvPr>
            <p:ph sz="quarter" idx="10"/>
          </p:nvPr>
        </p:nvSpPr>
        <p:spPr>
          <a:xfrm>
            <a:off x="457200" y="1512000"/>
            <a:ext cx="8229600" cy="141294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E3061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E3061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cy-GB"/>
              <a:t>Mae codi adeilad yn broses gymhleth lle mae angen i lawer o weithwyr proffesiynol (y tîm adeiladu) weithio gyda’i gilydd.</a:t>
            </a:r>
          </a:p>
          <a:p>
            <a:pPr>
              <a:spcBef>
                <a:spcPct val="0"/>
              </a:spcBef>
            </a:pPr>
            <a:r>
              <a:rPr lang="cy-GB"/>
              <a:t>Mae angen i chi fod â dealltwriaeth o rolau a chyfrifoldebau’r aelodau.</a:t>
            </a:r>
          </a:p>
          <a:p>
            <a:pPr>
              <a:spcBef>
                <a:spcPct val="0"/>
              </a:spcBef>
            </a:pPr>
            <a:endParaRPr lang="en-US" altLang="en-US" kern="0" dirty="0"/>
          </a:p>
          <a:p>
            <a:endParaRPr lang="en-US" altLang="en-US" sz="2400" kern="0" dirty="0"/>
          </a:p>
        </p:txBody>
      </p:sp>
      <p:pic>
        <p:nvPicPr>
          <p:cNvPr id="6" name="Picture 5" descr="shutterstock_127354529.jpg">
            <a:extLst>
              <a:ext uri="{FF2B5EF4-FFF2-40B4-BE49-F238E27FC236}">
                <a16:creationId xmlns:a16="http://schemas.microsoft.com/office/drawing/2014/main" id="{7DC2E875-EAB7-E842-8CA6-A94B38D8B2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2502" y="3076101"/>
            <a:ext cx="2041848" cy="2449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BA0A9DF-6894-4C49-A5A5-B379F4E1B41B}"/>
              </a:ext>
            </a:extLst>
          </p:cNvPr>
          <p:cNvSpPr txBox="1"/>
          <p:nvPr/>
        </p:nvSpPr>
        <p:spPr>
          <a:xfrm>
            <a:off x="395536" y="3076101"/>
            <a:ext cx="5969868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/>
              <a:t>Mae </a:t>
            </a:r>
            <a:r>
              <a:rPr lang="cy-GB" b="1"/>
              <a:t>tîm rheoli safle</a:t>
            </a:r>
            <a:r>
              <a:rPr lang="cy-GB"/>
              <a:t> ym mhob prosiect adeiladu. </a:t>
            </a:r>
          </a:p>
          <a:p>
            <a:endParaRPr lang="en-GB" dirty="0"/>
          </a:p>
          <a:p>
            <a:r>
              <a:rPr lang="cy-GB"/>
              <a:t>Mae hyn fel arfer yn dilyn strwythur cydnabyddedig y mae’r tîm yn cadw ato wrth weithredu a chyfathrebu. Dangosir hyn yn y diagram llinell ar y sleid nesaf...</a:t>
            </a:r>
          </a:p>
        </p:txBody>
      </p:sp>
    </p:spTree>
    <p:extLst>
      <p:ext uri="{BB962C8B-B14F-4D97-AF65-F5344CB8AC3E}">
        <p14:creationId xmlns:p14="http://schemas.microsoft.com/office/powerpoint/2010/main" val="771420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36ACB-9EC9-E046-AF77-D7B25286D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tîm adeiladu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126E48C-B9AC-384A-870A-A888D27038FE}"/>
              </a:ext>
            </a:extLst>
          </p:cNvPr>
          <p:cNvSpPr txBox="1">
            <a:spLocks/>
          </p:cNvSpPr>
          <p:nvPr/>
        </p:nvSpPr>
        <p:spPr bwMode="auto">
          <a:xfrm>
            <a:off x="457200" y="1556792"/>
            <a:ext cx="3668845" cy="5062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800"/>
              <a:t>Amlinellir tîm rheoli’r safle yn y diagram llinell yma.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317B72-1616-4B32-B7F7-F62A49E6B90D}"/>
              </a:ext>
            </a:extLst>
          </p:cNvPr>
          <p:cNvGrpSpPr/>
          <p:nvPr/>
        </p:nvGrpSpPr>
        <p:grpSpPr>
          <a:xfrm>
            <a:off x="2411760" y="1040380"/>
            <a:ext cx="6498848" cy="4851570"/>
            <a:chOff x="1009909" y="4297807"/>
            <a:chExt cx="6498848" cy="4851570"/>
          </a:xfrm>
        </p:grpSpPr>
        <p:grpSp>
          <p:nvGrpSpPr>
            <p:cNvPr id="7" name="object 5">
              <a:extLst>
                <a:ext uri="{FF2B5EF4-FFF2-40B4-BE49-F238E27FC236}">
                  <a16:creationId xmlns:a16="http://schemas.microsoft.com/office/drawing/2014/main" id="{4CC09CAE-F4D1-4401-9C05-EF7B32CB0380}"/>
                </a:ext>
              </a:extLst>
            </p:cNvPr>
            <p:cNvGrpSpPr/>
            <p:nvPr/>
          </p:nvGrpSpPr>
          <p:grpSpPr>
            <a:xfrm>
              <a:off x="1009909" y="5692246"/>
              <a:ext cx="4904105" cy="682625"/>
              <a:chOff x="1009909" y="5692246"/>
              <a:chExt cx="4904105" cy="682625"/>
            </a:xfrm>
          </p:grpSpPr>
          <p:sp>
            <p:nvSpPr>
              <p:cNvPr id="74" name="object 6">
                <a:extLst>
                  <a:ext uri="{FF2B5EF4-FFF2-40B4-BE49-F238E27FC236}">
                    <a16:creationId xmlns:a16="http://schemas.microsoft.com/office/drawing/2014/main" id="{4E12FF81-F59A-42E2-9BAB-C315BDC3A9D2}"/>
                  </a:ext>
                </a:extLst>
              </p:cNvPr>
              <p:cNvSpPr/>
              <p:nvPr/>
            </p:nvSpPr>
            <p:spPr>
              <a:xfrm>
                <a:off x="4883404" y="5694151"/>
                <a:ext cx="1028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28700">
                    <a:moveTo>
                      <a:pt x="1028306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">
                <a:extLst>
                  <a:ext uri="{FF2B5EF4-FFF2-40B4-BE49-F238E27FC236}">
                    <a16:creationId xmlns:a16="http://schemas.microsoft.com/office/drawing/2014/main" id="{904CD9D0-99E2-421B-8A89-B292B495B40F}"/>
                  </a:ext>
                </a:extLst>
              </p:cNvPr>
              <p:cNvSpPr/>
              <p:nvPr/>
            </p:nvSpPr>
            <p:spPr>
              <a:xfrm>
                <a:off x="1009909" y="5921207"/>
                <a:ext cx="1580515" cy="453390"/>
              </a:xfrm>
              <a:custGeom>
                <a:avLst/>
                <a:gdLst/>
                <a:ahLst/>
                <a:cxnLst/>
                <a:rect l="l" t="t" r="r" b="b"/>
                <a:pathLst>
                  <a:path w="1580514" h="453389">
                    <a:moveTo>
                      <a:pt x="1508188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81393"/>
                    </a:lnTo>
                    <a:lnTo>
                      <a:pt x="1124" y="423016"/>
                    </a:lnTo>
                    <a:lnTo>
                      <a:pt x="8999" y="444390"/>
                    </a:lnTo>
                    <a:lnTo>
                      <a:pt x="30373" y="452265"/>
                    </a:lnTo>
                    <a:lnTo>
                      <a:pt x="71996" y="453390"/>
                    </a:lnTo>
                    <a:lnTo>
                      <a:pt x="1508188" y="453390"/>
                    </a:lnTo>
                    <a:lnTo>
                      <a:pt x="1549811" y="452265"/>
                    </a:lnTo>
                    <a:lnTo>
                      <a:pt x="1571185" y="444390"/>
                    </a:lnTo>
                    <a:lnTo>
                      <a:pt x="1579059" y="423016"/>
                    </a:lnTo>
                    <a:lnTo>
                      <a:pt x="1580184" y="381393"/>
                    </a:lnTo>
                    <a:lnTo>
                      <a:pt x="1580184" y="71996"/>
                    </a:lnTo>
                    <a:lnTo>
                      <a:pt x="1579059" y="30373"/>
                    </a:lnTo>
                    <a:lnTo>
                      <a:pt x="1571185" y="8999"/>
                    </a:lnTo>
                    <a:lnTo>
                      <a:pt x="1549811" y="1124"/>
                    </a:lnTo>
                    <a:lnTo>
                      <a:pt x="1508188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" name="object 14">
              <a:extLst>
                <a:ext uri="{FF2B5EF4-FFF2-40B4-BE49-F238E27FC236}">
                  <a16:creationId xmlns:a16="http://schemas.microsoft.com/office/drawing/2014/main" id="{1B9E32B5-4E92-467A-9478-169371CB2623}"/>
                </a:ext>
              </a:extLst>
            </p:cNvPr>
            <p:cNvSpPr txBox="1"/>
            <p:nvPr/>
          </p:nvSpPr>
          <p:spPr>
            <a:xfrm>
              <a:off x="1009909" y="5919299"/>
              <a:ext cx="1580515" cy="455295"/>
            </a:xfrm>
            <a:prstGeom prst="rect">
              <a:avLst/>
            </a:prstGeom>
            <a:ln w="12809">
              <a:solidFill>
                <a:srgbClr val="387945"/>
              </a:solidFill>
            </a:ln>
          </p:spPr>
          <p:txBody>
            <a:bodyPr vert="horz" wrap="square" lIns="0" tIns="3175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25"/>
                </a:spcBef>
              </a:pPr>
              <a:endParaRPr sz="850">
                <a:latin typeface="Times New Roman"/>
                <a:cs typeface="Times New Roman"/>
              </a:endParaRPr>
            </a:p>
            <a:p>
              <a:pPr marL="398780">
                <a:lnSpc>
                  <a:spcPct val="100000"/>
                </a:lnSpc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Yr Awdurdod Lleol</a:t>
              </a:r>
            </a:p>
          </p:txBody>
        </p:sp>
        <p:grpSp>
          <p:nvGrpSpPr>
            <p:cNvPr id="9" name="object 15">
              <a:extLst>
                <a:ext uri="{FF2B5EF4-FFF2-40B4-BE49-F238E27FC236}">
                  <a16:creationId xmlns:a16="http://schemas.microsoft.com/office/drawing/2014/main" id="{D918735F-2725-4CB2-8FB8-8F352A963199}"/>
                </a:ext>
              </a:extLst>
            </p:cNvPr>
            <p:cNvGrpSpPr/>
            <p:nvPr/>
          </p:nvGrpSpPr>
          <p:grpSpPr>
            <a:xfrm>
              <a:off x="1009909" y="5803103"/>
              <a:ext cx="4902835" cy="2899410"/>
              <a:chOff x="1009909" y="5803103"/>
              <a:chExt cx="4902835" cy="2899410"/>
            </a:xfrm>
          </p:grpSpPr>
          <p:sp>
            <p:nvSpPr>
              <p:cNvPr id="67" name="object 16">
                <a:extLst>
                  <a:ext uri="{FF2B5EF4-FFF2-40B4-BE49-F238E27FC236}">
                    <a16:creationId xmlns:a16="http://schemas.microsoft.com/office/drawing/2014/main" id="{B8292515-E0E2-4E63-8B55-18812C56A6D7}"/>
                  </a:ext>
                </a:extLst>
              </p:cNvPr>
              <p:cNvSpPr/>
              <p:nvPr/>
            </p:nvSpPr>
            <p:spPr>
              <a:xfrm>
                <a:off x="4883251" y="5805008"/>
                <a:ext cx="0" cy="1028700"/>
              </a:xfrm>
              <a:custGeom>
                <a:avLst/>
                <a:gdLst/>
                <a:ahLst/>
                <a:cxnLst/>
                <a:rect l="l" t="t" r="r" b="b"/>
                <a:pathLst>
                  <a:path h="1028700">
                    <a:moveTo>
                      <a:pt x="0" y="1028255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7">
                <a:extLst>
                  <a:ext uri="{FF2B5EF4-FFF2-40B4-BE49-F238E27FC236}">
                    <a16:creationId xmlns:a16="http://schemas.microsoft.com/office/drawing/2014/main" id="{7CF1B7B1-0F75-4223-BB44-6F02A06F4F51}"/>
                  </a:ext>
                </a:extLst>
              </p:cNvPr>
              <p:cNvSpPr/>
              <p:nvPr/>
            </p:nvSpPr>
            <p:spPr>
              <a:xfrm>
                <a:off x="4882005" y="6831797"/>
                <a:ext cx="1028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28700">
                    <a:moveTo>
                      <a:pt x="1028293" y="0"/>
                    </a:moveTo>
                    <a:lnTo>
                      <a:pt x="0" y="0"/>
                    </a:lnTo>
                  </a:path>
                </a:pathLst>
              </a:custGeom>
              <a:ln w="380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18">
                <a:extLst>
                  <a:ext uri="{FF2B5EF4-FFF2-40B4-BE49-F238E27FC236}">
                    <a16:creationId xmlns:a16="http://schemas.microsoft.com/office/drawing/2014/main" id="{E8E98AB5-599A-47CE-8B07-E51C170C03D5}"/>
                  </a:ext>
                </a:extLst>
              </p:cNvPr>
              <p:cNvSpPr/>
              <p:nvPr/>
            </p:nvSpPr>
            <p:spPr>
              <a:xfrm>
                <a:off x="1009909" y="6493257"/>
                <a:ext cx="1580515" cy="453390"/>
              </a:xfrm>
              <a:custGeom>
                <a:avLst/>
                <a:gdLst/>
                <a:ahLst/>
                <a:cxnLst/>
                <a:rect l="l" t="t" r="r" b="b"/>
                <a:pathLst>
                  <a:path w="1580514" h="453390">
                    <a:moveTo>
                      <a:pt x="1508188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80834"/>
                    </a:lnTo>
                    <a:lnTo>
                      <a:pt x="1124" y="422465"/>
                    </a:lnTo>
                    <a:lnTo>
                      <a:pt x="8999" y="443842"/>
                    </a:lnTo>
                    <a:lnTo>
                      <a:pt x="30373" y="451718"/>
                    </a:lnTo>
                    <a:lnTo>
                      <a:pt x="71996" y="452843"/>
                    </a:lnTo>
                    <a:lnTo>
                      <a:pt x="1508188" y="452843"/>
                    </a:lnTo>
                    <a:lnTo>
                      <a:pt x="1549811" y="451718"/>
                    </a:lnTo>
                    <a:lnTo>
                      <a:pt x="1571185" y="443842"/>
                    </a:lnTo>
                    <a:lnTo>
                      <a:pt x="1579059" y="422465"/>
                    </a:lnTo>
                    <a:lnTo>
                      <a:pt x="1580184" y="380834"/>
                    </a:lnTo>
                    <a:lnTo>
                      <a:pt x="1580184" y="71996"/>
                    </a:lnTo>
                    <a:lnTo>
                      <a:pt x="1579059" y="30373"/>
                    </a:lnTo>
                    <a:lnTo>
                      <a:pt x="1571185" y="8999"/>
                    </a:lnTo>
                    <a:lnTo>
                      <a:pt x="1549811" y="1124"/>
                    </a:lnTo>
                    <a:lnTo>
                      <a:pt x="1508188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9">
                <a:extLst>
                  <a:ext uri="{FF2B5EF4-FFF2-40B4-BE49-F238E27FC236}">
                    <a16:creationId xmlns:a16="http://schemas.microsoft.com/office/drawing/2014/main" id="{1BCABCE5-36BA-4811-BB64-2EE1A3B580C9}"/>
                  </a:ext>
                </a:extLst>
              </p:cNvPr>
              <p:cNvSpPr/>
              <p:nvPr/>
            </p:nvSpPr>
            <p:spPr>
              <a:xfrm>
                <a:off x="2828805" y="8548266"/>
                <a:ext cx="0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h="152400">
                    <a:moveTo>
                      <a:pt x="0" y="0"/>
                    </a:moveTo>
                    <a:lnTo>
                      <a:pt x="0" y="152336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20">
                <a:extLst>
                  <a:ext uri="{FF2B5EF4-FFF2-40B4-BE49-F238E27FC236}">
                    <a16:creationId xmlns:a16="http://schemas.microsoft.com/office/drawing/2014/main" id="{28A5B74E-5121-4754-933E-5ACFDB820363}"/>
                  </a:ext>
                </a:extLst>
              </p:cNvPr>
              <p:cNvSpPr/>
              <p:nvPr/>
            </p:nvSpPr>
            <p:spPr>
              <a:xfrm>
                <a:off x="2827566" y="8550107"/>
                <a:ext cx="10280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28064">
                    <a:moveTo>
                      <a:pt x="1028064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21">
                <a:extLst>
                  <a:ext uri="{FF2B5EF4-FFF2-40B4-BE49-F238E27FC236}">
                    <a16:creationId xmlns:a16="http://schemas.microsoft.com/office/drawing/2014/main" id="{A2270B50-EE09-4B29-BBF8-5A645AC743E3}"/>
                  </a:ext>
                </a:extLst>
              </p:cNvPr>
              <p:cNvSpPr/>
              <p:nvPr/>
            </p:nvSpPr>
            <p:spPr>
              <a:xfrm>
                <a:off x="4882424" y="8548266"/>
                <a:ext cx="0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h="152400">
                    <a:moveTo>
                      <a:pt x="0" y="0"/>
                    </a:moveTo>
                    <a:lnTo>
                      <a:pt x="0" y="152336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22">
                <a:extLst>
                  <a:ext uri="{FF2B5EF4-FFF2-40B4-BE49-F238E27FC236}">
                    <a16:creationId xmlns:a16="http://schemas.microsoft.com/office/drawing/2014/main" id="{14E089D7-E8AD-4B11-A90F-87D2F1FD72DE}"/>
                  </a:ext>
                </a:extLst>
              </p:cNvPr>
              <p:cNvSpPr/>
              <p:nvPr/>
            </p:nvSpPr>
            <p:spPr>
              <a:xfrm>
                <a:off x="3855600" y="8550107"/>
                <a:ext cx="10280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28064">
                    <a:moveTo>
                      <a:pt x="0" y="0"/>
                    </a:moveTo>
                    <a:lnTo>
                      <a:pt x="102806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" name="object 23">
              <a:extLst>
                <a:ext uri="{FF2B5EF4-FFF2-40B4-BE49-F238E27FC236}">
                  <a16:creationId xmlns:a16="http://schemas.microsoft.com/office/drawing/2014/main" id="{23F48853-77EE-4C9C-8CFC-736DEDE456B6}"/>
                </a:ext>
              </a:extLst>
            </p:cNvPr>
            <p:cNvSpPr txBox="1"/>
            <p:nvPr/>
          </p:nvSpPr>
          <p:spPr>
            <a:xfrm>
              <a:off x="1009909" y="6490524"/>
              <a:ext cx="1580515" cy="455930"/>
            </a:xfrm>
            <a:prstGeom prst="rect">
              <a:avLst/>
            </a:prstGeom>
            <a:ln w="12809">
              <a:solidFill>
                <a:srgbClr val="387945"/>
              </a:solidFill>
            </a:ln>
          </p:spPr>
          <p:txBody>
            <a:bodyPr vert="horz" wrap="square" lIns="0" tIns="381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850">
                <a:latin typeface="Times New Roman"/>
                <a:cs typeface="Times New Roman"/>
              </a:endParaRPr>
            </a:p>
            <a:p>
              <a:pPr marL="71120">
                <a:lnSpc>
                  <a:spcPct val="100000"/>
                </a:lnSpc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Arolygydd Iechyd a Diogelwch</a:t>
              </a:r>
            </a:p>
          </p:txBody>
        </p:sp>
        <p:sp>
          <p:nvSpPr>
            <p:cNvPr id="11" name="object 24">
              <a:extLst>
                <a:ext uri="{FF2B5EF4-FFF2-40B4-BE49-F238E27FC236}">
                  <a16:creationId xmlns:a16="http://schemas.microsoft.com/office/drawing/2014/main" id="{9CB6A589-4BFC-46E9-87F4-4876860632A4}"/>
                </a:ext>
              </a:extLst>
            </p:cNvPr>
            <p:cNvSpPr/>
            <p:nvPr/>
          </p:nvSpPr>
          <p:spPr>
            <a:xfrm>
              <a:off x="1009909" y="7064207"/>
              <a:ext cx="1580515" cy="452755"/>
            </a:xfrm>
            <a:custGeom>
              <a:avLst/>
              <a:gdLst/>
              <a:ahLst/>
              <a:cxnLst/>
              <a:rect l="l" t="t" r="r" b="b"/>
              <a:pathLst>
                <a:path w="1580514" h="452754">
                  <a:moveTo>
                    <a:pt x="1508188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08188" y="452285"/>
                  </a:lnTo>
                  <a:lnTo>
                    <a:pt x="1549811" y="451160"/>
                  </a:lnTo>
                  <a:lnTo>
                    <a:pt x="1571185" y="443285"/>
                  </a:lnTo>
                  <a:lnTo>
                    <a:pt x="1579059" y="421911"/>
                  </a:lnTo>
                  <a:lnTo>
                    <a:pt x="1580184" y="380288"/>
                  </a:lnTo>
                  <a:lnTo>
                    <a:pt x="1580184" y="71996"/>
                  </a:lnTo>
                  <a:lnTo>
                    <a:pt x="1579059" y="30373"/>
                  </a:lnTo>
                  <a:lnTo>
                    <a:pt x="1571185" y="8999"/>
                  </a:lnTo>
                  <a:lnTo>
                    <a:pt x="1549811" y="1124"/>
                  </a:lnTo>
                  <a:lnTo>
                    <a:pt x="1508188" y="0"/>
                  </a:lnTo>
                  <a:close/>
                </a:path>
              </a:pathLst>
            </a:custGeom>
            <a:solidFill>
              <a:srgbClr val="D6DF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25">
              <a:extLst>
                <a:ext uri="{FF2B5EF4-FFF2-40B4-BE49-F238E27FC236}">
                  <a16:creationId xmlns:a16="http://schemas.microsoft.com/office/drawing/2014/main" id="{4A173240-0936-48BB-A8AE-5D5DE8E7E587}"/>
                </a:ext>
              </a:extLst>
            </p:cNvPr>
            <p:cNvSpPr txBox="1"/>
            <p:nvPr/>
          </p:nvSpPr>
          <p:spPr>
            <a:xfrm>
              <a:off x="1009909" y="7061749"/>
              <a:ext cx="1580515" cy="455295"/>
            </a:xfrm>
            <a:prstGeom prst="rect">
              <a:avLst/>
            </a:prstGeom>
            <a:ln w="12809">
              <a:solidFill>
                <a:srgbClr val="387945"/>
              </a:solidFill>
            </a:ln>
          </p:spPr>
          <p:txBody>
            <a:bodyPr vert="horz" wrap="square" lIns="0" tIns="381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850">
                <a:latin typeface="Times New Roman"/>
                <a:cs typeface="Times New Roman"/>
              </a:endParaRPr>
            </a:p>
            <a:p>
              <a:pPr marL="184785">
                <a:lnSpc>
                  <a:spcPct val="100000"/>
                </a:lnSpc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Swyddog Rheoli Adeiladu</a:t>
              </a:r>
            </a:p>
          </p:txBody>
        </p:sp>
        <p:sp>
          <p:nvSpPr>
            <p:cNvPr id="13" name="object 26">
              <a:extLst>
                <a:ext uri="{FF2B5EF4-FFF2-40B4-BE49-F238E27FC236}">
                  <a16:creationId xmlns:a16="http://schemas.microsoft.com/office/drawing/2014/main" id="{70605639-02C6-4900-9F6C-29FC3DC2F3CD}"/>
                </a:ext>
              </a:extLst>
            </p:cNvPr>
            <p:cNvSpPr/>
            <p:nvPr/>
          </p:nvSpPr>
          <p:spPr>
            <a:xfrm>
              <a:off x="3070908" y="4297807"/>
              <a:ext cx="1580515" cy="452755"/>
            </a:xfrm>
            <a:custGeom>
              <a:avLst/>
              <a:gdLst/>
              <a:ahLst/>
              <a:cxnLst/>
              <a:rect l="l" t="t" r="r" b="b"/>
              <a:pathLst>
                <a:path w="1580514" h="452754">
                  <a:moveTo>
                    <a:pt x="1508188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08188" y="452285"/>
                  </a:lnTo>
                  <a:lnTo>
                    <a:pt x="1549811" y="451160"/>
                  </a:lnTo>
                  <a:lnTo>
                    <a:pt x="1571185" y="443285"/>
                  </a:lnTo>
                  <a:lnTo>
                    <a:pt x="1579059" y="421911"/>
                  </a:lnTo>
                  <a:lnTo>
                    <a:pt x="1580184" y="380288"/>
                  </a:lnTo>
                  <a:lnTo>
                    <a:pt x="1580184" y="71996"/>
                  </a:lnTo>
                  <a:lnTo>
                    <a:pt x="1579059" y="30373"/>
                  </a:lnTo>
                  <a:lnTo>
                    <a:pt x="1571185" y="8999"/>
                  </a:lnTo>
                  <a:lnTo>
                    <a:pt x="1549811" y="1124"/>
                  </a:lnTo>
                  <a:lnTo>
                    <a:pt x="1508188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27">
              <a:extLst>
                <a:ext uri="{FF2B5EF4-FFF2-40B4-BE49-F238E27FC236}">
                  <a16:creationId xmlns:a16="http://schemas.microsoft.com/office/drawing/2014/main" id="{3F10118C-C992-4E00-80DE-E346B39E9CD1}"/>
                </a:ext>
              </a:extLst>
            </p:cNvPr>
            <p:cNvSpPr txBox="1"/>
            <p:nvPr/>
          </p:nvSpPr>
          <p:spPr>
            <a:xfrm>
              <a:off x="3070908" y="4297807"/>
              <a:ext cx="1580515" cy="452755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125730" rIns="0" bIns="0" rtlCol="0">
              <a:spAutoFit/>
            </a:bodyPr>
            <a:lstStyle/>
            <a:p>
              <a:pPr marR="5080" algn="ctr">
                <a:lnSpc>
                  <a:spcPct val="100000"/>
                </a:lnSpc>
                <a:spcBef>
                  <a:spcPts val="990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Cleient</a:t>
              </a:r>
            </a:p>
          </p:txBody>
        </p:sp>
        <p:sp>
          <p:nvSpPr>
            <p:cNvPr id="15" name="object 28">
              <a:extLst>
                <a:ext uri="{FF2B5EF4-FFF2-40B4-BE49-F238E27FC236}">
                  <a16:creationId xmlns:a16="http://schemas.microsoft.com/office/drawing/2014/main" id="{3885C6C5-D1DE-45A1-816A-839FCCC29180}"/>
                </a:ext>
              </a:extLst>
            </p:cNvPr>
            <p:cNvSpPr/>
            <p:nvPr/>
          </p:nvSpPr>
          <p:spPr>
            <a:xfrm>
              <a:off x="5912209" y="4892507"/>
              <a:ext cx="1596390" cy="452755"/>
            </a:xfrm>
            <a:custGeom>
              <a:avLst/>
              <a:gdLst/>
              <a:ahLst/>
              <a:cxnLst/>
              <a:rect l="l" t="t" r="r" b="b"/>
              <a:pathLst>
                <a:path w="1596390" h="452754">
                  <a:moveTo>
                    <a:pt x="1524380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24380" y="452285"/>
                  </a:lnTo>
                  <a:lnTo>
                    <a:pt x="1566011" y="451160"/>
                  </a:lnTo>
                  <a:lnTo>
                    <a:pt x="1587388" y="443285"/>
                  </a:lnTo>
                  <a:lnTo>
                    <a:pt x="1595264" y="421911"/>
                  </a:lnTo>
                  <a:lnTo>
                    <a:pt x="1596389" y="380288"/>
                  </a:lnTo>
                  <a:lnTo>
                    <a:pt x="1596389" y="71996"/>
                  </a:lnTo>
                  <a:lnTo>
                    <a:pt x="1595264" y="30373"/>
                  </a:lnTo>
                  <a:lnTo>
                    <a:pt x="1587388" y="8999"/>
                  </a:lnTo>
                  <a:lnTo>
                    <a:pt x="1566011" y="1124"/>
                  </a:lnTo>
                  <a:lnTo>
                    <a:pt x="1524380" y="0"/>
                  </a:lnTo>
                  <a:close/>
                </a:path>
              </a:pathLst>
            </a:custGeom>
            <a:solidFill>
              <a:srgbClr val="E2E1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29">
              <a:extLst>
                <a:ext uri="{FF2B5EF4-FFF2-40B4-BE49-F238E27FC236}">
                  <a16:creationId xmlns:a16="http://schemas.microsoft.com/office/drawing/2014/main" id="{67348D5A-5FD6-4F7D-AA8B-68960436AF0B}"/>
                </a:ext>
              </a:extLst>
            </p:cNvPr>
            <p:cNvSpPr txBox="1"/>
            <p:nvPr/>
          </p:nvSpPr>
          <p:spPr>
            <a:xfrm>
              <a:off x="5912209" y="4892507"/>
              <a:ext cx="1596390" cy="452755"/>
            </a:xfrm>
            <a:prstGeom prst="rect">
              <a:avLst/>
            </a:prstGeom>
            <a:ln w="12811">
              <a:solidFill>
                <a:srgbClr val="7C8083"/>
              </a:solidFill>
            </a:ln>
          </p:spPr>
          <p:txBody>
            <a:bodyPr vert="horz" wrap="square" lIns="0" tIns="125730" rIns="0" bIns="0" rtlCol="0">
              <a:spAutoFit/>
            </a:bodyPr>
            <a:lstStyle/>
            <a:p>
              <a:pPr marL="326390">
                <a:lnSpc>
                  <a:spcPct val="100000"/>
                </a:lnSpc>
                <a:spcBef>
                  <a:spcPts val="990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Maintfesurydd</a:t>
              </a:r>
            </a:p>
          </p:txBody>
        </p:sp>
        <p:sp>
          <p:nvSpPr>
            <p:cNvPr id="17" name="object 30">
              <a:extLst>
                <a:ext uri="{FF2B5EF4-FFF2-40B4-BE49-F238E27FC236}">
                  <a16:creationId xmlns:a16="http://schemas.microsoft.com/office/drawing/2014/main" id="{2C9BF0FC-FA38-41D4-B1B6-254F8C7504F5}"/>
                </a:ext>
              </a:extLst>
            </p:cNvPr>
            <p:cNvSpPr/>
            <p:nvPr/>
          </p:nvSpPr>
          <p:spPr>
            <a:xfrm>
              <a:off x="3070908" y="5578307"/>
              <a:ext cx="1580515" cy="452755"/>
            </a:xfrm>
            <a:custGeom>
              <a:avLst/>
              <a:gdLst/>
              <a:ahLst/>
              <a:cxnLst/>
              <a:rect l="l" t="t" r="r" b="b"/>
              <a:pathLst>
                <a:path w="1580514" h="452754">
                  <a:moveTo>
                    <a:pt x="1508188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08188" y="452285"/>
                  </a:lnTo>
                  <a:lnTo>
                    <a:pt x="1549811" y="451160"/>
                  </a:lnTo>
                  <a:lnTo>
                    <a:pt x="1571185" y="443285"/>
                  </a:lnTo>
                  <a:lnTo>
                    <a:pt x="1579059" y="421911"/>
                  </a:lnTo>
                  <a:lnTo>
                    <a:pt x="1580184" y="380288"/>
                  </a:lnTo>
                  <a:lnTo>
                    <a:pt x="1580184" y="71996"/>
                  </a:lnTo>
                  <a:lnTo>
                    <a:pt x="1579059" y="30373"/>
                  </a:lnTo>
                  <a:lnTo>
                    <a:pt x="1571185" y="8999"/>
                  </a:lnTo>
                  <a:lnTo>
                    <a:pt x="1549811" y="1124"/>
                  </a:lnTo>
                  <a:lnTo>
                    <a:pt x="1508188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31">
              <a:extLst>
                <a:ext uri="{FF2B5EF4-FFF2-40B4-BE49-F238E27FC236}">
                  <a16:creationId xmlns:a16="http://schemas.microsoft.com/office/drawing/2014/main" id="{F442F7C5-F727-44F7-802E-835BFADEE1B2}"/>
                </a:ext>
              </a:extLst>
            </p:cNvPr>
            <p:cNvSpPr txBox="1"/>
            <p:nvPr/>
          </p:nvSpPr>
          <p:spPr>
            <a:xfrm>
              <a:off x="3070908" y="5578307"/>
              <a:ext cx="1580515" cy="455295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125730" rIns="0" bIns="0" rtlCol="0">
              <a:spAutoFit/>
            </a:bodyPr>
            <a:lstStyle/>
            <a:p>
              <a:pPr marR="5080" algn="ctr">
                <a:lnSpc>
                  <a:spcPct val="100000"/>
                </a:lnSpc>
                <a:spcBef>
                  <a:spcPts val="990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Pensaer</a:t>
              </a:r>
            </a:p>
          </p:txBody>
        </p:sp>
        <p:sp>
          <p:nvSpPr>
            <p:cNvPr id="19" name="object 32">
              <a:extLst>
                <a:ext uri="{FF2B5EF4-FFF2-40B4-BE49-F238E27FC236}">
                  <a16:creationId xmlns:a16="http://schemas.microsoft.com/office/drawing/2014/main" id="{6A219982-5C64-4E2A-A64D-DF5A0D29B857}"/>
                </a:ext>
              </a:extLst>
            </p:cNvPr>
            <p:cNvSpPr/>
            <p:nvPr/>
          </p:nvSpPr>
          <p:spPr>
            <a:xfrm>
              <a:off x="3070908" y="6264107"/>
              <a:ext cx="1580515" cy="452755"/>
            </a:xfrm>
            <a:custGeom>
              <a:avLst/>
              <a:gdLst/>
              <a:ahLst/>
              <a:cxnLst/>
              <a:rect l="l" t="t" r="r" b="b"/>
              <a:pathLst>
                <a:path w="1580514" h="452754">
                  <a:moveTo>
                    <a:pt x="1508188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08188" y="452285"/>
                  </a:lnTo>
                  <a:lnTo>
                    <a:pt x="1549811" y="451160"/>
                  </a:lnTo>
                  <a:lnTo>
                    <a:pt x="1571185" y="443285"/>
                  </a:lnTo>
                  <a:lnTo>
                    <a:pt x="1579059" y="421911"/>
                  </a:lnTo>
                  <a:lnTo>
                    <a:pt x="1580184" y="380288"/>
                  </a:lnTo>
                  <a:lnTo>
                    <a:pt x="1580184" y="71996"/>
                  </a:lnTo>
                  <a:lnTo>
                    <a:pt x="1579059" y="30373"/>
                  </a:lnTo>
                  <a:lnTo>
                    <a:pt x="1571185" y="8999"/>
                  </a:lnTo>
                  <a:lnTo>
                    <a:pt x="1549811" y="1124"/>
                  </a:lnTo>
                  <a:lnTo>
                    <a:pt x="1508188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33">
              <a:extLst>
                <a:ext uri="{FF2B5EF4-FFF2-40B4-BE49-F238E27FC236}">
                  <a16:creationId xmlns:a16="http://schemas.microsoft.com/office/drawing/2014/main" id="{CE68B7E5-1820-4C1B-B600-07E58E28AB2E}"/>
                </a:ext>
              </a:extLst>
            </p:cNvPr>
            <p:cNvSpPr txBox="1"/>
            <p:nvPr/>
          </p:nvSpPr>
          <p:spPr>
            <a:xfrm>
              <a:off x="3070908" y="6264107"/>
              <a:ext cx="1580515" cy="452755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125730" rIns="0" bIns="0" rtlCol="0">
              <a:spAutoFit/>
            </a:bodyPr>
            <a:lstStyle/>
            <a:p>
              <a:pPr marL="413384">
                <a:lnSpc>
                  <a:spcPct val="100000"/>
                </a:lnSpc>
                <a:spcBef>
                  <a:spcPts val="990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Clerc Gwaith</a:t>
              </a:r>
            </a:p>
          </p:txBody>
        </p:sp>
        <p:sp>
          <p:nvSpPr>
            <p:cNvPr id="21" name="object 34">
              <a:extLst>
                <a:ext uri="{FF2B5EF4-FFF2-40B4-BE49-F238E27FC236}">
                  <a16:creationId xmlns:a16="http://schemas.microsoft.com/office/drawing/2014/main" id="{D8A9FC51-2E21-4548-B8FF-EE650977CCB3}"/>
                </a:ext>
              </a:extLst>
            </p:cNvPr>
            <p:cNvSpPr/>
            <p:nvPr/>
          </p:nvSpPr>
          <p:spPr>
            <a:xfrm>
              <a:off x="3070908" y="7407107"/>
              <a:ext cx="1580515" cy="452755"/>
            </a:xfrm>
            <a:custGeom>
              <a:avLst/>
              <a:gdLst/>
              <a:ahLst/>
              <a:cxnLst/>
              <a:rect l="l" t="t" r="r" b="b"/>
              <a:pathLst>
                <a:path w="1580514" h="452754">
                  <a:moveTo>
                    <a:pt x="1508188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08188" y="452285"/>
                  </a:lnTo>
                  <a:lnTo>
                    <a:pt x="1549811" y="451160"/>
                  </a:lnTo>
                  <a:lnTo>
                    <a:pt x="1571185" y="443285"/>
                  </a:lnTo>
                  <a:lnTo>
                    <a:pt x="1579059" y="421911"/>
                  </a:lnTo>
                  <a:lnTo>
                    <a:pt x="1580184" y="380288"/>
                  </a:lnTo>
                  <a:lnTo>
                    <a:pt x="1580184" y="71996"/>
                  </a:lnTo>
                  <a:lnTo>
                    <a:pt x="1579059" y="30373"/>
                  </a:lnTo>
                  <a:lnTo>
                    <a:pt x="1571185" y="8999"/>
                  </a:lnTo>
                  <a:lnTo>
                    <a:pt x="1549811" y="1124"/>
                  </a:lnTo>
                  <a:lnTo>
                    <a:pt x="1508188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35">
              <a:extLst>
                <a:ext uri="{FF2B5EF4-FFF2-40B4-BE49-F238E27FC236}">
                  <a16:creationId xmlns:a16="http://schemas.microsoft.com/office/drawing/2014/main" id="{3166ED8E-57F6-44F7-8C9F-1DE7795824C2}"/>
                </a:ext>
              </a:extLst>
            </p:cNvPr>
            <p:cNvSpPr txBox="1"/>
            <p:nvPr/>
          </p:nvSpPr>
          <p:spPr>
            <a:xfrm>
              <a:off x="3070908" y="7407107"/>
              <a:ext cx="1580515" cy="455295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125095" rIns="0" bIns="0" rtlCol="0">
              <a:spAutoFit/>
            </a:bodyPr>
            <a:lstStyle/>
            <a:p>
              <a:pPr marL="278765">
                <a:lnSpc>
                  <a:spcPct val="100000"/>
                </a:lnSpc>
                <a:spcBef>
                  <a:spcPts val="985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Contractwr Adeiladu</a:t>
              </a:r>
            </a:p>
          </p:txBody>
        </p:sp>
        <p:sp>
          <p:nvSpPr>
            <p:cNvPr id="23" name="object 36">
              <a:extLst>
                <a:ext uri="{FF2B5EF4-FFF2-40B4-BE49-F238E27FC236}">
                  <a16:creationId xmlns:a16="http://schemas.microsoft.com/office/drawing/2014/main" id="{770A6BA1-4EEF-4061-910F-C6DA1F155E3F}"/>
                </a:ext>
              </a:extLst>
            </p:cNvPr>
            <p:cNvSpPr/>
            <p:nvPr/>
          </p:nvSpPr>
          <p:spPr>
            <a:xfrm>
              <a:off x="2028708" y="8664407"/>
              <a:ext cx="1596390" cy="452755"/>
            </a:xfrm>
            <a:custGeom>
              <a:avLst/>
              <a:gdLst/>
              <a:ahLst/>
              <a:cxnLst/>
              <a:rect l="l" t="t" r="r" b="b"/>
              <a:pathLst>
                <a:path w="1596389" h="452754">
                  <a:moveTo>
                    <a:pt x="1524381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24381" y="452285"/>
                  </a:lnTo>
                  <a:lnTo>
                    <a:pt x="1566011" y="451160"/>
                  </a:lnTo>
                  <a:lnTo>
                    <a:pt x="1587388" y="443285"/>
                  </a:lnTo>
                  <a:lnTo>
                    <a:pt x="1595264" y="421911"/>
                  </a:lnTo>
                  <a:lnTo>
                    <a:pt x="1596390" y="380288"/>
                  </a:lnTo>
                  <a:lnTo>
                    <a:pt x="1596390" y="71996"/>
                  </a:lnTo>
                  <a:lnTo>
                    <a:pt x="1595264" y="30373"/>
                  </a:lnTo>
                  <a:lnTo>
                    <a:pt x="1587388" y="8999"/>
                  </a:lnTo>
                  <a:lnTo>
                    <a:pt x="1566011" y="1124"/>
                  </a:lnTo>
                  <a:lnTo>
                    <a:pt x="1524381" y="0"/>
                  </a:lnTo>
                  <a:close/>
                </a:path>
              </a:pathLst>
            </a:custGeom>
            <a:solidFill>
              <a:srgbClr val="F9E8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37">
              <a:extLst>
                <a:ext uri="{FF2B5EF4-FFF2-40B4-BE49-F238E27FC236}">
                  <a16:creationId xmlns:a16="http://schemas.microsoft.com/office/drawing/2014/main" id="{A8D41C7C-AB48-4245-A840-17E421A65B7D}"/>
                </a:ext>
              </a:extLst>
            </p:cNvPr>
            <p:cNvSpPr txBox="1"/>
            <p:nvPr/>
          </p:nvSpPr>
          <p:spPr>
            <a:xfrm>
              <a:off x="2035112" y="8777309"/>
              <a:ext cx="158369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410845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Is-gontractwr</a:t>
              </a:r>
            </a:p>
          </p:txBody>
        </p:sp>
        <p:grpSp>
          <p:nvGrpSpPr>
            <p:cNvPr id="25" name="object 38">
              <a:extLst>
                <a:ext uri="{FF2B5EF4-FFF2-40B4-BE49-F238E27FC236}">
                  <a16:creationId xmlns:a16="http://schemas.microsoft.com/office/drawing/2014/main" id="{3D896A9A-1FEB-4E0F-814C-7A35E7D4B62C}"/>
                </a:ext>
              </a:extLst>
            </p:cNvPr>
            <p:cNvGrpSpPr/>
            <p:nvPr/>
          </p:nvGrpSpPr>
          <p:grpSpPr>
            <a:xfrm>
              <a:off x="2026803" y="8662502"/>
              <a:ext cx="3655695" cy="485140"/>
              <a:chOff x="2026803" y="8662502"/>
              <a:chExt cx="3655695" cy="485140"/>
            </a:xfrm>
          </p:grpSpPr>
          <p:sp>
            <p:nvSpPr>
              <p:cNvPr id="65" name="object 39">
                <a:extLst>
                  <a:ext uri="{FF2B5EF4-FFF2-40B4-BE49-F238E27FC236}">
                    <a16:creationId xmlns:a16="http://schemas.microsoft.com/office/drawing/2014/main" id="{0E4B1080-DB32-4078-A3BF-0F47ED0CA98F}"/>
                  </a:ext>
                </a:extLst>
              </p:cNvPr>
              <p:cNvSpPr/>
              <p:nvPr/>
            </p:nvSpPr>
            <p:spPr>
              <a:xfrm>
                <a:off x="2028708" y="8664407"/>
                <a:ext cx="1596390" cy="452755"/>
              </a:xfrm>
              <a:custGeom>
                <a:avLst/>
                <a:gdLst/>
                <a:ahLst/>
                <a:cxnLst/>
                <a:rect l="l" t="t" r="r" b="b"/>
                <a:pathLst>
                  <a:path w="1596389" h="45275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80288"/>
                    </a:lnTo>
                    <a:lnTo>
                      <a:pt x="1124" y="421911"/>
                    </a:lnTo>
                    <a:lnTo>
                      <a:pt x="8999" y="443285"/>
                    </a:lnTo>
                    <a:lnTo>
                      <a:pt x="30373" y="451160"/>
                    </a:lnTo>
                    <a:lnTo>
                      <a:pt x="71996" y="452285"/>
                    </a:lnTo>
                    <a:lnTo>
                      <a:pt x="1524381" y="452285"/>
                    </a:lnTo>
                    <a:lnTo>
                      <a:pt x="1566011" y="451160"/>
                    </a:lnTo>
                    <a:lnTo>
                      <a:pt x="1587388" y="443285"/>
                    </a:lnTo>
                    <a:lnTo>
                      <a:pt x="1595264" y="421911"/>
                    </a:lnTo>
                    <a:lnTo>
                      <a:pt x="1596390" y="380288"/>
                    </a:lnTo>
                    <a:lnTo>
                      <a:pt x="1596390" y="71996"/>
                    </a:lnTo>
                    <a:lnTo>
                      <a:pt x="1595264" y="30373"/>
                    </a:lnTo>
                    <a:lnTo>
                      <a:pt x="1587388" y="8999"/>
                    </a:lnTo>
                    <a:lnTo>
                      <a:pt x="1566011" y="1124"/>
                    </a:lnTo>
                    <a:lnTo>
                      <a:pt x="1524381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40">
                <a:extLst>
                  <a:ext uri="{FF2B5EF4-FFF2-40B4-BE49-F238E27FC236}">
                    <a16:creationId xmlns:a16="http://schemas.microsoft.com/office/drawing/2014/main" id="{37340782-A394-4725-A935-406239F092CF}"/>
                  </a:ext>
                </a:extLst>
              </p:cNvPr>
              <p:cNvSpPr/>
              <p:nvPr/>
            </p:nvSpPr>
            <p:spPr>
              <a:xfrm>
                <a:off x="4086108" y="8694887"/>
                <a:ext cx="1596390" cy="452755"/>
              </a:xfrm>
              <a:custGeom>
                <a:avLst/>
                <a:gdLst/>
                <a:ahLst/>
                <a:cxnLst/>
                <a:rect l="l" t="t" r="r" b="b"/>
                <a:pathLst>
                  <a:path w="1596389" h="452754">
                    <a:moveTo>
                      <a:pt x="1524380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80288"/>
                    </a:lnTo>
                    <a:lnTo>
                      <a:pt x="1124" y="421911"/>
                    </a:lnTo>
                    <a:lnTo>
                      <a:pt x="8999" y="443285"/>
                    </a:lnTo>
                    <a:lnTo>
                      <a:pt x="30373" y="451160"/>
                    </a:lnTo>
                    <a:lnTo>
                      <a:pt x="71996" y="452285"/>
                    </a:lnTo>
                    <a:lnTo>
                      <a:pt x="1524380" y="452285"/>
                    </a:lnTo>
                    <a:lnTo>
                      <a:pt x="1566011" y="451160"/>
                    </a:lnTo>
                    <a:lnTo>
                      <a:pt x="1587388" y="443285"/>
                    </a:lnTo>
                    <a:lnTo>
                      <a:pt x="1595264" y="421911"/>
                    </a:lnTo>
                    <a:lnTo>
                      <a:pt x="1596389" y="380288"/>
                    </a:lnTo>
                    <a:lnTo>
                      <a:pt x="1596389" y="71996"/>
                    </a:lnTo>
                    <a:lnTo>
                      <a:pt x="1595264" y="30373"/>
                    </a:lnTo>
                    <a:lnTo>
                      <a:pt x="1587388" y="8999"/>
                    </a:lnTo>
                    <a:lnTo>
                      <a:pt x="1566011" y="1124"/>
                    </a:lnTo>
                    <a:lnTo>
                      <a:pt x="1524380" y="0"/>
                    </a:lnTo>
                    <a:close/>
                  </a:path>
                </a:pathLst>
              </a:custGeom>
              <a:solidFill>
                <a:srgbClr val="F9E8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6" name="object 41">
              <a:extLst>
                <a:ext uri="{FF2B5EF4-FFF2-40B4-BE49-F238E27FC236}">
                  <a16:creationId xmlns:a16="http://schemas.microsoft.com/office/drawing/2014/main" id="{D14358B9-E5B8-4762-8E98-944D31AFA871}"/>
                </a:ext>
              </a:extLst>
            </p:cNvPr>
            <p:cNvSpPr txBox="1"/>
            <p:nvPr/>
          </p:nvSpPr>
          <p:spPr>
            <a:xfrm>
              <a:off x="4092512" y="8807791"/>
              <a:ext cx="1583055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Cyflenwyr</a:t>
              </a:r>
            </a:p>
          </p:txBody>
        </p:sp>
        <p:grpSp>
          <p:nvGrpSpPr>
            <p:cNvPr id="27" name="object 42">
              <a:extLst>
                <a:ext uri="{FF2B5EF4-FFF2-40B4-BE49-F238E27FC236}">
                  <a16:creationId xmlns:a16="http://schemas.microsoft.com/office/drawing/2014/main" id="{125EEF90-D001-40D7-8534-37BB96374DA4}"/>
                </a:ext>
              </a:extLst>
            </p:cNvPr>
            <p:cNvGrpSpPr/>
            <p:nvPr/>
          </p:nvGrpSpPr>
          <p:grpSpPr>
            <a:xfrm>
              <a:off x="4084203" y="5465107"/>
              <a:ext cx="3424554" cy="3684270"/>
              <a:chOff x="4084203" y="5465107"/>
              <a:chExt cx="3424554" cy="3684270"/>
            </a:xfrm>
          </p:grpSpPr>
          <p:sp>
            <p:nvSpPr>
              <p:cNvPr id="63" name="object 43">
                <a:extLst>
                  <a:ext uri="{FF2B5EF4-FFF2-40B4-BE49-F238E27FC236}">
                    <a16:creationId xmlns:a16="http://schemas.microsoft.com/office/drawing/2014/main" id="{ED066EBB-87F1-4700-AD09-910C3891B87A}"/>
                  </a:ext>
                </a:extLst>
              </p:cNvPr>
              <p:cNvSpPr/>
              <p:nvPr/>
            </p:nvSpPr>
            <p:spPr>
              <a:xfrm>
                <a:off x="5912209" y="5465107"/>
                <a:ext cx="1596390" cy="452755"/>
              </a:xfrm>
              <a:custGeom>
                <a:avLst/>
                <a:gdLst/>
                <a:ahLst/>
                <a:cxnLst/>
                <a:rect l="l" t="t" r="r" b="b"/>
                <a:pathLst>
                  <a:path w="1596390" h="452754">
                    <a:moveTo>
                      <a:pt x="1524380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80288"/>
                    </a:lnTo>
                    <a:lnTo>
                      <a:pt x="1124" y="421911"/>
                    </a:lnTo>
                    <a:lnTo>
                      <a:pt x="8999" y="443285"/>
                    </a:lnTo>
                    <a:lnTo>
                      <a:pt x="30373" y="451160"/>
                    </a:lnTo>
                    <a:lnTo>
                      <a:pt x="71996" y="452285"/>
                    </a:lnTo>
                    <a:lnTo>
                      <a:pt x="1524380" y="452285"/>
                    </a:lnTo>
                    <a:lnTo>
                      <a:pt x="1566011" y="451160"/>
                    </a:lnTo>
                    <a:lnTo>
                      <a:pt x="1587388" y="443285"/>
                    </a:lnTo>
                    <a:lnTo>
                      <a:pt x="1595264" y="421911"/>
                    </a:lnTo>
                    <a:lnTo>
                      <a:pt x="1596389" y="380288"/>
                    </a:lnTo>
                    <a:lnTo>
                      <a:pt x="1596389" y="71996"/>
                    </a:lnTo>
                    <a:lnTo>
                      <a:pt x="1595264" y="30373"/>
                    </a:lnTo>
                    <a:lnTo>
                      <a:pt x="1587388" y="8999"/>
                    </a:lnTo>
                    <a:lnTo>
                      <a:pt x="1566011" y="1124"/>
                    </a:lnTo>
                    <a:lnTo>
                      <a:pt x="1524380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44">
                <a:extLst>
                  <a:ext uri="{FF2B5EF4-FFF2-40B4-BE49-F238E27FC236}">
                    <a16:creationId xmlns:a16="http://schemas.microsoft.com/office/drawing/2014/main" id="{3D34BACD-394A-4C87-AAE8-9EB2CF5EBCA5}"/>
                  </a:ext>
                </a:extLst>
              </p:cNvPr>
              <p:cNvSpPr/>
              <p:nvPr/>
            </p:nvSpPr>
            <p:spPr>
              <a:xfrm>
                <a:off x="4086108" y="8694887"/>
                <a:ext cx="1596390" cy="452755"/>
              </a:xfrm>
              <a:custGeom>
                <a:avLst/>
                <a:gdLst/>
                <a:ahLst/>
                <a:cxnLst/>
                <a:rect l="l" t="t" r="r" b="b"/>
                <a:pathLst>
                  <a:path w="1596389" h="45275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80288"/>
                    </a:lnTo>
                    <a:lnTo>
                      <a:pt x="1124" y="421911"/>
                    </a:lnTo>
                    <a:lnTo>
                      <a:pt x="8999" y="443285"/>
                    </a:lnTo>
                    <a:lnTo>
                      <a:pt x="30373" y="451160"/>
                    </a:lnTo>
                    <a:lnTo>
                      <a:pt x="71996" y="452285"/>
                    </a:lnTo>
                    <a:lnTo>
                      <a:pt x="1524380" y="452285"/>
                    </a:lnTo>
                    <a:lnTo>
                      <a:pt x="1566011" y="451160"/>
                    </a:lnTo>
                    <a:lnTo>
                      <a:pt x="1587388" y="443285"/>
                    </a:lnTo>
                    <a:lnTo>
                      <a:pt x="1595264" y="421911"/>
                    </a:lnTo>
                    <a:lnTo>
                      <a:pt x="1596389" y="380288"/>
                    </a:lnTo>
                    <a:lnTo>
                      <a:pt x="1596389" y="71996"/>
                    </a:lnTo>
                    <a:lnTo>
                      <a:pt x="1595264" y="30373"/>
                    </a:lnTo>
                    <a:lnTo>
                      <a:pt x="1587388" y="8999"/>
                    </a:lnTo>
                    <a:lnTo>
                      <a:pt x="1566011" y="1124"/>
                    </a:lnTo>
                    <a:lnTo>
                      <a:pt x="1524380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8" name="object 45">
              <a:extLst>
                <a:ext uri="{FF2B5EF4-FFF2-40B4-BE49-F238E27FC236}">
                  <a16:creationId xmlns:a16="http://schemas.microsoft.com/office/drawing/2014/main" id="{3FE2D7C1-E35E-46DF-A2A5-627846AF3B7C}"/>
                </a:ext>
              </a:extLst>
            </p:cNvPr>
            <p:cNvSpPr txBox="1"/>
            <p:nvPr/>
          </p:nvSpPr>
          <p:spPr>
            <a:xfrm>
              <a:off x="5912209" y="5465107"/>
              <a:ext cx="1596390" cy="454659"/>
            </a:xfrm>
            <a:prstGeom prst="rect">
              <a:avLst/>
            </a:prstGeom>
            <a:ln w="12811">
              <a:solidFill>
                <a:srgbClr val="7C8083"/>
              </a:solidFill>
            </a:ln>
          </p:spPr>
          <p:txBody>
            <a:bodyPr vert="horz" wrap="square" lIns="0" tIns="125730" rIns="0" bIns="0" rtlCol="0">
              <a:spAutoFit/>
            </a:bodyPr>
            <a:lstStyle/>
            <a:p>
              <a:pPr marL="339090">
                <a:lnSpc>
                  <a:spcPct val="100000"/>
                </a:lnSpc>
                <a:spcBef>
                  <a:spcPts val="990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Syrfëwr Adeiladu</a:t>
              </a:r>
            </a:p>
          </p:txBody>
        </p:sp>
        <p:sp>
          <p:nvSpPr>
            <p:cNvPr id="29" name="object 46">
              <a:extLst>
                <a:ext uri="{FF2B5EF4-FFF2-40B4-BE49-F238E27FC236}">
                  <a16:creationId xmlns:a16="http://schemas.microsoft.com/office/drawing/2014/main" id="{6EF0AB27-CAAA-49E7-8C9B-F1E22BD2F89E}"/>
                </a:ext>
              </a:extLst>
            </p:cNvPr>
            <p:cNvSpPr/>
            <p:nvPr/>
          </p:nvSpPr>
          <p:spPr>
            <a:xfrm>
              <a:off x="5912209" y="6035507"/>
              <a:ext cx="1596390" cy="452755"/>
            </a:xfrm>
            <a:custGeom>
              <a:avLst/>
              <a:gdLst/>
              <a:ahLst/>
              <a:cxnLst/>
              <a:rect l="l" t="t" r="r" b="b"/>
              <a:pathLst>
                <a:path w="1596390" h="452754">
                  <a:moveTo>
                    <a:pt x="1524380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24380" y="452285"/>
                  </a:lnTo>
                  <a:lnTo>
                    <a:pt x="1566011" y="451160"/>
                  </a:lnTo>
                  <a:lnTo>
                    <a:pt x="1587388" y="443285"/>
                  </a:lnTo>
                  <a:lnTo>
                    <a:pt x="1595264" y="421911"/>
                  </a:lnTo>
                  <a:lnTo>
                    <a:pt x="1596389" y="380288"/>
                  </a:lnTo>
                  <a:lnTo>
                    <a:pt x="1596389" y="71996"/>
                  </a:lnTo>
                  <a:lnTo>
                    <a:pt x="1595264" y="30373"/>
                  </a:lnTo>
                  <a:lnTo>
                    <a:pt x="1587388" y="8999"/>
                  </a:lnTo>
                  <a:lnTo>
                    <a:pt x="1566011" y="1124"/>
                  </a:lnTo>
                  <a:lnTo>
                    <a:pt x="1524380" y="0"/>
                  </a:lnTo>
                  <a:close/>
                </a:path>
              </a:pathLst>
            </a:custGeom>
            <a:solidFill>
              <a:srgbClr val="CDC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47">
              <a:extLst>
                <a:ext uri="{FF2B5EF4-FFF2-40B4-BE49-F238E27FC236}">
                  <a16:creationId xmlns:a16="http://schemas.microsoft.com/office/drawing/2014/main" id="{B190303C-45D7-479A-9473-07AA092C5782}"/>
                </a:ext>
              </a:extLst>
            </p:cNvPr>
            <p:cNvSpPr txBox="1"/>
            <p:nvPr/>
          </p:nvSpPr>
          <p:spPr>
            <a:xfrm>
              <a:off x="5912209" y="6033049"/>
              <a:ext cx="1596390" cy="457834"/>
            </a:xfrm>
            <a:prstGeom prst="rect">
              <a:avLst/>
            </a:prstGeom>
            <a:ln w="12811">
              <a:solidFill>
                <a:srgbClr val="7C8083"/>
              </a:solidFill>
            </a:ln>
          </p:spPr>
          <p:txBody>
            <a:bodyPr vert="horz" wrap="square" lIns="0" tIns="381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850">
                <a:latin typeface="Times New Roman"/>
                <a:cs typeface="Times New Roman"/>
              </a:endParaRPr>
            </a:p>
            <a:p>
              <a:pPr marL="295275">
                <a:lnSpc>
                  <a:spcPct val="100000"/>
                </a:lnSpc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Peiriannydd Strwythurol</a:t>
              </a:r>
            </a:p>
          </p:txBody>
        </p:sp>
        <p:sp>
          <p:nvSpPr>
            <p:cNvPr id="31" name="object 48">
              <a:extLst>
                <a:ext uri="{FF2B5EF4-FFF2-40B4-BE49-F238E27FC236}">
                  <a16:creationId xmlns:a16="http://schemas.microsoft.com/office/drawing/2014/main" id="{81F0C9C3-8EBF-4369-B215-BFC46D603479}"/>
                </a:ext>
              </a:extLst>
            </p:cNvPr>
            <p:cNvSpPr/>
            <p:nvPr/>
          </p:nvSpPr>
          <p:spPr>
            <a:xfrm>
              <a:off x="5912209" y="6607007"/>
              <a:ext cx="1596390" cy="452755"/>
            </a:xfrm>
            <a:custGeom>
              <a:avLst/>
              <a:gdLst/>
              <a:ahLst/>
              <a:cxnLst/>
              <a:rect l="l" t="t" r="r" b="b"/>
              <a:pathLst>
                <a:path w="1596390" h="452754">
                  <a:moveTo>
                    <a:pt x="1524380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24380" y="452285"/>
                  </a:lnTo>
                  <a:lnTo>
                    <a:pt x="1566011" y="451160"/>
                  </a:lnTo>
                  <a:lnTo>
                    <a:pt x="1587388" y="443285"/>
                  </a:lnTo>
                  <a:lnTo>
                    <a:pt x="1595264" y="421911"/>
                  </a:lnTo>
                  <a:lnTo>
                    <a:pt x="1596389" y="380288"/>
                  </a:lnTo>
                  <a:lnTo>
                    <a:pt x="1596389" y="71996"/>
                  </a:lnTo>
                  <a:lnTo>
                    <a:pt x="1595264" y="30373"/>
                  </a:lnTo>
                  <a:lnTo>
                    <a:pt x="1587388" y="8999"/>
                  </a:lnTo>
                  <a:lnTo>
                    <a:pt x="1566011" y="1124"/>
                  </a:lnTo>
                  <a:lnTo>
                    <a:pt x="1524380" y="0"/>
                  </a:lnTo>
                  <a:close/>
                </a:path>
              </a:pathLst>
            </a:custGeom>
            <a:solidFill>
              <a:srgbClr val="CDC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9">
              <a:extLst>
                <a:ext uri="{FF2B5EF4-FFF2-40B4-BE49-F238E27FC236}">
                  <a16:creationId xmlns:a16="http://schemas.microsoft.com/office/drawing/2014/main" id="{CF5AB3EB-C0A7-4124-ABB4-EDEC0DC26336}"/>
                </a:ext>
              </a:extLst>
            </p:cNvPr>
            <p:cNvSpPr txBox="1"/>
            <p:nvPr/>
          </p:nvSpPr>
          <p:spPr>
            <a:xfrm>
              <a:off x="5912209" y="6607007"/>
              <a:ext cx="1596390" cy="455295"/>
            </a:xfrm>
            <a:prstGeom prst="rect">
              <a:avLst/>
            </a:prstGeom>
            <a:ln w="12811">
              <a:solidFill>
                <a:srgbClr val="7C8083"/>
              </a:solidFill>
            </a:ln>
          </p:spPr>
          <p:txBody>
            <a:bodyPr vert="horz" wrap="square" lIns="0" tIns="125095" rIns="0" bIns="0" rtlCol="0">
              <a:spAutoFit/>
            </a:bodyPr>
            <a:lstStyle/>
            <a:p>
              <a:pPr marL="111760">
                <a:lnSpc>
                  <a:spcPct val="100000"/>
                </a:lnSpc>
                <a:spcBef>
                  <a:spcPts val="985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Peiriannydd Gwasanaethau Adeiladu</a:t>
              </a:r>
            </a:p>
          </p:txBody>
        </p:sp>
        <p:sp>
          <p:nvSpPr>
            <p:cNvPr id="33" name="object 50">
              <a:extLst>
                <a:ext uri="{FF2B5EF4-FFF2-40B4-BE49-F238E27FC236}">
                  <a16:creationId xmlns:a16="http://schemas.microsoft.com/office/drawing/2014/main" id="{DC4EF17C-97A6-42B5-9AA7-80FE41784BB6}"/>
                </a:ext>
              </a:extLst>
            </p:cNvPr>
            <p:cNvSpPr/>
            <p:nvPr/>
          </p:nvSpPr>
          <p:spPr>
            <a:xfrm>
              <a:off x="5912209" y="7179057"/>
              <a:ext cx="1596390" cy="452755"/>
            </a:xfrm>
            <a:custGeom>
              <a:avLst/>
              <a:gdLst/>
              <a:ahLst/>
              <a:cxnLst/>
              <a:rect l="l" t="t" r="r" b="b"/>
              <a:pathLst>
                <a:path w="1596390" h="452754">
                  <a:moveTo>
                    <a:pt x="1524380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24380" y="452285"/>
                  </a:lnTo>
                  <a:lnTo>
                    <a:pt x="1566011" y="451160"/>
                  </a:lnTo>
                  <a:lnTo>
                    <a:pt x="1587388" y="443285"/>
                  </a:lnTo>
                  <a:lnTo>
                    <a:pt x="1595264" y="421911"/>
                  </a:lnTo>
                  <a:lnTo>
                    <a:pt x="1596389" y="380288"/>
                  </a:lnTo>
                  <a:lnTo>
                    <a:pt x="1596389" y="71996"/>
                  </a:lnTo>
                  <a:lnTo>
                    <a:pt x="1595264" y="30373"/>
                  </a:lnTo>
                  <a:lnTo>
                    <a:pt x="1587388" y="8999"/>
                  </a:lnTo>
                  <a:lnTo>
                    <a:pt x="1566011" y="1124"/>
                  </a:lnTo>
                  <a:lnTo>
                    <a:pt x="1524380" y="0"/>
                  </a:lnTo>
                  <a:close/>
                </a:path>
              </a:pathLst>
            </a:custGeom>
            <a:solidFill>
              <a:srgbClr val="CDC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51">
              <a:extLst>
                <a:ext uri="{FF2B5EF4-FFF2-40B4-BE49-F238E27FC236}">
                  <a16:creationId xmlns:a16="http://schemas.microsoft.com/office/drawing/2014/main" id="{3434E487-2FCC-4B49-9471-095073D7EC76}"/>
                </a:ext>
              </a:extLst>
            </p:cNvPr>
            <p:cNvSpPr txBox="1"/>
            <p:nvPr/>
          </p:nvSpPr>
          <p:spPr>
            <a:xfrm>
              <a:off x="5912209" y="7179057"/>
              <a:ext cx="1596390" cy="454025"/>
            </a:xfrm>
            <a:prstGeom prst="rect">
              <a:avLst/>
            </a:prstGeom>
            <a:ln w="12811">
              <a:solidFill>
                <a:srgbClr val="7C8083"/>
              </a:solidFill>
            </a:ln>
          </p:spPr>
          <p:txBody>
            <a:bodyPr vert="horz" wrap="square" lIns="0" tIns="125730" rIns="0" bIns="0" rtlCol="0">
              <a:spAutoFit/>
            </a:bodyPr>
            <a:lstStyle/>
            <a:p>
              <a:pPr marL="445134">
                <a:lnSpc>
                  <a:spcPct val="100000"/>
                </a:lnSpc>
                <a:spcBef>
                  <a:spcPts val="990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Peirianneg sifil</a:t>
              </a:r>
            </a:p>
          </p:txBody>
        </p:sp>
        <p:sp>
          <p:nvSpPr>
            <p:cNvPr id="35" name="object 52">
              <a:extLst>
                <a:ext uri="{FF2B5EF4-FFF2-40B4-BE49-F238E27FC236}">
                  <a16:creationId xmlns:a16="http://schemas.microsoft.com/office/drawing/2014/main" id="{21BA72B5-80A6-4EBF-96F5-55E0016FBD94}"/>
                </a:ext>
              </a:extLst>
            </p:cNvPr>
            <p:cNvSpPr/>
            <p:nvPr/>
          </p:nvSpPr>
          <p:spPr>
            <a:xfrm>
              <a:off x="3969108" y="7978607"/>
              <a:ext cx="1596390" cy="452755"/>
            </a:xfrm>
            <a:custGeom>
              <a:avLst/>
              <a:gdLst/>
              <a:ahLst/>
              <a:cxnLst/>
              <a:rect l="l" t="t" r="r" b="b"/>
              <a:pathLst>
                <a:path w="1596389" h="452754">
                  <a:moveTo>
                    <a:pt x="1524380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24380" y="452285"/>
                  </a:lnTo>
                  <a:lnTo>
                    <a:pt x="1566011" y="451160"/>
                  </a:lnTo>
                  <a:lnTo>
                    <a:pt x="1587388" y="443285"/>
                  </a:lnTo>
                  <a:lnTo>
                    <a:pt x="1595264" y="421911"/>
                  </a:lnTo>
                  <a:lnTo>
                    <a:pt x="1596389" y="380288"/>
                  </a:lnTo>
                  <a:lnTo>
                    <a:pt x="1596389" y="71996"/>
                  </a:lnTo>
                  <a:lnTo>
                    <a:pt x="1595264" y="30373"/>
                  </a:lnTo>
                  <a:lnTo>
                    <a:pt x="1587388" y="8999"/>
                  </a:lnTo>
                  <a:lnTo>
                    <a:pt x="1566011" y="1124"/>
                  </a:lnTo>
                  <a:lnTo>
                    <a:pt x="1524380" y="0"/>
                  </a:lnTo>
                  <a:close/>
                </a:path>
              </a:pathLst>
            </a:custGeom>
            <a:solidFill>
              <a:srgbClr val="CEC6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53">
              <a:extLst>
                <a:ext uri="{FF2B5EF4-FFF2-40B4-BE49-F238E27FC236}">
                  <a16:creationId xmlns:a16="http://schemas.microsoft.com/office/drawing/2014/main" id="{81691E23-630C-419C-8416-67B38D38ACD3}"/>
                </a:ext>
              </a:extLst>
            </p:cNvPr>
            <p:cNvSpPr txBox="1"/>
            <p:nvPr/>
          </p:nvSpPr>
          <p:spPr>
            <a:xfrm>
              <a:off x="3969108" y="7979157"/>
              <a:ext cx="1596390" cy="452755"/>
            </a:xfrm>
            <a:prstGeom prst="rect">
              <a:avLst/>
            </a:prstGeom>
            <a:ln w="12811">
              <a:solidFill>
                <a:srgbClr val="3D0D48"/>
              </a:solidFill>
            </a:ln>
          </p:spPr>
          <p:txBody>
            <a:bodyPr vert="horz" wrap="square" lIns="0" tIns="12509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985"/>
                </a:spcBef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Prynwr</a:t>
              </a:r>
            </a:p>
          </p:txBody>
        </p:sp>
        <p:sp>
          <p:nvSpPr>
            <p:cNvPr id="37" name="object 54">
              <a:extLst>
                <a:ext uri="{FF2B5EF4-FFF2-40B4-BE49-F238E27FC236}">
                  <a16:creationId xmlns:a16="http://schemas.microsoft.com/office/drawing/2014/main" id="{42D65F20-CFB8-4888-B310-550121798607}"/>
                </a:ext>
              </a:extLst>
            </p:cNvPr>
            <p:cNvSpPr/>
            <p:nvPr/>
          </p:nvSpPr>
          <p:spPr>
            <a:xfrm>
              <a:off x="5912209" y="7979706"/>
              <a:ext cx="1596390" cy="452755"/>
            </a:xfrm>
            <a:custGeom>
              <a:avLst/>
              <a:gdLst/>
              <a:ahLst/>
              <a:cxnLst/>
              <a:rect l="l" t="t" r="r" b="b"/>
              <a:pathLst>
                <a:path w="1596390" h="452754">
                  <a:moveTo>
                    <a:pt x="1524380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380288"/>
                  </a:lnTo>
                  <a:lnTo>
                    <a:pt x="1124" y="421911"/>
                  </a:lnTo>
                  <a:lnTo>
                    <a:pt x="8999" y="443285"/>
                  </a:lnTo>
                  <a:lnTo>
                    <a:pt x="30373" y="451160"/>
                  </a:lnTo>
                  <a:lnTo>
                    <a:pt x="71996" y="452285"/>
                  </a:lnTo>
                  <a:lnTo>
                    <a:pt x="1524380" y="452285"/>
                  </a:lnTo>
                  <a:lnTo>
                    <a:pt x="1566011" y="451160"/>
                  </a:lnTo>
                  <a:lnTo>
                    <a:pt x="1587388" y="443285"/>
                  </a:lnTo>
                  <a:lnTo>
                    <a:pt x="1595264" y="421911"/>
                  </a:lnTo>
                  <a:lnTo>
                    <a:pt x="1596389" y="380288"/>
                  </a:lnTo>
                  <a:lnTo>
                    <a:pt x="1596389" y="71996"/>
                  </a:lnTo>
                  <a:lnTo>
                    <a:pt x="1595264" y="30373"/>
                  </a:lnTo>
                  <a:lnTo>
                    <a:pt x="1587388" y="8999"/>
                  </a:lnTo>
                  <a:lnTo>
                    <a:pt x="1566011" y="1124"/>
                  </a:lnTo>
                  <a:lnTo>
                    <a:pt x="1524380" y="0"/>
                  </a:lnTo>
                  <a:close/>
                </a:path>
              </a:pathLst>
            </a:custGeom>
            <a:solidFill>
              <a:srgbClr val="CEC6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55">
              <a:extLst>
                <a:ext uri="{FF2B5EF4-FFF2-40B4-BE49-F238E27FC236}">
                  <a16:creationId xmlns:a16="http://schemas.microsoft.com/office/drawing/2014/main" id="{F5B52B95-934C-4D5F-83E5-2AB37B91C23E}"/>
                </a:ext>
              </a:extLst>
            </p:cNvPr>
            <p:cNvSpPr txBox="1"/>
            <p:nvPr/>
          </p:nvSpPr>
          <p:spPr>
            <a:xfrm>
              <a:off x="5912209" y="7979157"/>
              <a:ext cx="1596390" cy="452755"/>
            </a:xfrm>
            <a:prstGeom prst="rect">
              <a:avLst/>
            </a:prstGeom>
            <a:ln w="12811">
              <a:solidFill>
                <a:srgbClr val="3D0D48"/>
              </a:solidFill>
            </a:ln>
          </p:spPr>
          <p:txBody>
            <a:bodyPr vert="horz" wrap="square" lIns="0" tIns="1905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5"/>
                </a:spcBef>
              </a:pPr>
              <a:endParaRPr sz="850">
                <a:latin typeface="Times New Roman"/>
                <a:cs typeface="Times New Roman"/>
              </a:endParaRPr>
            </a:p>
            <a:p>
              <a:pPr marR="5080" algn="ctr">
                <a:lnSpc>
                  <a:spcPct val="100000"/>
                </a:lnSpc>
              </a:pPr>
              <a:r>
                <a:rPr lang="cy-GB" sz="1000">
                  <a:solidFill>
                    <a:srgbClr val="5C5F62"/>
                  </a:solidFill>
                  <a:latin typeface="Lucida Sans"/>
                  <a:cs typeface="Lucida Sans"/>
                </a:rPr>
                <a:t>Amcangyfrifwr</a:t>
              </a:r>
            </a:p>
          </p:txBody>
        </p:sp>
        <p:grpSp>
          <p:nvGrpSpPr>
            <p:cNvPr id="39" name="object 56">
              <a:extLst>
                <a:ext uri="{FF2B5EF4-FFF2-40B4-BE49-F238E27FC236}">
                  <a16:creationId xmlns:a16="http://schemas.microsoft.com/office/drawing/2014/main" id="{5E469067-711C-4069-9E7D-5ED01093D7CD}"/>
                </a:ext>
              </a:extLst>
            </p:cNvPr>
            <p:cNvGrpSpPr/>
            <p:nvPr/>
          </p:nvGrpSpPr>
          <p:grpSpPr>
            <a:xfrm>
              <a:off x="1791690" y="4752002"/>
              <a:ext cx="4919345" cy="3796665"/>
              <a:chOff x="1791690" y="4752002"/>
              <a:chExt cx="4919345" cy="3796665"/>
            </a:xfrm>
          </p:grpSpPr>
          <p:sp>
            <p:nvSpPr>
              <p:cNvPr id="40" name="object 57">
                <a:extLst>
                  <a:ext uri="{FF2B5EF4-FFF2-40B4-BE49-F238E27FC236}">
                    <a16:creationId xmlns:a16="http://schemas.microsoft.com/office/drawing/2014/main" id="{E23FB97B-714C-41BD-9F35-F62F24C42E9E}"/>
                  </a:ext>
                </a:extLst>
              </p:cNvPr>
              <p:cNvSpPr/>
              <p:nvPr/>
            </p:nvSpPr>
            <p:spPr>
              <a:xfrm>
                <a:off x="1797502" y="5805050"/>
                <a:ext cx="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h="114300">
                    <a:moveTo>
                      <a:pt x="0" y="0"/>
                    </a:moveTo>
                    <a:lnTo>
                      <a:pt x="0" y="114249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58">
                <a:extLst>
                  <a:ext uri="{FF2B5EF4-FFF2-40B4-BE49-F238E27FC236}">
                    <a16:creationId xmlns:a16="http://schemas.microsoft.com/office/drawing/2014/main" id="{40E07BE4-A0BD-4DB0-878F-FB53C5E3B3E2}"/>
                  </a:ext>
                </a:extLst>
              </p:cNvPr>
              <p:cNvSpPr/>
              <p:nvPr/>
            </p:nvSpPr>
            <p:spPr>
              <a:xfrm>
                <a:off x="1795496" y="5806907"/>
                <a:ext cx="12769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76985">
                    <a:moveTo>
                      <a:pt x="1276502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59">
                <a:extLst>
                  <a:ext uri="{FF2B5EF4-FFF2-40B4-BE49-F238E27FC236}">
                    <a16:creationId xmlns:a16="http://schemas.microsoft.com/office/drawing/2014/main" id="{65977E86-4282-45C9-BB50-885FD11EC0C8}"/>
                  </a:ext>
                </a:extLst>
              </p:cNvPr>
              <p:cNvSpPr/>
              <p:nvPr/>
            </p:nvSpPr>
            <p:spPr>
              <a:xfrm>
                <a:off x="1795500" y="6376502"/>
                <a:ext cx="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h="114300">
                    <a:moveTo>
                      <a:pt x="0" y="0"/>
                    </a:moveTo>
                    <a:lnTo>
                      <a:pt x="0" y="11430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60">
                <a:extLst>
                  <a:ext uri="{FF2B5EF4-FFF2-40B4-BE49-F238E27FC236}">
                    <a16:creationId xmlns:a16="http://schemas.microsoft.com/office/drawing/2014/main" id="{06B1D93D-E8B9-48EE-8C68-2DAF16C1719F}"/>
                  </a:ext>
                </a:extLst>
              </p:cNvPr>
              <p:cNvSpPr/>
              <p:nvPr/>
            </p:nvSpPr>
            <p:spPr>
              <a:xfrm>
                <a:off x="1793595" y="6948002"/>
                <a:ext cx="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h="114300">
                    <a:moveTo>
                      <a:pt x="0" y="0"/>
                    </a:moveTo>
                    <a:lnTo>
                      <a:pt x="0" y="114299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61">
                <a:extLst>
                  <a:ext uri="{FF2B5EF4-FFF2-40B4-BE49-F238E27FC236}">
                    <a16:creationId xmlns:a16="http://schemas.microsoft.com/office/drawing/2014/main" id="{4473D34A-11FE-4A03-BAC8-20FD6E4C85E6}"/>
                  </a:ext>
                </a:extLst>
              </p:cNvPr>
              <p:cNvSpPr/>
              <p:nvPr/>
            </p:nvSpPr>
            <p:spPr>
              <a:xfrm>
                <a:off x="1797502" y="7519504"/>
                <a:ext cx="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h="114300">
                    <a:moveTo>
                      <a:pt x="0" y="11424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62">
                <a:extLst>
                  <a:ext uri="{FF2B5EF4-FFF2-40B4-BE49-F238E27FC236}">
                    <a16:creationId xmlns:a16="http://schemas.microsoft.com/office/drawing/2014/main" id="{1BBE5FDB-9C0E-4F7F-B25B-CC0288085EAE}"/>
                  </a:ext>
                </a:extLst>
              </p:cNvPr>
              <p:cNvSpPr/>
              <p:nvPr/>
            </p:nvSpPr>
            <p:spPr>
              <a:xfrm>
                <a:off x="1795496" y="7631897"/>
                <a:ext cx="12769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76985">
                    <a:moveTo>
                      <a:pt x="1276502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63">
                <a:extLst>
                  <a:ext uri="{FF2B5EF4-FFF2-40B4-BE49-F238E27FC236}">
                    <a16:creationId xmlns:a16="http://schemas.microsoft.com/office/drawing/2014/main" id="{07A1547A-409C-4276-BB1E-CAEE906DBE98}"/>
                  </a:ext>
                </a:extLst>
              </p:cNvPr>
              <p:cNvSpPr/>
              <p:nvPr/>
            </p:nvSpPr>
            <p:spPr>
              <a:xfrm>
                <a:off x="3853695" y="7862402"/>
                <a:ext cx="0" cy="685800"/>
              </a:xfrm>
              <a:custGeom>
                <a:avLst/>
                <a:gdLst/>
                <a:ahLst/>
                <a:cxnLst/>
                <a:rect l="l" t="t" r="r" b="b"/>
                <a:pathLst>
                  <a:path h="685800">
                    <a:moveTo>
                      <a:pt x="0" y="0"/>
                    </a:moveTo>
                    <a:lnTo>
                      <a:pt x="0" y="685799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64">
                <a:extLst>
                  <a:ext uri="{FF2B5EF4-FFF2-40B4-BE49-F238E27FC236}">
                    <a16:creationId xmlns:a16="http://schemas.microsoft.com/office/drawing/2014/main" id="{80BB626B-6A77-4F79-B5F9-E85257123322}"/>
                  </a:ext>
                </a:extLst>
              </p:cNvPr>
              <p:cNvSpPr/>
              <p:nvPr/>
            </p:nvSpPr>
            <p:spPr>
              <a:xfrm>
                <a:off x="4653000" y="5803097"/>
                <a:ext cx="2286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8600">
                    <a:moveTo>
                      <a:pt x="0" y="0"/>
                    </a:moveTo>
                    <a:lnTo>
                      <a:pt x="228600" y="0"/>
                    </a:lnTo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65">
                <a:extLst>
                  <a:ext uri="{FF2B5EF4-FFF2-40B4-BE49-F238E27FC236}">
                    <a16:creationId xmlns:a16="http://schemas.microsoft.com/office/drawing/2014/main" id="{AAFD748A-939B-480F-BCA1-481DF34CA594}"/>
                  </a:ext>
                </a:extLst>
              </p:cNvPr>
              <p:cNvSpPr/>
              <p:nvPr/>
            </p:nvSpPr>
            <p:spPr>
              <a:xfrm>
                <a:off x="5683872" y="6833699"/>
                <a:ext cx="0" cy="571500"/>
              </a:xfrm>
              <a:custGeom>
                <a:avLst/>
                <a:gdLst/>
                <a:ahLst/>
                <a:cxnLst/>
                <a:rect l="l" t="t" r="r" b="b"/>
                <a:pathLst>
                  <a:path h="571500">
                    <a:moveTo>
                      <a:pt x="0" y="571258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66">
                <a:extLst>
                  <a:ext uri="{FF2B5EF4-FFF2-40B4-BE49-F238E27FC236}">
                    <a16:creationId xmlns:a16="http://schemas.microsoft.com/office/drawing/2014/main" id="{B01A1CDB-2272-4FE5-9111-3E01F8F26D34}"/>
                  </a:ext>
                </a:extLst>
              </p:cNvPr>
              <p:cNvSpPr/>
              <p:nvPr/>
            </p:nvSpPr>
            <p:spPr>
              <a:xfrm>
                <a:off x="5685090" y="7403297"/>
                <a:ext cx="2254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5425">
                    <a:moveTo>
                      <a:pt x="225209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67">
                <a:extLst>
                  <a:ext uri="{FF2B5EF4-FFF2-40B4-BE49-F238E27FC236}">
                    <a16:creationId xmlns:a16="http://schemas.microsoft.com/office/drawing/2014/main" id="{08B52BF5-2870-4748-97E6-C4D2D4ACD86F}"/>
                  </a:ext>
                </a:extLst>
              </p:cNvPr>
              <p:cNvSpPr/>
              <p:nvPr/>
            </p:nvSpPr>
            <p:spPr>
              <a:xfrm>
                <a:off x="5684018" y="6262446"/>
                <a:ext cx="0" cy="571500"/>
              </a:xfrm>
              <a:custGeom>
                <a:avLst/>
                <a:gdLst/>
                <a:ahLst/>
                <a:cxnLst/>
                <a:rect l="l" t="t" r="r" b="b"/>
                <a:pathLst>
                  <a:path h="571500">
                    <a:moveTo>
                      <a:pt x="0" y="0"/>
                    </a:moveTo>
                    <a:lnTo>
                      <a:pt x="0" y="571258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68">
                <a:extLst>
                  <a:ext uri="{FF2B5EF4-FFF2-40B4-BE49-F238E27FC236}">
                    <a16:creationId xmlns:a16="http://schemas.microsoft.com/office/drawing/2014/main" id="{00FC6D1C-9E6B-40CC-AC75-11748EFDD0A9}"/>
                  </a:ext>
                </a:extLst>
              </p:cNvPr>
              <p:cNvSpPr/>
              <p:nvPr/>
            </p:nvSpPr>
            <p:spPr>
              <a:xfrm>
                <a:off x="5685231" y="6264107"/>
                <a:ext cx="2254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5425">
                    <a:moveTo>
                      <a:pt x="225069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69">
                <a:extLst>
                  <a:ext uri="{FF2B5EF4-FFF2-40B4-BE49-F238E27FC236}">
                    <a16:creationId xmlns:a16="http://schemas.microsoft.com/office/drawing/2014/main" id="{AE32D84D-48CF-4E2D-83FA-BD1DC1C50AD9}"/>
                  </a:ext>
                </a:extLst>
              </p:cNvPr>
              <p:cNvSpPr/>
              <p:nvPr/>
            </p:nvSpPr>
            <p:spPr>
              <a:xfrm>
                <a:off x="4883232" y="5005244"/>
                <a:ext cx="0" cy="800100"/>
              </a:xfrm>
              <a:custGeom>
                <a:avLst/>
                <a:gdLst/>
                <a:ahLst/>
                <a:cxnLst/>
                <a:rect l="l" t="t" r="r" b="b"/>
                <a:pathLst>
                  <a:path h="800100">
                    <a:moveTo>
                      <a:pt x="0" y="0"/>
                    </a:moveTo>
                    <a:lnTo>
                      <a:pt x="0" y="799757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70">
                <a:extLst>
                  <a:ext uri="{FF2B5EF4-FFF2-40B4-BE49-F238E27FC236}">
                    <a16:creationId xmlns:a16="http://schemas.microsoft.com/office/drawing/2014/main" id="{3FB39EA4-EFB9-43AC-8CD2-528948C2982B}"/>
                  </a:ext>
                </a:extLst>
              </p:cNvPr>
              <p:cNvSpPr/>
              <p:nvPr/>
            </p:nvSpPr>
            <p:spPr>
              <a:xfrm>
                <a:off x="4881994" y="5006807"/>
                <a:ext cx="1028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28700">
                    <a:moveTo>
                      <a:pt x="1028306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71">
                <a:extLst>
                  <a:ext uri="{FF2B5EF4-FFF2-40B4-BE49-F238E27FC236}">
                    <a16:creationId xmlns:a16="http://schemas.microsoft.com/office/drawing/2014/main" id="{2A6C5B42-22A0-4061-AC26-7447F3AC88AF}"/>
                  </a:ext>
                </a:extLst>
              </p:cNvPr>
              <p:cNvSpPr/>
              <p:nvPr/>
            </p:nvSpPr>
            <p:spPr>
              <a:xfrm>
                <a:off x="4769330" y="7862450"/>
                <a:ext cx="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h="114300">
                    <a:moveTo>
                      <a:pt x="0" y="0"/>
                    </a:moveTo>
                    <a:lnTo>
                      <a:pt x="0" y="114249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72">
                <a:extLst>
                  <a:ext uri="{FF2B5EF4-FFF2-40B4-BE49-F238E27FC236}">
                    <a16:creationId xmlns:a16="http://schemas.microsoft.com/office/drawing/2014/main" id="{2689A38A-8176-44A2-8BA2-2536E6D2BD50}"/>
                  </a:ext>
                </a:extLst>
              </p:cNvPr>
              <p:cNvSpPr/>
              <p:nvPr/>
            </p:nvSpPr>
            <p:spPr>
              <a:xfrm>
                <a:off x="4768443" y="7864307"/>
                <a:ext cx="9137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3764">
                    <a:moveTo>
                      <a:pt x="913257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73">
                <a:extLst>
                  <a:ext uri="{FF2B5EF4-FFF2-40B4-BE49-F238E27FC236}">
                    <a16:creationId xmlns:a16="http://schemas.microsoft.com/office/drawing/2014/main" id="{DD9D0F46-DC00-46EC-B4A6-A699BF8474BA}"/>
                  </a:ext>
                </a:extLst>
              </p:cNvPr>
              <p:cNvSpPr/>
              <p:nvPr/>
            </p:nvSpPr>
            <p:spPr>
              <a:xfrm>
                <a:off x="6708697" y="7862450"/>
                <a:ext cx="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h="114300">
                    <a:moveTo>
                      <a:pt x="0" y="0"/>
                    </a:moveTo>
                    <a:lnTo>
                      <a:pt x="0" y="114249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74">
                <a:extLst>
                  <a:ext uri="{FF2B5EF4-FFF2-40B4-BE49-F238E27FC236}">
                    <a16:creationId xmlns:a16="http://schemas.microsoft.com/office/drawing/2014/main" id="{60A13D5E-5F74-4402-BB7E-2E4CF8E62960}"/>
                  </a:ext>
                </a:extLst>
              </p:cNvPr>
              <p:cNvSpPr/>
              <p:nvPr/>
            </p:nvSpPr>
            <p:spPr>
              <a:xfrm>
                <a:off x="5681699" y="7864307"/>
                <a:ext cx="1028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28700">
                    <a:moveTo>
                      <a:pt x="0" y="0"/>
                    </a:moveTo>
                    <a:lnTo>
                      <a:pt x="1028242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75">
                <a:extLst>
                  <a:ext uri="{FF2B5EF4-FFF2-40B4-BE49-F238E27FC236}">
                    <a16:creationId xmlns:a16="http://schemas.microsoft.com/office/drawing/2014/main" id="{80BCC7FE-114C-4984-B158-B799A2B5AF35}"/>
                  </a:ext>
                </a:extLst>
              </p:cNvPr>
              <p:cNvSpPr/>
              <p:nvPr/>
            </p:nvSpPr>
            <p:spPr>
              <a:xfrm>
                <a:off x="5678711" y="7633900"/>
                <a:ext cx="0" cy="228600"/>
              </a:xfrm>
              <a:custGeom>
                <a:avLst/>
                <a:gdLst/>
                <a:ahLst/>
                <a:cxnLst/>
                <a:rect l="l" t="t" r="r" b="b"/>
                <a:pathLst>
                  <a:path h="228600">
                    <a:moveTo>
                      <a:pt x="0" y="0"/>
                    </a:moveTo>
                    <a:lnTo>
                      <a:pt x="0" y="228498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76">
                <a:extLst>
                  <a:ext uri="{FF2B5EF4-FFF2-40B4-BE49-F238E27FC236}">
                    <a16:creationId xmlns:a16="http://schemas.microsoft.com/office/drawing/2014/main" id="{84F20B3E-FA4B-4A2D-BAB0-DD4143C62F48}"/>
                  </a:ext>
                </a:extLst>
              </p:cNvPr>
              <p:cNvSpPr/>
              <p:nvPr/>
            </p:nvSpPr>
            <p:spPr>
              <a:xfrm>
                <a:off x="4653000" y="7635707"/>
                <a:ext cx="1027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27429">
                    <a:moveTo>
                      <a:pt x="0" y="0"/>
                    </a:moveTo>
                    <a:lnTo>
                      <a:pt x="102694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77">
                <a:extLst>
                  <a:ext uri="{FF2B5EF4-FFF2-40B4-BE49-F238E27FC236}">
                    <a16:creationId xmlns:a16="http://schemas.microsoft.com/office/drawing/2014/main" id="{62E02BA3-3F40-4FD3-849A-C18EAFEE122C}"/>
                  </a:ext>
                </a:extLst>
              </p:cNvPr>
              <p:cNvSpPr/>
              <p:nvPr/>
            </p:nvSpPr>
            <p:spPr>
              <a:xfrm>
                <a:off x="3852900" y="4752002"/>
                <a:ext cx="0" cy="824865"/>
              </a:xfrm>
              <a:custGeom>
                <a:avLst/>
                <a:gdLst/>
                <a:ahLst/>
                <a:cxnLst/>
                <a:rect l="l" t="t" r="r" b="b"/>
                <a:pathLst>
                  <a:path h="824864">
                    <a:moveTo>
                      <a:pt x="0" y="0"/>
                    </a:moveTo>
                    <a:lnTo>
                      <a:pt x="0" y="824395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78">
                <a:extLst>
                  <a:ext uri="{FF2B5EF4-FFF2-40B4-BE49-F238E27FC236}">
                    <a16:creationId xmlns:a16="http://schemas.microsoft.com/office/drawing/2014/main" id="{98CD65B2-11E3-4B8C-96F5-CB9B4C453F71}"/>
                  </a:ext>
                </a:extLst>
              </p:cNvPr>
              <p:cNvSpPr/>
              <p:nvPr/>
            </p:nvSpPr>
            <p:spPr>
              <a:xfrm>
                <a:off x="3854805" y="6033602"/>
                <a:ext cx="0" cy="228600"/>
              </a:xfrm>
              <a:custGeom>
                <a:avLst/>
                <a:gdLst/>
                <a:ahLst/>
                <a:cxnLst/>
                <a:rect l="l" t="t" r="r" b="b"/>
                <a:pathLst>
                  <a:path h="228600">
                    <a:moveTo>
                      <a:pt x="0" y="0"/>
                    </a:moveTo>
                    <a:lnTo>
                      <a:pt x="0" y="22860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79">
                <a:extLst>
                  <a:ext uri="{FF2B5EF4-FFF2-40B4-BE49-F238E27FC236}">
                    <a16:creationId xmlns:a16="http://schemas.microsoft.com/office/drawing/2014/main" id="{796D6CC4-8517-4F99-94E4-540EEB282CF1}"/>
                  </a:ext>
                </a:extLst>
              </p:cNvPr>
              <p:cNvSpPr/>
              <p:nvPr/>
            </p:nvSpPr>
            <p:spPr>
              <a:xfrm>
                <a:off x="3854805" y="6719402"/>
                <a:ext cx="0" cy="685800"/>
              </a:xfrm>
              <a:custGeom>
                <a:avLst/>
                <a:gdLst/>
                <a:ahLst/>
                <a:cxnLst/>
                <a:rect l="l" t="t" r="r" b="b"/>
                <a:pathLst>
                  <a:path h="685800">
                    <a:moveTo>
                      <a:pt x="0" y="0"/>
                    </a:moveTo>
                    <a:lnTo>
                      <a:pt x="0" y="68580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4990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9B479-A3AA-C14D-B57A-81AEEA720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Rolau BSE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36EF3-C9F4-4A45-9523-1CFEFD8FC2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3141136"/>
          </a:xfrm>
        </p:spPr>
        <p:txBody>
          <a:bodyPr/>
          <a:lstStyle/>
          <a:p>
            <a:r>
              <a:rPr lang="cy-GB"/>
              <a:t>Gyda gweithredwyr safle BSE, gall y rolau gynnwys y crefftau canlynol mewn eiddo domestig, a diwydiannol a masnachol:</a:t>
            </a:r>
          </a:p>
          <a:p>
            <a:pPr lvl="1">
              <a:spcBef>
                <a:spcPts val="675"/>
              </a:spcBef>
              <a:buFont typeface="Arial" charset="0"/>
              <a:buChar char="•"/>
            </a:pPr>
            <a:r>
              <a:rPr lang="cy-GB"/>
              <a:t>Plymwr </a:t>
            </a:r>
          </a:p>
          <a:p>
            <a:pPr lvl="1">
              <a:spcBef>
                <a:spcPts val="675"/>
              </a:spcBef>
              <a:buFont typeface="Arial" charset="0"/>
              <a:buChar char="•"/>
            </a:pPr>
            <a:r>
              <a:rPr lang="cy-GB"/>
              <a:t>Peiriannydd gwresogi ac awyru</a:t>
            </a:r>
          </a:p>
          <a:p>
            <a:pPr lvl="1">
              <a:spcBef>
                <a:spcPts val="675"/>
              </a:spcBef>
              <a:buFont typeface="Arial" charset="0"/>
              <a:buChar char="•"/>
            </a:pPr>
            <a:r>
              <a:rPr lang="cy-GB"/>
              <a:t>Peiriannydd aerdymheru</a:t>
            </a:r>
          </a:p>
          <a:p>
            <a:pPr lvl="1">
              <a:spcBef>
                <a:spcPts val="675"/>
              </a:spcBef>
              <a:buFont typeface="Arial" charset="0"/>
              <a:buChar char="•"/>
            </a:pPr>
            <a:r>
              <a:rPr lang="cy-GB"/>
              <a:t>Trydanwr</a:t>
            </a:r>
          </a:p>
          <a:p>
            <a:pPr lvl="1">
              <a:spcBef>
                <a:spcPts val="675"/>
              </a:spcBef>
              <a:buFont typeface="Arial" charset="0"/>
              <a:buChar char="•"/>
            </a:pPr>
            <a:r>
              <a:rPr lang="cy-GB"/>
              <a:t>Peiriannydd rheoli</a:t>
            </a:r>
          </a:p>
          <a:p>
            <a:pPr lvl="1">
              <a:spcBef>
                <a:spcPts val="675"/>
              </a:spcBef>
              <a:buFont typeface="Arial" charset="0"/>
              <a:buChar char="•"/>
            </a:pPr>
            <a:r>
              <a:rPr lang="cy-GB"/>
              <a:t>Gosodwr nwy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0133FB-D0FE-3540-B8B5-2E0A2C951F8E}"/>
              </a:ext>
            </a:extLst>
          </p:cNvPr>
          <p:cNvSpPr txBox="1"/>
          <p:nvPr/>
        </p:nvSpPr>
        <p:spPr>
          <a:xfrm>
            <a:off x="427964" y="5117706"/>
            <a:ext cx="818325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dirty="0"/>
              <a:t>Allwch chi feddwl am unrhyw dasgau y byddai'r gweithwyr safle hyn eu cyflawni?</a:t>
            </a:r>
          </a:p>
        </p:txBody>
      </p:sp>
    </p:spTree>
    <p:extLst>
      <p:ext uri="{BB962C8B-B14F-4D97-AF65-F5344CB8AC3E}">
        <p14:creationId xmlns:p14="http://schemas.microsoft.com/office/powerpoint/2010/main" val="1122073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3CBF07-B2C3-6E4B-9DBE-8F1BE9AFE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Rolau BSE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1D6B8D3-5DC9-E64F-85C6-ACADCA02CF7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03548" y="1844824"/>
            <a:ext cx="8136904" cy="2880320"/>
          </a:xfrm>
          <a:ln>
            <a:noFill/>
          </a:ln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 b="1" dirty="0"/>
              <a:t>Plymwyr</a:t>
            </a:r>
            <a:r>
              <a:rPr lang="cy-GB" dirty="0"/>
              <a:t> – Gosod, atgyweirio a chynnal a chadw systemau poeth, oer, gwresogi a glanweithdra mewn eiddo domestig. Gall plymwr newid boeler sydd wedi methu, gosod sinc yn y gegin a phibellau gwastraff neu gywiro nam mewn system dŵr poeth. </a:t>
            </a:r>
          </a:p>
          <a:p>
            <a:r>
              <a:rPr lang="cy-GB" dirty="0"/>
              <a:t>Gall plymwyr masnachol osod systemau draenio uwch ben ac o dan y ddaear a gosod offer glanweithiol fel wrinalau a basnau golchi dwylo.</a:t>
            </a:r>
          </a:p>
        </p:txBody>
      </p:sp>
    </p:spTree>
    <p:extLst>
      <p:ext uri="{BB962C8B-B14F-4D97-AF65-F5344CB8AC3E}">
        <p14:creationId xmlns:p14="http://schemas.microsoft.com/office/powerpoint/2010/main" val="3019359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DB9592-6653-4A48-8CC9-4091F7BC7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Rolau BSE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487805-5147-5F4F-A062-A33535C9042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316" y="1556792"/>
            <a:ext cx="8653172" cy="1927875"/>
          </a:xfrm>
          <a:ln>
            <a:noFill/>
          </a:ln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 b="1" dirty="0"/>
              <a:t>Peiriannwr aerdymheru</a:t>
            </a:r>
            <a:r>
              <a:rPr lang="cy-GB" dirty="0"/>
              <a:t> - Gosod, cynnal a chadw ac yn atgyweirio systemau aerdymheru sy’n cael eu defnyddio i gadw mannau’n oer yn yr haf ac yn gynnes mewn misoedd oerach.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 dirty="0"/>
              <a:t>Mae’r rhan fwyaf o beirianwyr aerdymheru yn tueddu i weithio mewn adeiladau masnachol, ond mae systemau aerdymheru hefyd ar gael yn fwy eang ar gyfer defnyddiau domestig.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 b="1" dirty="0"/>
              <a:t>Trydanydd</a:t>
            </a:r>
            <a:r>
              <a:rPr lang="cy-GB" dirty="0"/>
              <a:t> – Gall osod cylchedau trydanol newydd mewn adeiladau domestig a masnachol. Gallan nhw newid unedau defnyddwyr, ychwanegu socedi neu oleuadau ychwanegol, a chynnal profion rheolaidd a chyfnodol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 b="1" dirty="0"/>
              <a:t>Peiriannydd rheoli</a:t>
            </a:r>
            <a:r>
              <a:rPr lang="cy-GB" dirty="0"/>
              <a:t> – Angen bod yn gymwys yn drydanol a hefyd yn deall swyddogaeth a gweithrediad amrywiaeth o wasanaethau mecanyddol mewn adeiladu masnachol. Gallan nhw osod a chomisiynu’r systemau sy’n rheoli ac yn gweithredu systemau gwresogi ac awyru masnachol cymhleth.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cy-GB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1454702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4C0074-BF96-6C41-A9C8-7A4330C1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arferol BSE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E1CAF-2344-8746-AFA9-FF5F32708EC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ln>
            <a:noFill/>
          </a:ln>
        </p:spPr>
        <p:txBody>
          <a:bodyPr/>
          <a:lstStyle/>
          <a:p>
            <a:endParaRPr lang="en-US" dirty="0"/>
          </a:p>
          <a:p>
            <a:r>
              <a:rPr lang="cy-GB" dirty="0"/>
              <a:t>Gan ddefnyddio </a:t>
            </a:r>
            <a:r>
              <a:rPr lang="cy-GB" b="1" dirty="0"/>
              <a:t>Taflen Waith 1</a:t>
            </a:r>
            <a:r>
              <a:rPr lang="cy-GB" dirty="0"/>
              <a:t>, allwch chi nodi unrhyw rai o’r offer canlynol a rhoi enghraifft o sut y gellid eu defnyddio? Gadewch i ni weld faint allwch chi eu hadnabod...</a:t>
            </a:r>
          </a:p>
          <a:p>
            <a:endParaRPr lang="en-US" dirty="0"/>
          </a:p>
          <a:p>
            <a:pPr algn="ctr"/>
            <a:r>
              <a:rPr lang="cy-GB" sz="2800" b="1" dirty="0"/>
              <a:t>BYDDWCH YN BAROD ... POB LWC!</a:t>
            </a:r>
          </a:p>
        </p:txBody>
      </p:sp>
    </p:spTree>
    <p:extLst>
      <p:ext uri="{BB962C8B-B14F-4D97-AF65-F5344CB8AC3E}">
        <p14:creationId xmlns:p14="http://schemas.microsoft.com/office/powerpoint/2010/main" val="4855656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4573</TotalTime>
  <Words>564</Words>
  <Application>Microsoft Office PowerPoint</Application>
  <PresentationFormat>On-screen Show (4:3)</PresentationFormat>
  <Paragraphs>74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Lucida Grande</vt:lpstr>
      <vt:lpstr>Lucida Sans</vt:lpstr>
      <vt:lpstr>Times New Roman</vt:lpstr>
      <vt:lpstr>Default Design</vt:lpstr>
      <vt:lpstr>PowerPoint 1: Gwaith mewn galwedigaethau peirianneg gwasanaethau adeiladu (BSE).</vt:lpstr>
      <vt:lpstr>Y Sesiwn hon:</vt:lpstr>
      <vt:lpstr>Cynnwys Uned 113</vt:lpstr>
      <vt:lpstr>Y tîm adeiladu</vt:lpstr>
      <vt:lpstr>Y tîm adeiladu</vt:lpstr>
      <vt:lpstr>Rolau BSE</vt:lpstr>
      <vt:lpstr>Rolau BSE</vt:lpstr>
      <vt:lpstr>Rolau BSE</vt:lpstr>
      <vt:lpstr>Offer llaw arferol BSE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163</cp:revision>
  <dcterms:created xsi:type="dcterms:W3CDTF">2013-05-28T00:38:54Z</dcterms:created>
  <dcterms:modified xsi:type="dcterms:W3CDTF">2023-11-01T11:21:38Z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