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1" r:id="rId4"/>
  </p:sldMasterIdLst>
  <p:notesMasterIdLst>
    <p:notesMasterId r:id="rId16"/>
  </p:notesMasterIdLst>
  <p:handoutMasterIdLst>
    <p:handoutMasterId r:id="rId17"/>
  </p:handoutMasterIdLst>
  <p:sldIdLst>
    <p:sldId id="256" r:id="rId5"/>
    <p:sldId id="328" r:id="rId6"/>
    <p:sldId id="329" r:id="rId7"/>
    <p:sldId id="330" r:id="rId8"/>
    <p:sldId id="331" r:id="rId9"/>
    <p:sldId id="332" r:id="rId10"/>
    <p:sldId id="333" r:id="rId11"/>
    <p:sldId id="336" r:id="rId12"/>
    <p:sldId id="334" r:id="rId13"/>
    <p:sldId id="335" r:id="rId14"/>
    <p:sldId id="267" r:id="rId15"/>
  </p:sldIdLst>
  <p:sldSz cx="9144000" cy="6858000" type="screen4x3"/>
  <p:notesSz cx="6858000" cy="9144000"/>
  <p:custDataLst>
    <p:tags r:id="rId18"/>
  </p:custDataLst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5pPr>
    <a:lvl6pPr marL="22860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6pPr>
    <a:lvl7pPr marL="27432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7pPr>
    <a:lvl8pPr marL="32004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8pPr>
    <a:lvl9pPr marL="36576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Paul Martin" initials="PM" lastIdx="5" clrIdx="0">
    <p:extLst>
      <p:ext uri="{19B8F6BF-5375-455C-9EA6-DF929625EA0E}">
        <p15:presenceInfo xmlns:p15="http://schemas.microsoft.com/office/powerpoint/2012/main" userId="1b56c76bd86290a0" providerId="Windows Live"/>
      </p:ext>
    </p:extLst>
  </p:cmAuthor>
  <p:cmAuthor id="2" name="Fiona Freel" initials="FF" lastIdx="5" clrIdx="1">
    <p:extLst>
      <p:ext uri="{19B8F6BF-5375-455C-9EA6-DF929625EA0E}">
        <p15:presenceInfo xmlns:p15="http://schemas.microsoft.com/office/powerpoint/2012/main" userId="S::Fiona.Freel@cityandguilds.com::3a7a7974-e831-4583-92ac-603bf88d4539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7E3"/>
    <a:srgbClr val="CC0000"/>
    <a:srgbClr val="FBDD00"/>
    <a:srgbClr val="000000"/>
    <a:srgbClr val="E30613"/>
    <a:srgbClr val="D9D9D9"/>
    <a:srgbClr val="D81E0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8D2C265-5B1B-4EDD-8703-045B3402F034}" v="1" dt="2023-11-02T13:49:56.361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–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8880"/>
    <p:restoredTop sz="86325"/>
  </p:normalViewPr>
  <p:slideViewPr>
    <p:cSldViewPr showGuides="1">
      <p:cViewPr varScale="1">
        <p:scale>
          <a:sx n="69" d="100"/>
          <a:sy n="69" d="100"/>
        </p:scale>
        <p:origin x="496" y="3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186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57" d="100"/>
          <a:sy n="57" d="100"/>
        </p:scale>
        <p:origin x="-1170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ags" Target="tags/tag1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handoutMaster" Target="handoutMasters/handoutMaster1.xml"/><Relationship Id="rId25" Type="http://schemas.microsoft.com/office/2015/10/relationships/revisionInfo" Target="revisionInfo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microsoft.com/office/2016/11/relationships/changesInfo" Target="changesInfos/changesInfo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commentAuthors" Target="commentAuthor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laire Brooks" userId="045b5ce1-bb15-4c22-aa7e-c7b600949989" providerId="ADAL" clId="{D8D2C265-5B1B-4EDD-8703-045B3402F034}"/>
    <pc:docChg chg="custSel modSld">
      <pc:chgData name="Claire Brooks" userId="045b5ce1-bb15-4c22-aa7e-c7b600949989" providerId="ADAL" clId="{D8D2C265-5B1B-4EDD-8703-045B3402F034}" dt="2023-10-31T14:36:27.164" v="47" actId="1076"/>
      <pc:docMkLst>
        <pc:docMk/>
      </pc:docMkLst>
      <pc:sldChg chg="modSp mod">
        <pc:chgData name="Claire Brooks" userId="045b5ce1-bb15-4c22-aa7e-c7b600949989" providerId="ADAL" clId="{D8D2C265-5B1B-4EDD-8703-045B3402F034}" dt="2023-10-31T14:33:07.780" v="0" actId="2085"/>
        <pc:sldMkLst>
          <pc:docMk/>
          <pc:sldMk cId="3075775217" sldId="329"/>
        </pc:sldMkLst>
        <pc:spChg chg="mod">
          <ac:chgData name="Claire Brooks" userId="045b5ce1-bb15-4c22-aa7e-c7b600949989" providerId="ADAL" clId="{D8D2C265-5B1B-4EDD-8703-045B3402F034}" dt="2023-10-31T14:33:07.780" v="0" actId="2085"/>
          <ac:spMkLst>
            <pc:docMk/>
            <pc:sldMk cId="3075775217" sldId="329"/>
            <ac:spMk id="4" creationId="{BC8C5A58-31E2-7444-8186-BB3405402791}"/>
          </ac:spMkLst>
        </pc:spChg>
      </pc:sldChg>
      <pc:sldChg chg="modSp mod">
        <pc:chgData name="Claire Brooks" userId="045b5ce1-bb15-4c22-aa7e-c7b600949989" providerId="ADAL" clId="{D8D2C265-5B1B-4EDD-8703-045B3402F034}" dt="2023-10-31T14:33:10.480" v="1" actId="1076"/>
        <pc:sldMkLst>
          <pc:docMk/>
          <pc:sldMk cId="3055003667" sldId="330"/>
        </pc:sldMkLst>
        <pc:picChg chg="mod">
          <ac:chgData name="Claire Brooks" userId="045b5ce1-bb15-4c22-aa7e-c7b600949989" providerId="ADAL" clId="{D8D2C265-5B1B-4EDD-8703-045B3402F034}" dt="2023-10-31T14:33:10.480" v="1" actId="1076"/>
          <ac:picMkLst>
            <pc:docMk/>
            <pc:sldMk cId="3055003667" sldId="330"/>
            <ac:picMk id="7" creationId="{A8675C51-91BA-4F80-A7F9-7F14FC81E354}"/>
          </ac:picMkLst>
        </pc:picChg>
      </pc:sldChg>
      <pc:sldChg chg="modSp mod">
        <pc:chgData name="Claire Brooks" userId="045b5ce1-bb15-4c22-aa7e-c7b600949989" providerId="ADAL" clId="{D8D2C265-5B1B-4EDD-8703-045B3402F034}" dt="2023-10-31T14:33:20.486" v="3" actId="2085"/>
        <pc:sldMkLst>
          <pc:docMk/>
          <pc:sldMk cId="3514863690" sldId="331"/>
        </pc:sldMkLst>
        <pc:spChg chg="mod">
          <ac:chgData name="Claire Brooks" userId="045b5ce1-bb15-4c22-aa7e-c7b600949989" providerId="ADAL" clId="{D8D2C265-5B1B-4EDD-8703-045B3402F034}" dt="2023-10-31T14:33:16.856" v="2" actId="2085"/>
          <ac:spMkLst>
            <pc:docMk/>
            <pc:sldMk cId="3514863690" sldId="331"/>
            <ac:spMk id="5" creationId="{570ED540-52D6-BC42-8A2A-FE407F229739}"/>
          </ac:spMkLst>
        </pc:spChg>
        <pc:spChg chg="mod">
          <ac:chgData name="Claire Brooks" userId="045b5ce1-bb15-4c22-aa7e-c7b600949989" providerId="ADAL" clId="{D8D2C265-5B1B-4EDD-8703-045B3402F034}" dt="2023-10-31T14:33:20.486" v="3" actId="2085"/>
          <ac:spMkLst>
            <pc:docMk/>
            <pc:sldMk cId="3514863690" sldId="331"/>
            <ac:spMk id="7" creationId="{69A71A44-D02F-7F48-81D3-7EDFFA104C57}"/>
          </ac:spMkLst>
        </pc:spChg>
      </pc:sldChg>
      <pc:sldChg chg="modSp mod">
        <pc:chgData name="Claire Brooks" userId="045b5ce1-bb15-4c22-aa7e-c7b600949989" providerId="ADAL" clId="{D8D2C265-5B1B-4EDD-8703-045B3402F034}" dt="2023-10-31T14:33:33.126" v="6" actId="2085"/>
        <pc:sldMkLst>
          <pc:docMk/>
          <pc:sldMk cId="4072498145" sldId="332"/>
        </pc:sldMkLst>
        <pc:spChg chg="mod">
          <ac:chgData name="Claire Brooks" userId="045b5ce1-bb15-4c22-aa7e-c7b600949989" providerId="ADAL" clId="{D8D2C265-5B1B-4EDD-8703-045B3402F034}" dt="2023-10-31T14:33:29.819" v="5" actId="2085"/>
          <ac:spMkLst>
            <pc:docMk/>
            <pc:sldMk cId="4072498145" sldId="332"/>
            <ac:spMk id="6" creationId="{95EF8BF3-4329-9D4D-9F94-95F3FD4B8457}"/>
          </ac:spMkLst>
        </pc:spChg>
        <pc:spChg chg="mod">
          <ac:chgData name="Claire Brooks" userId="045b5ce1-bb15-4c22-aa7e-c7b600949989" providerId="ADAL" clId="{D8D2C265-5B1B-4EDD-8703-045B3402F034}" dt="2023-10-31T14:33:33.126" v="6" actId="2085"/>
          <ac:spMkLst>
            <pc:docMk/>
            <pc:sldMk cId="4072498145" sldId="332"/>
            <ac:spMk id="7" creationId="{0A79DE44-4B12-8F45-B7BA-0A9894CD4811}"/>
          </ac:spMkLst>
        </pc:spChg>
        <pc:spChg chg="mod">
          <ac:chgData name="Claire Brooks" userId="045b5ce1-bb15-4c22-aa7e-c7b600949989" providerId="ADAL" clId="{D8D2C265-5B1B-4EDD-8703-045B3402F034}" dt="2023-10-31T14:33:26.625" v="4" actId="2085"/>
          <ac:spMkLst>
            <pc:docMk/>
            <pc:sldMk cId="4072498145" sldId="332"/>
            <ac:spMk id="9" creationId="{68C74FF7-B8E4-E54D-B478-15E2DFE9C5EA}"/>
          </ac:spMkLst>
        </pc:spChg>
      </pc:sldChg>
      <pc:sldChg chg="delSp modSp mod delAnim modNotesTx">
        <pc:chgData name="Claire Brooks" userId="045b5ce1-bb15-4c22-aa7e-c7b600949989" providerId="ADAL" clId="{D8D2C265-5B1B-4EDD-8703-045B3402F034}" dt="2023-10-31T14:35:12.696" v="33" actId="1076"/>
        <pc:sldMkLst>
          <pc:docMk/>
          <pc:sldMk cId="129501806" sldId="333"/>
        </pc:sldMkLst>
        <pc:spChg chg="del mod">
          <ac:chgData name="Claire Brooks" userId="045b5ce1-bb15-4c22-aa7e-c7b600949989" providerId="ADAL" clId="{D8D2C265-5B1B-4EDD-8703-045B3402F034}" dt="2023-10-31T14:34:24.991" v="17" actId="478"/>
          <ac:spMkLst>
            <pc:docMk/>
            <pc:sldMk cId="129501806" sldId="333"/>
            <ac:spMk id="3" creationId="{05CBE0A6-CD36-AF44-BED1-F8FE886AE0B1}"/>
          </ac:spMkLst>
        </pc:spChg>
        <pc:spChg chg="mod">
          <ac:chgData name="Claire Brooks" userId="045b5ce1-bb15-4c22-aa7e-c7b600949989" providerId="ADAL" clId="{D8D2C265-5B1B-4EDD-8703-045B3402F034}" dt="2023-10-31T14:34:57.044" v="28" actId="1076"/>
          <ac:spMkLst>
            <pc:docMk/>
            <pc:sldMk cId="129501806" sldId="333"/>
            <ac:spMk id="4" creationId="{545EF5E2-9F18-D24F-A7A8-E3BA3CE49A43}"/>
          </ac:spMkLst>
        </pc:spChg>
        <pc:spChg chg="mod">
          <ac:chgData name="Claire Brooks" userId="045b5ce1-bb15-4c22-aa7e-c7b600949989" providerId="ADAL" clId="{D8D2C265-5B1B-4EDD-8703-045B3402F034}" dt="2023-10-31T14:35:08.670" v="32" actId="1076"/>
          <ac:spMkLst>
            <pc:docMk/>
            <pc:sldMk cId="129501806" sldId="333"/>
            <ac:spMk id="6" creationId="{8AD34D53-D69B-FD4E-8447-B1D6A01BE9AB}"/>
          </ac:spMkLst>
        </pc:spChg>
        <pc:spChg chg="del mod">
          <ac:chgData name="Claire Brooks" userId="045b5ce1-bb15-4c22-aa7e-c7b600949989" providerId="ADAL" clId="{D8D2C265-5B1B-4EDD-8703-045B3402F034}" dt="2023-10-31T14:33:58.937" v="11" actId="478"/>
          <ac:spMkLst>
            <pc:docMk/>
            <pc:sldMk cId="129501806" sldId="333"/>
            <ac:spMk id="7" creationId="{E94809D5-ED5E-3E43-9396-053724F1984C}"/>
          </ac:spMkLst>
        </pc:spChg>
        <pc:spChg chg="mod">
          <ac:chgData name="Claire Brooks" userId="045b5ce1-bb15-4c22-aa7e-c7b600949989" providerId="ADAL" clId="{D8D2C265-5B1B-4EDD-8703-045B3402F034}" dt="2023-10-31T14:35:12.696" v="33" actId="1076"/>
          <ac:spMkLst>
            <pc:docMk/>
            <pc:sldMk cId="129501806" sldId="333"/>
            <ac:spMk id="9" creationId="{DF1A1694-5033-4141-88E2-584E8FC2F782}"/>
          </ac:spMkLst>
        </pc:spChg>
        <pc:picChg chg="mod">
          <ac:chgData name="Claire Brooks" userId="045b5ce1-bb15-4c22-aa7e-c7b600949989" providerId="ADAL" clId="{D8D2C265-5B1B-4EDD-8703-045B3402F034}" dt="2023-10-31T14:35:06.462" v="31" actId="1076"/>
          <ac:picMkLst>
            <pc:docMk/>
            <pc:sldMk cId="129501806" sldId="333"/>
            <ac:picMk id="5" creationId="{F1324309-1AC6-BB4C-AB7E-2270895E167C}"/>
          </ac:picMkLst>
        </pc:picChg>
        <pc:picChg chg="mod modCrop">
          <ac:chgData name="Claire Brooks" userId="045b5ce1-bb15-4c22-aa7e-c7b600949989" providerId="ADAL" clId="{D8D2C265-5B1B-4EDD-8703-045B3402F034}" dt="2023-10-31T14:35:00.583" v="29" actId="14100"/>
          <ac:picMkLst>
            <pc:docMk/>
            <pc:sldMk cId="129501806" sldId="333"/>
            <ac:picMk id="8" creationId="{AA9E5436-358E-A34B-9908-499CFEC7DAC7}"/>
          </ac:picMkLst>
        </pc:picChg>
      </pc:sldChg>
      <pc:sldChg chg="modSp mod">
        <pc:chgData name="Claire Brooks" userId="045b5ce1-bb15-4c22-aa7e-c7b600949989" providerId="ADAL" clId="{D8D2C265-5B1B-4EDD-8703-045B3402F034}" dt="2023-10-31T14:35:23.740" v="35" actId="2085"/>
        <pc:sldMkLst>
          <pc:docMk/>
          <pc:sldMk cId="3532346410" sldId="334"/>
        </pc:sldMkLst>
        <pc:spChg chg="mod">
          <ac:chgData name="Claire Brooks" userId="045b5ce1-bb15-4c22-aa7e-c7b600949989" providerId="ADAL" clId="{D8D2C265-5B1B-4EDD-8703-045B3402F034}" dt="2023-10-31T14:35:23.740" v="35" actId="2085"/>
          <ac:spMkLst>
            <pc:docMk/>
            <pc:sldMk cId="3532346410" sldId="334"/>
            <ac:spMk id="6" creationId="{28B331CA-161D-C54E-A5C3-19272303627B}"/>
          </ac:spMkLst>
        </pc:spChg>
      </pc:sldChg>
      <pc:sldChg chg="modSp mod">
        <pc:chgData name="Claire Brooks" userId="045b5ce1-bb15-4c22-aa7e-c7b600949989" providerId="ADAL" clId="{D8D2C265-5B1B-4EDD-8703-045B3402F034}" dt="2023-10-31T14:36:27.164" v="47" actId="1076"/>
        <pc:sldMkLst>
          <pc:docMk/>
          <pc:sldMk cId="3059346819" sldId="335"/>
        </pc:sldMkLst>
        <pc:spChg chg="mod">
          <ac:chgData name="Claire Brooks" userId="045b5ce1-bb15-4c22-aa7e-c7b600949989" providerId="ADAL" clId="{D8D2C265-5B1B-4EDD-8703-045B3402F034}" dt="2023-10-31T14:36:24.070" v="46" actId="14100"/>
          <ac:spMkLst>
            <pc:docMk/>
            <pc:sldMk cId="3059346819" sldId="335"/>
            <ac:spMk id="3" creationId="{F948E4C3-DC12-D94E-9662-7662968B81B6}"/>
          </ac:spMkLst>
        </pc:spChg>
        <pc:spChg chg="mod">
          <ac:chgData name="Claire Brooks" userId="045b5ce1-bb15-4c22-aa7e-c7b600949989" providerId="ADAL" clId="{D8D2C265-5B1B-4EDD-8703-045B3402F034}" dt="2023-10-31T14:35:58.494" v="44" actId="1076"/>
          <ac:spMkLst>
            <pc:docMk/>
            <pc:sldMk cId="3059346819" sldId="335"/>
            <ac:spMk id="7" creationId="{D00141E9-10B5-9145-A269-6ACB602F5A1E}"/>
          </ac:spMkLst>
        </pc:spChg>
        <pc:grpChg chg="mod">
          <ac:chgData name="Claire Brooks" userId="045b5ce1-bb15-4c22-aa7e-c7b600949989" providerId="ADAL" clId="{D8D2C265-5B1B-4EDD-8703-045B3402F034}" dt="2023-10-31T14:36:27.164" v="47" actId="1076"/>
          <ac:grpSpMkLst>
            <pc:docMk/>
            <pc:sldMk cId="3059346819" sldId="335"/>
            <ac:grpSpMk id="4" creationId="{412CC9A1-F6A4-47EA-BBB5-E00BDF3C1326}"/>
          </ac:grpSpMkLst>
        </pc:grpChg>
      </pc:sldChg>
      <pc:sldChg chg="modSp mod">
        <pc:chgData name="Claire Brooks" userId="045b5ce1-bb15-4c22-aa7e-c7b600949989" providerId="ADAL" clId="{D8D2C265-5B1B-4EDD-8703-045B3402F034}" dt="2023-10-31T14:35:18.700" v="34" actId="2085"/>
        <pc:sldMkLst>
          <pc:docMk/>
          <pc:sldMk cId="1540756236" sldId="336"/>
        </pc:sldMkLst>
        <pc:spChg chg="mod">
          <ac:chgData name="Claire Brooks" userId="045b5ce1-bb15-4c22-aa7e-c7b600949989" providerId="ADAL" clId="{D8D2C265-5B1B-4EDD-8703-045B3402F034}" dt="2023-10-31T14:35:18.700" v="34" actId="2085"/>
          <ac:spMkLst>
            <pc:docMk/>
            <pc:sldMk cId="1540756236" sldId="336"/>
            <ac:spMk id="8" creationId="{6CF83F0D-B4B1-714B-8DAB-E860B81B5BB2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586ABBB-9C0A-1D47-83E6-10FD6948B0D3}" type="datetime1">
              <a:rPr lang="en-US"/>
              <a:pPr/>
              <a:t>11/2/2023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BFAD621-1136-4040-A893-ED5AEC3FF12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74557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94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450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50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D847933-502B-D146-9428-3DDD196AD935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32193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hamworthy-heating.com/Products/Hot-water-heaters" TargetMode="External"/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167885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cy-GB" dirty="0">
                <a:solidFill>
                  <a:srgbClr val="FF0000"/>
                </a:solidFill>
              </a:rPr>
              <a:t>Tarwch olwg</a:t>
            </a:r>
            <a:r>
              <a:rPr lang="cy-GB" dirty="0"/>
              <a:t> </a:t>
            </a:r>
            <a:r>
              <a:rPr lang="cy-GB" dirty="0">
                <a:hlinkClick r:id="rId3"/>
              </a:rPr>
              <a:t>yma</a:t>
            </a:r>
            <a:r>
              <a:rPr lang="cy-GB" dirty="0"/>
              <a:t>: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16118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008000"/>
            <a:ext cx="8229600" cy="382588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9" name="Text Box 11"/>
          <p:cNvSpPr txBox="1">
            <a:spLocks noChangeArrowheads="1"/>
          </p:cNvSpPr>
          <p:nvPr userDrawn="1"/>
        </p:nvSpPr>
        <p:spPr bwMode="auto">
          <a:xfrm>
            <a:off x="457200" y="6480000"/>
            <a:ext cx="6477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>
              <a:spcBef>
                <a:spcPts val="600"/>
              </a:spcBef>
            </a:pPr>
            <a:r>
              <a:rPr lang="en-US" sz="900" baseline="0" dirty="0"/>
              <a:t>Hawlfraint © 2021 Sefydliad City and Guilds Llundain. Cedwir pob hawl.</a:t>
            </a:r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2" name="Text Box 11"/>
          <p:cNvSpPr txBox="1">
            <a:spLocks noChangeArrowheads="1"/>
          </p:cNvSpPr>
          <p:nvPr userDrawn="1"/>
        </p:nvSpPr>
        <p:spPr bwMode="auto">
          <a:xfrm>
            <a:off x="7239000" y="6480000"/>
            <a:ext cx="1447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 algn="r">
              <a:spcBef>
                <a:spcPts val="600"/>
              </a:spcBef>
            </a:pPr>
            <a:fld id="{6152C911-7D81-1845-9D20-613E63F035EB}" type="slidenum">
              <a:rPr lang="en-US" sz="900" baseline="0">
                <a:ea typeface="Arial" pitchFamily="-105" charset="0"/>
                <a:cs typeface="Arial" pitchFamily="-105" charset="0"/>
              </a:rPr>
              <a:pPr algn="r">
                <a:spcBef>
                  <a:spcPts val="600"/>
                </a:spcBef>
              </a:pPr>
              <a:t>‹#›</a:t>
            </a:fld>
            <a:r>
              <a:rPr lang="en-US" sz="900" baseline="0" dirty="0">
                <a:ea typeface="Arial" pitchFamily="-105" charset="0"/>
                <a:cs typeface="Arial" pitchFamily="-105" charset="0"/>
              </a:rPr>
              <a:t> o 11</a:t>
            </a: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035" name="Title Placeholder 10"/>
          <p:cNvSpPr>
            <a:spLocks noGrp="1"/>
          </p:cNvSpPr>
          <p:nvPr>
            <p:ph type="title"/>
          </p:nvPr>
        </p:nvSpPr>
        <p:spPr bwMode="auto">
          <a:xfrm>
            <a:off x="457200" y="1008000"/>
            <a:ext cx="8218488" cy="382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1036" name="Text Placeholder 13"/>
          <p:cNvSpPr>
            <a:spLocks noGrp="1"/>
          </p:cNvSpPr>
          <p:nvPr>
            <p:ph type="body" idx="1"/>
          </p:nvPr>
        </p:nvSpPr>
        <p:spPr bwMode="auto">
          <a:xfrm>
            <a:off x="457200" y="1512000"/>
            <a:ext cx="8229600" cy="42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  <a:p>
            <a:pPr lvl="4"/>
            <a:endParaRPr lang="en-GB" dirty="0"/>
          </a:p>
        </p:txBody>
      </p:sp>
      <p:pic>
        <p:nvPicPr>
          <p:cNvPr id="13" name="Picture 12" descr="City &amp; Guilds and EAL logo">
            <a:extLst>
              <a:ext uri="{FF2B5EF4-FFF2-40B4-BE49-F238E27FC236}">
                <a16:creationId xmlns:a16="http://schemas.microsoft.com/office/drawing/2014/main" id="{54C8F537-6DBE-534E-B9F5-B8C14A123E7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06987" y="234902"/>
            <a:ext cx="1655999" cy="501635"/>
          </a:xfrm>
          <a:prstGeom prst="rect">
            <a:avLst/>
          </a:prstGeom>
        </p:spPr>
      </p:pic>
      <p:sp>
        <p:nvSpPr>
          <p:cNvPr id="1029" name="Rectangle 14"/>
          <p:cNvSpPr>
            <a:spLocks noChangeArrowheads="1"/>
          </p:cNvSpPr>
          <p:nvPr userDrawn="1"/>
        </p:nvSpPr>
        <p:spPr bwMode="auto">
          <a:xfrm>
            <a:off x="457200" y="257779"/>
            <a:ext cx="609120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 anchor="b" anchorCtr="0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400" baseline="0" dirty="0">
                <a:solidFill>
                  <a:schemeClr val="tx1"/>
                </a:solidFill>
              </a:rPr>
              <a:t>Cymhwyster Sylfaen mewn</a:t>
            </a:r>
            <a:br>
              <a:rPr lang="en-GB" sz="1400" baseline="0" dirty="0">
                <a:solidFill>
                  <a:schemeClr val="tx1"/>
                </a:solidFill>
              </a:rPr>
            </a:br>
            <a:r>
              <a:rPr lang="en-GB" sz="1400" b="1" baseline="0" dirty="0">
                <a:solidFill>
                  <a:schemeClr val="tx1"/>
                </a:solidFill>
              </a:rPr>
              <a:t>Adeiladu a Pheirianneg Gwasanaethau Adeiladu</a:t>
            </a:r>
            <a:endParaRPr lang="en-US" sz="1400" baseline="0" dirty="0">
              <a:solidFill>
                <a:schemeClr val="tx1"/>
              </a:solidFill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A2179D90-178B-9644-ABBE-ACA37CB4C747}"/>
              </a:ext>
            </a:extLst>
          </p:cNvPr>
          <p:cNvCxnSpPr>
            <a:cxnSpLocks/>
          </p:cNvCxnSpPr>
          <p:nvPr userDrawn="1"/>
        </p:nvCxnSpPr>
        <p:spPr>
          <a:xfrm>
            <a:off x="457200" y="900000"/>
            <a:ext cx="8229600" cy="0"/>
          </a:xfrm>
          <a:prstGeom prst="line">
            <a:avLst/>
          </a:prstGeom>
          <a:ln>
            <a:solidFill>
              <a:srgbClr val="0077E3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id="{6A7BE4C5-B6E4-7B41-B4EA-AC5B28CB82C3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0" y="5868000"/>
            <a:ext cx="9144000" cy="54799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 baseline="0">
          <a:solidFill>
            <a:srgbClr val="0077E3"/>
          </a:solidFill>
          <a:latin typeface="+mj-lt"/>
          <a:ea typeface="ＭＳ Ｐゴシック" charset="-128"/>
          <a:cs typeface="ＭＳ Ｐゴシック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9pPr>
    </p:titleStyle>
    <p:bodyStyle>
      <a:lvl1pPr marL="0" indent="0" algn="l" rtl="0" eaLnBrk="0" fontAlgn="base" hangingPunct="0">
        <a:lnSpc>
          <a:spcPts val="2400"/>
        </a:lnSpc>
        <a:spcBef>
          <a:spcPts val="1000"/>
        </a:spcBef>
        <a:spcAft>
          <a:spcPts val="1000"/>
        </a:spcAft>
        <a:defRPr lang="en-GB" sz="20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215900" indent="-215900" algn="l" rtl="0" eaLnBrk="0" fontAlgn="base" hangingPunct="0">
        <a:lnSpc>
          <a:spcPts val="24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2000" dirty="0">
          <a:solidFill>
            <a:schemeClr val="tx1"/>
          </a:solidFill>
          <a:latin typeface="+mn-lt"/>
          <a:ea typeface="ＭＳ Ｐゴシック" charset="-128"/>
          <a:cs typeface="+mn-cs"/>
        </a:defRPr>
      </a:lvl2pPr>
      <a:lvl3pPr marL="0" indent="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Font typeface="Lucida Grande" pitchFamily="-105" charset="0"/>
        <a:defRPr lang="en-GB" sz="1600" dirty="0">
          <a:solidFill>
            <a:schemeClr val="tx1"/>
          </a:solidFill>
          <a:latin typeface="+mn-lt"/>
          <a:ea typeface="ＭＳ Ｐゴシック" charset="-128"/>
          <a:cs typeface="+mn-cs"/>
        </a:defRPr>
      </a:lvl3pPr>
      <a:lvl4pPr marL="215900" indent="-21590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4pPr>
      <a:lvl5pPr marL="431800" indent="-215900" algn="l" rtl="0" eaLnBrk="0" fontAlgn="base" hangingPunct="0">
        <a:lnSpc>
          <a:spcPts val="2000"/>
        </a:lnSpc>
        <a:spcBef>
          <a:spcPct val="0"/>
        </a:spcBef>
        <a:spcAft>
          <a:spcPts val="500"/>
        </a:spcAft>
        <a:buFont typeface="Arial" pitchFamily="-105" charset="0"/>
        <a:buChar char="–"/>
        <a:defRPr lang="en-US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5pPr>
      <a:lvl6pPr marL="457200" indent="-457200" algn="l" defTabSz="914400" rtl="0" fontAlgn="base">
        <a:spcBef>
          <a:spcPct val="20000"/>
        </a:spcBef>
        <a:spcAft>
          <a:spcPct val="0"/>
        </a:spcAft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6pPr>
      <a:lvl7pPr marL="2971800" indent="-228600" algn="l" defTabSz="914400" rtl="0" fontAlgn="base">
        <a:spcBef>
          <a:spcPct val="20000"/>
        </a:spcBef>
        <a:spcAft>
          <a:spcPct val="0"/>
        </a:spcAft>
        <a:buClr>
          <a:srgbClr val="E30613"/>
        </a:buClr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7pPr>
      <a:lvl8pPr marL="34290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600" kern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8pPr>
      <a:lvl9pPr marL="38862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0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13" Type="http://schemas.openxmlformats.org/officeDocument/2006/relationships/image" Target="../media/image24.png"/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12" Type="http://schemas.openxmlformats.org/officeDocument/2006/relationships/image" Target="../media/image23.png"/><Relationship Id="rId2" Type="http://schemas.openxmlformats.org/officeDocument/2006/relationships/hyperlink" Target="https://www.youtube.com/watch?v=br3gkrXTmdY" TargetMode="Externa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.png"/><Relationship Id="rId11" Type="http://schemas.openxmlformats.org/officeDocument/2006/relationships/image" Target="../media/image22.png"/><Relationship Id="rId5" Type="http://schemas.openxmlformats.org/officeDocument/2006/relationships/image" Target="../media/image16.png"/><Relationship Id="rId10" Type="http://schemas.openxmlformats.org/officeDocument/2006/relationships/image" Target="../media/image21.png"/><Relationship Id="rId4" Type="http://schemas.openxmlformats.org/officeDocument/2006/relationships/image" Target="../media/image15.png"/><Relationship Id="rId9" Type="http://schemas.openxmlformats.org/officeDocument/2006/relationships/image" Target="../media/image20.png"/><Relationship Id="rId14" Type="http://schemas.openxmlformats.org/officeDocument/2006/relationships/image" Target="../media/image25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4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371600"/>
            <a:ext cx="8229600" cy="4754563"/>
          </a:xfrm>
        </p:spPr>
        <p:txBody>
          <a:bodyPr/>
          <a:lstStyle/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/>
            <a:r>
              <a:rPr lang="cy-GB" sz="6600" dirty="0">
                <a:solidFill>
                  <a:schemeClr val="bg1"/>
                </a:solidFill>
                <a:ea typeface="ＭＳ Ｐゴシック" pitchFamily="-105" charset="-128"/>
                <a:cs typeface="ＭＳ Ｐゴシック" pitchFamily="-105" charset="-128"/>
              </a:rPr>
              <a:t>Cyflwyniad PowerPoint</a:t>
            </a:r>
          </a:p>
        </p:txBody>
      </p:sp>
      <p:sp>
        <p:nvSpPr>
          <p:cNvPr id="2054" name="TextBox 9"/>
          <p:cNvSpPr txBox="1">
            <a:spLocks noChangeArrowheads="1"/>
          </p:cNvSpPr>
          <p:nvPr/>
        </p:nvSpPr>
        <p:spPr bwMode="auto">
          <a:xfrm>
            <a:off x="457200" y="2209800"/>
            <a:ext cx="8001000" cy="73866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0" tIns="0" rIns="0" bIns="0">
            <a:prstTxWarp prst="textNoShape">
              <a:avLst/>
            </a:prstTxWarp>
            <a:noAutofit/>
          </a:bodyPr>
          <a:lstStyle/>
          <a:p>
            <a:r>
              <a:rPr lang="cy-GB" sz="2400" b="1"/>
              <a:t>Uned 113: Plymio, gwresogi ac awyru </a:t>
            </a:r>
          </a:p>
        </p:txBody>
      </p:sp>
      <p:sp>
        <p:nvSpPr>
          <p:cNvPr id="2053" name="Rectangle 15"/>
          <p:cNvSpPr>
            <a:spLocks noGrp="1" noChangeArrowheads="1"/>
          </p:cNvSpPr>
          <p:nvPr>
            <p:ph type="title"/>
          </p:nvPr>
        </p:nvSpPr>
        <p:spPr>
          <a:xfrm>
            <a:off x="457200" y="2944800"/>
            <a:ext cx="8153400" cy="2514600"/>
          </a:xfrm>
        </p:spPr>
        <p:txBody>
          <a:bodyPr anchor="t"/>
          <a:lstStyle/>
          <a:p>
            <a:pPr eaLnBrk="1" hangingPunct="1"/>
            <a:r>
              <a:rPr lang="cy-GB" dirty="0"/>
              <a:t>PowerPoint 15: Dŵr poeth rhan 5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A9B192-5A97-9A42-AB53-E6889A5D4E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Platiau cyfnewid gwres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948E4C3-DC12-D94E-9662-7662968B81B6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250574" y="1554517"/>
            <a:ext cx="3055506" cy="1196920"/>
          </a:xfrm>
        </p:spPr>
        <p:txBody>
          <a:bodyPr/>
          <a:lstStyle/>
          <a:p>
            <a:r>
              <a:rPr lang="cy-GB" dirty="0"/>
              <a:t>Mae </a:t>
            </a:r>
            <a:r>
              <a:rPr lang="cy-GB" dirty="0" err="1"/>
              <a:t>PHEs</a:t>
            </a:r>
            <a:r>
              <a:rPr lang="cy-GB" dirty="0"/>
              <a:t> yn arbed lle ac yn ddulliau effeithlon o gynhyrchu dŵr poeth. </a:t>
            </a:r>
            <a:r>
              <a:rPr lang="cy-GB" dirty="0" err="1"/>
              <a:t>Fe’u</a:t>
            </a:r>
            <a:r>
              <a:rPr lang="cy-GB" dirty="0"/>
              <a:t> defnyddir hefyd ar y cyd â systemau eraill ac mae fersiynau bach i’w cael hyd yn oed mewn boeleri cyfun Domestig i gynhyrchu dŵr poeth ac mewn unedau storio thermol fel y dangosir isod:</a:t>
            </a:r>
          </a:p>
          <a:p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00141E9-10B5-9145-A269-6ACB602F5A1E}"/>
              </a:ext>
            </a:extLst>
          </p:cNvPr>
          <p:cNvSpPr txBox="1"/>
          <p:nvPr/>
        </p:nvSpPr>
        <p:spPr>
          <a:xfrm>
            <a:off x="145490" y="4964524"/>
            <a:ext cx="2877990" cy="70788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cy-GB" dirty="0">
                <a:hlinkClick r:id="rId2"/>
              </a:rPr>
              <a:t>Fideo</a:t>
            </a:r>
            <a:r>
              <a:rPr lang="cy-GB" dirty="0"/>
              <a:t> o blât cyfnewid gwres.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412CC9A1-F6A4-47EA-BBB5-E00BDF3C1326}"/>
              </a:ext>
            </a:extLst>
          </p:cNvPr>
          <p:cNvGrpSpPr/>
          <p:nvPr/>
        </p:nvGrpSpPr>
        <p:grpSpPr>
          <a:xfrm>
            <a:off x="3371982" y="1626333"/>
            <a:ext cx="5772018" cy="3645136"/>
            <a:chOff x="3921923" y="2854275"/>
            <a:chExt cx="4628737" cy="2923134"/>
          </a:xfrm>
        </p:grpSpPr>
        <p:grpSp>
          <p:nvGrpSpPr>
            <p:cNvPr id="33" name="object 5">
              <a:extLst>
                <a:ext uri="{FF2B5EF4-FFF2-40B4-BE49-F238E27FC236}">
                  <a16:creationId xmlns:a16="http://schemas.microsoft.com/office/drawing/2014/main" id="{1F5A48D9-E5B8-4286-AF1C-F7B5DCE00FAE}"/>
                </a:ext>
              </a:extLst>
            </p:cNvPr>
            <p:cNvGrpSpPr/>
            <p:nvPr/>
          </p:nvGrpSpPr>
          <p:grpSpPr>
            <a:xfrm>
              <a:off x="4067944" y="2914835"/>
              <a:ext cx="3612515" cy="2705735"/>
              <a:chOff x="1078228" y="701803"/>
              <a:chExt cx="3612515" cy="2705735"/>
            </a:xfrm>
          </p:grpSpPr>
          <p:sp>
            <p:nvSpPr>
              <p:cNvPr id="34" name="object 6">
                <a:extLst>
                  <a:ext uri="{FF2B5EF4-FFF2-40B4-BE49-F238E27FC236}">
                    <a16:creationId xmlns:a16="http://schemas.microsoft.com/office/drawing/2014/main" id="{105F796F-3CFB-4A78-A68E-56ED457FA239}"/>
                  </a:ext>
                </a:extLst>
              </p:cNvPr>
              <p:cNvSpPr/>
              <p:nvPr/>
            </p:nvSpPr>
            <p:spPr>
              <a:xfrm>
                <a:off x="3857731" y="1482877"/>
                <a:ext cx="81280" cy="38100"/>
              </a:xfrm>
              <a:custGeom>
                <a:avLst/>
                <a:gdLst/>
                <a:ahLst/>
                <a:cxnLst/>
                <a:rect l="l" t="t" r="r" b="b"/>
                <a:pathLst>
                  <a:path w="81279" h="38100">
                    <a:moveTo>
                      <a:pt x="0" y="38100"/>
                    </a:moveTo>
                    <a:lnTo>
                      <a:pt x="80835" y="38100"/>
                    </a:lnTo>
                    <a:lnTo>
                      <a:pt x="80835" y="0"/>
                    </a:lnTo>
                    <a:lnTo>
                      <a:pt x="0" y="0"/>
                    </a:lnTo>
                    <a:lnTo>
                      <a:pt x="0" y="38100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35" name="object 7">
                <a:extLst>
                  <a:ext uri="{FF2B5EF4-FFF2-40B4-BE49-F238E27FC236}">
                    <a16:creationId xmlns:a16="http://schemas.microsoft.com/office/drawing/2014/main" id="{A6F3DC58-C058-484A-95D2-A0DC38FC93B5}"/>
                  </a:ext>
                </a:extLst>
              </p:cNvPr>
              <p:cNvSpPr/>
              <p:nvPr/>
            </p:nvSpPr>
            <p:spPr>
              <a:xfrm>
                <a:off x="3857731" y="1489227"/>
                <a:ext cx="81280" cy="25400"/>
              </a:xfrm>
              <a:custGeom>
                <a:avLst/>
                <a:gdLst/>
                <a:ahLst/>
                <a:cxnLst/>
                <a:rect l="l" t="t" r="r" b="b"/>
                <a:pathLst>
                  <a:path w="81279" h="25400">
                    <a:moveTo>
                      <a:pt x="0" y="25400"/>
                    </a:moveTo>
                    <a:lnTo>
                      <a:pt x="80835" y="25400"/>
                    </a:lnTo>
                    <a:lnTo>
                      <a:pt x="80835" y="0"/>
                    </a:lnTo>
                    <a:lnTo>
                      <a:pt x="0" y="0"/>
                    </a:lnTo>
                    <a:lnTo>
                      <a:pt x="0" y="25400"/>
                    </a:lnTo>
                    <a:close/>
                  </a:path>
                </a:pathLst>
              </a:custGeom>
              <a:solidFill>
                <a:srgbClr val="D2232A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36" name="object 8">
                <a:extLst>
                  <a:ext uri="{FF2B5EF4-FFF2-40B4-BE49-F238E27FC236}">
                    <a16:creationId xmlns:a16="http://schemas.microsoft.com/office/drawing/2014/main" id="{B8F122AE-D854-421C-A1C0-39DF1C86EB2D}"/>
                  </a:ext>
                </a:extLst>
              </p:cNvPr>
              <p:cNvSpPr/>
              <p:nvPr/>
            </p:nvSpPr>
            <p:spPr>
              <a:xfrm>
                <a:off x="3805427" y="1113559"/>
                <a:ext cx="0" cy="979805"/>
              </a:xfrm>
              <a:custGeom>
                <a:avLst/>
                <a:gdLst/>
                <a:ahLst/>
                <a:cxnLst/>
                <a:rect l="l" t="t" r="r" b="b"/>
                <a:pathLst>
                  <a:path h="979805">
                    <a:moveTo>
                      <a:pt x="0" y="0"/>
                    </a:moveTo>
                    <a:lnTo>
                      <a:pt x="0" y="979525"/>
                    </a:lnTo>
                  </a:path>
                </a:pathLst>
              </a:custGeom>
              <a:ln w="3810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pic>
            <p:nvPicPr>
              <p:cNvPr id="37" name="object 9">
                <a:extLst>
                  <a:ext uri="{FF2B5EF4-FFF2-40B4-BE49-F238E27FC236}">
                    <a16:creationId xmlns:a16="http://schemas.microsoft.com/office/drawing/2014/main" id="{81E134E2-4F0D-4F47-8AF8-DB9E70344CD2}"/>
                  </a:ext>
                </a:extLst>
              </p:cNvPr>
              <p:cNvPicPr/>
              <p:nvPr/>
            </p:nvPicPr>
            <p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419781" y="992378"/>
                <a:ext cx="1221828" cy="2050613"/>
              </a:xfrm>
              <a:prstGeom prst="rect">
                <a:avLst/>
              </a:prstGeom>
            </p:spPr>
          </p:pic>
          <p:sp>
            <p:nvSpPr>
              <p:cNvPr id="38" name="object 10">
                <a:extLst>
                  <a:ext uri="{FF2B5EF4-FFF2-40B4-BE49-F238E27FC236}">
                    <a16:creationId xmlns:a16="http://schemas.microsoft.com/office/drawing/2014/main" id="{72061857-B854-42AE-9567-E58BB132B80F}"/>
                  </a:ext>
                </a:extLst>
              </p:cNvPr>
              <p:cNvSpPr/>
              <p:nvPr/>
            </p:nvSpPr>
            <p:spPr>
              <a:xfrm>
                <a:off x="3585340" y="845261"/>
                <a:ext cx="220345" cy="196215"/>
              </a:xfrm>
              <a:custGeom>
                <a:avLst/>
                <a:gdLst/>
                <a:ahLst/>
                <a:cxnLst/>
                <a:rect l="l" t="t" r="r" b="b"/>
                <a:pathLst>
                  <a:path w="220345" h="196215">
                    <a:moveTo>
                      <a:pt x="0" y="0"/>
                    </a:moveTo>
                    <a:lnTo>
                      <a:pt x="148094" y="0"/>
                    </a:lnTo>
                    <a:lnTo>
                      <a:pt x="176049" y="5680"/>
                    </a:lnTo>
                    <a:lnTo>
                      <a:pt x="198942" y="21148"/>
                    </a:lnTo>
                    <a:lnTo>
                      <a:pt x="214410" y="44041"/>
                    </a:lnTo>
                    <a:lnTo>
                      <a:pt x="220090" y="71996"/>
                    </a:lnTo>
                    <a:lnTo>
                      <a:pt x="220090" y="195668"/>
                    </a:lnTo>
                  </a:path>
                </a:pathLst>
              </a:custGeom>
              <a:ln w="3810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39" name="object 11">
                <a:extLst>
                  <a:ext uri="{FF2B5EF4-FFF2-40B4-BE49-F238E27FC236}">
                    <a16:creationId xmlns:a16="http://schemas.microsoft.com/office/drawing/2014/main" id="{FEC0CBF3-F168-44C3-974A-DBAE8BCBECA0}"/>
                  </a:ext>
                </a:extLst>
              </p:cNvPr>
              <p:cNvSpPr/>
              <p:nvPr/>
            </p:nvSpPr>
            <p:spPr>
              <a:xfrm>
                <a:off x="1930563" y="2888491"/>
                <a:ext cx="2033905" cy="395605"/>
              </a:xfrm>
              <a:custGeom>
                <a:avLst/>
                <a:gdLst/>
                <a:ahLst/>
                <a:cxnLst/>
                <a:rect l="l" t="t" r="r" b="b"/>
                <a:pathLst>
                  <a:path w="2033904" h="395604">
                    <a:moveTo>
                      <a:pt x="1709724" y="0"/>
                    </a:moveTo>
                    <a:lnTo>
                      <a:pt x="1961641" y="0"/>
                    </a:lnTo>
                    <a:lnTo>
                      <a:pt x="1989597" y="5680"/>
                    </a:lnTo>
                    <a:lnTo>
                      <a:pt x="2012489" y="21148"/>
                    </a:lnTo>
                    <a:lnTo>
                      <a:pt x="2027957" y="44041"/>
                    </a:lnTo>
                    <a:lnTo>
                      <a:pt x="2033638" y="71996"/>
                    </a:lnTo>
                    <a:lnTo>
                      <a:pt x="2033638" y="323583"/>
                    </a:lnTo>
                    <a:lnTo>
                      <a:pt x="2027957" y="351536"/>
                    </a:lnTo>
                    <a:lnTo>
                      <a:pt x="2012489" y="374424"/>
                    </a:lnTo>
                    <a:lnTo>
                      <a:pt x="1989597" y="389888"/>
                    </a:lnTo>
                    <a:lnTo>
                      <a:pt x="1961641" y="395566"/>
                    </a:lnTo>
                    <a:lnTo>
                      <a:pt x="0" y="395566"/>
                    </a:lnTo>
                  </a:path>
                </a:pathLst>
              </a:custGeom>
              <a:ln w="5080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40" name="object 12">
                <a:extLst>
                  <a:ext uri="{FF2B5EF4-FFF2-40B4-BE49-F238E27FC236}">
                    <a16:creationId xmlns:a16="http://schemas.microsoft.com/office/drawing/2014/main" id="{E55FB51F-FF56-4C08-B183-4A15D50B3434}"/>
                  </a:ext>
                </a:extLst>
              </p:cNvPr>
              <p:cNvSpPr/>
              <p:nvPr/>
            </p:nvSpPr>
            <p:spPr>
              <a:xfrm>
                <a:off x="2535364" y="1946960"/>
                <a:ext cx="175895" cy="469265"/>
              </a:xfrm>
              <a:custGeom>
                <a:avLst/>
                <a:gdLst/>
                <a:ahLst/>
                <a:cxnLst/>
                <a:rect l="l" t="t" r="r" b="b"/>
                <a:pathLst>
                  <a:path w="175894" h="469264">
                    <a:moveTo>
                      <a:pt x="175882" y="0"/>
                    </a:moveTo>
                    <a:lnTo>
                      <a:pt x="0" y="0"/>
                    </a:lnTo>
                    <a:lnTo>
                      <a:pt x="0" y="469010"/>
                    </a:lnTo>
                    <a:lnTo>
                      <a:pt x="175882" y="469010"/>
                    </a:lnTo>
                    <a:lnTo>
                      <a:pt x="175882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41" name="object 13">
                <a:extLst>
                  <a:ext uri="{FF2B5EF4-FFF2-40B4-BE49-F238E27FC236}">
                    <a16:creationId xmlns:a16="http://schemas.microsoft.com/office/drawing/2014/main" id="{721E0CC5-D738-4FF4-B918-1CD07771F3A7}"/>
                  </a:ext>
                </a:extLst>
              </p:cNvPr>
              <p:cNvSpPr/>
              <p:nvPr/>
            </p:nvSpPr>
            <p:spPr>
              <a:xfrm>
                <a:off x="2535363" y="1946956"/>
                <a:ext cx="175895" cy="469265"/>
              </a:xfrm>
              <a:custGeom>
                <a:avLst/>
                <a:gdLst/>
                <a:ahLst/>
                <a:cxnLst/>
                <a:rect l="l" t="t" r="r" b="b"/>
                <a:pathLst>
                  <a:path w="175894" h="469264">
                    <a:moveTo>
                      <a:pt x="175882" y="469010"/>
                    </a:moveTo>
                    <a:lnTo>
                      <a:pt x="0" y="469010"/>
                    </a:lnTo>
                    <a:lnTo>
                      <a:pt x="0" y="0"/>
                    </a:lnTo>
                    <a:lnTo>
                      <a:pt x="175882" y="0"/>
                    </a:lnTo>
                    <a:lnTo>
                      <a:pt x="175882" y="469010"/>
                    </a:lnTo>
                    <a:close/>
                  </a:path>
                </a:pathLst>
              </a:custGeom>
              <a:ln w="635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42" name="object 14">
                <a:extLst>
                  <a:ext uri="{FF2B5EF4-FFF2-40B4-BE49-F238E27FC236}">
                    <a16:creationId xmlns:a16="http://schemas.microsoft.com/office/drawing/2014/main" id="{F0F5DA6E-36C4-4857-AAE7-97BD19DEA78F}"/>
                  </a:ext>
                </a:extLst>
              </p:cNvPr>
              <p:cNvSpPr/>
              <p:nvPr/>
            </p:nvSpPr>
            <p:spPr>
              <a:xfrm>
                <a:off x="2419780" y="733484"/>
                <a:ext cx="1219835" cy="2310130"/>
              </a:xfrm>
              <a:custGeom>
                <a:avLst/>
                <a:gdLst/>
                <a:ahLst/>
                <a:cxnLst/>
                <a:rect l="l" t="t" r="r" b="b"/>
                <a:pathLst>
                  <a:path w="1219835" h="2310130">
                    <a:moveTo>
                      <a:pt x="0" y="5308"/>
                    </a:moveTo>
                    <a:lnTo>
                      <a:pt x="0" y="2192248"/>
                    </a:lnTo>
                    <a:lnTo>
                      <a:pt x="0" y="2199500"/>
                    </a:lnTo>
                    <a:lnTo>
                      <a:pt x="4191" y="2209609"/>
                    </a:lnTo>
                    <a:lnTo>
                      <a:pt x="9309" y="2214727"/>
                    </a:lnTo>
                    <a:lnTo>
                      <a:pt x="94780" y="2300198"/>
                    </a:lnTo>
                    <a:lnTo>
                      <a:pt x="99885" y="2305316"/>
                    </a:lnTo>
                    <a:lnTo>
                      <a:pt x="110032" y="2309507"/>
                    </a:lnTo>
                    <a:lnTo>
                      <a:pt x="117271" y="2309507"/>
                    </a:lnTo>
                    <a:lnTo>
                      <a:pt x="1102436" y="2309507"/>
                    </a:lnTo>
                    <a:lnTo>
                      <a:pt x="1109675" y="2309507"/>
                    </a:lnTo>
                    <a:lnTo>
                      <a:pt x="1119809" y="2305316"/>
                    </a:lnTo>
                    <a:lnTo>
                      <a:pt x="1124927" y="2300198"/>
                    </a:lnTo>
                    <a:lnTo>
                      <a:pt x="1210398" y="2214727"/>
                    </a:lnTo>
                    <a:lnTo>
                      <a:pt x="1215517" y="2209609"/>
                    </a:lnTo>
                    <a:lnTo>
                      <a:pt x="1219733" y="2199500"/>
                    </a:lnTo>
                    <a:lnTo>
                      <a:pt x="1219733" y="2192248"/>
                    </a:lnTo>
                    <a:lnTo>
                      <a:pt x="1219733" y="0"/>
                    </a:lnTo>
                  </a:path>
                  <a:path w="1219835" h="2310130">
                    <a:moveTo>
                      <a:pt x="0" y="5308"/>
                    </a:moveTo>
                    <a:lnTo>
                      <a:pt x="0" y="2192248"/>
                    </a:lnTo>
                    <a:lnTo>
                      <a:pt x="0" y="2199500"/>
                    </a:lnTo>
                    <a:lnTo>
                      <a:pt x="4191" y="2209609"/>
                    </a:lnTo>
                    <a:lnTo>
                      <a:pt x="9309" y="2214727"/>
                    </a:lnTo>
                    <a:lnTo>
                      <a:pt x="94780" y="2300198"/>
                    </a:lnTo>
                    <a:lnTo>
                      <a:pt x="99885" y="2305316"/>
                    </a:lnTo>
                    <a:lnTo>
                      <a:pt x="110032" y="2309507"/>
                    </a:lnTo>
                    <a:lnTo>
                      <a:pt x="117271" y="2309507"/>
                    </a:lnTo>
                    <a:lnTo>
                      <a:pt x="1102436" y="2309507"/>
                    </a:lnTo>
                    <a:lnTo>
                      <a:pt x="1109675" y="2309507"/>
                    </a:lnTo>
                    <a:lnTo>
                      <a:pt x="1119809" y="2305316"/>
                    </a:lnTo>
                    <a:lnTo>
                      <a:pt x="1124927" y="2300198"/>
                    </a:lnTo>
                    <a:lnTo>
                      <a:pt x="1210398" y="2214727"/>
                    </a:lnTo>
                    <a:lnTo>
                      <a:pt x="1215517" y="2209609"/>
                    </a:lnTo>
                    <a:lnTo>
                      <a:pt x="1219733" y="2199500"/>
                    </a:lnTo>
                    <a:lnTo>
                      <a:pt x="1219733" y="2192248"/>
                    </a:lnTo>
                    <a:lnTo>
                      <a:pt x="1219733" y="0"/>
                    </a:lnTo>
                  </a:path>
                </a:pathLst>
              </a:custGeom>
              <a:ln w="1270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43" name="object 15">
                <a:extLst>
                  <a:ext uri="{FF2B5EF4-FFF2-40B4-BE49-F238E27FC236}">
                    <a16:creationId xmlns:a16="http://schemas.microsoft.com/office/drawing/2014/main" id="{10531EEF-C571-4C4C-8FCF-814DBC464E01}"/>
                  </a:ext>
                </a:extLst>
              </p:cNvPr>
              <p:cNvSpPr/>
              <p:nvPr/>
            </p:nvSpPr>
            <p:spPr>
              <a:xfrm>
                <a:off x="2419203" y="1357471"/>
                <a:ext cx="1218565" cy="0"/>
              </a:xfrm>
              <a:custGeom>
                <a:avLst/>
                <a:gdLst/>
                <a:ahLst/>
                <a:cxnLst/>
                <a:rect l="l" t="t" r="r" b="b"/>
                <a:pathLst>
                  <a:path w="1218564">
                    <a:moveTo>
                      <a:pt x="0" y="0"/>
                    </a:moveTo>
                    <a:lnTo>
                      <a:pt x="1218120" y="0"/>
                    </a:lnTo>
                  </a:path>
                </a:pathLst>
              </a:custGeom>
              <a:ln w="1270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44" name="object 16">
                <a:extLst>
                  <a:ext uri="{FF2B5EF4-FFF2-40B4-BE49-F238E27FC236}">
                    <a16:creationId xmlns:a16="http://schemas.microsoft.com/office/drawing/2014/main" id="{E4154550-E73E-465C-8925-D0ADE963FC3A}"/>
                  </a:ext>
                </a:extLst>
              </p:cNvPr>
              <p:cNvSpPr/>
              <p:nvPr/>
            </p:nvSpPr>
            <p:spPr>
              <a:xfrm>
                <a:off x="3539666" y="2728698"/>
                <a:ext cx="27305" cy="123189"/>
              </a:xfrm>
              <a:custGeom>
                <a:avLst/>
                <a:gdLst/>
                <a:ahLst/>
                <a:cxnLst/>
                <a:rect l="l" t="t" r="r" b="b"/>
                <a:pathLst>
                  <a:path w="27304" h="123189">
                    <a:moveTo>
                      <a:pt x="27127" y="0"/>
                    </a:moveTo>
                    <a:lnTo>
                      <a:pt x="26012" y="47788"/>
                    </a:lnTo>
                    <a:lnTo>
                      <a:pt x="22702" y="86863"/>
                    </a:lnTo>
                    <a:lnTo>
                      <a:pt x="14823" y="113233"/>
                    </a:lnTo>
                    <a:lnTo>
                      <a:pt x="0" y="122910"/>
                    </a:lnTo>
                  </a:path>
                </a:pathLst>
              </a:custGeom>
              <a:ln w="3810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45" name="object 17">
                <a:extLst>
                  <a:ext uri="{FF2B5EF4-FFF2-40B4-BE49-F238E27FC236}">
                    <a16:creationId xmlns:a16="http://schemas.microsoft.com/office/drawing/2014/main" id="{1EA71DAF-7A70-4A2A-95FE-6D803A2FF455}"/>
                  </a:ext>
                </a:extLst>
              </p:cNvPr>
              <p:cNvSpPr/>
              <p:nvPr/>
            </p:nvSpPr>
            <p:spPr>
              <a:xfrm>
                <a:off x="4035886" y="1592557"/>
                <a:ext cx="0" cy="501015"/>
              </a:xfrm>
              <a:custGeom>
                <a:avLst/>
                <a:gdLst/>
                <a:ahLst/>
                <a:cxnLst/>
                <a:rect l="l" t="t" r="r" b="b"/>
                <a:pathLst>
                  <a:path h="501014">
                    <a:moveTo>
                      <a:pt x="0" y="0"/>
                    </a:moveTo>
                    <a:lnTo>
                      <a:pt x="0" y="500532"/>
                    </a:lnTo>
                  </a:path>
                </a:pathLst>
              </a:custGeom>
              <a:ln w="3810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46" name="object 18">
                <a:extLst>
                  <a:ext uri="{FF2B5EF4-FFF2-40B4-BE49-F238E27FC236}">
                    <a16:creationId xmlns:a16="http://schemas.microsoft.com/office/drawing/2014/main" id="{F17D3D43-7218-4F96-9912-590DA8D77DB1}"/>
                  </a:ext>
                </a:extLst>
              </p:cNvPr>
              <p:cNvSpPr/>
              <p:nvPr/>
            </p:nvSpPr>
            <p:spPr>
              <a:xfrm>
                <a:off x="4231090" y="2663624"/>
                <a:ext cx="310515" cy="38100"/>
              </a:xfrm>
              <a:custGeom>
                <a:avLst/>
                <a:gdLst/>
                <a:ahLst/>
                <a:cxnLst/>
                <a:rect l="l" t="t" r="r" b="b"/>
                <a:pathLst>
                  <a:path w="310514" h="38100">
                    <a:moveTo>
                      <a:pt x="0" y="38100"/>
                    </a:moveTo>
                    <a:lnTo>
                      <a:pt x="309981" y="38100"/>
                    </a:lnTo>
                    <a:lnTo>
                      <a:pt x="309981" y="0"/>
                    </a:lnTo>
                    <a:lnTo>
                      <a:pt x="0" y="0"/>
                    </a:lnTo>
                    <a:lnTo>
                      <a:pt x="0" y="38100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47" name="object 19">
                <a:extLst>
                  <a:ext uri="{FF2B5EF4-FFF2-40B4-BE49-F238E27FC236}">
                    <a16:creationId xmlns:a16="http://schemas.microsoft.com/office/drawing/2014/main" id="{21E8DB65-0A55-4281-8FAB-98F75CCA7971}"/>
                  </a:ext>
                </a:extLst>
              </p:cNvPr>
              <p:cNvSpPr/>
              <p:nvPr/>
            </p:nvSpPr>
            <p:spPr>
              <a:xfrm>
                <a:off x="4122244" y="1494424"/>
                <a:ext cx="415290" cy="1002665"/>
              </a:xfrm>
              <a:custGeom>
                <a:avLst/>
                <a:gdLst/>
                <a:ahLst/>
                <a:cxnLst/>
                <a:rect l="l" t="t" r="r" b="b"/>
                <a:pathLst>
                  <a:path w="415289" h="1002664">
                    <a:moveTo>
                      <a:pt x="0" y="0"/>
                    </a:moveTo>
                    <a:lnTo>
                      <a:pt x="145694" y="0"/>
                    </a:lnTo>
                    <a:lnTo>
                      <a:pt x="173649" y="5680"/>
                    </a:lnTo>
                    <a:lnTo>
                      <a:pt x="196542" y="21148"/>
                    </a:lnTo>
                    <a:lnTo>
                      <a:pt x="212009" y="44041"/>
                    </a:lnTo>
                    <a:lnTo>
                      <a:pt x="217690" y="71996"/>
                    </a:lnTo>
                    <a:lnTo>
                      <a:pt x="217690" y="930300"/>
                    </a:lnTo>
                    <a:lnTo>
                      <a:pt x="223369" y="958255"/>
                    </a:lnTo>
                    <a:lnTo>
                      <a:pt x="238834" y="981148"/>
                    </a:lnTo>
                    <a:lnTo>
                      <a:pt x="261726" y="996615"/>
                    </a:lnTo>
                    <a:lnTo>
                      <a:pt x="289687" y="1002296"/>
                    </a:lnTo>
                    <a:lnTo>
                      <a:pt x="415150" y="1002296"/>
                    </a:lnTo>
                  </a:path>
                </a:pathLst>
              </a:custGeom>
              <a:ln w="3810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48" name="object 20">
                <a:extLst>
                  <a:ext uri="{FF2B5EF4-FFF2-40B4-BE49-F238E27FC236}">
                    <a16:creationId xmlns:a16="http://schemas.microsoft.com/office/drawing/2014/main" id="{64C461B6-9AA7-4E1C-8D34-2FBDCFB858AC}"/>
                  </a:ext>
                </a:extLst>
              </p:cNvPr>
              <p:cNvSpPr/>
              <p:nvPr/>
            </p:nvSpPr>
            <p:spPr>
              <a:xfrm>
                <a:off x="3539669" y="2092159"/>
                <a:ext cx="681355" cy="1162685"/>
              </a:xfrm>
              <a:custGeom>
                <a:avLst/>
                <a:gdLst/>
                <a:ahLst/>
                <a:cxnLst/>
                <a:rect l="l" t="t" r="r" b="b"/>
                <a:pathLst>
                  <a:path w="681354" h="1162685">
                    <a:moveTo>
                      <a:pt x="0" y="759447"/>
                    </a:moveTo>
                    <a:lnTo>
                      <a:pt x="14823" y="749770"/>
                    </a:lnTo>
                    <a:lnTo>
                      <a:pt x="22702" y="723399"/>
                    </a:lnTo>
                    <a:lnTo>
                      <a:pt x="26012" y="684325"/>
                    </a:lnTo>
                    <a:lnTo>
                      <a:pt x="27127" y="636536"/>
                    </a:lnTo>
                    <a:lnTo>
                      <a:pt x="27127" y="72008"/>
                    </a:lnTo>
                    <a:lnTo>
                      <a:pt x="32808" y="44046"/>
                    </a:lnTo>
                    <a:lnTo>
                      <a:pt x="48275" y="21150"/>
                    </a:lnTo>
                    <a:lnTo>
                      <a:pt x="71168" y="5681"/>
                    </a:lnTo>
                    <a:lnTo>
                      <a:pt x="99123" y="0"/>
                    </a:lnTo>
                    <a:lnTo>
                      <a:pt x="609295" y="0"/>
                    </a:lnTo>
                    <a:lnTo>
                      <a:pt x="637250" y="5681"/>
                    </a:lnTo>
                    <a:lnTo>
                      <a:pt x="660142" y="21150"/>
                    </a:lnTo>
                    <a:lnTo>
                      <a:pt x="675610" y="44046"/>
                    </a:lnTo>
                    <a:lnTo>
                      <a:pt x="681291" y="72008"/>
                    </a:lnTo>
                    <a:lnTo>
                      <a:pt x="681291" y="1162329"/>
                    </a:lnTo>
                  </a:path>
                </a:pathLst>
              </a:custGeom>
              <a:ln w="3810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49" name="object 21">
                <a:extLst>
                  <a:ext uri="{FF2B5EF4-FFF2-40B4-BE49-F238E27FC236}">
                    <a16:creationId xmlns:a16="http://schemas.microsoft.com/office/drawing/2014/main" id="{7F21D1E9-3B2D-4541-BDA4-7B95560C86FB}"/>
                  </a:ext>
                </a:extLst>
              </p:cNvPr>
              <p:cNvSpPr/>
              <p:nvPr/>
            </p:nvSpPr>
            <p:spPr>
              <a:xfrm>
                <a:off x="2579218" y="1501932"/>
                <a:ext cx="1151255" cy="718820"/>
              </a:xfrm>
              <a:custGeom>
                <a:avLst/>
                <a:gdLst/>
                <a:ahLst/>
                <a:cxnLst/>
                <a:rect l="l" t="t" r="r" b="b"/>
                <a:pathLst>
                  <a:path w="1151254" h="718819">
                    <a:moveTo>
                      <a:pt x="0" y="718388"/>
                    </a:moveTo>
                    <a:lnTo>
                      <a:pt x="0" y="262305"/>
                    </a:lnTo>
                    <a:lnTo>
                      <a:pt x="1107" y="214519"/>
                    </a:lnTo>
                    <a:lnTo>
                      <a:pt x="4413" y="175448"/>
                    </a:lnTo>
                    <a:lnTo>
                      <a:pt x="12290" y="149082"/>
                    </a:lnTo>
                    <a:lnTo>
                      <a:pt x="27114" y="139407"/>
                    </a:lnTo>
                    <a:lnTo>
                      <a:pt x="35616" y="147659"/>
                    </a:lnTo>
                    <a:lnTo>
                      <a:pt x="44027" y="170356"/>
                    </a:lnTo>
                    <a:lnTo>
                      <a:pt x="51481" y="204414"/>
                    </a:lnTo>
                    <a:lnTo>
                      <a:pt x="57111" y="246748"/>
                    </a:lnTo>
                    <a:lnTo>
                      <a:pt x="63495" y="289656"/>
                    </a:lnTo>
                    <a:lnTo>
                      <a:pt x="73185" y="324196"/>
                    </a:lnTo>
                    <a:lnTo>
                      <a:pt x="83734" y="347225"/>
                    </a:lnTo>
                    <a:lnTo>
                      <a:pt x="92697" y="355600"/>
                    </a:lnTo>
                    <a:lnTo>
                      <a:pt x="102872" y="340320"/>
                    </a:lnTo>
                    <a:lnTo>
                      <a:pt x="110893" y="300037"/>
                    </a:lnTo>
                    <a:lnTo>
                      <a:pt x="117478" y="243085"/>
                    </a:lnTo>
                    <a:lnTo>
                      <a:pt x="123347" y="177800"/>
                    </a:lnTo>
                    <a:lnTo>
                      <a:pt x="129217" y="112514"/>
                    </a:lnTo>
                    <a:lnTo>
                      <a:pt x="135808" y="55562"/>
                    </a:lnTo>
                    <a:lnTo>
                      <a:pt x="143837" y="15279"/>
                    </a:lnTo>
                    <a:lnTo>
                      <a:pt x="154025" y="0"/>
                    </a:lnTo>
                    <a:lnTo>
                      <a:pt x="164002" y="15279"/>
                    </a:lnTo>
                    <a:lnTo>
                      <a:pt x="171866" y="55562"/>
                    </a:lnTo>
                    <a:lnTo>
                      <a:pt x="178321" y="112514"/>
                    </a:lnTo>
                    <a:lnTo>
                      <a:pt x="184072" y="177800"/>
                    </a:lnTo>
                    <a:lnTo>
                      <a:pt x="189822" y="243085"/>
                    </a:lnTo>
                    <a:lnTo>
                      <a:pt x="196275" y="300037"/>
                    </a:lnTo>
                    <a:lnTo>
                      <a:pt x="204136" y="340320"/>
                    </a:lnTo>
                    <a:lnTo>
                      <a:pt x="214109" y="355600"/>
                    </a:lnTo>
                    <a:lnTo>
                      <a:pt x="224229" y="340320"/>
                    </a:lnTo>
                    <a:lnTo>
                      <a:pt x="232206" y="300037"/>
                    </a:lnTo>
                    <a:lnTo>
                      <a:pt x="238755" y="243085"/>
                    </a:lnTo>
                    <a:lnTo>
                      <a:pt x="244589" y="177800"/>
                    </a:lnTo>
                    <a:lnTo>
                      <a:pt x="250423" y="112514"/>
                    </a:lnTo>
                    <a:lnTo>
                      <a:pt x="256971" y="55562"/>
                    </a:lnTo>
                    <a:lnTo>
                      <a:pt x="264948" y="15279"/>
                    </a:lnTo>
                    <a:lnTo>
                      <a:pt x="275069" y="0"/>
                    </a:lnTo>
                    <a:lnTo>
                      <a:pt x="284999" y="15279"/>
                    </a:lnTo>
                    <a:lnTo>
                      <a:pt x="292827" y="55562"/>
                    </a:lnTo>
                    <a:lnTo>
                      <a:pt x="299253" y="112514"/>
                    </a:lnTo>
                    <a:lnTo>
                      <a:pt x="304977" y="177800"/>
                    </a:lnTo>
                    <a:lnTo>
                      <a:pt x="310702" y="243085"/>
                    </a:lnTo>
                    <a:lnTo>
                      <a:pt x="317128" y="300037"/>
                    </a:lnTo>
                    <a:lnTo>
                      <a:pt x="324955" y="340320"/>
                    </a:lnTo>
                    <a:lnTo>
                      <a:pt x="334886" y="355600"/>
                    </a:lnTo>
                    <a:lnTo>
                      <a:pt x="344989" y="340320"/>
                    </a:lnTo>
                    <a:lnTo>
                      <a:pt x="352953" y="300037"/>
                    </a:lnTo>
                    <a:lnTo>
                      <a:pt x="359491" y="243085"/>
                    </a:lnTo>
                    <a:lnTo>
                      <a:pt x="365317" y="177800"/>
                    </a:lnTo>
                    <a:lnTo>
                      <a:pt x="371142" y="112514"/>
                    </a:lnTo>
                    <a:lnTo>
                      <a:pt x="377682" y="55562"/>
                    </a:lnTo>
                    <a:lnTo>
                      <a:pt x="385649" y="15279"/>
                    </a:lnTo>
                    <a:lnTo>
                      <a:pt x="395757" y="0"/>
                    </a:lnTo>
                    <a:lnTo>
                      <a:pt x="405696" y="15279"/>
                    </a:lnTo>
                    <a:lnTo>
                      <a:pt x="413530" y="55562"/>
                    </a:lnTo>
                    <a:lnTo>
                      <a:pt x="419962" y="112514"/>
                    </a:lnTo>
                    <a:lnTo>
                      <a:pt x="425692" y="177800"/>
                    </a:lnTo>
                    <a:lnTo>
                      <a:pt x="431423" y="243085"/>
                    </a:lnTo>
                    <a:lnTo>
                      <a:pt x="437857" y="300037"/>
                    </a:lnTo>
                    <a:lnTo>
                      <a:pt x="445694" y="340320"/>
                    </a:lnTo>
                    <a:lnTo>
                      <a:pt x="455637" y="355600"/>
                    </a:lnTo>
                    <a:lnTo>
                      <a:pt x="465804" y="340320"/>
                    </a:lnTo>
                    <a:lnTo>
                      <a:pt x="473818" y="300037"/>
                    </a:lnTo>
                    <a:lnTo>
                      <a:pt x="480396" y="243085"/>
                    </a:lnTo>
                    <a:lnTo>
                      <a:pt x="486257" y="177800"/>
                    </a:lnTo>
                    <a:lnTo>
                      <a:pt x="492118" y="112514"/>
                    </a:lnTo>
                    <a:lnTo>
                      <a:pt x="498696" y="55562"/>
                    </a:lnTo>
                    <a:lnTo>
                      <a:pt x="506710" y="15279"/>
                    </a:lnTo>
                    <a:lnTo>
                      <a:pt x="516877" y="0"/>
                    </a:lnTo>
                    <a:lnTo>
                      <a:pt x="526702" y="15279"/>
                    </a:lnTo>
                    <a:lnTo>
                      <a:pt x="534447" y="55562"/>
                    </a:lnTo>
                    <a:lnTo>
                      <a:pt x="540806" y="112514"/>
                    </a:lnTo>
                    <a:lnTo>
                      <a:pt x="546473" y="177800"/>
                    </a:lnTo>
                    <a:lnTo>
                      <a:pt x="552141" y="243085"/>
                    </a:lnTo>
                    <a:lnTo>
                      <a:pt x="558505" y="300037"/>
                    </a:lnTo>
                    <a:lnTo>
                      <a:pt x="566259" y="340320"/>
                    </a:lnTo>
                    <a:lnTo>
                      <a:pt x="576097" y="355600"/>
                    </a:lnTo>
                    <a:lnTo>
                      <a:pt x="585838" y="340320"/>
                    </a:lnTo>
                    <a:lnTo>
                      <a:pt x="593516" y="300037"/>
                    </a:lnTo>
                    <a:lnTo>
                      <a:pt x="599818" y="243085"/>
                    </a:lnTo>
                    <a:lnTo>
                      <a:pt x="605432" y="177800"/>
                    </a:lnTo>
                    <a:lnTo>
                      <a:pt x="611046" y="112514"/>
                    </a:lnTo>
                    <a:lnTo>
                      <a:pt x="617347" y="55562"/>
                    </a:lnTo>
                    <a:lnTo>
                      <a:pt x="625022" y="15279"/>
                    </a:lnTo>
                    <a:lnTo>
                      <a:pt x="634758" y="0"/>
                    </a:lnTo>
                    <a:lnTo>
                      <a:pt x="644937" y="15279"/>
                    </a:lnTo>
                    <a:lnTo>
                      <a:pt x="652961" y="55562"/>
                    </a:lnTo>
                    <a:lnTo>
                      <a:pt x="659546" y="112514"/>
                    </a:lnTo>
                    <a:lnTo>
                      <a:pt x="665411" y="177800"/>
                    </a:lnTo>
                    <a:lnTo>
                      <a:pt x="671275" y="243085"/>
                    </a:lnTo>
                    <a:lnTo>
                      <a:pt x="677855" y="300037"/>
                    </a:lnTo>
                    <a:lnTo>
                      <a:pt x="685869" y="340320"/>
                    </a:lnTo>
                    <a:lnTo>
                      <a:pt x="696036" y="355600"/>
                    </a:lnTo>
                    <a:lnTo>
                      <a:pt x="705768" y="340320"/>
                    </a:lnTo>
                    <a:lnTo>
                      <a:pt x="713440" y="300037"/>
                    </a:lnTo>
                    <a:lnTo>
                      <a:pt x="719738" y="243085"/>
                    </a:lnTo>
                    <a:lnTo>
                      <a:pt x="725350" y="177800"/>
                    </a:lnTo>
                    <a:lnTo>
                      <a:pt x="730964" y="112514"/>
                    </a:lnTo>
                    <a:lnTo>
                      <a:pt x="737266" y="55562"/>
                    </a:lnTo>
                    <a:lnTo>
                      <a:pt x="744944" y="15279"/>
                    </a:lnTo>
                    <a:lnTo>
                      <a:pt x="754684" y="0"/>
                    </a:lnTo>
                    <a:lnTo>
                      <a:pt x="764480" y="15279"/>
                    </a:lnTo>
                    <a:lnTo>
                      <a:pt x="772201" y="55562"/>
                    </a:lnTo>
                    <a:lnTo>
                      <a:pt x="778539" y="112514"/>
                    </a:lnTo>
                    <a:lnTo>
                      <a:pt x="784185" y="177800"/>
                    </a:lnTo>
                    <a:lnTo>
                      <a:pt x="789830" y="243085"/>
                    </a:lnTo>
                    <a:lnTo>
                      <a:pt x="796166" y="300037"/>
                    </a:lnTo>
                    <a:lnTo>
                      <a:pt x="803884" y="340320"/>
                    </a:lnTo>
                    <a:lnTo>
                      <a:pt x="813676" y="355600"/>
                    </a:lnTo>
                    <a:lnTo>
                      <a:pt x="823627" y="340320"/>
                    </a:lnTo>
                    <a:lnTo>
                      <a:pt x="831472" y="300037"/>
                    </a:lnTo>
                    <a:lnTo>
                      <a:pt x="837912" y="243085"/>
                    </a:lnTo>
                    <a:lnTo>
                      <a:pt x="843649" y="177800"/>
                    </a:lnTo>
                    <a:lnTo>
                      <a:pt x="849388" y="112514"/>
                    </a:lnTo>
                    <a:lnTo>
                      <a:pt x="855829" y="55562"/>
                    </a:lnTo>
                    <a:lnTo>
                      <a:pt x="863677" y="15279"/>
                    </a:lnTo>
                    <a:lnTo>
                      <a:pt x="873633" y="0"/>
                    </a:lnTo>
                    <a:lnTo>
                      <a:pt x="1151013" y="0"/>
                    </a:lnTo>
                  </a:path>
                </a:pathLst>
              </a:custGeom>
              <a:ln w="3810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50" name="object 22">
                <a:extLst>
                  <a:ext uri="{FF2B5EF4-FFF2-40B4-BE49-F238E27FC236}">
                    <a16:creationId xmlns:a16="http://schemas.microsoft.com/office/drawing/2014/main" id="{C3A2DA63-DDB6-4779-A7AF-C81D1E539054}"/>
                  </a:ext>
                </a:extLst>
              </p:cNvPr>
              <p:cNvSpPr/>
              <p:nvPr/>
            </p:nvSpPr>
            <p:spPr>
              <a:xfrm>
                <a:off x="2579218" y="1501932"/>
                <a:ext cx="1136650" cy="718820"/>
              </a:xfrm>
              <a:custGeom>
                <a:avLst/>
                <a:gdLst/>
                <a:ahLst/>
                <a:cxnLst/>
                <a:rect l="l" t="t" r="r" b="b"/>
                <a:pathLst>
                  <a:path w="1136650" h="718819">
                    <a:moveTo>
                      <a:pt x="0" y="718388"/>
                    </a:moveTo>
                    <a:lnTo>
                      <a:pt x="0" y="262305"/>
                    </a:lnTo>
                    <a:lnTo>
                      <a:pt x="1107" y="214519"/>
                    </a:lnTo>
                    <a:lnTo>
                      <a:pt x="4413" y="175448"/>
                    </a:lnTo>
                    <a:lnTo>
                      <a:pt x="12290" y="149082"/>
                    </a:lnTo>
                    <a:lnTo>
                      <a:pt x="27114" y="139407"/>
                    </a:lnTo>
                    <a:lnTo>
                      <a:pt x="35616" y="147659"/>
                    </a:lnTo>
                    <a:lnTo>
                      <a:pt x="44027" y="170356"/>
                    </a:lnTo>
                    <a:lnTo>
                      <a:pt x="51481" y="204414"/>
                    </a:lnTo>
                    <a:lnTo>
                      <a:pt x="57111" y="246748"/>
                    </a:lnTo>
                    <a:lnTo>
                      <a:pt x="63495" y="289656"/>
                    </a:lnTo>
                    <a:lnTo>
                      <a:pt x="73185" y="324196"/>
                    </a:lnTo>
                    <a:lnTo>
                      <a:pt x="83734" y="347225"/>
                    </a:lnTo>
                    <a:lnTo>
                      <a:pt x="92697" y="355600"/>
                    </a:lnTo>
                    <a:lnTo>
                      <a:pt x="102872" y="340320"/>
                    </a:lnTo>
                    <a:lnTo>
                      <a:pt x="110893" y="300037"/>
                    </a:lnTo>
                    <a:lnTo>
                      <a:pt x="117478" y="243085"/>
                    </a:lnTo>
                    <a:lnTo>
                      <a:pt x="123347" y="177800"/>
                    </a:lnTo>
                    <a:lnTo>
                      <a:pt x="129217" y="112514"/>
                    </a:lnTo>
                    <a:lnTo>
                      <a:pt x="135808" y="55562"/>
                    </a:lnTo>
                    <a:lnTo>
                      <a:pt x="143837" y="15279"/>
                    </a:lnTo>
                    <a:lnTo>
                      <a:pt x="154025" y="0"/>
                    </a:lnTo>
                    <a:lnTo>
                      <a:pt x="164002" y="15279"/>
                    </a:lnTo>
                    <a:lnTo>
                      <a:pt x="171866" y="55562"/>
                    </a:lnTo>
                    <a:lnTo>
                      <a:pt x="178321" y="112514"/>
                    </a:lnTo>
                    <a:lnTo>
                      <a:pt x="184072" y="177800"/>
                    </a:lnTo>
                    <a:lnTo>
                      <a:pt x="189822" y="243085"/>
                    </a:lnTo>
                    <a:lnTo>
                      <a:pt x="196275" y="300037"/>
                    </a:lnTo>
                    <a:lnTo>
                      <a:pt x="204136" y="340320"/>
                    </a:lnTo>
                    <a:lnTo>
                      <a:pt x="214109" y="355600"/>
                    </a:lnTo>
                    <a:lnTo>
                      <a:pt x="224229" y="340320"/>
                    </a:lnTo>
                    <a:lnTo>
                      <a:pt x="232206" y="300037"/>
                    </a:lnTo>
                    <a:lnTo>
                      <a:pt x="238755" y="243085"/>
                    </a:lnTo>
                    <a:lnTo>
                      <a:pt x="244589" y="177800"/>
                    </a:lnTo>
                    <a:lnTo>
                      <a:pt x="250423" y="112514"/>
                    </a:lnTo>
                    <a:lnTo>
                      <a:pt x="256971" y="55562"/>
                    </a:lnTo>
                    <a:lnTo>
                      <a:pt x="264948" y="15279"/>
                    </a:lnTo>
                    <a:lnTo>
                      <a:pt x="275069" y="0"/>
                    </a:lnTo>
                    <a:lnTo>
                      <a:pt x="284999" y="15279"/>
                    </a:lnTo>
                    <a:lnTo>
                      <a:pt x="292827" y="55562"/>
                    </a:lnTo>
                    <a:lnTo>
                      <a:pt x="299253" y="112514"/>
                    </a:lnTo>
                    <a:lnTo>
                      <a:pt x="304977" y="177800"/>
                    </a:lnTo>
                    <a:lnTo>
                      <a:pt x="310702" y="243085"/>
                    </a:lnTo>
                    <a:lnTo>
                      <a:pt x="317128" y="300037"/>
                    </a:lnTo>
                    <a:lnTo>
                      <a:pt x="324955" y="340320"/>
                    </a:lnTo>
                    <a:lnTo>
                      <a:pt x="334886" y="355600"/>
                    </a:lnTo>
                    <a:lnTo>
                      <a:pt x="344989" y="340320"/>
                    </a:lnTo>
                    <a:lnTo>
                      <a:pt x="352953" y="300037"/>
                    </a:lnTo>
                    <a:lnTo>
                      <a:pt x="359491" y="243085"/>
                    </a:lnTo>
                    <a:lnTo>
                      <a:pt x="365317" y="177800"/>
                    </a:lnTo>
                    <a:lnTo>
                      <a:pt x="371142" y="112514"/>
                    </a:lnTo>
                    <a:lnTo>
                      <a:pt x="377682" y="55562"/>
                    </a:lnTo>
                    <a:lnTo>
                      <a:pt x="385649" y="15279"/>
                    </a:lnTo>
                    <a:lnTo>
                      <a:pt x="395757" y="0"/>
                    </a:lnTo>
                    <a:lnTo>
                      <a:pt x="405696" y="15279"/>
                    </a:lnTo>
                    <a:lnTo>
                      <a:pt x="413530" y="55562"/>
                    </a:lnTo>
                    <a:lnTo>
                      <a:pt x="419962" y="112514"/>
                    </a:lnTo>
                    <a:lnTo>
                      <a:pt x="425692" y="177800"/>
                    </a:lnTo>
                    <a:lnTo>
                      <a:pt x="431423" y="243085"/>
                    </a:lnTo>
                    <a:lnTo>
                      <a:pt x="437857" y="300037"/>
                    </a:lnTo>
                    <a:lnTo>
                      <a:pt x="445694" y="340320"/>
                    </a:lnTo>
                    <a:lnTo>
                      <a:pt x="455637" y="355600"/>
                    </a:lnTo>
                    <a:lnTo>
                      <a:pt x="465804" y="340320"/>
                    </a:lnTo>
                    <a:lnTo>
                      <a:pt x="473818" y="300037"/>
                    </a:lnTo>
                    <a:lnTo>
                      <a:pt x="480396" y="243085"/>
                    </a:lnTo>
                    <a:lnTo>
                      <a:pt x="486257" y="177800"/>
                    </a:lnTo>
                    <a:lnTo>
                      <a:pt x="492118" y="112514"/>
                    </a:lnTo>
                    <a:lnTo>
                      <a:pt x="498696" y="55562"/>
                    </a:lnTo>
                    <a:lnTo>
                      <a:pt x="506710" y="15279"/>
                    </a:lnTo>
                    <a:lnTo>
                      <a:pt x="516877" y="0"/>
                    </a:lnTo>
                    <a:lnTo>
                      <a:pt x="526702" y="15279"/>
                    </a:lnTo>
                    <a:lnTo>
                      <a:pt x="534447" y="55562"/>
                    </a:lnTo>
                    <a:lnTo>
                      <a:pt x="540806" y="112514"/>
                    </a:lnTo>
                    <a:lnTo>
                      <a:pt x="546473" y="177800"/>
                    </a:lnTo>
                    <a:lnTo>
                      <a:pt x="552141" y="243085"/>
                    </a:lnTo>
                    <a:lnTo>
                      <a:pt x="558505" y="300037"/>
                    </a:lnTo>
                    <a:lnTo>
                      <a:pt x="566259" y="340320"/>
                    </a:lnTo>
                    <a:lnTo>
                      <a:pt x="576097" y="355600"/>
                    </a:lnTo>
                    <a:lnTo>
                      <a:pt x="585838" y="340320"/>
                    </a:lnTo>
                    <a:lnTo>
                      <a:pt x="593516" y="300037"/>
                    </a:lnTo>
                    <a:lnTo>
                      <a:pt x="599818" y="243085"/>
                    </a:lnTo>
                    <a:lnTo>
                      <a:pt x="605432" y="177800"/>
                    </a:lnTo>
                    <a:lnTo>
                      <a:pt x="611046" y="112514"/>
                    </a:lnTo>
                    <a:lnTo>
                      <a:pt x="617347" y="55562"/>
                    </a:lnTo>
                    <a:lnTo>
                      <a:pt x="625022" y="15279"/>
                    </a:lnTo>
                    <a:lnTo>
                      <a:pt x="634758" y="0"/>
                    </a:lnTo>
                    <a:lnTo>
                      <a:pt x="644937" y="15279"/>
                    </a:lnTo>
                    <a:lnTo>
                      <a:pt x="652961" y="55562"/>
                    </a:lnTo>
                    <a:lnTo>
                      <a:pt x="659546" y="112514"/>
                    </a:lnTo>
                    <a:lnTo>
                      <a:pt x="665411" y="177800"/>
                    </a:lnTo>
                    <a:lnTo>
                      <a:pt x="671275" y="243085"/>
                    </a:lnTo>
                    <a:lnTo>
                      <a:pt x="677855" y="300037"/>
                    </a:lnTo>
                    <a:lnTo>
                      <a:pt x="685869" y="340320"/>
                    </a:lnTo>
                    <a:lnTo>
                      <a:pt x="696036" y="355600"/>
                    </a:lnTo>
                    <a:lnTo>
                      <a:pt x="705768" y="340320"/>
                    </a:lnTo>
                    <a:lnTo>
                      <a:pt x="713440" y="300037"/>
                    </a:lnTo>
                    <a:lnTo>
                      <a:pt x="719738" y="243085"/>
                    </a:lnTo>
                    <a:lnTo>
                      <a:pt x="725350" y="177800"/>
                    </a:lnTo>
                    <a:lnTo>
                      <a:pt x="730964" y="112514"/>
                    </a:lnTo>
                    <a:lnTo>
                      <a:pt x="737266" y="55562"/>
                    </a:lnTo>
                    <a:lnTo>
                      <a:pt x="744944" y="15279"/>
                    </a:lnTo>
                    <a:lnTo>
                      <a:pt x="754684" y="0"/>
                    </a:lnTo>
                    <a:lnTo>
                      <a:pt x="764480" y="15279"/>
                    </a:lnTo>
                    <a:lnTo>
                      <a:pt x="772201" y="55562"/>
                    </a:lnTo>
                    <a:lnTo>
                      <a:pt x="778539" y="112514"/>
                    </a:lnTo>
                    <a:lnTo>
                      <a:pt x="784185" y="177800"/>
                    </a:lnTo>
                    <a:lnTo>
                      <a:pt x="789830" y="243085"/>
                    </a:lnTo>
                    <a:lnTo>
                      <a:pt x="796166" y="300037"/>
                    </a:lnTo>
                    <a:lnTo>
                      <a:pt x="803884" y="340320"/>
                    </a:lnTo>
                    <a:lnTo>
                      <a:pt x="813676" y="355600"/>
                    </a:lnTo>
                    <a:lnTo>
                      <a:pt x="823627" y="340320"/>
                    </a:lnTo>
                    <a:lnTo>
                      <a:pt x="831472" y="300037"/>
                    </a:lnTo>
                    <a:lnTo>
                      <a:pt x="837912" y="243085"/>
                    </a:lnTo>
                    <a:lnTo>
                      <a:pt x="843649" y="177800"/>
                    </a:lnTo>
                    <a:lnTo>
                      <a:pt x="849388" y="112514"/>
                    </a:lnTo>
                    <a:lnTo>
                      <a:pt x="855829" y="55562"/>
                    </a:lnTo>
                    <a:lnTo>
                      <a:pt x="863677" y="15279"/>
                    </a:lnTo>
                    <a:lnTo>
                      <a:pt x="873633" y="0"/>
                    </a:lnTo>
                    <a:lnTo>
                      <a:pt x="1136624" y="0"/>
                    </a:lnTo>
                  </a:path>
                </a:pathLst>
              </a:custGeom>
              <a:ln w="25400">
                <a:solidFill>
                  <a:srgbClr val="D2232A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51" name="object 23">
                <a:extLst>
                  <a:ext uri="{FF2B5EF4-FFF2-40B4-BE49-F238E27FC236}">
                    <a16:creationId xmlns:a16="http://schemas.microsoft.com/office/drawing/2014/main" id="{5E549C16-5104-4638-8B8D-52CD02BC6CC8}"/>
                  </a:ext>
                </a:extLst>
              </p:cNvPr>
              <p:cNvSpPr/>
              <p:nvPr/>
            </p:nvSpPr>
            <p:spPr>
              <a:xfrm>
                <a:off x="2666034" y="2133218"/>
                <a:ext cx="873760" cy="718820"/>
              </a:xfrm>
              <a:custGeom>
                <a:avLst/>
                <a:gdLst/>
                <a:ahLst/>
                <a:cxnLst/>
                <a:rect l="l" t="t" r="r" b="b"/>
                <a:pathLst>
                  <a:path w="873760" h="718819">
                    <a:moveTo>
                      <a:pt x="0" y="0"/>
                    </a:moveTo>
                    <a:lnTo>
                      <a:pt x="0" y="456082"/>
                    </a:lnTo>
                    <a:lnTo>
                      <a:pt x="1107" y="503869"/>
                    </a:lnTo>
                    <a:lnTo>
                      <a:pt x="4413" y="542939"/>
                    </a:lnTo>
                    <a:lnTo>
                      <a:pt x="12290" y="569305"/>
                    </a:lnTo>
                    <a:lnTo>
                      <a:pt x="27114" y="578980"/>
                    </a:lnTo>
                    <a:lnTo>
                      <a:pt x="35616" y="570728"/>
                    </a:lnTo>
                    <a:lnTo>
                      <a:pt x="44027" y="548030"/>
                    </a:lnTo>
                    <a:lnTo>
                      <a:pt x="51481" y="513968"/>
                    </a:lnTo>
                    <a:lnTo>
                      <a:pt x="57111" y="471627"/>
                    </a:lnTo>
                    <a:lnTo>
                      <a:pt x="63495" y="428721"/>
                    </a:lnTo>
                    <a:lnTo>
                      <a:pt x="73185" y="394185"/>
                    </a:lnTo>
                    <a:lnTo>
                      <a:pt x="83734" y="371161"/>
                    </a:lnTo>
                    <a:lnTo>
                      <a:pt x="92697" y="362788"/>
                    </a:lnTo>
                    <a:lnTo>
                      <a:pt x="102872" y="378067"/>
                    </a:lnTo>
                    <a:lnTo>
                      <a:pt x="110893" y="418350"/>
                    </a:lnTo>
                    <a:lnTo>
                      <a:pt x="117478" y="475302"/>
                    </a:lnTo>
                    <a:lnTo>
                      <a:pt x="123347" y="540588"/>
                    </a:lnTo>
                    <a:lnTo>
                      <a:pt x="129217" y="605874"/>
                    </a:lnTo>
                    <a:lnTo>
                      <a:pt x="135808" y="662825"/>
                    </a:lnTo>
                    <a:lnTo>
                      <a:pt x="143837" y="703108"/>
                    </a:lnTo>
                    <a:lnTo>
                      <a:pt x="154025" y="718388"/>
                    </a:lnTo>
                    <a:lnTo>
                      <a:pt x="164002" y="703108"/>
                    </a:lnTo>
                    <a:lnTo>
                      <a:pt x="171866" y="662825"/>
                    </a:lnTo>
                    <a:lnTo>
                      <a:pt x="178321" y="605874"/>
                    </a:lnTo>
                    <a:lnTo>
                      <a:pt x="184072" y="540588"/>
                    </a:lnTo>
                    <a:lnTo>
                      <a:pt x="189822" y="475302"/>
                    </a:lnTo>
                    <a:lnTo>
                      <a:pt x="196275" y="418350"/>
                    </a:lnTo>
                    <a:lnTo>
                      <a:pt x="204136" y="378067"/>
                    </a:lnTo>
                    <a:lnTo>
                      <a:pt x="214109" y="362788"/>
                    </a:lnTo>
                    <a:lnTo>
                      <a:pt x="224229" y="378067"/>
                    </a:lnTo>
                    <a:lnTo>
                      <a:pt x="232206" y="418350"/>
                    </a:lnTo>
                    <a:lnTo>
                      <a:pt x="238755" y="475302"/>
                    </a:lnTo>
                    <a:lnTo>
                      <a:pt x="244589" y="540588"/>
                    </a:lnTo>
                    <a:lnTo>
                      <a:pt x="250423" y="605874"/>
                    </a:lnTo>
                    <a:lnTo>
                      <a:pt x="256971" y="662825"/>
                    </a:lnTo>
                    <a:lnTo>
                      <a:pt x="264948" y="703108"/>
                    </a:lnTo>
                    <a:lnTo>
                      <a:pt x="275069" y="718388"/>
                    </a:lnTo>
                    <a:lnTo>
                      <a:pt x="284999" y="703108"/>
                    </a:lnTo>
                    <a:lnTo>
                      <a:pt x="292827" y="662825"/>
                    </a:lnTo>
                    <a:lnTo>
                      <a:pt x="299253" y="605874"/>
                    </a:lnTo>
                    <a:lnTo>
                      <a:pt x="304977" y="540588"/>
                    </a:lnTo>
                    <a:lnTo>
                      <a:pt x="310702" y="475302"/>
                    </a:lnTo>
                    <a:lnTo>
                      <a:pt x="317128" y="418350"/>
                    </a:lnTo>
                    <a:lnTo>
                      <a:pt x="324955" y="378067"/>
                    </a:lnTo>
                    <a:lnTo>
                      <a:pt x="334886" y="362788"/>
                    </a:lnTo>
                    <a:lnTo>
                      <a:pt x="344989" y="378067"/>
                    </a:lnTo>
                    <a:lnTo>
                      <a:pt x="352953" y="418350"/>
                    </a:lnTo>
                    <a:lnTo>
                      <a:pt x="359491" y="475302"/>
                    </a:lnTo>
                    <a:lnTo>
                      <a:pt x="365317" y="540588"/>
                    </a:lnTo>
                    <a:lnTo>
                      <a:pt x="371142" y="605874"/>
                    </a:lnTo>
                    <a:lnTo>
                      <a:pt x="377682" y="662825"/>
                    </a:lnTo>
                    <a:lnTo>
                      <a:pt x="385649" y="703108"/>
                    </a:lnTo>
                    <a:lnTo>
                      <a:pt x="395757" y="718388"/>
                    </a:lnTo>
                    <a:lnTo>
                      <a:pt x="405696" y="703108"/>
                    </a:lnTo>
                    <a:lnTo>
                      <a:pt x="413530" y="662825"/>
                    </a:lnTo>
                    <a:lnTo>
                      <a:pt x="419962" y="605874"/>
                    </a:lnTo>
                    <a:lnTo>
                      <a:pt x="425692" y="540588"/>
                    </a:lnTo>
                    <a:lnTo>
                      <a:pt x="431423" y="475302"/>
                    </a:lnTo>
                    <a:lnTo>
                      <a:pt x="437857" y="418350"/>
                    </a:lnTo>
                    <a:lnTo>
                      <a:pt x="445694" y="378067"/>
                    </a:lnTo>
                    <a:lnTo>
                      <a:pt x="455637" y="362788"/>
                    </a:lnTo>
                    <a:lnTo>
                      <a:pt x="465804" y="378067"/>
                    </a:lnTo>
                    <a:lnTo>
                      <a:pt x="473818" y="418350"/>
                    </a:lnTo>
                    <a:lnTo>
                      <a:pt x="480396" y="475302"/>
                    </a:lnTo>
                    <a:lnTo>
                      <a:pt x="486257" y="540588"/>
                    </a:lnTo>
                    <a:lnTo>
                      <a:pt x="492118" y="605874"/>
                    </a:lnTo>
                    <a:lnTo>
                      <a:pt x="498696" y="662825"/>
                    </a:lnTo>
                    <a:lnTo>
                      <a:pt x="506710" y="703108"/>
                    </a:lnTo>
                    <a:lnTo>
                      <a:pt x="516877" y="718388"/>
                    </a:lnTo>
                    <a:lnTo>
                      <a:pt x="526702" y="703108"/>
                    </a:lnTo>
                    <a:lnTo>
                      <a:pt x="534447" y="662825"/>
                    </a:lnTo>
                    <a:lnTo>
                      <a:pt x="540806" y="605874"/>
                    </a:lnTo>
                    <a:lnTo>
                      <a:pt x="546473" y="540588"/>
                    </a:lnTo>
                    <a:lnTo>
                      <a:pt x="552141" y="475302"/>
                    </a:lnTo>
                    <a:lnTo>
                      <a:pt x="558505" y="418350"/>
                    </a:lnTo>
                    <a:lnTo>
                      <a:pt x="566259" y="378067"/>
                    </a:lnTo>
                    <a:lnTo>
                      <a:pt x="576097" y="362788"/>
                    </a:lnTo>
                    <a:lnTo>
                      <a:pt x="585838" y="378067"/>
                    </a:lnTo>
                    <a:lnTo>
                      <a:pt x="593516" y="418350"/>
                    </a:lnTo>
                    <a:lnTo>
                      <a:pt x="599818" y="475302"/>
                    </a:lnTo>
                    <a:lnTo>
                      <a:pt x="605432" y="540588"/>
                    </a:lnTo>
                    <a:lnTo>
                      <a:pt x="611046" y="605874"/>
                    </a:lnTo>
                    <a:lnTo>
                      <a:pt x="617347" y="662825"/>
                    </a:lnTo>
                    <a:lnTo>
                      <a:pt x="625022" y="703108"/>
                    </a:lnTo>
                    <a:lnTo>
                      <a:pt x="634758" y="718388"/>
                    </a:lnTo>
                    <a:lnTo>
                      <a:pt x="644937" y="703108"/>
                    </a:lnTo>
                    <a:lnTo>
                      <a:pt x="652961" y="662825"/>
                    </a:lnTo>
                    <a:lnTo>
                      <a:pt x="659546" y="605874"/>
                    </a:lnTo>
                    <a:lnTo>
                      <a:pt x="665411" y="540588"/>
                    </a:lnTo>
                    <a:lnTo>
                      <a:pt x="671275" y="475302"/>
                    </a:lnTo>
                    <a:lnTo>
                      <a:pt x="677855" y="418350"/>
                    </a:lnTo>
                    <a:lnTo>
                      <a:pt x="685869" y="378067"/>
                    </a:lnTo>
                    <a:lnTo>
                      <a:pt x="696036" y="362788"/>
                    </a:lnTo>
                    <a:lnTo>
                      <a:pt x="705768" y="378067"/>
                    </a:lnTo>
                    <a:lnTo>
                      <a:pt x="713440" y="418350"/>
                    </a:lnTo>
                    <a:lnTo>
                      <a:pt x="719738" y="475302"/>
                    </a:lnTo>
                    <a:lnTo>
                      <a:pt x="725350" y="540588"/>
                    </a:lnTo>
                    <a:lnTo>
                      <a:pt x="730964" y="605874"/>
                    </a:lnTo>
                    <a:lnTo>
                      <a:pt x="737266" y="662825"/>
                    </a:lnTo>
                    <a:lnTo>
                      <a:pt x="744944" y="703108"/>
                    </a:lnTo>
                    <a:lnTo>
                      <a:pt x="754684" y="718388"/>
                    </a:lnTo>
                    <a:lnTo>
                      <a:pt x="764480" y="703108"/>
                    </a:lnTo>
                    <a:lnTo>
                      <a:pt x="772201" y="662825"/>
                    </a:lnTo>
                    <a:lnTo>
                      <a:pt x="778539" y="605874"/>
                    </a:lnTo>
                    <a:lnTo>
                      <a:pt x="784185" y="540588"/>
                    </a:lnTo>
                    <a:lnTo>
                      <a:pt x="789830" y="475302"/>
                    </a:lnTo>
                    <a:lnTo>
                      <a:pt x="796166" y="418350"/>
                    </a:lnTo>
                    <a:lnTo>
                      <a:pt x="803884" y="378067"/>
                    </a:lnTo>
                    <a:lnTo>
                      <a:pt x="813676" y="362788"/>
                    </a:lnTo>
                    <a:lnTo>
                      <a:pt x="823627" y="378067"/>
                    </a:lnTo>
                    <a:lnTo>
                      <a:pt x="831472" y="418350"/>
                    </a:lnTo>
                    <a:lnTo>
                      <a:pt x="837912" y="475302"/>
                    </a:lnTo>
                    <a:lnTo>
                      <a:pt x="843649" y="540588"/>
                    </a:lnTo>
                    <a:lnTo>
                      <a:pt x="849388" y="605874"/>
                    </a:lnTo>
                    <a:lnTo>
                      <a:pt x="855829" y="662825"/>
                    </a:lnTo>
                    <a:lnTo>
                      <a:pt x="863677" y="703108"/>
                    </a:lnTo>
                    <a:lnTo>
                      <a:pt x="873633" y="718388"/>
                    </a:lnTo>
                  </a:path>
                </a:pathLst>
              </a:custGeom>
              <a:ln w="3810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52" name="object 24">
                <a:extLst>
                  <a:ext uri="{FF2B5EF4-FFF2-40B4-BE49-F238E27FC236}">
                    <a16:creationId xmlns:a16="http://schemas.microsoft.com/office/drawing/2014/main" id="{06F9DD9C-A014-4C83-89C0-E84A3D11D876}"/>
                  </a:ext>
                </a:extLst>
              </p:cNvPr>
              <p:cNvSpPr/>
              <p:nvPr/>
            </p:nvSpPr>
            <p:spPr>
              <a:xfrm>
                <a:off x="2666034" y="2133218"/>
                <a:ext cx="873760" cy="718820"/>
              </a:xfrm>
              <a:custGeom>
                <a:avLst/>
                <a:gdLst/>
                <a:ahLst/>
                <a:cxnLst/>
                <a:rect l="l" t="t" r="r" b="b"/>
                <a:pathLst>
                  <a:path w="873760" h="718819">
                    <a:moveTo>
                      <a:pt x="0" y="0"/>
                    </a:moveTo>
                    <a:lnTo>
                      <a:pt x="0" y="456082"/>
                    </a:lnTo>
                    <a:lnTo>
                      <a:pt x="1107" y="503869"/>
                    </a:lnTo>
                    <a:lnTo>
                      <a:pt x="4413" y="542939"/>
                    </a:lnTo>
                    <a:lnTo>
                      <a:pt x="12290" y="569305"/>
                    </a:lnTo>
                    <a:lnTo>
                      <a:pt x="27114" y="578980"/>
                    </a:lnTo>
                    <a:lnTo>
                      <a:pt x="35616" y="570728"/>
                    </a:lnTo>
                    <a:lnTo>
                      <a:pt x="44027" y="548030"/>
                    </a:lnTo>
                    <a:lnTo>
                      <a:pt x="51481" y="513968"/>
                    </a:lnTo>
                    <a:lnTo>
                      <a:pt x="57111" y="471627"/>
                    </a:lnTo>
                    <a:lnTo>
                      <a:pt x="63495" y="428721"/>
                    </a:lnTo>
                    <a:lnTo>
                      <a:pt x="73185" y="394185"/>
                    </a:lnTo>
                    <a:lnTo>
                      <a:pt x="83734" y="371161"/>
                    </a:lnTo>
                    <a:lnTo>
                      <a:pt x="92697" y="362788"/>
                    </a:lnTo>
                    <a:lnTo>
                      <a:pt x="102872" y="378067"/>
                    </a:lnTo>
                    <a:lnTo>
                      <a:pt x="110893" y="418350"/>
                    </a:lnTo>
                    <a:lnTo>
                      <a:pt x="117478" y="475302"/>
                    </a:lnTo>
                    <a:lnTo>
                      <a:pt x="123347" y="540588"/>
                    </a:lnTo>
                    <a:lnTo>
                      <a:pt x="129217" y="605874"/>
                    </a:lnTo>
                    <a:lnTo>
                      <a:pt x="135808" y="662825"/>
                    </a:lnTo>
                    <a:lnTo>
                      <a:pt x="143837" y="703108"/>
                    </a:lnTo>
                    <a:lnTo>
                      <a:pt x="154025" y="718388"/>
                    </a:lnTo>
                    <a:lnTo>
                      <a:pt x="164002" y="703108"/>
                    </a:lnTo>
                    <a:lnTo>
                      <a:pt x="171866" y="662825"/>
                    </a:lnTo>
                    <a:lnTo>
                      <a:pt x="178321" y="605874"/>
                    </a:lnTo>
                    <a:lnTo>
                      <a:pt x="184072" y="540588"/>
                    </a:lnTo>
                    <a:lnTo>
                      <a:pt x="189822" y="475302"/>
                    </a:lnTo>
                    <a:lnTo>
                      <a:pt x="196275" y="418350"/>
                    </a:lnTo>
                    <a:lnTo>
                      <a:pt x="204136" y="378067"/>
                    </a:lnTo>
                    <a:lnTo>
                      <a:pt x="214109" y="362788"/>
                    </a:lnTo>
                    <a:lnTo>
                      <a:pt x="224229" y="378067"/>
                    </a:lnTo>
                    <a:lnTo>
                      <a:pt x="232206" y="418350"/>
                    </a:lnTo>
                    <a:lnTo>
                      <a:pt x="238755" y="475302"/>
                    </a:lnTo>
                    <a:lnTo>
                      <a:pt x="244589" y="540588"/>
                    </a:lnTo>
                    <a:lnTo>
                      <a:pt x="250423" y="605874"/>
                    </a:lnTo>
                    <a:lnTo>
                      <a:pt x="256971" y="662825"/>
                    </a:lnTo>
                    <a:lnTo>
                      <a:pt x="264948" y="703108"/>
                    </a:lnTo>
                    <a:lnTo>
                      <a:pt x="275069" y="718388"/>
                    </a:lnTo>
                    <a:lnTo>
                      <a:pt x="284999" y="703108"/>
                    </a:lnTo>
                    <a:lnTo>
                      <a:pt x="292827" y="662825"/>
                    </a:lnTo>
                    <a:lnTo>
                      <a:pt x="299253" y="605874"/>
                    </a:lnTo>
                    <a:lnTo>
                      <a:pt x="304977" y="540588"/>
                    </a:lnTo>
                    <a:lnTo>
                      <a:pt x="310702" y="475302"/>
                    </a:lnTo>
                    <a:lnTo>
                      <a:pt x="317128" y="418350"/>
                    </a:lnTo>
                    <a:lnTo>
                      <a:pt x="324955" y="378067"/>
                    </a:lnTo>
                    <a:lnTo>
                      <a:pt x="334886" y="362788"/>
                    </a:lnTo>
                    <a:lnTo>
                      <a:pt x="344989" y="378067"/>
                    </a:lnTo>
                    <a:lnTo>
                      <a:pt x="352953" y="418350"/>
                    </a:lnTo>
                    <a:lnTo>
                      <a:pt x="359491" y="475302"/>
                    </a:lnTo>
                    <a:lnTo>
                      <a:pt x="365317" y="540588"/>
                    </a:lnTo>
                    <a:lnTo>
                      <a:pt x="371142" y="605874"/>
                    </a:lnTo>
                    <a:lnTo>
                      <a:pt x="377682" y="662825"/>
                    </a:lnTo>
                    <a:lnTo>
                      <a:pt x="385649" y="703108"/>
                    </a:lnTo>
                    <a:lnTo>
                      <a:pt x="395757" y="718388"/>
                    </a:lnTo>
                    <a:lnTo>
                      <a:pt x="405696" y="703108"/>
                    </a:lnTo>
                    <a:lnTo>
                      <a:pt x="413530" y="662825"/>
                    </a:lnTo>
                    <a:lnTo>
                      <a:pt x="419962" y="605874"/>
                    </a:lnTo>
                    <a:lnTo>
                      <a:pt x="425692" y="540588"/>
                    </a:lnTo>
                    <a:lnTo>
                      <a:pt x="431423" y="475302"/>
                    </a:lnTo>
                    <a:lnTo>
                      <a:pt x="437857" y="418350"/>
                    </a:lnTo>
                    <a:lnTo>
                      <a:pt x="445694" y="378067"/>
                    </a:lnTo>
                    <a:lnTo>
                      <a:pt x="455637" y="362788"/>
                    </a:lnTo>
                    <a:lnTo>
                      <a:pt x="465804" y="378067"/>
                    </a:lnTo>
                    <a:lnTo>
                      <a:pt x="473818" y="418350"/>
                    </a:lnTo>
                    <a:lnTo>
                      <a:pt x="480396" y="475302"/>
                    </a:lnTo>
                    <a:lnTo>
                      <a:pt x="486257" y="540588"/>
                    </a:lnTo>
                    <a:lnTo>
                      <a:pt x="492118" y="605874"/>
                    </a:lnTo>
                    <a:lnTo>
                      <a:pt x="498696" y="662825"/>
                    </a:lnTo>
                    <a:lnTo>
                      <a:pt x="506710" y="703108"/>
                    </a:lnTo>
                    <a:lnTo>
                      <a:pt x="516877" y="718388"/>
                    </a:lnTo>
                    <a:lnTo>
                      <a:pt x="526702" y="703108"/>
                    </a:lnTo>
                    <a:lnTo>
                      <a:pt x="534447" y="662825"/>
                    </a:lnTo>
                    <a:lnTo>
                      <a:pt x="540806" y="605874"/>
                    </a:lnTo>
                    <a:lnTo>
                      <a:pt x="546473" y="540588"/>
                    </a:lnTo>
                    <a:lnTo>
                      <a:pt x="552141" y="475302"/>
                    </a:lnTo>
                    <a:lnTo>
                      <a:pt x="558505" y="418350"/>
                    </a:lnTo>
                    <a:lnTo>
                      <a:pt x="566259" y="378067"/>
                    </a:lnTo>
                    <a:lnTo>
                      <a:pt x="576097" y="362788"/>
                    </a:lnTo>
                    <a:lnTo>
                      <a:pt x="585838" y="378067"/>
                    </a:lnTo>
                    <a:lnTo>
                      <a:pt x="593516" y="418350"/>
                    </a:lnTo>
                    <a:lnTo>
                      <a:pt x="599818" y="475302"/>
                    </a:lnTo>
                    <a:lnTo>
                      <a:pt x="605432" y="540588"/>
                    </a:lnTo>
                    <a:lnTo>
                      <a:pt x="611046" y="605874"/>
                    </a:lnTo>
                    <a:lnTo>
                      <a:pt x="617347" y="662825"/>
                    </a:lnTo>
                    <a:lnTo>
                      <a:pt x="625022" y="703108"/>
                    </a:lnTo>
                    <a:lnTo>
                      <a:pt x="634758" y="718388"/>
                    </a:lnTo>
                    <a:lnTo>
                      <a:pt x="644937" y="703108"/>
                    </a:lnTo>
                    <a:lnTo>
                      <a:pt x="652961" y="662825"/>
                    </a:lnTo>
                    <a:lnTo>
                      <a:pt x="659546" y="605874"/>
                    </a:lnTo>
                    <a:lnTo>
                      <a:pt x="665411" y="540588"/>
                    </a:lnTo>
                    <a:lnTo>
                      <a:pt x="671275" y="475302"/>
                    </a:lnTo>
                    <a:lnTo>
                      <a:pt x="677855" y="418350"/>
                    </a:lnTo>
                    <a:lnTo>
                      <a:pt x="685869" y="378067"/>
                    </a:lnTo>
                    <a:lnTo>
                      <a:pt x="696036" y="362788"/>
                    </a:lnTo>
                    <a:lnTo>
                      <a:pt x="705768" y="378067"/>
                    </a:lnTo>
                    <a:lnTo>
                      <a:pt x="713440" y="418350"/>
                    </a:lnTo>
                    <a:lnTo>
                      <a:pt x="719738" y="475302"/>
                    </a:lnTo>
                    <a:lnTo>
                      <a:pt x="725350" y="540588"/>
                    </a:lnTo>
                    <a:lnTo>
                      <a:pt x="730964" y="605874"/>
                    </a:lnTo>
                    <a:lnTo>
                      <a:pt x="737266" y="662825"/>
                    </a:lnTo>
                    <a:lnTo>
                      <a:pt x="744944" y="703108"/>
                    </a:lnTo>
                    <a:lnTo>
                      <a:pt x="754684" y="718388"/>
                    </a:lnTo>
                    <a:lnTo>
                      <a:pt x="764480" y="703108"/>
                    </a:lnTo>
                    <a:lnTo>
                      <a:pt x="772201" y="662825"/>
                    </a:lnTo>
                    <a:lnTo>
                      <a:pt x="778539" y="605874"/>
                    </a:lnTo>
                    <a:lnTo>
                      <a:pt x="784185" y="540588"/>
                    </a:lnTo>
                    <a:lnTo>
                      <a:pt x="789830" y="475302"/>
                    </a:lnTo>
                    <a:lnTo>
                      <a:pt x="796166" y="418350"/>
                    </a:lnTo>
                    <a:lnTo>
                      <a:pt x="803884" y="378067"/>
                    </a:lnTo>
                    <a:lnTo>
                      <a:pt x="813676" y="362788"/>
                    </a:lnTo>
                    <a:lnTo>
                      <a:pt x="823627" y="378067"/>
                    </a:lnTo>
                    <a:lnTo>
                      <a:pt x="831472" y="418350"/>
                    </a:lnTo>
                    <a:lnTo>
                      <a:pt x="837912" y="475302"/>
                    </a:lnTo>
                    <a:lnTo>
                      <a:pt x="843649" y="540588"/>
                    </a:lnTo>
                    <a:lnTo>
                      <a:pt x="849388" y="605874"/>
                    </a:lnTo>
                    <a:lnTo>
                      <a:pt x="855829" y="662825"/>
                    </a:lnTo>
                    <a:lnTo>
                      <a:pt x="863677" y="703108"/>
                    </a:lnTo>
                    <a:lnTo>
                      <a:pt x="873633" y="718388"/>
                    </a:lnTo>
                  </a:path>
                </a:pathLst>
              </a:custGeom>
              <a:ln w="25400">
                <a:solidFill>
                  <a:srgbClr val="00B1EB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53" name="object 25">
                <a:extLst>
                  <a:ext uri="{FF2B5EF4-FFF2-40B4-BE49-F238E27FC236}">
                    <a16:creationId xmlns:a16="http://schemas.microsoft.com/office/drawing/2014/main" id="{D51845C2-22BA-49BF-98C2-5A61A1C69A5A}"/>
                  </a:ext>
                </a:extLst>
              </p:cNvPr>
              <p:cNvSpPr/>
              <p:nvPr/>
            </p:nvSpPr>
            <p:spPr>
              <a:xfrm>
                <a:off x="1081405" y="2321966"/>
                <a:ext cx="626745" cy="146685"/>
              </a:xfrm>
              <a:custGeom>
                <a:avLst/>
                <a:gdLst/>
                <a:ahLst/>
                <a:cxnLst/>
                <a:rect l="l" t="t" r="r" b="b"/>
                <a:pathLst>
                  <a:path w="626744" h="146685">
                    <a:moveTo>
                      <a:pt x="0" y="146329"/>
                    </a:moveTo>
                    <a:lnTo>
                      <a:pt x="626148" y="146329"/>
                    </a:lnTo>
                    <a:lnTo>
                      <a:pt x="626148" y="0"/>
                    </a:lnTo>
                    <a:lnTo>
                      <a:pt x="0" y="0"/>
                    </a:lnTo>
                    <a:lnTo>
                      <a:pt x="0" y="146329"/>
                    </a:lnTo>
                    <a:close/>
                  </a:path>
                </a:pathLst>
              </a:custGeom>
              <a:solidFill>
                <a:srgbClr val="58595B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54" name="object 26">
                <a:extLst>
                  <a:ext uri="{FF2B5EF4-FFF2-40B4-BE49-F238E27FC236}">
                    <a16:creationId xmlns:a16="http://schemas.microsoft.com/office/drawing/2014/main" id="{F66E8981-BEDF-4FFB-BF68-F49FFC3FC1F9}"/>
                  </a:ext>
                </a:extLst>
              </p:cNvPr>
              <p:cNvSpPr/>
              <p:nvPr/>
            </p:nvSpPr>
            <p:spPr>
              <a:xfrm>
                <a:off x="1081403" y="1615588"/>
                <a:ext cx="626745" cy="852805"/>
              </a:xfrm>
              <a:custGeom>
                <a:avLst/>
                <a:gdLst/>
                <a:ahLst/>
                <a:cxnLst/>
                <a:rect l="l" t="t" r="r" b="b"/>
                <a:pathLst>
                  <a:path w="626744" h="852805">
                    <a:moveTo>
                      <a:pt x="0" y="852703"/>
                    </a:moveTo>
                    <a:lnTo>
                      <a:pt x="626148" y="852703"/>
                    </a:lnTo>
                    <a:lnTo>
                      <a:pt x="626148" y="0"/>
                    </a:lnTo>
                    <a:lnTo>
                      <a:pt x="0" y="0"/>
                    </a:lnTo>
                    <a:lnTo>
                      <a:pt x="0" y="852703"/>
                    </a:lnTo>
                    <a:close/>
                  </a:path>
                </a:pathLst>
              </a:custGeom>
              <a:ln w="635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55" name="object 27">
                <a:extLst>
                  <a:ext uri="{FF2B5EF4-FFF2-40B4-BE49-F238E27FC236}">
                    <a16:creationId xmlns:a16="http://schemas.microsoft.com/office/drawing/2014/main" id="{C7CAE40B-2F95-41D4-8150-4B9978551797}"/>
                  </a:ext>
                </a:extLst>
              </p:cNvPr>
              <p:cNvSpPr/>
              <p:nvPr/>
            </p:nvSpPr>
            <p:spPr>
              <a:xfrm>
                <a:off x="1081405" y="1518030"/>
                <a:ext cx="626745" cy="804545"/>
              </a:xfrm>
              <a:custGeom>
                <a:avLst/>
                <a:gdLst/>
                <a:ahLst/>
                <a:cxnLst/>
                <a:rect l="l" t="t" r="r" b="b"/>
                <a:pathLst>
                  <a:path w="626744" h="804544">
                    <a:moveTo>
                      <a:pt x="626148" y="0"/>
                    </a:moveTo>
                    <a:lnTo>
                      <a:pt x="0" y="0"/>
                    </a:lnTo>
                    <a:lnTo>
                      <a:pt x="0" y="803935"/>
                    </a:lnTo>
                    <a:lnTo>
                      <a:pt x="626148" y="803935"/>
                    </a:lnTo>
                    <a:lnTo>
                      <a:pt x="626148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56" name="object 28">
                <a:extLst>
                  <a:ext uri="{FF2B5EF4-FFF2-40B4-BE49-F238E27FC236}">
                    <a16:creationId xmlns:a16="http://schemas.microsoft.com/office/drawing/2014/main" id="{6FF0BB0F-2137-4DCB-A074-702BBC8D8F32}"/>
                  </a:ext>
                </a:extLst>
              </p:cNvPr>
              <p:cNvSpPr/>
              <p:nvPr/>
            </p:nvSpPr>
            <p:spPr>
              <a:xfrm>
                <a:off x="1081403" y="1518027"/>
                <a:ext cx="626745" cy="804545"/>
              </a:xfrm>
              <a:custGeom>
                <a:avLst/>
                <a:gdLst/>
                <a:ahLst/>
                <a:cxnLst/>
                <a:rect l="l" t="t" r="r" b="b"/>
                <a:pathLst>
                  <a:path w="626744" h="804544">
                    <a:moveTo>
                      <a:pt x="0" y="803935"/>
                    </a:moveTo>
                    <a:lnTo>
                      <a:pt x="626148" y="803935"/>
                    </a:lnTo>
                    <a:lnTo>
                      <a:pt x="626148" y="0"/>
                    </a:lnTo>
                    <a:lnTo>
                      <a:pt x="0" y="0"/>
                    </a:lnTo>
                    <a:lnTo>
                      <a:pt x="0" y="803935"/>
                    </a:lnTo>
                    <a:close/>
                  </a:path>
                </a:pathLst>
              </a:custGeom>
              <a:ln w="635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pic>
            <p:nvPicPr>
              <p:cNvPr id="57" name="object 29">
                <a:extLst>
                  <a:ext uri="{FF2B5EF4-FFF2-40B4-BE49-F238E27FC236}">
                    <a16:creationId xmlns:a16="http://schemas.microsoft.com/office/drawing/2014/main" id="{997D1A02-A47C-485E-8C15-D53FB2443C20}"/>
                  </a:ext>
                </a:extLst>
              </p:cNvPr>
              <p:cNvPicPr/>
              <p:nvPr/>
            </p:nvPicPr>
            <p:blipFill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164794" y="1628025"/>
                <a:ext cx="451636" cy="500566"/>
              </a:xfrm>
              <a:prstGeom prst="rect">
                <a:avLst/>
              </a:prstGeom>
            </p:spPr>
          </p:pic>
          <p:pic>
            <p:nvPicPr>
              <p:cNvPr id="58" name="object 30">
                <a:extLst>
                  <a:ext uri="{FF2B5EF4-FFF2-40B4-BE49-F238E27FC236}">
                    <a16:creationId xmlns:a16="http://schemas.microsoft.com/office/drawing/2014/main" id="{8753D0DB-6D18-42AB-BA8B-86800BCB49DE}"/>
                  </a:ext>
                </a:extLst>
              </p:cNvPr>
              <p:cNvPicPr/>
              <p:nvPr/>
            </p:nvPicPr>
            <p:blipFill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078228" y="1514852"/>
                <a:ext cx="1038760" cy="956614"/>
              </a:xfrm>
              <a:prstGeom prst="rect">
                <a:avLst/>
              </a:prstGeom>
            </p:spPr>
          </p:pic>
          <p:pic>
            <p:nvPicPr>
              <p:cNvPr id="59" name="object 31">
                <a:extLst>
                  <a:ext uri="{FF2B5EF4-FFF2-40B4-BE49-F238E27FC236}">
                    <a16:creationId xmlns:a16="http://schemas.microsoft.com/office/drawing/2014/main" id="{CECC5136-DADE-4639-84FB-70DCB7801390}"/>
                  </a:ext>
                </a:extLst>
              </p:cNvPr>
              <p:cNvPicPr/>
              <p:nvPr/>
            </p:nvPicPr>
            <p:blipFill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164794" y="1628025"/>
                <a:ext cx="451636" cy="500568"/>
              </a:xfrm>
              <a:prstGeom prst="rect">
                <a:avLst/>
              </a:prstGeom>
            </p:spPr>
          </p:pic>
          <p:sp>
            <p:nvSpPr>
              <p:cNvPr id="60" name="object 32">
                <a:extLst>
                  <a:ext uri="{FF2B5EF4-FFF2-40B4-BE49-F238E27FC236}">
                    <a16:creationId xmlns:a16="http://schemas.microsoft.com/office/drawing/2014/main" id="{7643DFDE-1B87-4F7D-82FE-5C371D50CB36}"/>
                  </a:ext>
                </a:extLst>
              </p:cNvPr>
              <p:cNvSpPr/>
              <p:nvPr/>
            </p:nvSpPr>
            <p:spPr>
              <a:xfrm>
                <a:off x="2256683" y="2888491"/>
                <a:ext cx="160020" cy="0"/>
              </a:xfrm>
              <a:custGeom>
                <a:avLst/>
                <a:gdLst/>
                <a:ahLst/>
                <a:cxnLst/>
                <a:rect l="l" t="t" r="r" b="b"/>
                <a:pathLst>
                  <a:path w="160019">
                    <a:moveTo>
                      <a:pt x="0" y="0"/>
                    </a:moveTo>
                    <a:lnTo>
                      <a:pt x="159943" y="0"/>
                    </a:lnTo>
                  </a:path>
                </a:pathLst>
              </a:custGeom>
              <a:ln w="5080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pic>
            <p:nvPicPr>
              <p:cNvPr id="61" name="object 33">
                <a:extLst>
                  <a:ext uri="{FF2B5EF4-FFF2-40B4-BE49-F238E27FC236}">
                    <a16:creationId xmlns:a16="http://schemas.microsoft.com/office/drawing/2014/main" id="{7756C7E9-26C4-40A2-BA39-35C5F5444BB9}"/>
                  </a:ext>
                </a:extLst>
              </p:cNvPr>
              <p:cNvPicPr/>
              <p:nvPr/>
            </p:nvPicPr>
            <p:blipFill>
              <a:blip r:embed="rId6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160346" y="1623564"/>
                <a:ext cx="1014606" cy="1290332"/>
              </a:xfrm>
              <a:prstGeom prst="rect">
                <a:avLst/>
              </a:prstGeom>
            </p:spPr>
          </p:pic>
          <p:sp>
            <p:nvSpPr>
              <p:cNvPr id="62" name="object 34">
                <a:extLst>
                  <a:ext uri="{FF2B5EF4-FFF2-40B4-BE49-F238E27FC236}">
                    <a16:creationId xmlns:a16="http://schemas.microsoft.com/office/drawing/2014/main" id="{43E4187C-9CF8-4DD5-8A34-F227106BB3F6}"/>
                  </a:ext>
                </a:extLst>
              </p:cNvPr>
              <p:cNvSpPr/>
              <p:nvPr/>
            </p:nvSpPr>
            <p:spPr>
              <a:xfrm>
                <a:off x="2251006" y="1702027"/>
                <a:ext cx="170815" cy="0"/>
              </a:xfrm>
              <a:custGeom>
                <a:avLst/>
                <a:gdLst/>
                <a:ahLst/>
                <a:cxnLst/>
                <a:rect l="l" t="t" r="r" b="b"/>
                <a:pathLst>
                  <a:path w="170814">
                    <a:moveTo>
                      <a:pt x="170764" y="0"/>
                    </a:moveTo>
                    <a:lnTo>
                      <a:pt x="0" y="0"/>
                    </a:lnTo>
                  </a:path>
                </a:pathLst>
              </a:custGeom>
              <a:ln w="5080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63" name="object 35">
                <a:extLst>
                  <a:ext uri="{FF2B5EF4-FFF2-40B4-BE49-F238E27FC236}">
                    <a16:creationId xmlns:a16="http://schemas.microsoft.com/office/drawing/2014/main" id="{B1F9DC00-EB32-49CF-BBAE-B507F1963202}"/>
                  </a:ext>
                </a:extLst>
              </p:cNvPr>
              <p:cNvSpPr/>
              <p:nvPr/>
            </p:nvSpPr>
            <p:spPr>
              <a:xfrm>
                <a:off x="2256683" y="2888491"/>
                <a:ext cx="177800" cy="0"/>
              </a:xfrm>
              <a:custGeom>
                <a:avLst/>
                <a:gdLst/>
                <a:ahLst/>
                <a:cxnLst/>
                <a:rect l="l" t="t" r="r" b="b"/>
                <a:pathLst>
                  <a:path w="177800">
                    <a:moveTo>
                      <a:pt x="0" y="0"/>
                    </a:moveTo>
                    <a:lnTo>
                      <a:pt x="177177" y="0"/>
                    </a:lnTo>
                  </a:path>
                </a:pathLst>
              </a:custGeom>
              <a:ln w="38100">
                <a:solidFill>
                  <a:srgbClr val="00B1EB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64" name="object 36">
                <a:extLst>
                  <a:ext uri="{FF2B5EF4-FFF2-40B4-BE49-F238E27FC236}">
                    <a16:creationId xmlns:a16="http://schemas.microsoft.com/office/drawing/2014/main" id="{C764BF60-9D55-4186-9EB1-BE57C8309DE7}"/>
                  </a:ext>
                </a:extLst>
              </p:cNvPr>
              <p:cNvSpPr/>
              <p:nvPr/>
            </p:nvSpPr>
            <p:spPr>
              <a:xfrm>
                <a:off x="1930563" y="2888491"/>
                <a:ext cx="2033905" cy="395605"/>
              </a:xfrm>
              <a:custGeom>
                <a:avLst/>
                <a:gdLst/>
                <a:ahLst/>
                <a:cxnLst/>
                <a:rect l="l" t="t" r="r" b="b"/>
                <a:pathLst>
                  <a:path w="2033904" h="395604">
                    <a:moveTo>
                      <a:pt x="1700479" y="0"/>
                    </a:moveTo>
                    <a:lnTo>
                      <a:pt x="1961641" y="0"/>
                    </a:lnTo>
                    <a:lnTo>
                      <a:pt x="1989597" y="5680"/>
                    </a:lnTo>
                    <a:lnTo>
                      <a:pt x="2012489" y="21148"/>
                    </a:lnTo>
                    <a:lnTo>
                      <a:pt x="2027957" y="44041"/>
                    </a:lnTo>
                    <a:lnTo>
                      <a:pt x="2033638" y="71996"/>
                    </a:lnTo>
                    <a:lnTo>
                      <a:pt x="2033638" y="323583"/>
                    </a:lnTo>
                    <a:lnTo>
                      <a:pt x="2027957" y="351536"/>
                    </a:lnTo>
                    <a:lnTo>
                      <a:pt x="2012489" y="374424"/>
                    </a:lnTo>
                    <a:lnTo>
                      <a:pt x="1989597" y="389888"/>
                    </a:lnTo>
                    <a:lnTo>
                      <a:pt x="1961641" y="395566"/>
                    </a:lnTo>
                    <a:lnTo>
                      <a:pt x="0" y="395566"/>
                    </a:lnTo>
                  </a:path>
                </a:pathLst>
              </a:custGeom>
              <a:ln w="38100">
                <a:solidFill>
                  <a:srgbClr val="00B1EB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65" name="object 37">
                <a:extLst>
                  <a:ext uri="{FF2B5EF4-FFF2-40B4-BE49-F238E27FC236}">
                    <a16:creationId xmlns:a16="http://schemas.microsoft.com/office/drawing/2014/main" id="{AE21EF48-6C05-494D-91E9-04E498FBAE26}"/>
                  </a:ext>
                </a:extLst>
              </p:cNvPr>
              <p:cNvSpPr/>
              <p:nvPr/>
            </p:nvSpPr>
            <p:spPr>
              <a:xfrm>
                <a:off x="1612774" y="1702027"/>
                <a:ext cx="543560" cy="0"/>
              </a:xfrm>
              <a:custGeom>
                <a:avLst/>
                <a:gdLst/>
                <a:ahLst/>
                <a:cxnLst/>
                <a:rect l="l" t="t" r="r" b="b"/>
                <a:pathLst>
                  <a:path w="543560">
                    <a:moveTo>
                      <a:pt x="543356" y="0"/>
                    </a:moveTo>
                    <a:lnTo>
                      <a:pt x="0" y="0"/>
                    </a:lnTo>
                  </a:path>
                </a:pathLst>
              </a:custGeom>
              <a:ln w="38100">
                <a:solidFill>
                  <a:srgbClr val="D2232A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66" name="object 38">
                <a:extLst>
                  <a:ext uri="{FF2B5EF4-FFF2-40B4-BE49-F238E27FC236}">
                    <a16:creationId xmlns:a16="http://schemas.microsoft.com/office/drawing/2014/main" id="{330E49D1-E701-4EAA-A503-80DCC0E4075F}"/>
                  </a:ext>
                </a:extLst>
              </p:cNvPr>
              <p:cNvSpPr/>
              <p:nvPr/>
            </p:nvSpPr>
            <p:spPr>
              <a:xfrm>
                <a:off x="2251000" y="1702027"/>
                <a:ext cx="185420" cy="0"/>
              </a:xfrm>
              <a:custGeom>
                <a:avLst/>
                <a:gdLst/>
                <a:ahLst/>
                <a:cxnLst/>
                <a:rect l="l" t="t" r="r" b="b"/>
                <a:pathLst>
                  <a:path w="185419">
                    <a:moveTo>
                      <a:pt x="185318" y="0"/>
                    </a:moveTo>
                    <a:lnTo>
                      <a:pt x="0" y="0"/>
                    </a:lnTo>
                  </a:path>
                </a:pathLst>
              </a:custGeom>
              <a:ln w="38100">
                <a:solidFill>
                  <a:srgbClr val="D2232A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67" name="object 39">
                <a:extLst>
                  <a:ext uri="{FF2B5EF4-FFF2-40B4-BE49-F238E27FC236}">
                    <a16:creationId xmlns:a16="http://schemas.microsoft.com/office/drawing/2014/main" id="{0A791E84-856B-4FE7-9B73-73A6B0DF43BF}"/>
                  </a:ext>
                </a:extLst>
              </p:cNvPr>
              <p:cNvSpPr/>
              <p:nvPr/>
            </p:nvSpPr>
            <p:spPr>
              <a:xfrm>
                <a:off x="3539669" y="2092159"/>
                <a:ext cx="681355" cy="1162685"/>
              </a:xfrm>
              <a:custGeom>
                <a:avLst/>
                <a:gdLst/>
                <a:ahLst/>
                <a:cxnLst/>
                <a:rect l="l" t="t" r="r" b="b"/>
                <a:pathLst>
                  <a:path w="681354" h="1162685">
                    <a:moveTo>
                      <a:pt x="0" y="759447"/>
                    </a:moveTo>
                    <a:lnTo>
                      <a:pt x="14823" y="749770"/>
                    </a:lnTo>
                    <a:lnTo>
                      <a:pt x="22702" y="723399"/>
                    </a:lnTo>
                    <a:lnTo>
                      <a:pt x="26012" y="684325"/>
                    </a:lnTo>
                    <a:lnTo>
                      <a:pt x="27127" y="636536"/>
                    </a:lnTo>
                    <a:lnTo>
                      <a:pt x="27127" y="72008"/>
                    </a:lnTo>
                    <a:lnTo>
                      <a:pt x="32808" y="44046"/>
                    </a:lnTo>
                    <a:lnTo>
                      <a:pt x="48275" y="21150"/>
                    </a:lnTo>
                    <a:lnTo>
                      <a:pt x="71168" y="5681"/>
                    </a:lnTo>
                    <a:lnTo>
                      <a:pt x="99123" y="0"/>
                    </a:lnTo>
                    <a:lnTo>
                      <a:pt x="609295" y="0"/>
                    </a:lnTo>
                    <a:lnTo>
                      <a:pt x="637250" y="5681"/>
                    </a:lnTo>
                    <a:lnTo>
                      <a:pt x="660142" y="21150"/>
                    </a:lnTo>
                    <a:lnTo>
                      <a:pt x="675610" y="44046"/>
                    </a:lnTo>
                    <a:lnTo>
                      <a:pt x="681291" y="72008"/>
                    </a:lnTo>
                    <a:lnTo>
                      <a:pt x="681291" y="1162329"/>
                    </a:lnTo>
                  </a:path>
                </a:pathLst>
              </a:custGeom>
              <a:ln w="25400">
                <a:solidFill>
                  <a:srgbClr val="00B1EB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68" name="object 40">
                <a:extLst>
                  <a:ext uri="{FF2B5EF4-FFF2-40B4-BE49-F238E27FC236}">
                    <a16:creationId xmlns:a16="http://schemas.microsoft.com/office/drawing/2014/main" id="{F94CE761-2600-4A41-8330-A9A77EB5B09C}"/>
                  </a:ext>
                </a:extLst>
              </p:cNvPr>
              <p:cNvSpPr/>
              <p:nvPr/>
            </p:nvSpPr>
            <p:spPr>
              <a:xfrm>
                <a:off x="4122244" y="1494424"/>
                <a:ext cx="415290" cy="1002665"/>
              </a:xfrm>
              <a:custGeom>
                <a:avLst/>
                <a:gdLst/>
                <a:ahLst/>
                <a:cxnLst/>
                <a:rect l="l" t="t" r="r" b="b"/>
                <a:pathLst>
                  <a:path w="415289" h="1002664">
                    <a:moveTo>
                      <a:pt x="0" y="0"/>
                    </a:moveTo>
                    <a:lnTo>
                      <a:pt x="145694" y="0"/>
                    </a:lnTo>
                    <a:lnTo>
                      <a:pt x="173649" y="5680"/>
                    </a:lnTo>
                    <a:lnTo>
                      <a:pt x="196542" y="21148"/>
                    </a:lnTo>
                    <a:lnTo>
                      <a:pt x="212009" y="44041"/>
                    </a:lnTo>
                    <a:lnTo>
                      <a:pt x="217690" y="71996"/>
                    </a:lnTo>
                    <a:lnTo>
                      <a:pt x="217690" y="930300"/>
                    </a:lnTo>
                    <a:lnTo>
                      <a:pt x="223369" y="958255"/>
                    </a:lnTo>
                    <a:lnTo>
                      <a:pt x="238834" y="981148"/>
                    </a:lnTo>
                    <a:lnTo>
                      <a:pt x="261726" y="996615"/>
                    </a:lnTo>
                    <a:lnTo>
                      <a:pt x="289687" y="1002296"/>
                    </a:lnTo>
                    <a:lnTo>
                      <a:pt x="415150" y="1002296"/>
                    </a:lnTo>
                  </a:path>
                </a:pathLst>
              </a:custGeom>
              <a:ln w="25400">
                <a:solidFill>
                  <a:srgbClr val="D2232A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69" name="object 41">
                <a:extLst>
                  <a:ext uri="{FF2B5EF4-FFF2-40B4-BE49-F238E27FC236}">
                    <a16:creationId xmlns:a16="http://schemas.microsoft.com/office/drawing/2014/main" id="{93592535-E84A-43AD-8D37-9319BCF3E3F0}"/>
                  </a:ext>
                </a:extLst>
              </p:cNvPr>
              <p:cNvSpPr/>
              <p:nvPr/>
            </p:nvSpPr>
            <p:spPr>
              <a:xfrm>
                <a:off x="1932119" y="1445781"/>
                <a:ext cx="489584" cy="1668145"/>
              </a:xfrm>
              <a:custGeom>
                <a:avLst/>
                <a:gdLst/>
                <a:ahLst/>
                <a:cxnLst/>
                <a:rect l="l" t="t" r="r" b="b"/>
                <a:pathLst>
                  <a:path w="489585" h="1668145">
                    <a:moveTo>
                      <a:pt x="489242" y="0"/>
                    </a:moveTo>
                    <a:lnTo>
                      <a:pt x="343306" y="0"/>
                    </a:lnTo>
                    <a:lnTo>
                      <a:pt x="315351" y="5680"/>
                    </a:lnTo>
                    <a:lnTo>
                      <a:pt x="292458" y="21148"/>
                    </a:lnTo>
                    <a:lnTo>
                      <a:pt x="276990" y="44041"/>
                    </a:lnTo>
                    <a:lnTo>
                      <a:pt x="271310" y="71996"/>
                    </a:lnTo>
                    <a:lnTo>
                      <a:pt x="271310" y="1595907"/>
                    </a:lnTo>
                    <a:lnTo>
                      <a:pt x="265629" y="1623862"/>
                    </a:lnTo>
                    <a:lnTo>
                      <a:pt x="250159" y="1646755"/>
                    </a:lnTo>
                    <a:lnTo>
                      <a:pt x="227263" y="1662222"/>
                    </a:lnTo>
                    <a:lnTo>
                      <a:pt x="199301" y="1667903"/>
                    </a:lnTo>
                    <a:lnTo>
                      <a:pt x="0" y="1667903"/>
                    </a:lnTo>
                  </a:path>
                </a:pathLst>
              </a:custGeom>
              <a:ln w="50799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70" name="object 42">
                <a:extLst>
                  <a:ext uri="{FF2B5EF4-FFF2-40B4-BE49-F238E27FC236}">
                    <a16:creationId xmlns:a16="http://schemas.microsoft.com/office/drawing/2014/main" id="{5D9B0942-2820-4500-AE28-C6BE8F705DAF}"/>
                  </a:ext>
                </a:extLst>
              </p:cNvPr>
              <p:cNvSpPr/>
              <p:nvPr/>
            </p:nvSpPr>
            <p:spPr>
              <a:xfrm>
                <a:off x="1932119" y="1445781"/>
                <a:ext cx="489584" cy="1668145"/>
              </a:xfrm>
              <a:custGeom>
                <a:avLst/>
                <a:gdLst/>
                <a:ahLst/>
                <a:cxnLst/>
                <a:rect l="l" t="t" r="r" b="b"/>
                <a:pathLst>
                  <a:path w="489585" h="1668145">
                    <a:moveTo>
                      <a:pt x="489242" y="0"/>
                    </a:moveTo>
                    <a:lnTo>
                      <a:pt x="343306" y="0"/>
                    </a:lnTo>
                    <a:lnTo>
                      <a:pt x="315351" y="5680"/>
                    </a:lnTo>
                    <a:lnTo>
                      <a:pt x="292458" y="21148"/>
                    </a:lnTo>
                    <a:lnTo>
                      <a:pt x="276990" y="44041"/>
                    </a:lnTo>
                    <a:lnTo>
                      <a:pt x="271310" y="71996"/>
                    </a:lnTo>
                    <a:lnTo>
                      <a:pt x="271310" y="1595907"/>
                    </a:lnTo>
                    <a:lnTo>
                      <a:pt x="265629" y="1623862"/>
                    </a:lnTo>
                    <a:lnTo>
                      <a:pt x="250159" y="1646755"/>
                    </a:lnTo>
                    <a:lnTo>
                      <a:pt x="227263" y="1662222"/>
                    </a:lnTo>
                    <a:lnTo>
                      <a:pt x="199301" y="1667903"/>
                    </a:lnTo>
                    <a:lnTo>
                      <a:pt x="0" y="1667903"/>
                    </a:lnTo>
                  </a:path>
                </a:pathLst>
              </a:custGeom>
              <a:ln w="38099">
                <a:solidFill>
                  <a:srgbClr val="D2232A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71" name="object 43">
                <a:extLst>
                  <a:ext uri="{FF2B5EF4-FFF2-40B4-BE49-F238E27FC236}">
                    <a16:creationId xmlns:a16="http://schemas.microsoft.com/office/drawing/2014/main" id="{198640B5-7B1D-41F6-933E-16CA9739D5E5}"/>
                  </a:ext>
                </a:extLst>
              </p:cNvPr>
              <p:cNvSpPr/>
              <p:nvPr/>
            </p:nvSpPr>
            <p:spPr>
              <a:xfrm>
                <a:off x="2445223" y="1330036"/>
                <a:ext cx="50800" cy="1548765"/>
              </a:xfrm>
              <a:custGeom>
                <a:avLst/>
                <a:gdLst/>
                <a:ahLst/>
                <a:cxnLst/>
                <a:rect l="l" t="t" r="r" b="b"/>
                <a:pathLst>
                  <a:path w="50800" h="1548764">
                    <a:moveTo>
                      <a:pt x="0" y="1548701"/>
                    </a:moveTo>
                    <a:lnTo>
                      <a:pt x="50800" y="1548701"/>
                    </a:lnTo>
                    <a:lnTo>
                      <a:pt x="50800" y="0"/>
                    </a:lnTo>
                    <a:lnTo>
                      <a:pt x="0" y="0"/>
                    </a:lnTo>
                    <a:lnTo>
                      <a:pt x="0" y="1548701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72" name="object 44">
                <a:extLst>
                  <a:ext uri="{FF2B5EF4-FFF2-40B4-BE49-F238E27FC236}">
                    <a16:creationId xmlns:a16="http://schemas.microsoft.com/office/drawing/2014/main" id="{1646083D-AAA5-488C-AD7A-F00AEE36C665}"/>
                  </a:ext>
                </a:extLst>
              </p:cNvPr>
              <p:cNvSpPr/>
              <p:nvPr/>
            </p:nvSpPr>
            <p:spPr>
              <a:xfrm>
                <a:off x="3097872" y="845266"/>
                <a:ext cx="344805" cy="68580"/>
              </a:xfrm>
              <a:custGeom>
                <a:avLst/>
                <a:gdLst/>
                <a:ahLst/>
                <a:cxnLst/>
                <a:rect l="l" t="t" r="r" b="b"/>
                <a:pathLst>
                  <a:path w="344804" h="68580">
                    <a:moveTo>
                      <a:pt x="0" y="68008"/>
                    </a:moveTo>
                    <a:lnTo>
                      <a:pt x="263867" y="0"/>
                    </a:lnTo>
                    <a:lnTo>
                      <a:pt x="344678" y="0"/>
                    </a:lnTo>
                  </a:path>
                </a:pathLst>
              </a:custGeom>
              <a:ln w="11671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pic>
            <p:nvPicPr>
              <p:cNvPr id="73" name="object 45">
                <a:extLst>
                  <a:ext uri="{FF2B5EF4-FFF2-40B4-BE49-F238E27FC236}">
                    <a16:creationId xmlns:a16="http://schemas.microsoft.com/office/drawing/2014/main" id="{F456C575-2D8C-46FC-8BF1-6189C5D4E2D4}"/>
                  </a:ext>
                </a:extLst>
              </p:cNvPr>
              <p:cNvPicPr/>
              <p:nvPr/>
            </p:nvPicPr>
            <p:blipFill>
              <a:blip r:embed="rId7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886570" y="802081"/>
                <a:ext cx="243573" cy="243776"/>
              </a:xfrm>
              <a:prstGeom prst="rect">
                <a:avLst/>
              </a:prstGeom>
            </p:spPr>
          </p:pic>
          <p:pic>
            <p:nvPicPr>
              <p:cNvPr id="74" name="object 46">
                <a:extLst>
                  <a:ext uri="{FF2B5EF4-FFF2-40B4-BE49-F238E27FC236}">
                    <a16:creationId xmlns:a16="http://schemas.microsoft.com/office/drawing/2014/main" id="{96332BDD-BE73-4F62-85E9-84D8C513BD35}"/>
                  </a:ext>
                </a:extLst>
              </p:cNvPr>
              <p:cNvPicPr/>
              <p:nvPr/>
            </p:nvPicPr>
            <p:blipFill>
              <a:blip r:embed="rId8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883253" y="798950"/>
                <a:ext cx="250215" cy="250224"/>
              </a:xfrm>
              <a:prstGeom prst="rect">
                <a:avLst/>
              </a:prstGeom>
            </p:spPr>
          </p:pic>
          <p:sp>
            <p:nvSpPr>
              <p:cNvPr id="75" name="object 47">
                <a:extLst>
                  <a:ext uri="{FF2B5EF4-FFF2-40B4-BE49-F238E27FC236}">
                    <a16:creationId xmlns:a16="http://schemas.microsoft.com/office/drawing/2014/main" id="{D260C5E8-2E6A-47CF-AD3B-7CE1531A7AF7}"/>
                  </a:ext>
                </a:extLst>
              </p:cNvPr>
              <p:cNvSpPr/>
              <p:nvPr/>
            </p:nvSpPr>
            <p:spPr>
              <a:xfrm>
                <a:off x="2574406" y="729743"/>
                <a:ext cx="194945" cy="632460"/>
              </a:xfrm>
              <a:custGeom>
                <a:avLst/>
                <a:gdLst/>
                <a:ahLst/>
                <a:cxnLst/>
                <a:rect l="l" t="t" r="r" b="b"/>
                <a:pathLst>
                  <a:path w="194944" h="632460">
                    <a:moveTo>
                      <a:pt x="0" y="632167"/>
                    </a:moveTo>
                    <a:lnTo>
                      <a:pt x="0" y="97142"/>
                    </a:lnTo>
                    <a:lnTo>
                      <a:pt x="7638" y="59332"/>
                    </a:lnTo>
                    <a:lnTo>
                      <a:pt x="28467" y="28454"/>
                    </a:lnTo>
                    <a:lnTo>
                      <a:pt x="59353" y="7634"/>
                    </a:lnTo>
                    <a:lnTo>
                      <a:pt x="97167" y="0"/>
                    </a:lnTo>
                    <a:lnTo>
                      <a:pt x="134999" y="7634"/>
                    </a:lnTo>
                    <a:lnTo>
                      <a:pt x="165888" y="28454"/>
                    </a:lnTo>
                    <a:lnTo>
                      <a:pt x="186712" y="59332"/>
                    </a:lnTo>
                    <a:lnTo>
                      <a:pt x="194348" y="97142"/>
                    </a:lnTo>
                    <a:lnTo>
                      <a:pt x="194348" y="152196"/>
                    </a:lnTo>
                  </a:path>
                </a:pathLst>
              </a:custGeom>
              <a:ln w="55752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76" name="object 48">
                <a:extLst>
                  <a:ext uri="{FF2B5EF4-FFF2-40B4-BE49-F238E27FC236}">
                    <a16:creationId xmlns:a16="http://schemas.microsoft.com/office/drawing/2014/main" id="{92C6EAAD-2BDB-49E9-8D3E-C3E58038E41C}"/>
                  </a:ext>
                </a:extLst>
              </p:cNvPr>
              <p:cNvSpPr/>
              <p:nvPr/>
            </p:nvSpPr>
            <p:spPr>
              <a:xfrm>
                <a:off x="2574406" y="729739"/>
                <a:ext cx="194945" cy="263525"/>
              </a:xfrm>
              <a:custGeom>
                <a:avLst/>
                <a:gdLst/>
                <a:ahLst/>
                <a:cxnLst/>
                <a:rect l="l" t="t" r="r" b="b"/>
                <a:pathLst>
                  <a:path w="194944" h="263525">
                    <a:moveTo>
                      <a:pt x="0" y="263245"/>
                    </a:moveTo>
                    <a:lnTo>
                      <a:pt x="0" y="97142"/>
                    </a:lnTo>
                    <a:lnTo>
                      <a:pt x="7638" y="59337"/>
                    </a:lnTo>
                    <a:lnTo>
                      <a:pt x="28467" y="28459"/>
                    </a:lnTo>
                    <a:lnTo>
                      <a:pt x="59353" y="7636"/>
                    </a:lnTo>
                    <a:lnTo>
                      <a:pt x="97167" y="0"/>
                    </a:lnTo>
                    <a:lnTo>
                      <a:pt x="134999" y="7636"/>
                    </a:lnTo>
                    <a:lnTo>
                      <a:pt x="165888" y="28459"/>
                    </a:lnTo>
                    <a:lnTo>
                      <a:pt x="186712" y="59337"/>
                    </a:lnTo>
                    <a:lnTo>
                      <a:pt x="194348" y="97142"/>
                    </a:lnTo>
                    <a:lnTo>
                      <a:pt x="194348" y="166827"/>
                    </a:lnTo>
                  </a:path>
                </a:pathLst>
              </a:custGeom>
              <a:ln w="371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77" name="object 49">
                <a:extLst>
                  <a:ext uri="{FF2B5EF4-FFF2-40B4-BE49-F238E27FC236}">
                    <a16:creationId xmlns:a16="http://schemas.microsoft.com/office/drawing/2014/main" id="{9999BA10-0F4C-4464-91A1-C0664A34115B}"/>
                  </a:ext>
                </a:extLst>
              </p:cNvPr>
              <p:cNvSpPr/>
              <p:nvPr/>
            </p:nvSpPr>
            <p:spPr>
              <a:xfrm>
                <a:off x="3274159" y="750835"/>
                <a:ext cx="227965" cy="91440"/>
              </a:xfrm>
              <a:custGeom>
                <a:avLst/>
                <a:gdLst/>
                <a:ahLst/>
                <a:cxnLst/>
                <a:rect l="l" t="t" r="r" b="b"/>
                <a:pathLst>
                  <a:path w="227964" h="91440">
                    <a:moveTo>
                      <a:pt x="227533" y="91020"/>
                    </a:moveTo>
                    <a:lnTo>
                      <a:pt x="227533" y="0"/>
                    </a:lnTo>
                    <a:lnTo>
                      <a:pt x="0" y="0"/>
                    </a:lnTo>
                  </a:path>
                </a:pathLst>
              </a:custGeom>
              <a:ln w="27990">
                <a:solidFill>
                  <a:srgbClr val="00B1EB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78" name="object 50">
                <a:extLst>
                  <a:ext uri="{FF2B5EF4-FFF2-40B4-BE49-F238E27FC236}">
                    <a16:creationId xmlns:a16="http://schemas.microsoft.com/office/drawing/2014/main" id="{7B8779D7-9FBF-4CDC-98B6-6C8E3E20BE25}"/>
                  </a:ext>
                </a:extLst>
              </p:cNvPr>
              <p:cNvSpPr/>
              <p:nvPr/>
            </p:nvSpPr>
            <p:spPr>
              <a:xfrm>
                <a:off x="3805427" y="1119954"/>
                <a:ext cx="0" cy="969010"/>
              </a:xfrm>
              <a:custGeom>
                <a:avLst/>
                <a:gdLst/>
                <a:ahLst/>
                <a:cxnLst/>
                <a:rect l="l" t="t" r="r" b="b"/>
                <a:pathLst>
                  <a:path h="969010">
                    <a:moveTo>
                      <a:pt x="0" y="0"/>
                    </a:moveTo>
                    <a:lnTo>
                      <a:pt x="0" y="968590"/>
                    </a:lnTo>
                  </a:path>
                </a:pathLst>
              </a:custGeom>
              <a:ln w="25400">
                <a:solidFill>
                  <a:srgbClr val="00B1EB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pic>
            <p:nvPicPr>
              <p:cNvPr id="79" name="object 51">
                <a:extLst>
                  <a:ext uri="{FF2B5EF4-FFF2-40B4-BE49-F238E27FC236}">
                    <a16:creationId xmlns:a16="http://schemas.microsoft.com/office/drawing/2014/main" id="{CEF8EB27-10D9-4EA9-B5DF-F75622739EC4}"/>
                  </a:ext>
                </a:extLst>
              </p:cNvPr>
              <p:cNvPicPr/>
              <p:nvPr/>
            </p:nvPicPr>
            <p:blipFill>
              <a:blip r:embed="rId9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572640" y="832561"/>
                <a:ext cx="245490" cy="214642"/>
              </a:xfrm>
              <a:prstGeom prst="rect">
                <a:avLst/>
              </a:prstGeom>
            </p:spPr>
          </p:pic>
          <p:sp>
            <p:nvSpPr>
              <p:cNvPr id="80" name="object 52">
                <a:extLst>
                  <a:ext uri="{FF2B5EF4-FFF2-40B4-BE49-F238E27FC236}">
                    <a16:creationId xmlns:a16="http://schemas.microsoft.com/office/drawing/2014/main" id="{D55A455D-5273-4A81-8733-282EC013500B}"/>
                  </a:ext>
                </a:extLst>
              </p:cNvPr>
              <p:cNvSpPr/>
              <p:nvPr/>
            </p:nvSpPr>
            <p:spPr>
              <a:xfrm>
                <a:off x="4035886" y="1601450"/>
                <a:ext cx="0" cy="487680"/>
              </a:xfrm>
              <a:custGeom>
                <a:avLst/>
                <a:gdLst/>
                <a:ahLst/>
                <a:cxnLst/>
                <a:rect l="l" t="t" r="r" b="b"/>
                <a:pathLst>
                  <a:path h="487680">
                    <a:moveTo>
                      <a:pt x="0" y="0"/>
                    </a:moveTo>
                    <a:lnTo>
                      <a:pt x="0" y="487095"/>
                    </a:lnTo>
                  </a:path>
                </a:pathLst>
              </a:custGeom>
              <a:ln w="25400">
                <a:solidFill>
                  <a:srgbClr val="00B1EB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pic>
            <p:nvPicPr>
              <p:cNvPr id="81" name="object 53">
                <a:extLst>
                  <a:ext uri="{FF2B5EF4-FFF2-40B4-BE49-F238E27FC236}">
                    <a16:creationId xmlns:a16="http://schemas.microsoft.com/office/drawing/2014/main" id="{1DCF6A55-AD3A-4A9A-9122-D239879A2AFE}"/>
                  </a:ext>
                </a:extLst>
              </p:cNvPr>
              <p:cNvPicPr/>
              <p:nvPr/>
            </p:nvPicPr>
            <p:blipFill>
              <a:blip r:embed="rId10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403864" y="784036"/>
                <a:ext cx="195646" cy="115620"/>
              </a:xfrm>
              <a:prstGeom prst="rect">
                <a:avLst/>
              </a:prstGeom>
            </p:spPr>
          </p:pic>
          <p:sp>
            <p:nvSpPr>
              <p:cNvPr id="82" name="object 54">
                <a:extLst>
                  <a:ext uri="{FF2B5EF4-FFF2-40B4-BE49-F238E27FC236}">
                    <a16:creationId xmlns:a16="http://schemas.microsoft.com/office/drawing/2014/main" id="{FD1CBBE8-84A2-4E4D-9287-0F28C1DF8F66}"/>
                  </a:ext>
                </a:extLst>
              </p:cNvPr>
              <p:cNvSpPr/>
              <p:nvPr/>
            </p:nvSpPr>
            <p:spPr>
              <a:xfrm>
                <a:off x="2574406" y="1077238"/>
                <a:ext cx="0" cy="55244"/>
              </a:xfrm>
              <a:custGeom>
                <a:avLst/>
                <a:gdLst/>
                <a:ahLst/>
                <a:cxnLst/>
                <a:rect l="l" t="t" r="r" b="b"/>
                <a:pathLst>
                  <a:path h="55244">
                    <a:moveTo>
                      <a:pt x="0" y="54889"/>
                    </a:moveTo>
                    <a:lnTo>
                      <a:pt x="0" y="0"/>
                    </a:lnTo>
                  </a:path>
                </a:pathLst>
              </a:custGeom>
              <a:ln w="37172">
                <a:solidFill>
                  <a:srgbClr val="00B1EB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83" name="object 55">
                <a:extLst>
                  <a:ext uri="{FF2B5EF4-FFF2-40B4-BE49-F238E27FC236}">
                    <a16:creationId xmlns:a16="http://schemas.microsoft.com/office/drawing/2014/main" id="{8553358E-B307-4EB0-80E5-12C9530D3A3C}"/>
                  </a:ext>
                </a:extLst>
              </p:cNvPr>
              <p:cNvSpPr/>
              <p:nvPr/>
            </p:nvSpPr>
            <p:spPr>
              <a:xfrm>
                <a:off x="2574406" y="1132129"/>
                <a:ext cx="0" cy="58419"/>
              </a:xfrm>
              <a:custGeom>
                <a:avLst/>
                <a:gdLst/>
                <a:ahLst/>
                <a:cxnLst/>
                <a:rect l="l" t="t" r="r" b="b"/>
                <a:pathLst>
                  <a:path h="58419">
                    <a:moveTo>
                      <a:pt x="0" y="58064"/>
                    </a:moveTo>
                    <a:lnTo>
                      <a:pt x="0" y="0"/>
                    </a:lnTo>
                  </a:path>
                </a:pathLst>
              </a:custGeom>
              <a:ln w="37172">
                <a:solidFill>
                  <a:srgbClr val="629AD2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84" name="object 56">
                <a:extLst>
                  <a:ext uri="{FF2B5EF4-FFF2-40B4-BE49-F238E27FC236}">
                    <a16:creationId xmlns:a16="http://schemas.microsoft.com/office/drawing/2014/main" id="{11EB1548-2148-45E1-92DE-EC69EA370369}"/>
                  </a:ext>
                </a:extLst>
              </p:cNvPr>
              <p:cNvSpPr/>
              <p:nvPr/>
            </p:nvSpPr>
            <p:spPr>
              <a:xfrm>
                <a:off x="2574406" y="1190190"/>
                <a:ext cx="0" cy="70485"/>
              </a:xfrm>
              <a:custGeom>
                <a:avLst/>
                <a:gdLst/>
                <a:ahLst/>
                <a:cxnLst/>
                <a:rect l="l" t="t" r="r" b="b"/>
                <a:pathLst>
                  <a:path h="70484">
                    <a:moveTo>
                      <a:pt x="0" y="70307"/>
                    </a:moveTo>
                    <a:lnTo>
                      <a:pt x="0" y="0"/>
                    </a:lnTo>
                  </a:path>
                </a:pathLst>
              </a:custGeom>
              <a:ln w="37172">
                <a:solidFill>
                  <a:srgbClr val="B68898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85" name="object 57">
                <a:extLst>
                  <a:ext uri="{FF2B5EF4-FFF2-40B4-BE49-F238E27FC236}">
                    <a16:creationId xmlns:a16="http://schemas.microsoft.com/office/drawing/2014/main" id="{B698D7EC-380E-4CD0-920F-0A13394EA4B0}"/>
                  </a:ext>
                </a:extLst>
              </p:cNvPr>
              <p:cNvSpPr/>
              <p:nvPr/>
            </p:nvSpPr>
            <p:spPr>
              <a:xfrm>
                <a:off x="2574406" y="1260496"/>
                <a:ext cx="0" cy="67310"/>
              </a:xfrm>
              <a:custGeom>
                <a:avLst/>
                <a:gdLst/>
                <a:ahLst/>
                <a:cxnLst/>
                <a:rect l="l" t="t" r="r" b="b"/>
                <a:pathLst>
                  <a:path h="67309">
                    <a:moveTo>
                      <a:pt x="0" y="67233"/>
                    </a:moveTo>
                    <a:lnTo>
                      <a:pt x="0" y="0"/>
                    </a:lnTo>
                  </a:path>
                </a:pathLst>
              </a:custGeom>
              <a:ln w="37172">
                <a:solidFill>
                  <a:srgbClr val="BA7464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86" name="object 58">
                <a:extLst>
                  <a:ext uri="{FF2B5EF4-FFF2-40B4-BE49-F238E27FC236}">
                    <a16:creationId xmlns:a16="http://schemas.microsoft.com/office/drawing/2014/main" id="{16828025-7286-4FA2-8A13-D2FFD8D4BEA0}"/>
                  </a:ext>
                </a:extLst>
              </p:cNvPr>
              <p:cNvSpPr/>
              <p:nvPr/>
            </p:nvSpPr>
            <p:spPr>
              <a:xfrm>
                <a:off x="2574406" y="1327726"/>
                <a:ext cx="0" cy="74295"/>
              </a:xfrm>
              <a:custGeom>
                <a:avLst/>
                <a:gdLst/>
                <a:ahLst/>
                <a:cxnLst/>
                <a:rect l="l" t="t" r="r" b="b"/>
                <a:pathLst>
                  <a:path h="74294">
                    <a:moveTo>
                      <a:pt x="0" y="73698"/>
                    </a:moveTo>
                    <a:lnTo>
                      <a:pt x="0" y="0"/>
                    </a:lnTo>
                  </a:path>
                </a:pathLst>
              </a:custGeom>
              <a:ln w="37172">
                <a:solidFill>
                  <a:srgbClr val="D2232A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87" name="object 59">
                <a:extLst>
                  <a:ext uri="{FF2B5EF4-FFF2-40B4-BE49-F238E27FC236}">
                    <a16:creationId xmlns:a16="http://schemas.microsoft.com/office/drawing/2014/main" id="{447C81E6-E423-4F60-8FC0-6F11A0997BC2}"/>
                  </a:ext>
                </a:extLst>
              </p:cNvPr>
              <p:cNvSpPr/>
              <p:nvPr/>
            </p:nvSpPr>
            <p:spPr>
              <a:xfrm>
                <a:off x="2574406" y="965601"/>
                <a:ext cx="0" cy="113030"/>
              </a:xfrm>
              <a:custGeom>
                <a:avLst/>
                <a:gdLst/>
                <a:ahLst/>
                <a:cxnLst/>
                <a:rect l="l" t="t" r="r" b="b"/>
                <a:pathLst>
                  <a:path h="113030">
                    <a:moveTo>
                      <a:pt x="0" y="112407"/>
                    </a:moveTo>
                    <a:lnTo>
                      <a:pt x="0" y="0"/>
                    </a:lnTo>
                  </a:path>
                </a:pathLst>
              </a:custGeom>
              <a:ln w="37172">
                <a:solidFill>
                  <a:srgbClr val="32BBED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88" name="object 60">
                <a:extLst>
                  <a:ext uri="{FF2B5EF4-FFF2-40B4-BE49-F238E27FC236}">
                    <a16:creationId xmlns:a16="http://schemas.microsoft.com/office/drawing/2014/main" id="{D927FC4A-0F5A-4BF3-BA36-8A5EA4E4E1FC}"/>
                  </a:ext>
                </a:extLst>
              </p:cNvPr>
              <p:cNvSpPr/>
              <p:nvPr/>
            </p:nvSpPr>
            <p:spPr>
              <a:xfrm>
                <a:off x="3642575" y="802309"/>
                <a:ext cx="22225" cy="82550"/>
              </a:xfrm>
              <a:custGeom>
                <a:avLst/>
                <a:gdLst/>
                <a:ahLst/>
                <a:cxnLst/>
                <a:rect l="l" t="t" r="r" b="b"/>
                <a:pathLst>
                  <a:path w="22225" h="82550">
                    <a:moveTo>
                      <a:pt x="22225" y="0"/>
                    </a:moveTo>
                    <a:lnTo>
                      <a:pt x="0" y="0"/>
                    </a:lnTo>
                    <a:lnTo>
                      <a:pt x="0" y="82296"/>
                    </a:lnTo>
                    <a:lnTo>
                      <a:pt x="22225" y="82296"/>
                    </a:lnTo>
                    <a:lnTo>
                      <a:pt x="22225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89" name="object 61">
                <a:extLst>
                  <a:ext uri="{FF2B5EF4-FFF2-40B4-BE49-F238E27FC236}">
                    <a16:creationId xmlns:a16="http://schemas.microsoft.com/office/drawing/2014/main" id="{02D37E91-1F35-47E2-8171-AD93FD1911D7}"/>
                  </a:ext>
                </a:extLst>
              </p:cNvPr>
              <p:cNvSpPr/>
              <p:nvPr/>
            </p:nvSpPr>
            <p:spPr>
              <a:xfrm>
                <a:off x="3642574" y="802305"/>
                <a:ext cx="22225" cy="82550"/>
              </a:xfrm>
              <a:custGeom>
                <a:avLst/>
                <a:gdLst/>
                <a:ahLst/>
                <a:cxnLst/>
                <a:rect l="l" t="t" r="r" b="b"/>
                <a:pathLst>
                  <a:path w="22225" h="82550">
                    <a:moveTo>
                      <a:pt x="22225" y="82296"/>
                    </a:moveTo>
                    <a:lnTo>
                      <a:pt x="0" y="82296"/>
                    </a:lnTo>
                    <a:lnTo>
                      <a:pt x="0" y="0"/>
                    </a:lnTo>
                    <a:lnTo>
                      <a:pt x="22225" y="0"/>
                    </a:lnTo>
                    <a:lnTo>
                      <a:pt x="22225" y="82296"/>
                    </a:lnTo>
                    <a:close/>
                  </a:path>
                </a:pathLst>
              </a:custGeom>
              <a:ln w="1032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90" name="object 62">
                <a:extLst>
                  <a:ext uri="{FF2B5EF4-FFF2-40B4-BE49-F238E27FC236}">
                    <a16:creationId xmlns:a16="http://schemas.microsoft.com/office/drawing/2014/main" id="{6025B69E-19FD-451A-AF7E-43F514DF7845}"/>
                  </a:ext>
                </a:extLst>
              </p:cNvPr>
              <p:cNvSpPr/>
              <p:nvPr/>
            </p:nvSpPr>
            <p:spPr>
              <a:xfrm>
                <a:off x="2454748" y="1330036"/>
                <a:ext cx="31750" cy="1548765"/>
              </a:xfrm>
              <a:custGeom>
                <a:avLst/>
                <a:gdLst/>
                <a:ahLst/>
                <a:cxnLst/>
                <a:rect l="l" t="t" r="r" b="b"/>
                <a:pathLst>
                  <a:path w="31750" h="1548764">
                    <a:moveTo>
                      <a:pt x="0" y="1548701"/>
                    </a:moveTo>
                    <a:lnTo>
                      <a:pt x="31750" y="1548701"/>
                    </a:lnTo>
                    <a:lnTo>
                      <a:pt x="31750" y="0"/>
                    </a:lnTo>
                    <a:lnTo>
                      <a:pt x="0" y="0"/>
                    </a:lnTo>
                    <a:lnTo>
                      <a:pt x="0" y="1548701"/>
                    </a:lnTo>
                    <a:close/>
                  </a:path>
                </a:pathLst>
              </a:custGeom>
              <a:solidFill>
                <a:srgbClr val="00B1EB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91" name="object 63">
                <a:extLst>
                  <a:ext uri="{FF2B5EF4-FFF2-40B4-BE49-F238E27FC236}">
                    <a16:creationId xmlns:a16="http://schemas.microsoft.com/office/drawing/2014/main" id="{8E702DF7-E23A-41C2-8C4B-D0E2AD0A3B51}"/>
                  </a:ext>
                </a:extLst>
              </p:cNvPr>
              <p:cNvSpPr/>
              <p:nvPr/>
            </p:nvSpPr>
            <p:spPr>
              <a:xfrm>
                <a:off x="4228296" y="2669974"/>
                <a:ext cx="313055" cy="25400"/>
              </a:xfrm>
              <a:custGeom>
                <a:avLst/>
                <a:gdLst/>
                <a:ahLst/>
                <a:cxnLst/>
                <a:rect l="l" t="t" r="r" b="b"/>
                <a:pathLst>
                  <a:path w="313054" h="25400">
                    <a:moveTo>
                      <a:pt x="0" y="25400"/>
                    </a:moveTo>
                    <a:lnTo>
                      <a:pt x="312775" y="25400"/>
                    </a:lnTo>
                    <a:lnTo>
                      <a:pt x="312775" y="0"/>
                    </a:lnTo>
                    <a:lnTo>
                      <a:pt x="0" y="0"/>
                    </a:lnTo>
                    <a:lnTo>
                      <a:pt x="0" y="25400"/>
                    </a:lnTo>
                    <a:close/>
                  </a:path>
                </a:pathLst>
              </a:custGeom>
              <a:solidFill>
                <a:srgbClr val="00B1EB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92" name="object 64">
                <a:extLst>
                  <a:ext uri="{FF2B5EF4-FFF2-40B4-BE49-F238E27FC236}">
                    <a16:creationId xmlns:a16="http://schemas.microsoft.com/office/drawing/2014/main" id="{8F9373E5-9859-40A1-9294-78FEE60C9A66}"/>
                  </a:ext>
                </a:extLst>
              </p:cNvPr>
              <p:cNvSpPr/>
              <p:nvPr/>
            </p:nvSpPr>
            <p:spPr>
              <a:xfrm>
                <a:off x="4033819" y="1430635"/>
                <a:ext cx="115570" cy="133350"/>
              </a:xfrm>
              <a:custGeom>
                <a:avLst/>
                <a:gdLst/>
                <a:ahLst/>
                <a:cxnLst/>
                <a:rect l="l" t="t" r="r" b="b"/>
                <a:pathLst>
                  <a:path w="115570" h="133350">
                    <a:moveTo>
                      <a:pt x="114985" y="0"/>
                    </a:moveTo>
                    <a:lnTo>
                      <a:pt x="57492" y="33197"/>
                    </a:lnTo>
                    <a:lnTo>
                      <a:pt x="0" y="66395"/>
                    </a:lnTo>
                    <a:lnTo>
                      <a:pt x="114985" y="132778"/>
                    </a:lnTo>
                    <a:lnTo>
                      <a:pt x="114985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93" name="object 65">
                <a:extLst>
                  <a:ext uri="{FF2B5EF4-FFF2-40B4-BE49-F238E27FC236}">
                    <a16:creationId xmlns:a16="http://schemas.microsoft.com/office/drawing/2014/main" id="{7D86D8EE-839B-4346-B1E3-7168530CFEA7}"/>
                  </a:ext>
                </a:extLst>
              </p:cNvPr>
              <p:cNvSpPr/>
              <p:nvPr/>
            </p:nvSpPr>
            <p:spPr>
              <a:xfrm>
                <a:off x="4033819" y="1430635"/>
                <a:ext cx="115570" cy="133350"/>
              </a:xfrm>
              <a:custGeom>
                <a:avLst/>
                <a:gdLst/>
                <a:ahLst/>
                <a:cxnLst/>
                <a:rect l="l" t="t" r="r" b="b"/>
                <a:pathLst>
                  <a:path w="115570" h="133350">
                    <a:moveTo>
                      <a:pt x="57492" y="33197"/>
                    </a:moveTo>
                    <a:lnTo>
                      <a:pt x="114985" y="0"/>
                    </a:lnTo>
                    <a:lnTo>
                      <a:pt x="114985" y="66395"/>
                    </a:lnTo>
                    <a:lnTo>
                      <a:pt x="114985" y="132778"/>
                    </a:lnTo>
                    <a:lnTo>
                      <a:pt x="57492" y="99593"/>
                    </a:lnTo>
                    <a:lnTo>
                      <a:pt x="0" y="66395"/>
                    </a:lnTo>
                    <a:lnTo>
                      <a:pt x="57492" y="33197"/>
                    </a:lnTo>
                    <a:close/>
                  </a:path>
                </a:pathLst>
              </a:custGeom>
              <a:ln w="635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94" name="object 66">
                <a:extLst>
                  <a:ext uri="{FF2B5EF4-FFF2-40B4-BE49-F238E27FC236}">
                    <a16:creationId xmlns:a16="http://schemas.microsoft.com/office/drawing/2014/main" id="{9F16754C-DF8E-4C22-99E7-7DC5E6E87548}"/>
                  </a:ext>
                </a:extLst>
              </p:cNvPr>
              <p:cNvSpPr/>
              <p:nvPr/>
            </p:nvSpPr>
            <p:spPr>
              <a:xfrm>
                <a:off x="3967435" y="1497032"/>
                <a:ext cx="133350" cy="115570"/>
              </a:xfrm>
              <a:custGeom>
                <a:avLst/>
                <a:gdLst/>
                <a:ahLst/>
                <a:cxnLst/>
                <a:rect l="l" t="t" r="r" b="b"/>
                <a:pathLst>
                  <a:path w="133350" h="115569">
                    <a:moveTo>
                      <a:pt x="66382" y="0"/>
                    </a:moveTo>
                    <a:lnTo>
                      <a:pt x="0" y="114985"/>
                    </a:lnTo>
                    <a:lnTo>
                      <a:pt x="132778" y="114985"/>
                    </a:lnTo>
                    <a:lnTo>
                      <a:pt x="99593" y="57492"/>
                    </a:lnTo>
                    <a:lnTo>
                      <a:pt x="66382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95" name="object 67">
                <a:extLst>
                  <a:ext uri="{FF2B5EF4-FFF2-40B4-BE49-F238E27FC236}">
                    <a16:creationId xmlns:a16="http://schemas.microsoft.com/office/drawing/2014/main" id="{07ABA3D6-5216-4DEA-827D-B7E1078A9DA9}"/>
                  </a:ext>
                </a:extLst>
              </p:cNvPr>
              <p:cNvSpPr/>
              <p:nvPr/>
            </p:nvSpPr>
            <p:spPr>
              <a:xfrm>
                <a:off x="3967435" y="1497032"/>
                <a:ext cx="133350" cy="115570"/>
              </a:xfrm>
              <a:custGeom>
                <a:avLst/>
                <a:gdLst/>
                <a:ahLst/>
                <a:cxnLst/>
                <a:rect l="l" t="t" r="r" b="b"/>
                <a:pathLst>
                  <a:path w="133350" h="115569">
                    <a:moveTo>
                      <a:pt x="99593" y="57492"/>
                    </a:moveTo>
                    <a:lnTo>
                      <a:pt x="132778" y="114985"/>
                    </a:lnTo>
                    <a:lnTo>
                      <a:pt x="66382" y="114985"/>
                    </a:lnTo>
                    <a:lnTo>
                      <a:pt x="0" y="114985"/>
                    </a:lnTo>
                    <a:lnTo>
                      <a:pt x="33185" y="57492"/>
                    </a:lnTo>
                    <a:lnTo>
                      <a:pt x="66382" y="0"/>
                    </a:lnTo>
                    <a:lnTo>
                      <a:pt x="99593" y="57492"/>
                    </a:lnTo>
                    <a:close/>
                  </a:path>
                </a:pathLst>
              </a:custGeom>
              <a:ln w="635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96" name="object 68">
                <a:extLst>
                  <a:ext uri="{FF2B5EF4-FFF2-40B4-BE49-F238E27FC236}">
                    <a16:creationId xmlns:a16="http://schemas.microsoft.com/office/drawing/2014/main" id="{9A42F563-5656-48DA-A363-E53EAE85A414}"/>
                  </a:ext>
                </a:extLst>
              </p:cNvPr>
              <p:cNvSpPr/>
              <p:nvPr/>
            </p:nvSpPr>
            <p:spPr>
              <a:xfrm>
                <a:off x="3918825" y="1430635"/>
                <a:ext cx="115570" cy="133350"/>
              </a:xfrm>
              <a:custGeom>
                <a:avLst/>
                <a:gdLst/>
                <a:ahLst/>
                <a:cxnLst/>
                <a:rect l="l" t="t" r="r" b="b"/>
                <a:pathLst>
                  <a:path w="115570" h="133350">
                    <a:moveTo>
                      <a:pt x="0" y="0"/>
                    </a:moveTo>
                    <a:lnTo>
                      <a:pt x="0" y="132778"/>
                    </a:lnTo>
                    <a:lnTo>
                      <a:pt x="114985" y="66395"/>
                    </a:lnTo>
                    <a:lnTo>
                      <a:pt x="57492" y="3319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97" name="object 69">
                <a:extLst>
                  <a:ext uri="{FF2B5EF4-FFF2-40B4-BE49-F238E27FC236}">
                    <a16:creationId xmlns:a16="http://schemas.microsoft.com/office/drawing/2014/main" id="{F9C94194-DBE6-4CA5-B9DC-75F50E40EBAE}"/>
                  </a:ext>
                </a:extLst>
              </p:cNvPr>
              <p:cNvSpPr/>
              <p:nvPr/>
            </p:nvSpPr>
            <p:spPr>
              <a:xfrm>
                <a:off x="3918825" y="1430635"/>
                <a:ext cx="115570" cy="133350"/>
              </a:xfrm>
              <a:custGeom>
                <a:avLst/>
                <a:gdLst/>
                <a:ahLst/>
                <a:cxnLst/>
                <a:rect l="l" t="t" r="r" b="b"/>
                <a:pathLst>
                  <a:path w="115570" h="133350">
                    <a:moveTo>
                      <a:pt x="57492" y="33197"/>
                    </a:moveTo>
                    <a:lnTo>
                      <a:pt x="0" y="0"/>
                    </a:lnTo>
                    <a:lnTo>
                      <a:pt x="0" y="66395"/>
                    </a:lnTo>
                    <a:lnTo>
                      <a:pt x="0" y="132778"/>
                    </a:lnTo>
                    <a:lnTo>
                      <a:pt x="57492" y="99593"/>
                    </a:lnTo>
                    <a:lnTo>
                      <a:pt x="114985" y="66395"/>
                    </a:lnTo>
                    <a:lnTo>
                      <a:pt x="57492" y="33197"/>
                    </a:lnTo>
                    <a:close/>
                  </a:path>
                </a:pathLst>
              </a:custGeom>
              <a:ln w="635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pic>
            <p:nvPicPr>
              <p:cNvPr id="98" name="object 70">
                <a:extLst>
                  <a:ext uri="{FF2B5EF4-FFF2-40B4-BE49-F238E27FC236}">
                    <a16:creationId xmlns:a16="http://schemas.microsoft.com/office/drawing/2014/main" id="{F6F909AD-396F-4E4A-A031-A6BBC36631BA}"/>
                  </a:ext>
                </a:extLst>
              </p:cNvPr>
              <p:cNvPicPr/>
              <p:nvPr/>
            </p:nvPicPr>
            <p:blipFill>
              <a:blip r:embed="rId11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752858" y="987794"/>
                <a:ext cx="104736" cy="176752"/>
              </a:xfrm>
              <a:prstGeom prst="rect">
                <a:avLst/>
              </a:prstGeom>
            </p:spPr>
          </p:pic>
          <p:sp>
            <p:nvSpPr>
              <p:cNvPr id="99" name="object 71">
                <a:extLst>
                  <a:ext uri="{FF2B5EF4-FFF2-40B4-BE49-F238E27FC236}">
                    <a16:creationId xmlns:a16="http://schemas.microsoft.com/office/drawing/2014/main" id="{B5E25FC4-6095-497D-965A-A8E3D4143700}"/>
                  </a:ext>
                </a:extLst>
              </p:cNvPr>
              <p:cNvSpPr/>
              <p:nvPr/>
            </p:nvSpPr>
            <p:spPr>
              <a:xfrm>
                <a:off x="3963973" y="1383540"/>
                <a:ext cx="140970" cy="0"/>
              </a:xfrm>
              <a:custGeom>
                <a:avLst/>
                <a:gdLst/>
                <a:ahLst/>
                <a:cxnLst/>
                <a:rect l="l" t="t" r="r" b="b"/>
                <a:pathLst>
                  <a:path w="140970">
                    <a:moveTo>
                      <a:pt x="140411" y="0"/>
                    </a:moveTo>
                    <a:lnTo>
                      <a:pt x="0" y="0"/>
                    </a:lnTo>
                  </a:path>
                </a:pathLst>
              </a:custGeom>
              <a:ln w="635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00" name="object 72">
                <a:extLst>
                  <a:ext uri="{FF2B5EF4-FFF2-40B4-BE49-F238E27FC236}">
                    <a16:creationId xmlns:a16="http://schemas.microsoft.com/office/drawing/2014/main" id="{6C2B2F2D-FF69-4ECE-9C17-2A6BE7D84A6F}"/>
                  </a:ext>
                </a:extLst>
              </p:cNvPr>
              <p:cNvSpPr/>
              <p:nvPr/>
            </p:nvSpPr>
            <p:spPr>
              <a:xfrm>
                <a:off x="4033817" y="1383255"/>
                <a:ext cx="0" cy="114300"/>
              </a:xfrm>
              <a:custGeom>
                <a:avLst/>
                <a:gdLst/>
                <a:ahLst/>
                <a:cxnLst/>
                <a:rect l="l" t="t" r="r" b="b"/>
                <a:pathLst>
                  <a:path h="114300">
                    <a:moveTo>
                      <a:pt x="0" y="0"/>
                    </a:moveTo>
                    <a:lnTo>
                      <a:pt x="0" y="113779"/>
                    </a:lnTo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01" name="object 73">
                <a:extLst>
                  <a:ext uri="{FF2B5EF4-FFF2-40B4-BE49-F238E27FC236}">
                    <a16:creationId xmlns:a16="http://schemas.microsoft.com/office/drawing/2014/main" id="{831DE6D4-A15E-4CDE-8801-40CEAE13BD06}"/>
                  </a:ext>
                </a:extLst>
              </p:cNvPr>
              <p:cNvSpPr/>
              <p:nvPr/>
            </p:nvSpPr>
            <p:spPr>
              <a:xfrm>
                <a:off x="4033817" y="1383255"/>
                <a:ext cx="0" cy="114300"/>
              </a:xfrm>
              <a:custGeom>
                <a:avLst/>
                <a:gdLst/>
                <a:ahLst/>
                <a:cxnLst/>
                <a:rect l="l" t="t" r="r" b="b"/>
                <a:pathLst>
                  <a:path h="114300">
                    <a:moveTo>
                      <a:pt x="0" y="113779"/>
                    </a:moveTo>
                    <a:lnTo>
                      <a:pt x="0" y="0"/>
                    </a:lnTo>
                  </a:path>
                </a:pathLst>
              </a:custGeom>
              <a:ln w="635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pic>
            <p:nvPicPr>
              <p:cNvPr id="102" name="object 74">
                <a:extLst>
                  <a:ext uri="{FF2B5EF4-FFF2-40B4-BE49-F238E27FC236}">
                    <a16:creationId xmlns:a16="http://schemas.microsoft.com/office/drawing/2014/main" id="{72975F1E-971D-4A9F-9084-5EFE032F0125}"/>
                  </a:ext>
                </a:extLst>
              </p:cNvPr>
              <p:cNvPicPr/>
              <p:nvPr/>
            </p:nvPicPr>
            <p:blipFill>
              <a:blip r:embed="rId1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869086" y="2537368"/>
                <a:ext cx="150698" cy="154025"/>
              </a:xfrm>
              <a:prstGeom prst="rect">
                <a:avLst/>
              </a:prstGeom>
            </p:spPr>
          </p:pic>
          <p:pic>
            <p:nvPicPr>
              <p:cNvPr id="103" name="object 75">
                <a:extLst>
                  <a:ext uri="{FF2B5EF4-FFF2-40B4-BE49-F238E27FC236}">
                    <a16:creationId xmlns:a16="http://schemas.microsoft.com/office/drawing/2014/main" id="{B43301FD-17B3-4555-906E-84CD4637E595}"/>
                  </a:ext>
                </a:extLst>
              </p:cNvPr>
              <p:cNvPicPr/>
              <p:nvPr/>
            </p:nvPicPr>
            <p:blipFill>
              <a:blip r:embed="rId1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128307" y="2574698"/>
                <a:ext cx="150698" cy="154012"/>
              </a:xfrm>
              <a:prstGeom prst="rect">
                <a:avLst/>
              </a:prstGeom>
            </p:spPr>
          </p:pic>
          <p:sp>
            <p:nvSpPr>
              <p:cNvPr id="104" name="object 76">
                <a:extLst>
                  <a:ext uri="{FF2B5EF4-FFF2-40B4-BE49-F238E27FC236}">
                    <a16:creationId xmlns:a16="http://schemas.microsoft.com/office/drawing/2014/main" id="{94D6D731-21D7-4A38-94EC-BB20EE5A3079}"/>
                  </a:ext>
                </a:extLst>
              </p:cNvPr>
              <p:cNvSpPr/>
              <p:nvPr/>
            </p:nvSpPr>
            <p:spPr>
              <a:xfrm>
                <a:off x="3674235" y="1482877"/>
                <a:ext cx="81280" cy="38100"/>
              </a:xfrm>
              <a:custGeom>
                <a:avLst/>
                <a:gdLst/>
                <a:ahLst/>
                <a:cxnLst/>
                <a:rect l="l" t="t" r="r" b="b"/>
                <a:pathLst>
                  <a:path w="81279" h="38100">
                    <a:moveTo>
                      <a:pt x="0" y="38100"/>
                    </a:moveTo>
                    <a:lnTo>
                      <a:pt x="80899" y="38100"/>
                    </a:lnTo>
                    <a:lnTo>
                      <a:pt x="80899" y="0"/>
                    </a:lnTo>
                    <a:lnTo>
                      <a:pt x="0" y="0"/>
                    </a:lnTo>
                    <a:lnTo>
                      <a:pt x="0" y="38100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05" name="object 77">
                <a:extLst>
                  <a:ext uri="{FF2B5EF4-FFF2-40B4-BE49-F238E27FC236}">
                    <a16:creationId xmlns:a16="http://schemas.microsoft.com/office/drawing/2014/main" id="{A9BD66A2-0D75-432E-AACF-38A5893C52B6}"/>
                  </a:ext>
                </a:extLst>
              </p:cNvPr>
              <p:cNvSpPr/>
              <p:nvPr/>
            </p:nvSpPr>
            <p:spPr>
              <a:xfrm>
                <a:off x="3664672" y="1489227"/>
                <a:ext cx="90805" cy="25400"/>
              </a:xfrm>
              <a:custGeom>
                <a:avLst/>
                <a:gdLst/>
                <a:ahLst/>
                <a:cxnLst/>
                <a:rect l="l" t="t" r="r" b="b"/>
                <a:pathLst>
                  <a:path w="90804" h="25400">
                    <a:moveTo>
                      <a:pt x="0" y="25400"/>
                    </a:moveTo>
                    <a:lnTo>
                      <a:pt x="90462" y="25400"/>
                    </a:lnTo>
                    <a:lnTo>
                      <a:pt x="90462" y="0"/>
                    </a:lnTo>
                    <a:lnTo>
                      <a:pt x="0" y="0"/>
                    </a:lnTo>
                    <a:lnTo>
                      <a:pt x="0" y="25400"/>
                    </a:lnTo>
                    <a:close/>
                  </a:path>
                </a:pathLst>
              </a:custGeom>
              <a:solidFill>
                <a:srgbClr val="D2232A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06" name="object 78">
                <a:extLst>
                  <a:ext uri="{FF2B5EF4-FFF2-40B4-BE49-F238E27FC236}">
                    <a16:creationId xmlns:a16="http://schemas.microsoft.com/office/drawing/2014/main" id="{4A96D5D9-FDE4-405E-99AE-D7B8F46D02C3}"/>
                  </a:ext>
                </a:extLst>
              </p:cNvPr>
              <p:cNvSpPr/>
              <p:nvPr/>
            </p:nvSpPr>
            <p:spPr>
              <a:xfrm>
                <a:off x="1849274" y="837211"/>
                <a:ext cx="567690" cy="0"/>
              </a:xfrm>
              <a:custGeom>
                <a:avLst/>
                <a:gdLst/>
                <a:ahLst/>
                <a:cxnLst/>
                <a:rect l="l" t="t" r="r" b="b"/>
                <a:pathLst>
                  <a:path w="567689">
                    <a:moveTo>
                      <a:pt x="567448" y="0"/>
                    </a:moveTo>
                    <a:lnTo>
                      <a:pt x="0" y="0"/>
                    </a:lnTo>
                  </a:path>
                </a:pathLst>
              </a:custGeom>
              <a:ln w="19050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07" name="object 79">
                <a:extLst>
                  <a:ext uri="{FF2B5EF4-FFF2-40B4-BE49-F238E27FC236}">
                    <a16:creationId xmlns:a16="http://schemas.microsoft.com/office/drawing/2014/main" id="{C4F7E2F1-298C-47FA-A267-C2C6EB195BC4}"/>
                  </a:ext>
                </a:extLst>
              </p:cNvPr>
              <p:cNvSpPr/>
              <p:nvPr/>
            </p:nvSpPr>
            <p:spPr>
              <a:xfrm>
                <a:off x="2403132" y="823615"/>
                <a:ext cx="27305" cy="27305"/>
              </a:xfrm>
              <a:custGeom>
                <a:avLst/>
                <a:gdLst/>
                <a:ahLst/>
                <a:cxnLst/>
                <a:rect l="l" t="t" r="r" b="b"/>
                <a:pathLst>
                  <a:path w="27305" h="27305">
                    <a:moveTo>
                      <a:pt x="14681" y="0"/>
                    </a:moveTo>
                    <a:lnTo>
                      <a:pt x="7264" y="1485"/>
                    </a:lnTo>
                    <a:lnTo>
                      <a:pt x="3644" y="6997"/>
                    </a:lnTo>
                    <a:lnTo>
                      <a:pt x="0" y="12509"/>
                    </a:lnTo>
                    <a:lnTo>
                      <a:pt x="1511" y="19926"/>
                    </a:lnTo>
                    <a:lnTo>
                      <a:pt x="12496" y="27190"/>
                    </a:lnTo>
                    <a:lnTo>
                      <a:pt x="19913" y="25679"/>
                    </a:lnTo>
                    <a:lnTo>
                      <a:pt x="27190" y="14681"/>
                    </a:lnTo>
                    <a:lnTo>
                      <a:pt x="25666" y="7264"/>
                    </a:lnTo>
                    <a:lnTo>
                      <a:pt x="14681" y="0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08" name="object 80">
                <a:extLst>
                  <a:ext uri="{FF2B5EF4-FFF2-40B4-BE49-F238E27FC236}">
                    <a16:creationId xmlns:a16="http://schemas.microsoft.com/office/drawing/2014/main" id="{B7814CFB-0D77-4D59-ADFD-DF16FA3E7F13}"/>
                  </a:ext>
                </a:extLst>
              </p:cNvPr>
              <p:cNvSpPr/>
              <p:nvPr/>
            </p:nvSpPr>
            <p:spPr>
              <a:xfrm>
                <a:off x="2403132" y="823615"/>
                <a:ext cx="27305" cy="27305"/>
              </a:xfrm>
              <a:custGeom>
                <a:avLst/>
                <a:gdLst/>
                <a:ahLst/>
                <a:cxnLst/>
                <a:rect l="l" t="t" r="r" b="b"/>
                <a:pathLst>
                  <a:path w="27305" h="27305">
                    <a:moveTo>
                      <a:pt x="3644" y="6997"/>
                    </a:moveTo>
                    <a:lnTo>
                      <a:pt x="7264" y="1485"/>
                    </a:lnTo>
                    <a:lnTo>
                      <a:pt x="14681" y="0"/>
                    </a:lnTo>
                    <a:lnTo>
                      <a:pt x="20167" y="3644"/>
                    </a:lnTo>
                    <a:lnTo>
                      <a:pt x="25666" y="7264"/>
                    </a:lnTo>
                    <a:lnTo>
                      <a:pt x="27190" y="14681"/>
                    </a:lnTo>
                    <a:lnTo>
                      <a:pt x="23533" y="20167"/>
                    </a:lnTo>
                    <a:lnTo>
                      <a:pt x="19913" y="25679"/>
                    </a:lnTo>
                    <a:lnTo>
                      <a:pt x="12496" y="27190"/>
                    </a:lnTo>
                    <a:lnTo>
                      <a:pt x="7023" y="23545"/>
                    </a:lnTo>
                    <a:lnTo>
                      <a:pt x="1511" y="19926"/>
                    </a:lnTo>
                    <a:lnTo>
                      <a:pt x="0" y="12509"/>
                    </a:lnTo>
                    <a:lnTo>
                      <a:pt x="3644" y="6997"/>
                    </a:lnTo>
                    <a:close/>
                  </a:path>
                </a:pathLst>
              </a:custGeom>
              <a:ln w="12700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09" name="object 81">
                <a:extLst>
                  <a:ext uri="{FF2B5EF4-FFF2-40B4-BE49-F238E27FC236}">
                    <a16:creationId xmlns:a16="http://schemas.microsoft.com/office/drawing/2014/main" id="{BD33B2EB-A650-4A1A-9BE6-5B1887886E37}"/>
                  </a:ext>
                </a:extLst>
              </p:cNvPr>
              <p:cNvSpPr/>
              <p:nvPr/>
            </p:nvSpPr>
            <p:spPr>
              <a:xfrm>
                <a:off x="2403132" y="823615"/>
                <a:ext cx="27305" cy="27305"/>
              </a:xfrm>
              <a:custGeom>
                <a:avLst/>
                <a:gdLst/>
                <a:ahLst/>
                <a:cxnLst/>
                <a:rect l="l" t="t" r="r" b="b"/>
                <a:pathLst>
                  <a:path w="27305" h="27305">
                    <a:moveTo>
                      <a:pt x="14681" y="0"/>
                    </a:moveTo>
                    <a:lnTo>
                      <a:pt x="7264" y="1485"/>
                    </a:lnTo>
                    <a:lnTo>
                      <a:pt x="3644" y="6997"/>
                    </a:lnTo>
                    <a:lnTo>
                      <a:pt x="0" y="12509"/>
                    </a:lnTo>
                    <a:lnTo>
                      <a:pt x="1511" y="19926"/>
                    </a:lnTo>
                    <a:lnTo>
                      <a:pt x="12496" y="27190"/>
                    </a:lnTo>
                    <a:lnTo>
                      <a:pt x="19913" y="25679"/>
                    </a:lnTo>
                    <a:lnTo>
                      <a:pt x="27190" y="14681"/>
                    </a:lnTo>
                    <a:lnTo>
                      <a:pt x="25666" y="7264"/>
                    </a:lnTo>
                    <a:lnTo>
                      <a:pt x="14681" y="0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10" name="object 82">
                <a:extLst>
                  <a:ext uri="{FF2B5EF4-FFF2-40B4-BE49-F238E27FC236}">
                    <a16:creationId xmlns:a16="http://schemas.microsoft.com/office/drawing/2014/main" id="{4C7360CA-AF5A-4E13-A75F-C537A21A7B14}"/>
                  </a:ext>
                </a:extLst>
              </p:cNvPr>
              <p:cNvSpPr/>
              <p:nvPr/>
            </p:nvSpPr>
            <p:spPr>
              <a:xfrm>
                <a:off x="1849274" y="837211"/>
                <a:ext cx="567690" cy="0"/>
              </a:xfrm>
              <a:custGeom>
                <a:avLst/>
                <a:gdLst/>
                <a:ahLst/>
                <a:cxnLst/>
                <a:rect l="l" t="t" r="r" b="b"/>
                <a:pathLst>
                  <a:path w="567689">
                    <a:moveTo>
                      <a:pt x="567448" y="0"/>
                    </a:moveTo>
                    <a:lnTo>
                      <a:pt x="0" y="0"/>
                    </a:lnTo>
                  </a:path>
                </a:pathLst>
              </a:custGeom>
              <a:ln w="381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11" name="object 83">
                <a:extLst>
                  <a:ext uri="{FF2B5EF4-FFF2-40B4-BE49-F238E27FC236}">
                    <a16:creationId xmlns:a16="http://schemas.microsoft.com/office/drawing/2014/main" id="{E5703EA5-11C6-4BA1-8603-C372C1643CAC}"/>
                  </a:ext>
                </a:extLst>
              </p:cNvPr>
              <p:cNvSpPr/>
              <p:nvPr/>
            </p:nvSpPr>
            <p:spPr>
              <a:xfrm>
                <a:off x="3842006" y="1072344"/>
                <a:ext cx="27305" cy="27305"/>
              </a:xfrm>
              <a:custGeom>
                <a:avLst/>
                <a:gdLst/>
                <a:ahLst/>
                <a:cxnLst/>
                <a:rect l="l" t="t" r="r" b="b"/>
                <a:pathLst>
                  <a:path w="27304" h="27305">
                    <a:moveTo>
                      <a:pt x="12509" y="0"/>
                    </a:moveTo>
                    <a:lnTo>
                      <a:pt x="1523" y="7264"/>
                    </a:lnTo>
                    <a:lnTo>
                      <a:pt x="0" y="14681"/>
                    </a:lnTo>
                    <a:lnTo>
                      <a:pt x="7277" y="25679"/>
                    </a:lnTo>
                    <a:lnTo>
                      <a:pt x="14693" y="27190"/>
                    </a:lnTo>
                    <a:lnTo>
                      <a:pt x="25679" y="19926"/>
                    </a:lnTo>
                    <a:lnTo>
                      <a:pt x="27190" y="12509"/>
                    </a:lnTo>
                    <a:lnTo>
                      <a:pt x="23545" y="6997"/>
                    </a:lnTo>
                    <a:lnTo>
                      <a:pt x="19926" y="1485"/>
                    </a:lnTo>
                    <a:lnTo>
                      <a:pt x="12509" y="0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12" name="object 84">
                <a:extLst>
                  <a:ext uri="{FF2B5EF4-FFF2-40B4-BE49-F238E27FC236}">
                    <a16:creationId xmlns:a16="http://schemas.microsoft.com/office/drawing/2014/main" id="{459964A9-D270-4F3A-98FB-245584CEEE16}"/>
                  </a:ext>
                </a:extLst>
              </p:cNvPr>
              <p:cNvSpPr/>
              <p:nvPr/>
            </p:nvSpPr>
            <p:spPr>
              <a:xfrm>
                <a:off x="3842006" y="1072344"/>
                <a:ext cx="27305" cy="27305"/>
              </a:xfrm>
              <a:custGeom>
                <a:avLst/>
                <a:gdLst/>
                <a:ahLst/>
                <a:cxnLst/>
                <a:rect l="l" t="t" r="r" b="b"/>
                <a:pathLst>
                  <a:path w="27304" h="27305">
                    <a:moveTo>
                      <a:pt x="23545" y="6997"/>
                    </a:moveTo>
                    <a:lnTo>
                      <a:pt x="19926" y="1485"/>
                    </a:lnTo>
                    <a:lnTo>
                      <a:pt x="12509" y="0"/>
                    </a:lnTo>
                    <a:lnTo>
                      <a:pt x="7023" y="3644"/>
                    </a:lnTo>
                    <a:lnTo>
                      <a:pt x="1523" y="7264"/>
                    </a:lnTo>
                    <a:lnTo>
                      <a:pt x="0" y="14681"/>
                    </a:lnTo>
                    <a:lnTo>
                      <a:pt x="3657" y="20167"/>
                    </a:lnTo>
                    <a:lnTo>
                      <a:pt x="7277" y="25679"/>
                    </a:lnTo>
                    <a:lnTo>
                      <a:pt x="14693" y="27190"/>
                    </a:lnTo>
                    <a:lnTo>
                      <a:pt x="20167" y="23545"/>
                    </a:lnTo>
                    <a:lnTo>
                      <a:pt x="25679" y="19926"/>
                    </a:lnTo>
                    <a:lnTo>
                      <a:pt x="27190" y="12509"/>
                    </a:lnTo>
                    <a:lnTo>
                      <a:pt x="23545" y="6997"/>
                    </a:lnTo>
                    <a:close/>
                  </a:path>
                </a:pathLst>
              </a:custGeom>
              <a:ln w="12700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13" name="object 85">
                <a:extLst>
                  <a:ext uri="{FF2B5EF4-FFF2-40B4-BE49-F238E27FC236}">
                    <a16:creationId xmlns:a16="http://schemas.microsoft.com/office/drawing/2014/main" id="{0F84862B-5F24-47E5-B533-383FE43AFD50}"/>
                  </a:ext>
                </a:extLst>
              </p:cNvPr>
              <p:cNvSpPr/>
              <p:nvPr/>
            </p:nvSpPr>
            <p:spPr>
              <a:xfrm>
                <a:off x="3842006" y="1072344"/>
                <a:ext cx="27305" cy="27305"/>
              </a:xfrm>
              <a:custGeom>
                <a:avLst/>
                <a:gdLst/>
                <a:ahLst/>
                <a:cxnLst/>
                <a:rect l="l" t="t" r="r" b="b"/>
                <a:pathLst>
                  <a:path w="27304" h="27305">
                    <a:moveTo>
                      <a:pt x="12509" y="0"/>
                    </a:moveTo>
                    <a:lnTo>
                      <a:pt x="1523" y="7264"/>
                    </a:lnTo>
                    <a:lnTo>
                      <a:pt x="0" y="14681"/>
                    </a:lnTo>
                    <a:lnTo>
                      <a:pt x="7277" y="25679"/>
                    </a:lnTo>
                    <a:lnTo>
                      <a:pt x="14693" y="27190"/>
                    </a:lnTo>
                    <a:lnTo>
                      <a:pt x="25679" y="19926"/>
                    </a:lnTo>
                    <a:lnTo>
                      <a:pt x="27190" y="12509"/>
                    </a:lnTo>
                    <a:lnTo>
                      <a:pt x="23545" y="6997"/>
                    </a:lnTo>
                    <a:lnTo>
                      <a:pt x="19926" y="1485"/>
                    </a:lnTo>
                    <a:lnTo>
                      <a:pt x="12509" y="0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14" name="object 86">
                <a:extLst>
                  <a:ext uri="{FF2B5EF4-FFF2-40B4-BE49-F238E27FC236}">
                    <a16:creationId xmlns:a16="http://schemas.microsoft.com/office/drawing/2014/main" id="{41FCE814-9A80-49EF-BF28-675D5890C401}"/>
                  </a:ext>
                </a:extLst>
              </p:cNvPr>
              <p:cNvSpPr/>
              <p:nvPr/>
            </p:nvSpPr>
            <p:spPr>
              <a:xfrm>
                <a:off x="3855605" y="800901"/>
                <a:ext cx="141605" cy="28511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285115">
                    <a:moveTo>
                      <a:pt x="0" y="285038"/>
                    </a:moveTo>
                    <a:lnTo>
                      <a:pt x="141046" y="285038"/>
                    </a:lnTo>
                    <a:lnTo>
                      <a:pt x="141046" y="0"/>
                    </a:lnTo>
                  </a:path>
                </a:pathLst>
              </a:custGeom>
              <a:ln w="3809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pic>
            <p:nvPicPr>
              <p:cNvPr id="115" name="object 87">
                <a:extLst>
                  <a:ext uri="{FF2B5EF4-FFF2-40B4-BE49-F238E27FC236}">
                    <a16:creationId xmlns:a16="http://schemas.microsoft.com/office/drawing/2014/main" id="{0410A86C-FBA3-4C34-BBA8-FB76D24291E9}"/>
                  </a:ext>
                </a:extLst>
              </p:cNvPr>
              <p:cNvPicPr/>
              <p:nvPr/>
            </p:nvPicPr>
            <p:blipFill>
              <a:blip r:embed="rId1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4130001" y="1236856"/>
                <a:ext cx="238860" cy="156557"/>
              </a:xfrm>
              <a:prstGeom prst="rect">
                <a:avLst/>
              </a:prstGeom>
            </p:spPr>
          </p:pic>
          <p:sp>
            <p:nvSpPr>
              <p:cNvPr id="116" name="object 88">
                <a:extLst>
                  <a:ext uri="{FF2B5EF4-FFF2-40B4-BE49-F238E27FC236}">
                    <a16:creationId xmlns:a16="http://schemas.microsoft.com/office/drawing/2014/main" id="{6DB81EEA-DA0E-41B3-87FB-25E715416A74}"/>
                  </a:ext>
                </a:extLst>
              </p:cNvPr>
              <p:cNvSpPr/>
              <p:nvPr/>
            </p:nvSpPr>
            <p:spPr>
              <a:xfrm>
                <a:off x="3449676" y="1737528"/>
                <a:ext cx="1102360" cy="0"/>
              </a:xfrm>
              <a:custGeom>
                <a:avLst/>
                <a:gdLst/>
                <a:ahLst/>
                <a:cxnLst/>
                <a:rect l="l" t="t" r="r" b="b"/>
                <a:pathLst>
                  <a:path w="1102360">
                    <a:moveTo>
                      <a:pt x="0" y="0"/>
                    </a:moveTo>
                    <a:lnTo>
                      <a:pt x="1101928" y="0"/>
                    </a:lnTo>
                  </a:path>
                </a:pathLst>
              </a:custGeom>
              <a:ln w="19050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17" name="object 89">
                <a:extLst>
                  <a:ext uri="{FF2B5EF4-FFF2-40B4-BE49-F238E27FC236}">
                    <a16:creationId xmlns:a16="http://schemas.microsoft.com/office/drawing/2014/main" id="{762A413D-6BAA-4734-886B-FA69A06A93FF}"/>
                  </a:ext>
                </a:extLst>
              </p:cNvPr>
              <p:cNvSpPr/>
              <p:nvPr/>
            </p:nvSpPr>
            <p:spPr>
              <a:xfrm>
                <a:off x="3436077" y="1723933"/>
                <a:ext cx="27305" cy="27305"/>
              </a:xfrm>
              <a:custGeom>
                <a:avLst/>
                <a:gdLst/>
                <a:ahLst/>
                <a:cxnLst/>
                <a:rect l="l" t="t" r="r" b="b"/>
                <a:pathLst>
                  <a:path w="27304" h="27305">
                    <a:moveTo>
                      <a:pt x="12509" y="0"/>
                    </a:moveTo>
                    <a:lnTo>
                      <a:pt x="1523" y="7264"/>
                    </a:lnTo>
                    <a:lnTo>
                      <a:pt x="0" y="14681"/>
                    </a:lnTo>
                    <a:lnTo>
                      <a:pt x="7277" y="25679"/>
                    </a:lnTo>
                    <a:lnTo>
                      <a:pt x="14693" y="27190"/>
                    </a:lnTo>
                    <a:lnTo>
                      <a:pt x="25679" y="19926"/>
                    </a:lnTo>
                    <a:lnTo>
                      <a:pt x="27190" y="12509"/>
                    </a:lnTo>
                    <a:lnTo>
                      <a:pt x="23545" y="6997"/>
                    </a:lnTo>
                    <a:lnTo>
                      <a:pt x="19926" y="1485"/>
                    </a:lnTo>
                    <a:lnTo>
                      <a:pt x="12509" y="0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18" name="object 90">
                <a:extLst>
                  <a:ext uri="{FF2B5EF4-FFF2-40B4-BE49-F238E27FC236}">
                    <a16:creationId xmlns:a16="http://schemas.microsoft.com/office/drawing/2014/main" id="{D2EAFE20-3EC1-49D2-A23F-37AA094BED6B}"/>
                  </a:ext>
                </a:extLst>
              </p:cNvPr>
              <p:cNvSpPr/>
              <p:nvPr/>
            </p:nvSpPr>
            <p:spPr>
              <a:xfrm>
                <a:off x="3436077" y="1723933"/>
                <a:ext cx="27305" cy="27305"/>
              </a:xfrm>
              <a:custGeom>
                <a:avLst/>
                <a:gdLst/>
                <a:ahLst/>
                <a:cxnLst/>
                <a:rect l="l" t="t" r="r" b="b"/>
                <a:pathLst>
                  <a:path w="27304" h="27305">
                    <a:moveTo>
                      <a:pt x="23545" y="6997"/>
                    </a:moveTo>
                    <a:lnTo>
                      <a:pt x="19926" y="1485"/>
                    </a:lnTo>
                    <a:lnTo>
                      <a:pt x="12509" y="0"/>
                    </a:lnTo>
                    <a:lnTo>
                      <a:pt x="7023" y="3644"/>
                    </a:lnTo>
                    <a:lnTo>
                      <a:pt x="1523" y="7264"/>
                    </a:lnTo>
                    <a:lnTo>
                      <a:pt x="0" y="14681"/>
                    </a:lnTo>
                    <a:lnTo>
                      <a:pt x="3657" y="20167"/>
                    </a:lnTo>
                    <a:lnTo>
                      <a:pt x="7277" y="25679"/>
                    </a:lnTo>
                    <a:lnTo>
                      <a:pt x="14693" y="27190"/>
                    </a:lnTo>
                    <a:lnTo>
                      <a:pt x="20167" y="23545"/>
                    </a:lnTo>
                    <a:lnTo>
                      <a:pt x="25679" y="19926"/>
                    </a:lnTo>
                    <a:lnTo>
                      <a:pt x="27190" y="12509"/>
                    </a:lnTo>
                    <a:lnTo>
                      <a:pt x="23545" y="6997"/>
                    </a:lnTo>
                    <a:close/>
                  </a:path>
                </a:pathLst>
              </a:custGeom>
              <a:ln w="12700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19" name="object 91">
                <a:extLst>
                  <a:ext uri="{FF2B5EF4-FFF2-40B4-BE49-F238E27FC236}">
                    <a16:creationId xmlns:a16="http://schemas.microsoft.com/office/drawing/2014/main" id="{3C572C06-7EF8-4D2C-9339-FACFC2FBB7E6}"/>
                  </a:ext>
                </a:extLst>
              </p:cNvPr>
              <p:cNvSpPr/>
              <p:nvPr/>
            </p:nvSpPr>
            <p:spPr>
              <a:xfrm>
                <a:off x="3436077" y="1723933"/>
                <a:ext cx="27305" cy="27305"/>
              </a:xfrm>
              <a:custGeom>
                <a:avLst/>
                <a:gdLst/>
                <a:ahLst/>
                <a:cxnLst/>
                <a:rect l="l" t="t" r="r" b="b"/>
                <a:pathLst>
                  <a:path w="27304" h="27305">
                    <a:moveTo>
                      <a:pt x="12509" y="0"/>
                    </a:moveTo>
                    <a:lnTo>
                      <a:pt x="1523" y="7264"/>
                    </a:lnTo>
                    <a:lnTo>
                      <a:pt x="0" y="14681"/>
                    </a:lnTo>
                    <a:lnTo>
                      <a:pt x="7277" y="25679"/>
                    </a:lnTo>
                    <a:lnTo>
                      <a:pt x="14693" y="27190"/>
                    </a:lnTo>
                    <a:lnTo>
                      <a:pt x="25679" y="19926"/>
                    </a:lnTo>
                    <a:lnTo>
                      <a:pt x="27190" y="12509"/>
                    </a:lnTo>
                    <a:lnTo>
                      <a:pt x="23545" y="6997"/>
                    </a:lnTo>
                    <a:lnTo>
                      <a:pt x="19926" y="1485"/>
                    </a:lnTo>
                    <a:lnTo>
                      <a:pt x="12509" y="0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20" name="object 92">
                <a:extLst>
                  <a:ext uri="{FF2B5EF4-FFF2-40B4-BE49-F238E27FC236}">
                    <a16:creationId xmlns:a16="http://schemas.microsoft.com/office/drawing/2014/main" id="{B98C2C38-D60C-47F6-AF22-208D9F6D4ED6}"/>
                  </a:ext>
                </a:extLst>
              </p:cNvPr>
              <p:cNvSpPr/>
              <p:nvPr/>
            </p:nvSpPr>
            <p:spPr>
              <a:xfrm>
                <a:off x="3449676" y="1737528"/>
                <a:ext cx="1102360" cy="0"/>
              </a:xfrm>
              <a:custGeom>
                <a:avLst/>
                <a:gdLst/>
                <a:ahLst/>
                <a:cxnLst/>
                <a:rect l="l" t="t" r="r" b="b"/>
                <a:pathLst>
                  <a:path w="1102360">
                    <a:moveTo>
                      <a:pt x="0" y="0"/>
                    </a:moveTo>
                    <a:lnTo>
                      <a:pt x="1101928" y="0"/>
                    </a:lnTo>
                  </a:path>
                </a:pathLst>
              </a:custGeom>
              <a:ln w="381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21" name="object 93">
                <a:extLst>
                  <a:ext uri="{FF2B5EF4-FFF2-40B4-BE49-F238E27FC236}">
                    <a16:creationId xmlns:a16="http://schemas.microsoft.com/office/drawing/2014/main" id="{CD20387E-C373-41C1-8DCA-0684913FAF23}"/>
                  </a:ext>
                </a:extLst>
              </p:cNvPr>
              <p:cNvSpPr/>
              <p:nvPr/>
            </p:nvSpPr>
            <p:spPr>
              <a:xfrm>
                <a:off x="1570704" y="2613332"/>
                <a:ext cx="302260" cy="0"/>
              </a:xfrm>
              <a:custGeom>
                <a:avLst/>
                <a:gdLst/>
                <a:ahLst/>
                <a:cxnLst/>
                <a:rect l="l" t="t" r="r" b="b"/>
                <a:pathLst>
                  <a:path w="302260">
                    <a:moveTo>
                      <a:pt x="301840" y="0"/>
                    </a:moveTo>
                    <a:lnTo>
                      <a:pt x="0" y="0"/>
                    </a:lnTo>
                  </a:path>
                </a:pathLst>
              </a:custGeom>
              <a:ln w="19050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22" name="object 94">
                <a:extLst>
                  <a:ext uri="{FF2B5EF4-FFF2-40B4-BE49-F238E27FC236}">
                    <a16:creationId xmlns:a16="http://schemas.microsoft.com/office/drawing/2014/main" id="{C5AF31CE-96F8-4C12-84EA-82E78AA124E0}"/>
                  </a:ext>
                </a:extLst>
              </p:cNvPr>
              <p:cNvSpPr/>
              <p:nvPr/>
            </p:nvSpPr>
            <p:spPr>
              <a:xfrm>
                <a:off x="1858953" y="2599736"/>
                <a:ext cx="27305" cy="27305"/>
              </a:xfrm>
              <a:custGeom>
                <a:avLst/>
                <a:gdLst/>
                <a:ahLst/>
                <a:cxnLst/>
                <a:rect l="l" t="t" r="r" b="b"/>
                <a:pathLst>
                  <a:path w="27305" h="27305">
                    <a:moveTo>
                      <a:pt x="14681" y="0"/>
                    </a:moveTo>
                    <a:lnTo>
                      <a:pt x="7264" y="1485"/>
                    </a:lnTo>
                    <a:lnTo>
                      <a:pt x="3644" y="6997"/>
                    </a:lnTo>
                    <a:lnTo>
                      <a:pt x="0" y="12509"/>
                    </a:lnTo>
                    <a:lnTo>
                      <a:pt x="1511" y="19926"/>
                    </a:lnTo>
                    <a:lnTo>
                      <a:pt x="12496" y="27190"/>
                    </a:lnTo>
                    <a:lnTo>
                      <a:pt x="19913" y="25679"/>
                    </a:lnTo>
                    <a:lnTo>
                      <a:pt x="27190" y="14681"/>
                    </a:lnTo>
                    <a:lnTo>
                      <a:pt x="25666" y="7264"/>
                    </a:lnTo>
                    <a:lnTo>
                      <a:pt x="14681" y="0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23" name="object 95">
                <a:extLst>
                  <a:ext uri="{FF2B5EF4-FFF2-40B4-BE49-F238E27FC236}">
                    <a16:creationId xmlns:a16="http://schemas.microsoft.com/office/drawing/2014/main" id="{482DDEE7-6046-4887-BE33-E56151705650}"/>
                  </a:ext>
                </a:extLst>
              </p:cNvPr>
              <p:cNvSpPr/>
              <p:nvPr/>
            </p:nvSpPr>
            <p:spPr>
              <a:xfrm>
                <a:off x="1858953" y="2599736"/>
                <a:ext cx="27305" cy="27305"/>
              </a:xfrm>
              <a:custGeom>
                <a:avLst/>
                <a:gdLst/>
                <a:ahLst/>
                <a:cxnLst/>
                <a:rect l="l" t="t" r="r" b="b"/>
                <a:pathLst>
                  <a:path w="27305" h="27305">
                    <a:moveTo>
                      <a:pt x="3644" y="6997"/>
                    </a:moveTo>
                    <a:lnTo>
                      <a:pt x="7264" y="1485"/>
                    </a:lnTo>
                    <a:lnTo>
                      <a:pt x="14681" y="0"/>
                    </a:lnTo>
                    <a:lnTo>
                      <a:pt x="20167" y="3644"/>
                    </a:lnTo>
                    <a:lnTo>
                      <a:pt x="25666" y="7264"/>
                    </a:lnTo>
                    <a:lnTo>
                      <a:pt x="27190" y="14681"/>
                    </a:lnTo>
                    <a:lnTo>
                      <a:pt x="23533" y="20167"/>
                    </a:lnTo>
                    <a:lnTo>
                      <a:pt x="19913" y="25679"/>
                    </a:lnTo>
                    <a:lnTo>
                      <a:pt x="12496" y="27190"/>
                    </a:lnTo>
                    <a:lnTo>
                      <a:pt x="7023" y="23545"/>
                    </a:lnTo>
                    <a:lnTo>
                      <a:pt x="1511" y="19926"/>
                    </a:lnTo>
                    <a:lnTo>
                      <a:pt x="0" y="12509"/>
                    </a:lnTo>
                    <a:lnTo>
                      <a:pt x="3644" y="6997"/>
                    </a:lnTo>
                    <a:close/>
                  </a:path>
                </a:pathLst>
              </a:custGeom>
              <a:ln w="12700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24" name="object 96">
                <a:extLst>
                  <a:ext uri="{FF2B5EF4-FFF2-40B4-BE49-F238E27FC236}">
                    <a16:creationId xmlns:a16="http://schemas.microsoft.com/office/drawing/2014/main" id="{8BF406A4-8377-4F88-B396-B5D6D6896B12}"/>
                  </a:ext>
                </a:extLst>
              </p:cNvPr>
              <p:cNvSpPr/>
              <p:nvPr/>
            </p:nvSpPr>
            <p:spPr>
              <a:xfrm>
                <a:off x="1858953" y="2599736"/>
                <a:ext cx="27305" cy="27305"/>
              </a:xfrm>
              <a:custGeom>
                <a:avLst/>
                <a:gdLst/>
                <a:ahLst/>
                <a:cxnLst/>
                <a:rect l="l" t="t" r="r" b="b"/>
                <a:pathLst>
                  <a:path w="27305" h="27305">
                    <a:moveTo>
                      <a:pt x="14681" y="0"/>
                    </a:moveTo>
                    <a:lnTo>
                      <a:pt x="7264" y="1485"/>
                    </a:lnTo>
                    <a:lnTo>
                      <a:pt x="3644" y="6997"/>
                    </a:lnTo>
                    <a:lnTo>
                      <a:pt x="0" y="12509"/>
                    </a:lnTo>
                    <a:lnTo>
                      <a:pt x="1511" y="19926"/>
                    </a:lnTo>
                    <a:lnTo>
                      <a:pt x="12496" y="27190"/>
                    </a:lnTo>
                    <a:lnTo>
                      <a:pt x="19913" y="25679"/>
                    </a:lnTo>
                    <a:lnTo>
                      <a:pt x="27190" y="14681"/>
                    </a:lnTo>
                    <a:lnTo>
                      <a:pt x="25666" y="7264"/>
                    </a:lnTo>
                    <a:lnTo>
                      <a:pt x="14681" y="0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25" name="object 97">
                <a:extLst>
                  <a:ext uri="{FF2B5EF4-FFF2-40B4-BE49-F238E27FC236}">
                    <a16:creationId xmlns:a16="http://schemas.microsoft.com/office/drawing/2014/main" id="{E3B196A0-71EB-436B-98CA-DED6F2C03E26}"/>
                  </a:ext>
                </a:extLst>
              </p:cNvPr>
              <p:cNvSpPr/>
              <p:nvPr/>
            </p:nvSpPr>
            <p:spPr>
              <a:xfrm>
                <a:off x="1498707" y="2613332"/>
                <a:ext cx="374015" cy="0"/>
              </a:xfrm>
              <a:custGeom>
                <a:avLst/>
                <a:gdLst/>
                <a:ahLst/>
                <a:cxnLst/>
                <a:rect l="l" t="t" r="r" b="b"/>
                <a:pathLst>
                  <a:path w="374014">
                    <a:moveTo>
                      <a:pt x="373837" y="0"/>
                    </a:moveTo>
                    <a:lnTo>
                      <a:pt x="0" y="0"/>
                    </a:lnTo>
                  </a:path>
                </a:pathLst>
              </a:custGeom>
              <a:ln w="381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26" name="object 98">
                <a:extLst>
                  <a:ext uri="{FF2B5EF4-FFF2-40B4-BE49-F238E27FC236}">
                    <a16:creationId xmlns:a16="http://schemas.microsoft.com/office/drawing/2014/main" id="{49F6EBC1-F2B3-435C-A1D5-8996735D816F}"/>
                  </a:ext>
                </a:extLst>
              </p:cNvPr>
              <p:cNvSpPr/>
              <p:nvPr/>
            </p:nvSpPr>
            <p:spPr>
              <a:xfrm>
                <a:off x="1720792" y="2710504"/>
                <a:ext cx="428625" cy="149225"/>
              </a:xfrm>
              <a:custGeom>
                <a:avLst/>
                <a:gdLst/>
                <a:ahLst/>
                <a:cxnLst/>
                <a:rect l="l" t="t" r="r" b="b"/>
                <a:pathLst>
                  <a:path w="428625" h="149225">
                    <a:moveTo>
                      <a:pt x="428244" y="0"/>
                    </a:moveTo>
                    <a:lnTo>
                      <a:pt x="0" y="148971"/>
                    </a:lnTo>
                  </a:path>
                </a:pathLst>
              </a:custGeom>
              <a:ln w="19050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27" name="object 99">
                <a:extLst>
                  <a:ext uri="{FF2B5EF4-FFF2-40B4-BE49-F238E27FC236}">
                    <a16:creationId xmlns:a16="http://schemas.microsoft.com/office/drawing/2014/main" id="{86DF6955-6346-4DAC-853E-B89274927B49}"/>
                  </a:ext>
                </a:extLst>
              </p:cNvPr>
              <p:cNvSpPr/>
              <p:nvPr/>
            </p:nvSpPr>
            <p:spPr>
              <a:xfrm>
                <a:off x="2136007" y="2697493"/>
                <a:ext cx="26034" cy="26034"/>
              </a:xfrm>
              <a:custGeom>
                <a:avLst/>
                <a:gdLst/>
                <a:ahLst/>
                <a:cxnLst/>
                <a:rect l="l" t="t" r="r" b="b"/>
                <a:pathLst>
                  <a:path w="26035" h="26035">
                    <a:moveTo>
                      <a:pt x="17094" y="0"/>
                    </a:moveTo>
                    <a:lnTo>
                      <a:pt x="4190" y="2628"/>
                    </a:lnTo>
                    <a:lnTo>
                      <a:pt x="0" y="8915"/>
                    </a:lnTo>
                    <a:lnTo>
                      <a:pt x="1333" y="15379"/>
                    </a:lnTo>
                    <a:lnTo>
                      <a:pt x="2641" y="21844"/>
                    </a:lnTo>
                    <a:lnTo>
                      <a:pt x="8953" y="26022"/>
                    </a:lnTo>
                    <a:lnTo>
                      <a:pt x="21856" y="23393"/>
                    </a:lnTo>
                    <a:lnTo>
                      <a:pt x="26034" y="17081"/>
                    </a:lnTo>
                    <a:lnTo>
                      <a:pt x="23406" y="4165"/>
                    </a:lnTo>
                    <a:lnTo>
                      <a:pt x="17094" y="0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28" name="object 100">
                <a:extLst>
                  <a:ext uri="{FF2B5EF4-FFF2-40B4-BE49-F238E27FC236}">
                    <a16:creationId xmlns:a16="http://schemas.microsoft.com/office/drawing/2014/main" id="{3113E6BD-D4B5-4490-B238-A38AC89BC01D}"/>
                  </a:ext>
                </a:extLst>
              </p:cNvPr>
              <p:cNvSpPr/>
              <p:nvPr/>
            </p:nvSpPr>
            <p:spPr>
              <a:xfrm>
                <a:off x="2136007" y="2697493"/>
                <a:ext cx="26034" cy="26034"/>
              </a:xfrm>
              <a:custGeom>
                <a:avLst/>
                <a:gdLst/>
                <a:ahLst/>
                <a:cxnLst/>
                <a:rect l="l" t="t" r="r" b="b"/>
                <a:pathLst>
                  <a:path w="26035" h="26035">
                    <a:moveTo>
                      <a:pt x="1333" y="15379"/>
                    </a:moveTo>
                    <a:lnTo>
                      <a:pt x="0" y="8915"/>
                    </a:lnTo>
                    <a:lnTo>
                      <a:pt x="4190" y="2628"/>
                    </a:lnTo>
                    <a:lnTo>
                      <a:pt x="10629" y="1333"/>
                    </a:lnTo>
                    <a:lnTo>
                      <a:pt x="17094" y="0"/>
                    </a:lnTo>
                    <a:lnTo>
                      <a:pt x="23406" y="4165"/>
                    </a:lnTo>
                    <a:lnTo>
                      <a:pt x="24701" y="10617"/>
                    </a:lnTo>
                    <a:lnTo>
                      <a:pt x="26034" y="17081"/>
                    </a:lnTo>
                    <a:lnTo>
                      <a:pt x="21856" y="23393"/>
                    </a:lnTo>
                    <a:lnTo>
                      <a:pt x="15405" y="24688"/>
                    </a:lnTo>
                    <a:lnTo>
                      <a:pt x="8953" y="26022"/>
                    </a:lnTo>
                    <a:lnTo>
                      <a:pt x="2641" y="21844"/>
                    </a:lnTo>
                    <a:lnTo>
                      <a:pt x="1333" y="15379"/>
                    </a:lnTo>
                    <a:close/>
                  </a:path>
                </a:pathLst>
              </a:custGeom>
              <a:ln w="12700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29" name="object 101">
                <a:extLst>
                  <a:ext uri="{FF2B5EF4-FFF2-40B4-BE49-F238E27FC236}">
                    <a16:creationId xmlns:a16="http://schemas.microsoft.com/office/drawing/2014/main" id="{C5FD39D4-C7F3-4645-950D-60A5DBA65DDF}"/>
                  </a:ext>
                </a:extLst>
              </p:cNvPr>
              <p:cNvSpPr/>
              <p:nvPr/>
            </p:nvSpPr>
            <p:spPr>
              <a:xfrm>
                <a:off x="2136007" y="2697493"/>
                <a:ext cx="26034" cy="26034"/>
              </a:xfrm>
              <a:custGeom>
                <a:avLst/>
                <a:gdLst/>
                <a:ahLst/>
                <a:cxnLst/>
                <a:rect l="l" t="t" r="r" b="b"/>
                <a:pathLst>
                  <a:path w="26035" h="26035">
                    <a:moveTo>
                      <a:pt x="17094" y="0"/>
                    </a:moveTo>
                    <a:lnTo>
                      <a:pt x="4190" y="2628"/>
                    </a:lnTo>
                    <a:lnTo>
                      <a:pt x="0" y="8915"/>
                    </a:lnTo>
                    <a:lnTo>
                      <a:pt x="1333" y="15379"/>
                    </a:lnTo>
                    <a:lnTo>
                      <a:pt x="2641" y="21844"/>
                    </a:lnTo>
                    <a:lnTo>
                      <a:pt x="8953" y="26022"/>
                    </a:lnTo>
                    <a:lnTo>
                      <a:pt x="21856" y="23393"/>
                    </a:lnTo>
                    <a:lnTo>
                      <a:pt x="26034" y="17081"/>
                    </a:lnTo>
                    <a:lnTo>
                      <a:pt x="23406" y="4165"/>
                    </a:lnTo>
                    <a:lnTo>
                      <a:pt x="17094" y="0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30" name="object 102">
                <a:extLst>
                  <a:ext uri="{FF2B5EF4-FFF2-40B4-BE49-F238E27FC236}">
                    <a16:creationId xmlns:a16="http://schemas.microsoft.com/office/drawing/2014/main" id="{E024AA8C-DCF2-49E8-A96C-5A9D508C2309}"/>
                  </a:ext>
                </a:extLst>
              </p:cNvPr>
              <p:cNvSpPr/>
              <p:nvPr/>
            </p:nvSpPr>
            <p:spPr>
              <a:xfrm>
                <a:off x="1720792" y="2710504"/>
                <a:ext cx="428625" cy="149225"/>
              </a:xfrm>
              <a:custGeom>
                <a:avLst/>
                <a:gdLst/>
                <a:ahLst/>
                <a:cxnLst/>
                <a:rect l="l" t="t" r="r" b="b"/>
                <a:pathLst>
                  <a:path w="428625" h="149225">
                    <a:moveTo>
                      <a:pt x="428244" y="0"/>
                    </a:moveTo>
                    <a:lnTo>
                      <a:pt x="0" y="148971"/>
                    </a:lnTo>
                  </a:path>
                </a:pathLst>
              </a:custGeom>
              <a:ln w="381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31" name="object 103">
                <a:extLst>
                  <a:ext uri="{FF2B5EF4-FFF2-40B4-BE49-F238E27FC236}">
                    <a16:creationId xmlns:a16="http://schemas.microsoft.com/office/drawing/2014/main" id="{E7002E38-58D9-4A58-B2F1-AEAF21A20610}"/>
                  </a:ext>
                </a:extLst>
              </p:cNvPr>
              <p:cNvSpPr/>
              <p:nvPr/>
            </p:nvSpPr>
            <p:spPr>
              <a:xfrm>
                <a:off x="1768707" y="3283332"/>
                <a:ext cx="94615" cy="635"/>
              </a:xfrm>
              <a:custGeom>
                <a:avLst/>
                <a:gdLst/>
                <a:ahLst/>
                <a:cxnLst/>
                <a:rect l="l" t="t" r="r" b="b"/>
                <a:pathLst>
                  <a:path w="94614" h="635">
                    <a:moveTo>
                      <a:pt x="0" y="25"/>
                    </a:moveTo>
                    <a:lnTo>
                      <a:pt x="94399" y="0"/>
                    </a:lnTo>
                  </a:path>
                </a:pathLst>
              </a:custGeom>
              <a:ln w="635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32" name="object 104">
                <a:extLst>
                  <a:ext uri="{FF2B5EF4-FFF2-40B4-BE49-F238E27FC236}">
                    <a16:creationId xmlns:a16="http://schemas.microsoft.com/office/drawing/2014/main" id="{0FFF8D95-6B92-4BC5-8B5C-0583A67C9DB6}"/>
                  </a:ext>
                </a:extLst>
              </p:cNvPr>
              <p:cNvSpPr/>
              <p:nvPr/>
            </p:nvSpPr>
            <p:spPr>
              <a:xfrm>
                <a:off x="1846867" y="3251683"/>
                <a:ext cx="55880" cy="63500"/>
              </a:xfrm>
              <a:custGeom>
                <a:avLst/>
                <a:gdLst/>
                <a:ahLst/>
                <a:cxnLst/>
                <a:rect l="l" t="t" r="r" b="b"/>
                <a:pathLst>
                  <a:path w="55880" h="63500">
                    <a:moveTo>
                      <a:pt x="0" y="0"/>
                    </a:moveTo>
                    <a:lnTo>
                      <a:pt x="11112" y="31648"/>
                    </a:lnTo>
                    <a:lnTo>
                      <a:pt x="12" y="63423"/>
                    </a:lnTo>
                    <a:lnTo>
                      <a:pt x="12015" y="54081"/>
                    </a:lnTo>
                    <a:lnTo>
                      <a:pt x="26052" y="45407"/>
                    </a:lnTo>
                    <a:lnTo>
                      <a:pt x="40887" y="37797"/>
                    </a:lnTo>
                    <a:lnTo>
                      <a:pt x="55283" y="31648"/>
                    </a:lnTo>
                    <a:lnTo>
                      <a:pt x="40887" y="25544"/>
                    </a:lnTo>
                    <a:lnTo>
                      <a:pt x="26050" y="17962"/>
                    </a:lnTo>
                    <a:lnTo>
                      <a:pt x="12009" y="931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33" name="object 105">
                <a:extLst>
                  <a:ext uri="{FF2B5EF4-FFF2-40B4-BE49-F238E27FC236}">
                    <a16:creationId xmlns:a16="http://schemas.microsoft.com/office/drawing/2014/main" id="{D209E29C-544F-4BA5-A45F-479A9AAEEFE7}"/>
                  </a:ext>
                </a:extLst>
              </p:cNvPr>
              <p:cNvSpPr/>
              <p:nvPr/>
            </p:nvSpPr>
            <p:spPr>
              <a:xfrm>
                <a:off x="1802014" y="3107664"/>
                <a:ext cx="104139" cy="635"/>
              </a:xfrm>
              <a:custGeom>
                <a:avLst/>
                <a:gdLst/>
                <a:ahLst/>
                <a:cxnLst/>
                <a:rect l="l" t="t" r="r" b="b"/>
                <a:pathLst>
                  <a:path w="104139" h="635">
                    <a:moveTo>
                      <a:pt x="103936" y="25"/>
                    </a:moveTo>
                    <a:lnTo>
                      <a:pt x="0" y="0"/>
                    </a:lnTo>
                  </a:path>
                </a:pathLst>
              </a:custGeom>
              <a:ln w="635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34" name="object 106">
                <a:extLst>
                  <a:ext uri="{FF2B5EF4-FFF2-40B4-BE49-F238E27FC236}">
                    <a16:creationId xmlns:a16="http://schemas.microsoft.com/office/drawing/2014/main" id="{6DA9C9FD-6CA0-4D6C-9386-A7A6E814D137}"/>
                  </a:ext>
                </a:extLst>
              </p:cNvPr>
              <p:cNvSpPr/>
              <p:nvPr/>
            </p:nvSpPr>
            <p:spPr>
              <a:xfrm>
                <a:off x="1762970" y="3076017"/>
                <a:ext cx="55880" cy="63500"/>
              </a:xfrm>
              <a:custGeom>
                <a:avLst/>
                <a:gdLst/>
                <a:ahLst/>
                <a:cxnLst/>
                <a:rect l="l" t="t" r="r" b="b"/>
                <a:pathLst>
                  <a:path w="55880" h="63500">
                    <a:moveTo>
                      <a:pt x="55283" y="0"/>
                    </a:moveTo>
                    <a:lnTo>
                      <a:pt x="43273" y="9309"/>
                    </a:lnTo>
                    <a:lnTo>
                      <a:pt x="29232" y="17957"/>
                    </a:lnTo>
                    <a:lnTo>
                      <a:pt x="14395" y="25538"/>
                    </a:lnTo>
                    <a:lnTo>
                      <a:pt x="0" y="31648"/>
                    </a:lnTo>
                    <a:lnTo>
                      <a:pt x="14395" y="37790"/>
                    </a:lnTo>
                    <a:lnTo>
                      <a:pt x="29230" y="45396"/>
                    </a:lnTo>
                    <a:lnTo>
                      <a:pt x="43267" y="54069"/>
                    </a:lnTo>
                    <a:lnTo>
                      <a:pt x="55270" y="63411"/>
                    </a:lnTo>
                    <a:lnTo>
                      <a:pt x="44170" y="31648"/>
                    </a:lnTo>
                    <a:lnTo>
                      <a:pt x="55283" y="0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35" name="object 107">
                <a:extLst>
                  <a:ext uri="{FF2B5EF4-FFF2-40B4-BE49-F238E27FC236}">
                    <a16:creationId xmlns:a16="http://schemas.microsoft.com/office/drawing/2014/main" id="{B4E059DB-EDBF-43F6-B077-12087636D812}"/>
                  </a:ext>
                </a:extLst>
              </p:cNvPr>
              <p:cNvSpPr/>
              <p:nvPr/>
            </p:nvSpPr>
            <p:spPr>
              <a:xfrm>
                <a:off x="4557082" y="2494009"/>
                <a:ext cx="94615" cy="635"/>
              </a:xfrm>
              <a:custGeom>
                <a:avLst/>
                <a:gdLst/>
                <a:ahLst/>
                <a:cxnLst/>
                <a:rect l="l" t="t" r="r" b="b"/>
                <a:pathLst>
                  <a:path w="94614" h="635">
                    <a:moveTo>
                      <a:pt x="0" y="25"/>
                    </a:moveTo>
                    <a:lnTo>
                      <a:pt x="94411" y="0"/>
                    </a:lnTo>
                  </a:path>
                </a:pathLst>
              </a:custGeom>
              <a:ln w="635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36" name="object 108">
                <a:extLst>
                  <a:ext uri="{FF2B5EF4-FFF2-40B4-BE49-F238E27FC236}">
                    <a16:creationId xmlns:a16="http://schemas.microsoft.com/office/drawing/2014/main" id="{6DED9FA6-F0A3-41CE-830F-2DC5BE276075}"/>
                  </a:ext>
                </a:extLst>
              </p:cNvPr>
              <p:cNvSpPr/>
              <p:nvPr/>
            </p:nvSpPr>
            <p:spPr>
              <a:xfrm>
                <a:off x="4635250" y="2462360"/>
                <a:ext cx="55880" cy="63500"/>
              </a:xfrm>
              <a:custGeom>
                <a:avLst/>
                <a:gdLst/>
                <a:ahLst/>
                <a:cxnLst/>
                <a:rect l="l" t="t" r="r" b="b"/>
                <a:pathLst>
                  <a:path w="55879" h="63500">
                    <a:moveTo>
                      <a:pt x="0" y="0"/>
                    </a:moveTo>
                    <a:lnTo>
                      <a:pt x="11112" y="31648"/>
                    </a:lnTo>
                    <a:lnTo>
                      <a:pt x="12" y="63423"/>
                    </a:lnTo>
                    <a:lnTo>
                      <a:pt x="12015" y="54081"/>
                    </a:lnTo>
                    <a:lnTo>
                      <a:pt x="26052" y="45407"/>
                    </a:lnTo>
                    <a:lnTo>
                      <a:pt x="40887" y="37797"/>
                    </a:lnTo>
                    <a:lnTo>
                      <a:pt x="55283" y="31648"/>
                    </a:lnTo>
                    <a:lnTo>
                      <a:pt x="40887" y="25544"/>
                    </a:lnTo>
                    <a:lnTo>
                      <a:pt x="26050" y="17962"/>
                    </a:lnTo>
                    <a:lnTo>
                      <a:pt x="12009" y="931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37" name="object 109">
                <a:extLst>
                  <a:ext uri="{FF2B5EF4-FFF2-40B4-BE49-F238E27FC236}">
                    <a16:creationId xmlns:a16="http://schemas.microsoft.com/office/drawing/2014/main" id="{C55E6D3C-557F-4902-BBAE-A6C285F10931}"/>
                  </a:ext>
                </a:extLst>
              </p:cNvPr>
              <p:cNvSpPr/>
              <p:nvPr/>
            </p:nvSpPr>
            <p:spPr>
              <a:xfrm>
                <a:off x="4557082" y="2681855"/>
                <a:ext cx="94615" cy="635"/>
              </a:xfrm>
              <a:custGeom>
                <a:avLst/>
                <a:gdLst/>
                <a:ahLst/>
                <a:cxnLst/>
                <a:rect l="l" t="t" r="r" b="b"/>
                <a:pathLst>
                  <a:path w="94614" h="635">
                    <a:moveTo>
                      <a:pt x="0" y="25"/>
                    </a:moveTo>
                    <a:lnTo>
                      <a:pt x="94411" y="0"/>
                    </a:lnTo>
                  </a:path>
                </a:pathLst>
              </a:custGeom>
              <a:ln w="635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38" name="object 110">
                <a:extLst>
                  <a:ext uri="{FF2B5EF4-FFF2-40B4-BE49-F238E27FC236}">
                    <a16:creationId xmlns:a16="http://schemas.microsoft.com/office/drawing/2014/main" id="{47E29A68-F665-463A-BA98-76244930830D}"/>
                  </a:ext>
                </a:extLst>
              </p:cNvPr>
              <p:cNvSpPr/>
              <p:nvPr/>
            </p:nvSpPr>
            <p:spPr>
              <a:xfrm>
                <a:off x="4635250" y="2650206"/>
                <a:ext cx="55880" cy="63500"/>
              </a:xfrm>
              <a:custGeom>
                <a:avLst/>
                <a:gdLst/>
                <a:ahLst/>
                <a:cxnLst/>
                <a:rect l="l" t="t" r="r" b="b"/>
                <a:pathLst>
                  <a:path w="55879" h="63500">
                    <a:moveTo>
                      <a:pt x="0" y="0"/>
                    </a:moveTo>
                    <a:lnTo>
                      <a:pt x="11112" y="31648"/>
                    </a:lnTo>
                    <a:lnTo>
                      <a:pt x="12" y="63423"/>
                    </a:lnTo>
                    <a:lnTo>
                      <a:pt x="12015" y="54081"/>
                    </a:lnTo>
                    <a:lnTo>
                      <a:pt x="26052" y="45407"/>
                    </a:lnTo>
                    <a:lnTo>
                      <a:pt x="40887" y="37797"/>
                    </a:lnTo>
                    <a:lnTo>
                      <a:pt x="55283" y="31648"/>
                    </a:lnTo>
                    <a:lnTo>
                      <a:pt x="40887" y="25544"/>
                    </a:lnTo>
                    <a:lnTo>
                      <a:pt x="26050" y="17962"/>
                    </a:lnTo>
                    <a:lnTo>
                      <a:pt x="12009" y="931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39" name="object 111">
                <a:extLst>
                  <a:ext uri="{FF2B5EF4-FFF2-40B4-BE49-F238E27FC236}">
                    <a16:creationId xmlns:a16="http://schemas.microsoft.com/office/drawing/2014/main" id="{56705D00-6134-4B50-A189-48B78F7311DD}"/>
                  </a:ext>
                </a:extLst>
              </p:cNvPr>
              <p:cNvSpPr/>
              <p:nvPr/>
            </p:nvSpPr>
            <p:spPr>
              <a:xfrm>
                <a:off x="4221623" y="3299983"/>
                <a:ext cx="635" cy="104139"/>
              </a:xfrm>
              <a:custGeom>
                <a:avLst/>
                <a:gdLst/>
                <a:ahLst/>
                <a:cxnLst/>
                <a:rect l="l" t="t" r="r" b="b"/>
                <a:pathLst>
                  <a:path w="635" h="104139">
                    <a:moveTo>
                      <a:pt x="0" y="103936"/>
                    </a:moveTo>
                    <a:lnTo>
                      <a:pt x="25" y="0"/>
                    </a:lnTo>
                  </a:path>
                </a:pathLst>
              </a:custGeom>
              <a:ln w="635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40" name="object 112">
                <a:extLst>
                  <a:ext uri="{FF2B5EF4-FFF2-40B4-BE49-F238E27FC236}">
                    <a16:creationId xmlns:a16="http://schemas.microsoft.com/office/drawing/2014/main" id="{6E626096-F192-4F16-8580-B72435C0A3B6}"/>
                  </a:ext>
                </a:extLst>
              </p:cNvPr>
              <p:cNvSpPr/>
              <p:nvPr/>
            </p:nvSpPr>
            <p:spPr>
              <a:xfrm>
                <a:off x="4189886" y="3260945"/>
                <a:ext cx="63500" cy="55880"/>
              </a:xfrm>
              <a:custGeom>
                <a:avLst/>
                <a:gdLst/>
                <a:ahLst/>
                <a:cxnLst/>
                <a:rect l="l" t="t" r="r" b="b"/>
                <a:pathLst>
                  <a:path w="63500" h="55879">
                    <a:moveTo>
                      <a:pt x="31762" y="0"/>
                    </a:moveTo>
                    <a:lnTo>
                      <a:pt x="25621" y="14395"/>
                    </a:lnTo>
                    <a:lnTo>
                      <a:pt x="18014" y="29230"/>
                    </a:lnTo>
                    <a:lnTo>
                      <a:pt x="9342" y="43267"/>
                    </a:lnTo>
                    <a:lnTo>
                      <a:pt x="0" y="55270"/>
                    </a:lnTo>
                    <a:lnTo>
                      <a:pt x="31762" y="44170"/>
                    </a:lnTo>
                    <a:lnTo>
                      <a:pt x="63411" y="55283"/>
                    </a:lnTo>
                    <a:lnTo>
                      <a:pt x="54101" y="43273"/>
                    </a:lnTo>
                    <a:lnTo>
                      <a:pt x="45453" y="29232"/>
                    </a:lnTo>
                    <a:lnTo>
                      <a:pt x="37872" y="14395"/>
                    </a:lnTo>
                    <a:lnTo>
                      <a:pt x="31762" y="0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</p:grpSp>
        <p:sp>
          <p:nvSpPr>
            <p:cNvPr id="141" name="object 113">
              <a:extLst>
                <a:ext uri="{FF2B5EF4-FFF2-40B4-BE49-F238E27FC236}">
                  <a16:creationId xmlns:a16="http://schemas.microsoft.com/office/drawing/2014/main" id="{A9DF3D62-DE9D-4CC6-91E5-8296343B9660}"/>
                </a:ext>
              </a:extLst>
            </p:cNvPr>
            <p:cNvSpPr txBox="1"/>
            <p:nvPr/>
          </p:nvSpPr>
          <p:spPr>
            <a:xfrm>
              <a:off x="3968727" y="2857119"/>
              <a:ext cx="955587" cy="142044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00"/>
                </a:spcBef>
              </a:pPr>
              <a:r>
                <a:rPr lang="cy-GB" sz="900">
                  <a:solidFill>
                    <a:srgbClr val="231F20"/>
                  </a:solidFill>
                  <a:latin typeface="Gill Sans MT"/>
                  <a:cs typeface="Gill Sans MT"/>
                </a:rPr>
                <a:t>Seston cyflenwi ac ehangu ddewisol</a:t>
              </a:r>
            </a:p>
          </p:txBody>
        </p:sp>
        <p:sp>
          <p:nvSpPr>
            <p:cNvPr id="142" name="object 114">
              <a:extLst>
                <a:ext uri="{FF2B5EF4-FFF2-40B4-BE49-F238E27FC236}">
                  <a16:creationId xmlns:a16="http://schemas.microsoft.com/office/drawing/2014/main" id="{CB4F5695-117F-49FE-8F95-3D7A10636611}"/>
                </a:ext>
              </a:extLst>
            </p:cNvPr>
            <p:cNvSpPr txBox="1"/>
            <p:nvPr/>
          </p:nvSpPr>
          <p:spPr>
            <a:xfrm>
              <a:off x="3986808" y="3091472"/>
              <a:ext cx="764540" cy="272051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00"/>
                </a:spcBef>
              </a:pPr>
              <a:r>
                <a:rPr lang="cy-GB" sz="900">
                  <a:solidFill>
                    <a:srgbClr val="231F20"/>
                  </a:solidFill>
                  <a:latin typeface="Gill Sans MT"/>
                  <a:cs typeface="Gill Sans MT"/>
                </a:rPr>
                <a:t>yn rhan o’r uned</a:t>
              </a:r>
            </a:p>
          </p:txBody>
        </p:sp>
        <p:sp>
          <p:nvSpPr>
            <p:cNvPr id="143" name="object 115">
              <a:extLst>
                <a:ext uri="{FF2B5EF4-FFF2-40B4-BE49-F238E27FC236}">
                  <a16:creationId xmlns:a16="http://schemas.microsoft.com/office/drawing/2014/main" id="{C76523DF-2D9F-4D7D-B7D4-18CA677201E8}"/>
                </a:ext>
              </a:extLst>
            </p:cNvPr>
            <p:cNvSpPr txBox="1"/>
            <p:nvPr/>
          </p:nvSpPr>
          <p:spPr>
            <a:xfrm>
              <a:off x="4016585" y="4719342"/>
              <a:ext cx="607036" cy="272051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00"/>
                </a:spcBef>
              </a:pPr>
              <a:r>
                <a:rPr lang="cy-GB" sz="900" dirty="0">
                  <a:solidFill>
                    <a:srgbClr val="231F20"/>
                  </a:solidFill>
                  <a:latin typeface="Gill Sans MT"/>
                  <a:cs typeface="Gill Sans MT"/>
                </a:rPr>
                <a:t>Pwmp ymlaen</a:t>
              </a:r>
            </a:p>
          </p:txBody>
        </p:sp>
        <p:sp>
          <p:nvSpPr>
            <p:cNvPr id="144" name="object 116">
              <a:extLst>
                <a:ext uri="{FF2B5EF4-FFF2-40B4-BE49-F238E27FC236}">
                  <a16:creationId xmlns:a16="http://schemas.microsoft.com/office/drawing/2014/main" id="{2775ABAC-2ABB-40F6-B726-346E3658B4BD}"/>
                </a:ext>
              </a:extLst>
            </p:cNvPr>
            <p:cNvSpPr txBox="1"/>
            <p:nvPr/>
          </p:nvSpPr>
          <p:spPr>
            <a:xfrm>
              <a:off x="3921923" y="4946811"/>
              <a:ext cx="891526" cy="830598"/>
            </a:xfrm>
            <a:prstGeom prst="rect">
              <a:avLst/>
            </a:prstGeom>
          </p:spPr>
          <p:txBody>
            <a:bodyPr vert="horz" wrap="square" lIns="0" tIns="35560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280"/>
                </a:spcBef>
              </a:pPr>
              <a:r>
                <a:rPr lang="cy-GB" sz="900" dirty="0">
                  <a:solidFill>
                    <a:srgbClr val="231F20"/>
                  </a:solidFill>
                  <a:latin typeface="Gill Sans MT"/>
                  <a:cs typeface="Gill Sans MT"/>
                </a:rPr>
                <a:t>Prif bibell ddychwelyd</a:t>
              </a:r>
            </a:p>
            <a:p>
              <a:pPr marL="12700" marR="5080">
                <a:lnSpc>
                  <a:spcPts val="800"/>
                </a:lnSpc>
                <a:spcBef>
                  <a:spcPts val="340"/>
                </a:spcBef>
              </a:pPr>
              <a:r>
                <a:rPr lang="cy-GB" sz="900" dirty="0">
                  <a:solidFill>
                    <a:srgbClr val="231F20"/>
                  </a:solidFill>
                  <a:latin typeface="Gill Sans MT"/>
                  <a:cs typeface="Gill Sans MT"/>
                </a:rPr>
                <a:t>Pwmp gwres canolog llif gwres</a:t>
              </a:r>
            </a:p>
            <a:p>
              <a:pPr marL="12700">
                <a:lnSpc>
                  <a:spcPct val="100000"/>
                </a:lnSpc>
                <a:spcBef>
                  <a:spcPts val="445"/>
                </a:spcBef>
              </a:pPr>
              <a:r>
                <a:rPr lang="cy-GB" sz="900" dirty="0">
                  <a:solidFill>
                    <a:srgbClr val="231F20"/>
                  </a:solidFill>
                  <a:latin typeface="Gill Sans MT"/>
                  <a:cs typeface="Gill Sans MT"/>
                </a:rPr>
                <a:t>Pibell ddychwelyd gwres</a:t>
              </a:r>
            </a:p>
          </p:txBody>
        </p:sp>
        <p:sp>
          <p:nvSpPr>
            <p:cNvPr id="145" name="object 117">
              <a:extLst>
                <a:ext uri="{FF2B5EF4-FFF2-40B4-BE49-F238E27FC236}">
                  <a16:creationId xmlns:a16="http://schemas.microsoft.com/office/drawing/2014/main" id="{37D90D69-3313-45BC-83A9-B3B904AC570E}"/>
                </a:ext>
              </a:extLst>
            </p:cNvPr>
            <p:cNvSpPr txBox="1"/>
            <p:nvPr/>
          </p:nvSpPr>
          <p:spPr>
            <a:xfrm>
              <a:off x="4042246" y="3567609"/>
              <a:ext cx="456667" cy="142044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00"/>
                </a:spcBef>
              </a:pPr>
              <a:r>
                <a:rPr lang="cy-GB" sz="900">
                  <a:solidFill>
                    <a:srgbClr val="231F20"/>
                  </a:solidFill>
                  <a:latin typeface="Gill Sans MT"/>
                  <a:cs typeface="Gill Sans MT"/>
                </a:rPr>
                <a:t>Boeler</a:t>
              </a:r>
            </a:p>
          </p:txBody>
        </p:sp>
        <p:sp>
          <p:nvSpPr>
            <p:cNvPr id="146" name="object 118">
              <a:extLst>
                <a:ext uri="{FF2B5EF4-FFF2-40B4-BE49-F238E27FC236}">
                  <a16:creationId xmlns:a16="http://schemas.microsoft.com/office/drawing/2014/main" id="{1A8DE3C5-2519-4A66-9876-D3A34F040EB8}"/>
                </a:ext>
              </a:extLst>
            </p:cNvPr>
            <p:cNvSpPr txBox="1"/>
            <p:nvPr/>
          </p:nvSpPr>
          <p:spPr>
            <a:xfrm>
              <a:off x="6965279" y="2854275"/>
              <a:ext cx="772069" cy="142044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00"/>
                </a:spcBef>
              </a:pPr>
              <a:r>
                <a:rPr lang="cy-GB" sz="900">
                  <a:solidFill>
                    <a:srgbClr val="231F20"/>
                  </a:solidFill>
                  <a:latin typeface="Gill Sans MT"/>
                  <a:cs typeface="Gill Sans MT"/>
                </a:rPr>
                <a:t>Falf ynysu</a:t>
              </a:r>
            </a:p>
          </p:txBody>
        </p:sp>
        <p:sp>
          <p:nvSpPr>
            <p:cNvPr id="147" name="object 119">
              <a:extLst>
                <a:ext uri="{FF2B5EF4-FFF2-40B4-BE49-F238E27FC236}">
                  <a16:creationId xmlns:a16="http://schemas.microsoft.com/office/drawing/2014/main" id="{EF79F118-B91A-4B5B-B2D3-9C61D6393109}"/>
                </a:ext>
              </a:extLst>
            </p:cNvPr>
            <p:cNvSpPr txBox="1"/>
            <p:nvPr/>
          </p:nvSpPr>
          <p:spPr>
            <a:xfrm>
              <a:off x="7329717" y="3062859"/>
              <a:ext cx="690878" cy="351499"/>
            </a:xfrm>
            <a:prstGeom prst="rect">
              <a:avLst/>
            </a:prstGeom>
          </p:spPr>
          <p:txBody>
            <a:bodyPr vert="horz" wrap="square" lIns="0" tIns="27940" rIns="0" bIns="0" rtlCol="0">
              <a:spAutoFit/>
            </a:bodyPr>
            <a:lstStyle/>
            <a:p>
              <a:pPr marL="12700" marR="5080">
                <a:lnSpc>
                  <a:spcPts val="850"/>
                </a:lnSpc>
                <a:spcBef>
                  <a:spcPts val="220"/>
                </a:spcBef>
              </a:pPr>
              <a:r>
                <a:rPr lang="cy-GB" sz="900">
                  <a:solidFill>
                    <a:srgbClr val="231F20"/>
                  </a:solidFill>
                  <a:latin typeface="Gill Sans MT"/>
                  <a:cs typeface="Gill Sans MT"/>
                </a:rPr>
                <a:t>Falf gymysgu thermostatig y gellir ei haddasu</a:t>
              </a:r>
            </a:p>
          </p:txBody>
        </p:sp>
        <p:sp>
          <p:nvSpPr>
            <p:cNvPr id="148" name="object 120">
              <a:extLst>
                <a:ext uri="{FF2B5EF4-FFF2-40B4-BE49-F238E27FC236}">
                  <a16:creationId xmlns:a16="http://schemas.microsoft.com/office/drawing/2014/main" id="{70301F94-DDC2-4E39-8442-9F476E97454B}"/>
                </a:ext>
              </a:extLst>
            </p:cNvPr>
            <p:cNvSpPr txBox="1"/>
            <p:nvPr/>
          </p:nvSpPr>
          <p:spPr>
            <a:xfrm>
              <a:off x="7547244" y="3863264"/>
              <a:ext cx="690880" cy="289823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00"/>
                </a:spcBef>
              </a:pPr>
              <a:r>
                <a:rPr lang="cy-GB" sz="900">
                  <a:solidFill>
                    <a:srgbClr val="231F20"/>
                  </a:solidFill>
                  <a:latin typeface="Gill Sans MT"/>
                  <a:cs typeface="Gill Sans MT"/>
                </a:rPr>
                <a:t>Cyfnewidydd gwres</a:t>
              </a:r>
            </a:p>
          </p:txBody>
        </p:sp>
        <p:grpSp>
          <p:nvGrpSpPr>
            <p:cNvPr id="149" name="object 121">
              <a:extLst>
                <a:ext uri="{FF2B5EF4-FFF2-40B4-BE49-F238E27FC236}">
                  <a16:creationId xmlns:a16="http://schemas.microsoft.com/office/drawing/2014/main" id="{5C81D859-21C6-4C3F-8145-F4338740EDB6}"/>
                </a:ext>
              </a:extLst>
            </p:cNvPr>
            <p:cNvGrpSpPr/>
            <p:nvPr/>
          </p:nvGrpSpPr>
          <p:grpSpPr>
            <a:xfrm>
              <a:off x="5593764" y="4380708"/>
              <a:ext cx="1957705" cy="40005"/>
              <a:chOff x="2604048" y="2167676"/>
              <a:chExt cx="1957705" cy="40005"/>
            </a:xfrm>
          </p:grpSpPr>
          <p:sp>
            <p:nvSpPr>
              <p:cNvPr id="150" name="object 122">
                <a:extLst>
                  <a:ext uri="{FF2B5EF4-FFF2-40B4-BE49-F238E27FC236}">
                    <a16:creationId xmlns:a16="http://schemas.microsoft.com/office/drawing/2014/main" id="{3C9DF95C-5857-4A84-A956-769FF16511E5}"/>
                  </a:ext>
                </a:extLst>
              </p:cNvPr>
              <p:cNvSpPr/>
              <p:nvPr/>
            </p:nvSpPr>
            <p:spPr>
              <a:xfrm>
                <a:off x="2623997" y="2187621"/>
                <a:ext cx="1927860" cy="0"/>
              </a:xfrm>
              <a:custGeom>
                <a:avLst/>
                <a:gdLst/>
                <a:ahLst/>
                <a:cxnLst/>
                <a:rect l="l" t="t" r="r" b="b"/>
                <a:pathLst>
                  <a:path w="1927860">
                    <a:moveTo>
                      <a:pt x="0" y="0"/>
                    </a:moveTo>
                    <a:lnTo>
                      <a:pt x="1927606" y="0"/>
                    </a:lnTo>
                  </a:path>
                </a:pathLst>
              </a:custGeom>
              <a:ln w="19050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51" name="object 123">
                <a:extLst>
                  <a:ext uri="{FF2B5EF4-FFF2-40B4-BE49-F238E27FC236}">
                    <a16:creationId xmlns:a16="http://schemas.microsoft.com/office/drawing/2014/main" id="{E3412D04-AE56-4DE8-BB18-B407FEC463D6}"/>
                  </a:ext>
                </a:extLst>
              </p:cNvPr>
              <p:cNvSpPr/>
              <p:nvPr/>
            </p:nvSpPr>
            <p:spPr>
              <a:xfrm>
                <a:off x="2610398" y="2174026"/>
                <a:ext cx="27305" cy="27305"/>
              </a:xfrm>
              <a:custGeom>
                <a:avLst/>
                <a:gdLst/>
                <a:ahLst/>
                <a:cxnLst/>
                <a:rect l="l" t="t" r="r" b="b"/>
                <a:pathLst>
                  <a:path w="27305" h="27305">
                    <a:moveTo>
                      <a:pt x="12509" y="0"/>
                    </a:moveTo>
                    <a:lnTo>
                      <a:pt x="1524" y="7264"/>
                    </a:lnTo>
                    <a:lnTo>
                      <a:pt x="0" y="14681"/>
                    </a:lnTo>
                    <a:lnTo>
                      <a:pt x="7277" y="25679"/>
                    </a:lnTo>
                    <a:lnTo>
                      <a:pt x="14693" y="27190"/>
                    </a:lnTo>
                    <a:lnTo>
                      <a:pt x="25679" y="19926"/>
                    </a:lnTo>
                    <a:lnTo>
                      <a:pt x="27190" y="12509"/>
                    </a:lnTo>
                    <a:lnTo>
                      <a:pt x="23545" y="6997"/>
                    </a:lnTo>
                    <a:lnTo>
                      <a:pt x="19926" y="1485"/>
                    </a:lnTo>
                    <a:lnTo>
                      <a:pt x="12509" y="0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52" name="object 124">
                <a:extLst>
                  <a:ext uri="{FF2B5EF4-FFF2-40B4-BE49-F238E27FC236}">
                    <a16:creationId xmlns:a16="http://schemas.microsoft.com/office/drawing/2014/main" id="{00994797-7075-4E8F-8AAB-654E4D6CE60A}"/>
                  </a:ext>
                </a:extLst>
              </p:cNvPr>
              <p:cNvSpPr/>
              <p:nvPr/>
            </p:nvSpPr>
            <p:spPr>
              <a:xfrm>
                <a:off x="2610398" y="2174026"/>
                <a:ext cx="27305" cy="27305"/>
              </a:xfrm>
              <a:custGeom>
                <a:avLst/>
                <a:gdLst/>
                <a:ahLst/>
                <a:cxnLst/>
                <a:rect l="l" t="t" r="r" b="b"/>
                <a:pathLst>
                  <a:path w="27305" h="27305">
                    <a:moveTo>
                      <a:pt x="23545" y="6997"/>
                    </a:moveTo>
                    <a:lnTo>
                      <a:pt x="19926" y="1485"/>
                    </a:lnTo>
                    <a:lnTo>
                      <a:pt x="12509" y="0"/>
                    </a:lnTo>
                    <a:lnTo>
                      <a:pt x="7023" y="3644"/>
                    </a:lnTo>
                    <a:lnTo>
                      <a:pt x="1524" y="7264"/>
                    </a:lnTo>
                    <a:lnTo>
                      <a:pt x="0" y="14681"/>
                    </a:lnTo>
                    <a:lnTo>
                      <a:pt x="3657" y="20167"/>
                    </a:lnTo>
                    <a:lnTo>
                      <a:pt x="7277" y="25679"/>
                    </a:lnTo>
                    <a:lnTo>
                      <a:pt x="14693" y="27190"/>
                    </a:lnTo>
                    <a:lnTo>
                      <a:pt x="20167" y="23545"/>
                    </a:lnTo>
                    <a:lnTo>
                      <a:pt x="25679" y="19926"/>
                    </a:lnTo>
                    <a:lnTo>
                      <a:pt x="27190" y="12509"/>
                    </a:lnTo>
                    <a:lnTo>
                      <a:pt x="23545" y="6997"/>
                    </a:lnTo>
                    <a:close/>
                  </a:path>
                </a:pathLst>
              </a:custGeom>
              <a:ln w="12700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53" name="object 125">
                <a:extLst>
                  <a:ext uri="{FF2B5EF4-FFF2-40B4-BE49-F238E27FC236}">
                    <a16:creationId xmlns:a16="http://schemas.microsoft.com/office/drawing/2014/main" id="{B42240EE-74F6-4082-AD43-3F5C3BA6C742}"/>
                  </a:ext>
                </a:extLst>
              </p:cNvPr>
              <p:cNvSpPr/>
              <p:nvPr/>
            </p:nvSpPr>
            <p:spPr>
              <a:xfrm>
                <a:off x="2610398" y="2174026"/>
                <a:ext cx="27305" cy="27305"/>
              </a:xfrm>
              <a:custGeom>
                <a:avLst/>
                <a:gdLst/>
                <a:ahLst/>
                <a:cxnLst/>
                <a:rect l="l" t="t" r="r" b="b"/>
                <a:pathLst>
                  <a:path w="27305" h="27305">
                    <a:moveTo>
                      <a:pt x="12509" y="0"/>
                    </a:moveTo>
                    <a:lnTo>
                      <a:pt x="1524" y="7264"/>
                    </a:lnTo>
                    <a:lnTo>
                      <a:pt x="0" y="14681"/>
                    </a:lnTo>
                    <a:lnTo>
                      <a:pt x="7277" y="25679"/>
                    </a:lnTo>
                    <a:lnTo>
                      <a:pt x="14693" y="27190"/>
                    </a:lnTo>
                    <a:lnTo>
                      <a:pt x="25679" y="19926"/>
                    </a:lnTo>
                    <a:lnTo>
                      <a:pt x="27190" y="12509"/>
                    </a:lnTo>
                    <a:lnTo>
                      <a:pt x="23545" y="6997"/>
                    </a:lnTo>
                    <a:lnTo>
                      <a:pt x="19926" y="1485"/>
                    </a:lnTo>
                    <a:lnTo>
                      <a:pt x="12509" y="0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54" name="object 126">
                <a:extLst>
                  <a:ext uri="{FF2B5EF4-FFF2-40B4-BE49-F238E27FC236}">
                    <a16:creationId xmlns:a16="http://schemas.microsoft.com/office/drawing/2014/main" id="{55925806-3DB5-410B-969B-FE985B7BEA94}"/>
                  </a:ext>
                </a:extLst>
              </p:cNvPr>
              <p:cNvSpPr/>
              <p:nvPr/>
            </p:nvSpPr>
            <p:spPr>
              <a:xfrm>
                <a:off x="2623997" y="2187621"/>
                <a:ext cx="1927860" cy="0"/>
              </a:xfrm>
              <a:custGeom>
                <a:avLst/>
                <a:gdLst/>
                <a:ahLst/>
                <a:cxnLst/>
                <a:rect l="l" t="t" r="r" b="b"/>
                <a:pathLst>
                  <a:path w="1927860">
                    <a:moveTo>
                      <a:pt x="0" y="0"/>
                    </a:moveTo>
                    <a:lnTo>
                      <a:pt x="1927606" y="0"/>
                    </a:lnTo>
                  </a:path>
                </a:pathLst>
              </a:custGeom>
              <a:ln w="381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</p:grpSp>
        <p:sp>
          <p:nvSpPr>
            <p:cNvPr id="155" name="object 127">
              <a:extLst>
                <a:ext uri="{FF2B5EF4-FFF2-40B4-BE49-F238E27FC236}">
                  <a16:creationId xmlns:a16="http://schemas.microsoft.com/office/drawing/2014/main" id="{874EEB18-4D8D-4218-9F1D-F1037DC9F644}"/>
                </a:ext>
              </a:extLst>
            </p:cNvPr>
            <p:cNvSpPr txBox="1"/>
            <p:nvPr/>
          </p:nvSpPr>
          <p:spPr>
            <a:xfrm>
              <a:off x="7547257" y="4313372"/>
              <a:ext cx="673735" cy="728405"/>
            </a:xfrm>
            <a:prstGeom prst="rect">
              <a:avLst/>
            </a:prstGeom>
          </p:spPr>
          <p:txBody>
            <a:bodyPr vert="horz" wrap="square" lIns="0" tIns="27940" rIns="0" bIns="0" rtlCol="0">
              <a:spAutoFit/>
            </a:bodyPr>
            <a:lstStyle/>
            <a:p>
              <a:pPr marL="12700" marR="216535">
                <a:lnSpc>
                  <a:spcPts val="850"/>
                </a:lnSpc>
                <a:spcBef>
                  <a:spcPts val="220"/>
                </a:spcBef>
              </a:pPr>
              <a:r>
                <a:rPr lang="cy-GB" sz="900">
                  <a:solidFill>
                    <a:srgbClr val="231F20"/>
                  </a:solidFill>
                  <a:latin typeface="Gill Sans MT"/>
                  <a:cs typeface="Gill Sans MT"/>
                </a:rPr>
                <a:t>Siambr ehangu</a:t>
              </a:r>
            </a:p>
            <a:p>
              <a:pPr marL="191135">
                <a:lnSpc>
                  <a:spcPct val="100000"/>
                </a:lnSpc>
                <a:spcBef>
                  <a:spcPts val="585"/>
                </a:spcBef>
              </a:pPr>
              <a:r>
                <a:rPr lang="cy-GB" sz="900">
                  <a:solidFill>
                    <a:srgbClr val="231F20"/>
                  </a:solidFill>
                  <a:latin typeface="Gill Sans MT"/>
                  <a:cs typeface="Gill Sans MT"/>
                </a:rPr>
                <a:t>I’r tapiau dŵr poeth</a:t>
              </a:r>
            </a:p>
          </p:txBody>
        </p:sp>
        <p:grpSp>
          <p:nvGrpSpPr>
            <p:cNvPr id="156" name="object 128">
              <a:extLst>
                <a:ext uri="{FF2B5EF4-FFF2-40B4-BE49-F238E27FC236}">
                  <a16:creationId xmlns:a16="http://schemas.microsoft.com/office/drawing/2014/main" id="{D145457D-7E47-4749-BDF8-2D73B66E4215}"/>
                </a:ext>
              </a:extLst>
            </p:cNvPr>
            <p:cNvGrpSpPr/>
            <p:nvPr/>
          </p:nvGrpSpPr>
          <p:grpSpPr>
            <a:xfrm>
              <a:off x="6552899" y="5020954"/>
              <a:ext cx="988694" cy="40005"/>
              <a:chOff x="3563183" y="2807922"/>
              <a:chExt cx="988694" cy="40005"/>
            </a:xfrm>
          </p:grpSpPr>
          <p:sp>
            <p:nvSpPr>
              <p:cNvPr id="157" name="object 129">
                <a:extLst>
                  <a:ext uri="{FF2B5EF4-FFF2-40B4-BE49-F238E27FC236}">
                    <a16:creationId xmlns:a16="http://schemas.microsoft.com/office/drawing/2014/main" id="{FDA528A0-5EB9-4687-A612-D8B2D3D82CB6}"/>
                  </a:ext>
                </a:extLst>
              </p:cNvPr>
              <p:cNvSpPr/>
              <p:nvPr/>
            </p:nvSpPr>
            <p:spPr>
              <a:xfrm>
                <a:off x="3583132" y="2827868"/>
                <a:ext cx="969010" cy="0"/>
              </a:xfrm>
              <a:custGeom>
                <a:avLst/>
                <a:gdLst/>
                <a:ahLst/>
                <a:cxnLst/>
                <a:rect l="l" t="t" r="r" b="b"/>
                <a:pathLst>
                  <a:path w="969010">
                    <a:moveTo>
                      <a:pt x="0" y="0"/>
                    </a:moveTo>
                    <a:lnTo>
                      <a:pt x="968463" y="0"/>
                    </a:lnTo>
                  </a:path>
                </a:pathLst>
              </a:custGeom>
              <a:ln w="19050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58" name="object 130">
                <a:extLst>
                  <a:ext uri="{FF2B5EF4-FFF2-40B4-BE49-F238E27FC236}">
                    <a16:creationId xmlns:a16="http://schemas.microsoft.com/office/drawing/2014/main" id="{A6953AB2-08FE-4D13-B1BC-5B3C021EE415}"/>
                  </a:ext>
                </a:extLst>
              </p:cNvPr>
              <p:cNvSpPr/>
              <p:nvPr/>
            </p:nvSpPr>
            <p:spPr>
              <a:xfrm>
                <a:off x="3569533" y="2814272"/>
                <a:ext cx="27305" cy="27305"/>
              </a:xfrm>
              <a:custGeom>
                <a:avLst/>
                <a:gdLst/>
                <a:ahLst/>
                <a:cxnLst/>
                <a:rect l="l" t="t" r="r" b="b"/>
                <a:pathLst>
                  <a:path w="27304" h="27305">
                    <a:moveTo>
                      <a:pt x="12509" y="0"/>
                    </a:moveTo>
                    <a:lnTo>
                      <a:pt x="1523" y="7264"/>
                    </a:lnTo>
                    <a:lnTo>
                      <a:pt x="0" y="14681"/>
                    </a:lnTo>
                    <a:lnTo>
                      <a:pt x="7277" y="25679"/>
                    </a:lnTo>
                    <a:lnTo>
                      <a:pt x="14693" y="27190"/>
                    </a:lnTo>
                    <a:lnTo>
                      <a:pt x="25679" y="19926"/>
                    </a:lnTo>
                    <a:lnTo>
                      <a:pt x="27190" y="12509"/>
                    </a:lnTo>
                    <a:lnTo>
                      <a:pt x="23545" y="6997"/>
                    </a:lnTo>
                    <a:lnTo>
                      <a:pt x="19926" y="1485"/>
                    </a:lnTo>
                    <a:lnTo>
                      <a:pt x="12509" y="0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59" name="object 131">
                <a:extLst>
                  <a:ext uri="{FF2B5EF4-FFF2-40B4-BE49-F238E27FC236}">
                    <a16:creationId xmlns:a16="http://schemas.microsoft.com/office/drawing/2014/main" id="{710C9CD1-F029-4DCD-86C6-228078B45662}"/>
                  </a:ext>
                </a:extLst>
              </p:cNvPr>
              <p:cNvSpPr/>
              <p:nvPr/>
            </p:nvSpPr>
            <p:spPr>
              <a:xfrm>
                <a:off x="3569533" y="2814272"/>
                <a:ext cx="27305" cy="27305"/>
              </a:xfrm>
              <a:custGeom>
                <a:avLst/>
                <a:gdLst/>
                <a:ahLst/>
                <a:cxnLst/>
                <a:rect l="l" t="t" r="r" b="b"/>
                <a:pathLst>
                  <a:path w="27304" h="27305">
                    <a:moveTo>
                      <a:pt x="23545" y="6997"/>
                    </a:moveTo>
                    <a:lnTo>
                      <a:pt x="19926" y="1485"/>
                    </a:lnTo>
                    <a:lnTo>
                      <a:pt x="12509" y="0"/>
                    </a:lnTo>
                    <a:lnTo>
                      <a:pt x="7023" y="3644"/>
                    </a:lnTo>
                    <a:lnTo>
                      <a:pt x="1523" y="7264"/>
                    </a:lnTo>
                    <a:lnTo>
                      <a:pt x="0" y="14681"/>
                    </a:lnTo>
                    <a:lnTo>
                      <a:pt x="3657" y="20167"/>
                    </a:lnTo>
                    <a:lnTo>
                      <a:pt x="7277" y="25679"/>
                    </a:lnTo>
                    <a:lnTo>
                      <a:pt x="14693" y="27190"/>
                    </a:lnTo>
                    <a:lnTo>
                      <a:pt x="20167" y="23545"/>
                    </a:lnTo>
                    <a:lnTo>
                      <a:pt x="25679" y="19926"/>
                    </a:lnTo>
                    <a:lnTo>
                      <a:pt x="27190" y="12509"/>
                    </a:lnTo>
                    <a:lnTo>
                      <a:pt x="23545" y="6997"/>
                    </a:lnTo>
                    <a:close/>
                  </a:path>
                </a:pathLst>
              </a:custGeom>
              <a:ln w="12700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60" name="object 132">
                <a:extLst>
                  <a:ext uri="{FF2B5EF4-FFF2-40B4-BE49-F238E27FC236}">
                    <a16:creationId xmlns:a16="http://schemas.microsoft.com/office/drawing/2014/main" id="{AA946754-793C-4420-96EB-2ACA0EC5C0CB}"/>
                  </a:ext>
                </a:extLst>
              </p:cNvPr>
              <p:cNvSpPr/>
              <p:nvPr/>
            </p:nvSpPr>
            <p:spPr>
              <a:xfrm>
                <a:off x="3569533" y="2814272"/>
                <a:ext cx="27305" cy="27305"/>
              </a:xfrm>
              <a:custGeom>
                <a:avLst/>
                <a:gdLst/>
                <a:ahLst/>
                <a:cxnLst/>
                <a:rect l="l" t="t" r="r" b="b"/>
                <a:pathLst>
                  <a:path w="27304" h="27305">
                    <a:moveTo>
                      <a:pt x="12509" y="0"/>
                    </a:moveTo>
                    <a:lnTo>
                      <a:pt x="1523" y="7264"/>
                    </a:lnTo>
                    <a:lnTo>
                      <a:pt x="0" y="14681"/>
                    </a:lnTo>
                    <a:lnTo>
                      <a:pt x="7277" y="25679"/>
                    </a:lnTo>
                    <a:lnTo>
                      <a:pt x="14693" y="27190"/>
                    </a:lnTo>
                    <a:lnTo>
                      <a:pt x="25679" y="19926"/>
                    </a:lnTo>
                    <a:lnTo>
                      <a:pt x="27190" y="12509"/>
                    </a:lnTo>
                    <a:lnTo>
                      <a:pt x="23545" y="6997"/>
                    </a:lnTo>
                    <a:lnTo>
                      <a:pt x="19926" y="1485"/>
                    </a:lnTo>
                    <a:lnTo>
                      <a:pt x="12509" y="0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61" name="object 133">
                <a:extLst>
                  <a:ext uri="{FF2B5EF4-FFF2-40B4-BE49-F238E27FC236}">
                    <a16:creationId xmlns:a16="http://schemas.microsoft.com/office/drawing/2014/main" id="{091A8482-2AEF-46B5-9CE1-14D302754434}"/>
                  </a:ext>
                </a:extLst>
              </p:cNvPr>
              <p:cNvSpPr/>
              <p:nvPr/>
            </p:nvSpPr>
            <p:spPr>
              <a:xfrm>
                <a:off x="3583132" y="2827868"/>
                <a:ext cx="969010" cy="0"/>
              </a:xfrm>
              <a:custGeom>
                <a:avLst/>
                <a:gdLst/>
                <a:ahLst/>
                <a:cxnLst/>
                <a:rect l="l" t="t" r="r" b="b"/>
                <a:pathLst>
                  <a:path w="969010">
                    <a:moveTo>
                      <a:pt x="0" y="0"/>
                    </a:moveTo>
                    <a:lnTo>
                      <a:pt x="968463" y="0"/>
                    </a:lnTo>
                  </a:path>
                </a:pathLst>
              </a:custGeom>
              <a:ln w="381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</p:grpSp>
        <p:sp>
          <p:nvSpPr>
            <p:cNvPr id="162" name="object 134">
              <a:extLst>
                <a:ext uri="{FF2B5EF4-FFF2-40B4-BE49-F238E27FC236}">
                  <a16:creationId xmlns:a16="http://schemas.microsoft.com/office/drawing/2014/main" id="{F500ED14-0138-4F60-AFAF-5173B99140F6}"/>
                </a:ext>
              </a:extLst>
            </p:cNvPr>
            <p:cNvSpPr txBox="1"/>
            <p:nvPr/>
          </p:nvSpPr>
          <p:spPr>
            <a:xfrm>
              <a:off x="7547256" y="5025159"/>
              <a:ext cx="854469" cy="142044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00"/>
                </a:spcBef>
              </a:pPr>
              <a:r>
                <a:rPr lang="cy-GB" sz="900" dirty="0" err="1">
                  <a:solidFill>
                    <a:srgbClr val="231F20"/>
                  </a:solidFill>
                  <a:latin typeface="Gill Sans MT"/>
                  <a:cs typeface="Gill Sans MT"/>
                </a:rPr>
                <a:t>Cyfnewidydd</a:t>
              </a:r>
              <a:r>
                <a:rPr lang="cy-GB" sz="900" dirty="0">
                  <a:solidFill>
                    <a:srgbClr val="231F20"/>
                  </a:solidFill>
                  <a:latin typeface="Gill Sans MT"/>
                  <a:cs typeface="Gill Sans MT"/>
                </a:rPr>
                <a:t> gwres</a:t>
              </a:r>
            </a:p>
          </p:txBody>
        </p:sp>
        <p:sp>
          <p:nvSpPr>
            <p:cNvPr id="163" name="object 135">
              <a:extLst>
                <a:ext uri="{FF2B5EF4-FFF2-40B4-BE49-F238E27FC236}">
                  <a16:creationId xmlns:a16="http://schemas.microsoft.com/office/drawing/2014/main" id="{A95D8CDF-E5C8-4E09-A04A-B49195F68A56}"/>
                </a:ext>
              </a:extLst>
            </p:cNvPr>
            <p:cNvSpPr txBox="1"/>
            <p:nvPr/>
          </p:nvSpPr>
          <p:spPr>
            <a:xfrm>
              <a:off x="7719121" y="4855367"/>
              <a:ext cx="831539" cy="142044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00"/>
                </a:spcBef>
              </a:pPr>
              <a:r>
                <a:rPr lang="cy-GB" sz="900" dirty="0">
                  <a:solidFill>
                    <a:srgbClr val="231F20"/>
                  </a:solidFill>
                  <a:latin typeface="Gill Sans MT"/>
                  <a:cs typeface="Gill Sans MT"/>
                </a:rPr>
                <a:t>I’r tapiau dŵr oer</a:t>
              </a:r>
            </a:p>
          </p:txBody>
        </p:sp>
        <p:sp>
          <p:nvSpPr>
            <p:cNvPr id="164" name="object 136">
              <a:extLst>
                <a:ext uri="{FF2B5EF4-FFF2-40B4-BE49-F238E27FC236}">
                  <a16:creationId xmlns:a16="http://schemas.microsoft.com/office/drawing/2014/main" id="{5892F3F6-90BC-40AE-A4E6-B21F80A955C2}"/>
                </a:ext>
              </a:extLst>
            </p:cNvPr>
            <p:cNvSpPr txBox="1"/>
            <p:nvPr/>
          </p:nvSpPr>
          <p:spPr>
            <a:xfrm>
              <a:off x="6784850" y="5612095"/>
              <a:ext cx="1235745" cy="142044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00"/>
                </a:spcBef>
              </a:pPr>
              <a:r>
                <a:rPr lang="cy-GB" sz="900">
                  <a:solidFill>
                    <a:srgbClr val="231F20"/>
                  </a:solidFill>
                  <a:latin typeface="Gill Sans MT"/>
                  <a:cs typeface="Gill Sans MT"/>
                </a:rPr>
                <a:t>Mewnfa’r prif gyflenwad dŵr oer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0593468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marL="0" indent="0" algn="ctr" eaLnBrk="1" hangingPunct="1">
              <a:lnSpc>
                <a:spcPct val="100000"/>
              </a:lnSpc>
            </a:pPr>
            <a:endParaRPr sz="6000" dirty="0">
              <a:solidFill>
                <a:srgbClr val="E30613"/>
              </a:solidFill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>
              <a:lnSpc>
                <a:spcPct val="100000"/>
              </a:lnSpc>
            </a:pPr>
            <a:r>
              <a:rPr lang="cy-GB" sz="6000">
                <a:solidFill>
                  <a:srgbClr val="0077E3"/>
                </a:solidFill>
                <a:ea typeface="ＭＳ Ｐゴシック" pitchFamily="-105" charset="-128"/>
                <a:cs typeface="ＭＳ Ｐゴシック" pitchFamily="-105" charset="-128"/>
              </a:rPr>
              <a:t>Unrhyw gwestiynau?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Y sesiwn hon:</a:t>
            </a:r>
          </a:p>
        </p:txBody>
      </p:sp>
      <p:sp>
        <p:nvSpPr>
          <p:cNvPr id="3075" name="Content Placeholder 2"/>
          <p:cNvSpPr>
            <a:spLocks noGrp="1"/>
          </p:cNvSpPr>
          <p:nvPr>
            <p:ph sz="quarter" idx="10"/>
          </p:nvPr>
        </p:nvSpPr>
        <p:spPr>
          <a:xfrm>
            <a:off x="457200" y="1390588"/>
            <a:ext cx="8229600" cy="2133024"/>
          </a:xfrm>
        </p:spPr>
        <p:txBody>
          <a:bodyPr/>
          <a:lstStyle/>
          <a:p>
            <a:pPr marL="0" indent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cy-GB" dirty="0"/>
              <a:t>Yn y sesiwn hon, byddwn yn trafod y dulliau a ddefnyddir i gynhyrchu dŵr poeth mewn adeiladau diwydiannol a masnachol.</a:t>
            </a:r>
          </a:p>
          <a:p>
            <a:pPr marL="0" indent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endParaRPr lang="en-US" dirty="0">
              <a:ea typeface="ＭＳ Ｐゴシック" pitchFamily="-105" charset="-128"/>
              <a:cs typeface="ＭＳ Ｐゴシック" pitchFamily="-105" charset="-128"/>
            </a:endParaRPr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cy-GB" dirty="0"/>
              <a:t>1.5 Y mathau o systemau dŵr poeth a nodweddion cynllun</a:t>
            </a:r>
          </a:p>
          <a:p>
            <a:pPr marL="0" indent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endParaRPr lang="en-US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>
              <a:lnSpc>
                <a:spcPts val="1200"/>
              </a:lnSpc>
              <a:spcBef>
                <a:spcPts val="600"/>
              </a:spcBef>
              <a:spcAft>
                <a:spcPts val="600"/>
              </a:spcAft>
            </a:pPr>
            <a:endParaRPr lang="en-US" sz="1000" dirty="0">
              <a:ea typeface="ＭＳ Ｐゴシック" pitchFamily="-105" charset="-128"/>
              <a:cs typeface="ＭＳ Ｐゴシック" pitchFamily="-105" charset="-128"/>
            </a:endParaRPr>
          </a:p>
          <a:p>
            <a:pPr>
              <a:lnSpc>
                <a:spcPts val="1200"/>
              </a:lnSpc>
              <a:spcBef>
                <a:spcPts val="600"/>
              </a:spcBef>
              <a:spcAft>
                <a:spcPts val="600"/>
              </a:spcAft>
            </a:pPr>
            <a:endParaRPr lang="en-US" dirty="0">
              <a:ea typeface="ＭＳ Ｐゴシック" pitchFamily="-105" charset="-128"/>
              <a:cs typeface="ＭＳ Ｐゴシック" pitchFamily="-105" charset="-128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6E3B40-6ECC-E74F-AEB6-999C68B5F4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Systemau dŵr poeth diwydiannol a masnachol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1A1A580-7D93-9E45-867F-F75510B1A299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cy-GB" dirty="0"/>
              <a:t>Dim ots beth yw’r raddfa, mae systemau dŵr poeth yn dal i weithredu o dan yr un egwyddorion a </a:t>
            </a:r>
            <a:r>
              <a:rPr lang="cy-GB" dirty="0" err="1"/>
              <a:t>gallant</a:t>
            </a:r>
            <a:r>
              <a:rPr lang="cy-GB" dirty="0"/>
              <a:t> fod yn systemau: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/>
              <a:t>Gydag awyrdwll neu heb awyrdwll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/>
              <a:t>Storio neu syth bin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/>
              <a:t>Lleol neu ganoledig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/>
              <a:t>Uniongyrchol neu anuniongyrchol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/>
              <a:t>Gwresogi â thrydan, nwy, olew, neu solar</a:t>
            </a:r>
          </a:p>
          <a:p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C8C5A58-31E2-7444-8186-BB3405402791}"/>
              </a:ext>
            </a:extLst>
          </p:cNvPr>
          <p:cNvSpPr txBox="1"/>
          <p:nvPr/>
        </p:nvSpPr>
        <p:spPr>
          <a:xfrm>
            <a:off x="323528" y="5085184"/>
            <a:ext cx="8280920" cy="70788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cy-GB" dirty="0"/>
              <a:t>Beth am edrych ar rai o’r gwahaniaethau rhwng systemau diwydiannol a masnachol a’r systemau domestig rydym eisoes wedi’u trafod.</a:t>
            </a:r>
          </a:p>
        </p:txBody>
      </p:sp>
    </p:spTree>
    <p:extLst>
      <p:ext uri="{BB962C8B-B14F-4D97-AF65-F5344CB8AC3E}">
        <p14:creationId xmlns:p14="http://schemas.microsoft.com/office/powerpoint/2010/main" val="30757752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2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7A157E-75EF-1044-99E3-D8401A4B22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Gwasanaethau ‘domestig’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245584-D601-C048-A489-7223BAE88861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234838" y="2635041"/>
            <a:ext cx="5554960" cy="4248000"/>
          </a:xfrm>
        </p:spPr>
        <p:txBody>
          <a:bodyPr/>
          <a:lstStyle/>
          <a:p>
            <a:pPr marL="342900" indent="-342900">
              <a:spcBef>
                <a:spcPts val="300"/>
              </a:spcBef>
              <a:spcAft>
                <a:spcPts val="30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/>
              <a:t>NID yw hyn yn cyfeirio at system mewn annedd! Mae’n derm a ddefnyddir mewn adeiladau diwydiannol a masnachol.</a:t>
            </a:r>
          </a:p>
          <a:p>
            <a:pPr marL="342900" indent="-342900">
              <a:spcBef>
                <a:spcPts val="300"/>
              </a:spcBef>
              <a:spcAft>
                <a:spcPts val="30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/>
              <a:t>Daw’r term DHW o’r timau glanhau a chyfleusterau mewn ysbytai, a elwir yn gynorthwywyr gwasanaethau domestig yn aml.</a:t>
            </a:r>
          </a:p>
          <a:p>
            <a:pPr marL="342900" indent="-342900">
              <a:spcBef>
                <a:spcPts val="300"/>
              </a:spcBef>
              <a:spcAft>
                <a:spcPts val="30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/>
              <a:t>Felly... systemau DHW yw systemau dŵr poeth diwydiannol a masnachol, NID y rhai yn eich cartref chi!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085F49E-7873-DE44-B252-E910642F7442}"/>
              </a:ext>
            </a:extLst>
          </p:cNvPr>
          <p:cNvSpPr txBox="1"/>
          <p:nvPr/>
        </p:nvSpPr>
        <p:spPr>
          <a:xfrm>
            <a:off x="437130" y="1628800"/>
            <a:ext cx="8095310" cy="10081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/>
              <a:t>Un term cyffredin a ddefnyddir mewn defnyddiau diwydiannol a masnachol yw gwasanaethau ‘Domestig’ neu System </a:t>
            </a:r>
            <a:r>
              <a:rPr lang="cy-GB" b="1"/>
              <a:t>Dŵr Poeth Domestig</a:t>
            </a:r>
            <a:r>
              <a:rPr lang="cy-GB"/>
              <a:t> (DHW).</a:t>
            </a:r>
          </a:p>
          <a:p>
            <a:endParaRPr lang="en-US" dirty="0"/>
          </a:p>
        </p:txBody>
      </p:sp>
      <p:pic>
        <p:nvPicPr>
          <p:cNvPr id="7" name="Picture 6" descr="Person mwn cegin  Disgrifiad wedi’i greu’n awtomatig">
            <a:extLst>
              <a:ext uri="{FF2B5EF4-FFF2-40B4-BE49-F238E27FC236}">
                <a16:creationId xmlns:a16="http://schemas.microsoft.com/office/drawing/2014/main" id="{A8675C51-91BA-4F80-A7F9-7F14FC81E35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06480" y="2996952"/>
            <a:ext cx="2880320" cy="19202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50036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4F15C9-4995-0E41-8E6A-00E45EFBA6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Caloriffydd storio anuniongyrchol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30728D9-2120-A64F-8E18-A82F931585B2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pPr>
              <a:spcBef>
                <a:spcPts val="300"/>
              </a:spcBef>
              <a:spcAft>
                <a:spcPts val="300"/>
              </a:spcAft>
            </a:pPr>
            <a:r>
              <a:rPr lang="cy-GB" dirty="0"/>
              <a:t>Yn y bôn, silindr dŵr poeth mawr yw caloriffydd. Gellir ei ddisgrifio fel dull </a:t>
            </a:r>
            <a:r>
              <a:rPr lang="cy-GB" b="1" dirty="0"/>
              <a:t>storio</a:t>
            </a:r>
            <a:r>
              <a:rPr lang="cy-GB" dirty="0"/>
              <a:t> neu </a:t>
            </a:r>
            <a:r>
              <a:rPr lang="cy-GB" b="1" dirty="0"/>
              <a:t>heb allu storio</a:t>
            </a:r>
            <a:r>
              <a:rPr lang="cy-GB" dirty="0"/>
              <a:t>.</a:t>
            </a:r>
          </a:p>
          <a:p>
            <a:pPr>
              <a:spcBef>
                <a:spcPts val="300"/>
              </a:spcBef>
              <a:spcAft>
                <a:spcPts val="300"/>
              </a:spcAft>
            </a:pPr>
            <a:r>
              <a:rPr lang="cy-GB" dirty="0"/>
              <a:t>Fel arfer, defnyddir caloriffyddion storio ar gyfer systemau dwr poeth a defnyddir systemau heb allu storio mewn systemau gwresogi i drosglwyddo gwres o systemau tymheredd uchel i dymheredd isel.</a:t>
            </a:r>
          </a:p>
          <a:p>
            <a:endParaRPr lang="en-US" dirty="0"/>
          </a:p>
        </p:txBody>
      </p:sp>
      <p:pic>
        <p:nvPicPr>
          <p:cNvPr id="4" name="Picture 4">
            <a:extLst>
              <a:ext uri="{FF2B5EF4-FFF2-40B4-BE49-F238E27FC236}">
                <a16:creationId xmlns:a16="http://schemas.microsoft.com/office/drawing/2014/main" id="{5DC7B7EC-5994-0846-8B78-A220EF1B329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61246" y="3252299"/>
            <a:ext cx="2690257" cy="1735977"/>
          </a:xfrm>
          <a:prstGeom prst="rect">
            <a:avLst/>
          </a:prstGeom>
          <a:noFill/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570ED540-52D6-BC42-8A2A-FE407F229739}"/>
              </a:ext>
            </a:extLst>
          </p:cNvPr>
          <p:cNvSpPr txBox="1"/>
          <p:nvPr/>
        </p:nvSpPr>
        <p:spPr>
          <a:xfrm>
            <a:off x="170858" y="5109688"/>
            <a:ext cx="4408155" cy="70788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cy-GB"/>
              <a:t>Fel arfer, gosodir caloriffyddion heb allu storio yn llorweddol.</a:t>
            </a:r>
          </a:p>
        </p:txBody>
      </p:sp>
      <p:pic>
        <p:nvPicPr>
          <p:cNvPr id="6" name="Picture 4">
            <a:extLst>
              <a:ext uri="{FF2B5EF4-FFF2-40B4-BE49-F238E27FC236}">
                <a16:creationId xmlns:a16="http://schemas.microsoft.com/office/drawing/2014/main" id="{0F85BA61-BA16-EB4E-8369-03CF9A64861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796136" y="3154931"/>
            <a:ext cx="2690258" cy="1915768"/>
          </a:xfrm>
          <a:prstGeom prst="rect">
            <a:avLst/>
          </a:prstGeom>
          <a:noFill/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69A71A44-D02F-7F48-81D3-7EDFFA104C57}"/>
              </a:ext>
            </a:extLst>
          </p:cNvPr>
          <p:cNvSpPr txBox="1"/>
          <p:nvPr/>
        </p:nvSpPr>
        <p:spPr>
          <a:xfrm>
            <a:off x="4858342" y="5192111"/>
            <a:ext cx="4114800" cy="1015663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cy-GB" dirty="0"/>
              <a:t>Gosodir caloriffyddion storio yn fertigol. Mae’r prif gysylltiadau i’w gweld yma.</a:t>
            </a:r>
          </a:p>
        </p:txBody>
      </p:sp>
    </p:spTree>
    <p:extLst>
      <p:ext uri="{BB962C8B-B14F-4D97-AF65-F5344CB8AC3E}">
        <p14:creationId xmlns:p14="http://schemas.microsoft.com/office/powerpoint/2010/main" val="351486369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B7F63E-E2CA-E840-B37D-6DFF491CE1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Caloriffydd storio anuniongyrchol</a:t>
            </a:r>
          </a:p>
        </p:txBody>
      </p:sp>
      <p:pic>
        <p:nvPicPr>
          <p:cNvPr id="5" name="Content Placeholder 4" descr="Sgrin lun o ffôn symudol  Disgrifiad wedi’i greu’n awtomatig">
            <a:extLst>
              <a:ext uri="{FF2B5EF4-FFF2-40B4-BE49-F238E27FC236}">
                <a16:creationId xmlns:a16="http://schemas.microsoft.com/office/drawing/2014/main" id="{344EA593-6B78-F74F-B752-47E7F55E5FD9}"/>
              </a:ext>
            </a:extLst>
          </p:cNvPr>
          <p:cNvPicPr>
            <a:picLocks noGrp="1" noChangeAspect="1"/>
          </p:cNvPicPr>
          <p:nvPr>
            <p:ph sz="quarter" idx="10"/>
          </p:nvPr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79512" y="2348880"/>
            <a:ext cx="2679700" cy="3024336"/>
          </a:xfr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95EF8BF3-4329-9D4D-9F94-95F3FD4B8457}"/>
              </a:ext>
            </a:extLst>
          </p:cNvPr>
          <p:cNvSpPr txBox="1"/>
          <p:nvPr/>
        </p:nvSpPr>
        <p:spPr>
          <a:xfrm>
            <a:off x="3059832" y="2921168"/>
            <a:ext cx="5626968" cy="1015663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cy-GB" dirty="0"/>
              <a:t>Yn union fel silindr domestig, mae gosodion fertigol yn sicrhau bod dŵr poeth yn cael ei haenu, gyda'r dŵr poethaf ar y brig.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79DE44-4B12-8F45-B7BA-0A9894CD4811}"/>
              </a:ext>
            </a:extLst>
          </p:cNvPr>
          <p:cNvSpPr txBox="1"/>
          <p:nvPr/>
        </p:nvSpPr>
        <p:spPr>
          <a:xfrm>
            <a:off x="3059832" y="4179406"/>
            <a:ext cx="5626968" cy="163121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cy-GB" b="1" dirty="0"/>
              <a:t>Haeniad:</a:t>
            </a:r>
          </a:p>
          <a:p>
            <a:r>
              <a:rPr lang="cy-GB" dirty="0"/>
              <a:t>Gosod dŵr neu aer poeth yn haenau yn naturiol. Wrth i ddŵr neu aer gynhesu, mae’n mynd yn llai dwys ac yn codi i’r brig, ac mae’r dŵr oerach, mwy dwys, yn disgyn i’r gwaelod!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8C74FF7-B8E4-E54D-B478-15E2DFE9C5EA}"/>
              </a:ext>
            </a:extLst>
          </p:cNvPr>
          <p:cNvSpPr txBox="1"/>
          <p:nvPr/>
        </p:nvSpPr>
        <p:spPr>
          <a:xfrm>
            <a:off x="3059832" y="1821330"/>
            <a:ext cx="5626968" cy="97200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cy-GB" dirty="0"/>
              <a:t>Mae caloriffyddion dŵr poeth anuniongyrchol mewn ystafelloedd peiriannau canolog mwy fel arfer.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9661CC9-ED39-46E3-A4B0-F41778B5CE83}"/>
              </a:ext>
            </a:extLst>
          </p:cNvPr>
          <p:cNvSpPr txBox="1"/>
          <p:nvPr/>
        </p:nvSpPr>
        <p:spPr>
          <a:xfrm>
            <a:off x="199680" y="1911481"/>
            <a:ext cx="266429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sz="11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Mae’r dŵr poethaf ar dymheredd uchaf o 65</a:t>
            </a:r>
            <a:r>
              <a:rPr lang="cy-GB" sz="1100" baseline="300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</a:t>
            </a:r>
            <a:r>
              <a:rPr lang="cy-GB" sz="11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 ar ben y silindr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C7087DB-57AF-4095-9AEB-3FF3E1526A9F}"/>
              </a:ext>
            </a:extLst>
          </p:cNvPr>
          <p:cNvSpPr txBox="1"/>
          <p:nvPr/>
        </p:nvSpPr>
        <p:spPr>
          <a:xfrm>
            <a:off x="199680" y="5379728"/>
            <a:ext cx="2860152" cy="4546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cy-GB" sz="1100" dirty="0"/>
              <a:t>Mae tymheredd y dŵr poeth ar dymheredd uchaf o 40</a:t>
            </a:r>
            <a:r>
              <a:rPr lang="cy-GB" sz="1100" baseline="30000" dirty="0"/>
              <a:t>o</a:t>
            </a:r>
            <a:r>
              <a:rPr lang="cy-GB" sz="1100" dirty="0"/>
              <a:t>C ar waelod y silindr</a:t>
            </a:r>
          </a:p>
        </p:txBody>
      </p:sp>
    </p:spTree>
    <p:extLst>
      <p:ext uri="{BB962C8B-B14F-4D97-AF65-F5344CB8AC3E}">
        <p14:creationId xmlns:p14="http://schemas.microsoft.com/office/powerpoint/2010/main" val="40724981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366DB8-C82C-D04E-8EF6-DB6869CD5C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Gwresogydd dŵr poeth nwy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45EF5E2-9F18-D24F-A7A8-E3BA3CE49A43}"/>
              </a:ext>
            </a:extLst>
          </p:cNvPr>
          <p:cNvSpPr txBox="1"/>
          <p:nvPr/>
        </p:nvSpPr>
        <p:spPr>
          <a:xfrm>
            <a:off x="395536" y="1835108"/>
            <a:ext cx="4476161" cy="369331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cy-GB" sz="1800" dirty="0"/>
              <a:t>Un ateb cyffredin mewn adeiladau diwydiannol a masnachol yw gwresogyddion dŵr poeth nwy. </a:t>
            </a:r>
          </a:p>
          <a:p>
            <a:r>
              <a:rPr lang="cy-GB" sz="1800" dirty="0"/>
              <a:t>Gall y rhain storio a dosbarthu meintiau cymharol fawr o ddŵr a gellir eu lleoli’n lleol lle bo angen, ar yr amod bod cyflenwad nwy ar gael.</a:t>
            </a:r>
          </a:p>
          <a:p>
            <a:endParaRPr lang="cy-GB" sz="1800" dirty="0"/>
          </a:p>
          <a:p>
            <a:r>
              <a:rPr lang="cy-GB" sz="1800" dirty="0"/>
              <a:t>Mae llosgydd nwy wedi’i osod ar y gwresogydd sy'n cynhesu arwyneb metel y cyfnewidydd gwres yn y cynhwysydd, sydd yn ei dro yn cynhesu'r dŵr. </a:t>
            </a:r>
          </a:p>
          <a:p>
            <a:endParaRPr lang="cy-GB" sz="1800" dirty="0"/>
          </a:p>
        </p:txBody>
      </p:sp>
      <p:pic>
        <p:nvPicPr>
          <p:cNvPr id="5" name="Picture 3">
            <a:extLst>
              <a:ext uri="{FF2B5EF4-FFF2-40B4-BE49-F238E27FC236}">
                <a16:creationId xmlns:a16="http://schemas.microsoft.com/office/drawing/2014/main" id="{F1324309-1AC6-BB4C-AB7E-2270895E167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364087" y="3338011"/>
            <a:ext cx="3024336" cy="2258610"/>
          </a:xfrm>
          <a:prstGeom prst="rect">
            <a:avLst/>
          </a:prstGeom>
          <a:noFill/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8AD34D53-D69B-FD4E-8447-B1D6A01BE9AB}"/>
              </a:ext>
            </a:extLst>
          </p:cNvPr>
          <p:cNvSpPr txBox="1"/>
          <p:nvPr/>
        </p:nvSpPr>
        <p:spPr>
          <a:xfrm>
            <a:off x="5355319" y="5619743"/>
            <a:ext cx="366245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sz="1600" dirty="0"/>
              <a:t>Pâr o wresogyddion storio dŵr poeth nwy </a:t>
            </a:r>
            <a:r>
              <a:rPr lang="cy-GB" sz="1600" dirty="0" err="1"/>
              <a:t>Lochinvar</a:t>
            </a:r>
            <a:r>
              <a:rPr lang="cy-GB" sz="1600" dirty="0"/>
              <a:t> heb awyrdyllau.</a:t>
            </a:r>
          </a:p>
        </p:txBody>
      </p:sp>
      <p:pic>
        <p:nvPicPr>
          <p:cNvPr id="8" name="Picture 4">
            <a:extLst>
              <a:ext uri="{FF2B5EF4-FFF2-40B4-BE49-F238E27FC236}">
                <a16:creationId xmlns:a16="http://schemas.microsoft.com/office/drawing/2014/main" id="{AA9E5436-358E-A34B-9908-499CFEC7DAC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6037"/>
          <a:stretch/>
        </p:blipFill>
        <p:spPr>
          <a:xfrm>
            <a:off x="5364088" y="996796"/>
            <a:ext cx="3024336" cy="2404598"/>
          </a:xfrm>
          <a:prstGeom prst="rect">
            <a:avLst/>
          </a:prstGeom>
          <a:noFill/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DF1A1694-5033-4141-88E2-584E8FC2F782}"/>
              </a:ext>
            </a:extLst>
          </p:cNvPr>
          <p:cNvSpPr txBox="1"/>
          <p:nvPr/>
        </p:nvSpPr>
        <p:spPr>
          <a:xfrm>
            <a:off x="5575346" y="2927967"/>
            <a:ext cx="260181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sz="1600" dirty="0">
                <a:solidFill>
                  <a:schemeClr val="bg1"/>
                </a:solidFill>
              </a:rPr>
              <a:t>Cyflenwad nwy i'r llosgydd</a:t>
            </a:r>
          </a:p>
        </p:txBody>
      </p:sp>
    </p:spTree>
    <p:extLst>
      <p:ext uri="{BB962C8B-B14F-4D97-AF65-F5344CB8AC3E}">
        <p14:creationId xmlns:p14="http://schemas.microsoft.com/office/powerpoint/2010/main" val="1295018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348540-8C9A-5E42-B2DF-8209F3C0B2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Gwresogydd dŵr poeth nwy</a:t>
            </a:r>
          </a:p>
        </p:txBody>
      </p:sp>
      <p:pic>
        <p:nvPicPr>
          <p:cNvPr id="7" name="Picture 6" descr="Llun yn cynnwys gwyn, bach, eistedd, oergell  Disgrifiad wedi ei greu'n awtomatig">
            <a:extLst>
              <a:ext uri="{FF2B5EF4-FFF2-40B4-BE49-F238E27FC236}">
                <a16:creationId xmlns:a16="http://schemas.microsoft.com/office/drawing/2014/main" id="{706809B0-8064-3C45-A9B9-2C750BC2299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75016" y="1654538"/>
            <a:ext cx="1968500" cy="41275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6CF83F0D-B4B1-714B-8DAB-E860B81B5BB2}"/>
              </a:ext>
            </a:extLst>
          </p:cNvPr>
          <p:cNvSpPr txBox="1"/>
          <p:nvPr/>
        </p:nvSpPr>
        <p:spPr>
          <a:xfrm>
            <a:off x="3131840" y="1680288"/>
            <a:ext cx="3429000" cy="193899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cy-GB"/>
              <a:t>Mae ar offer nwy fel y rhain angen y canlynol: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Cyflenwad nwy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Awyru digonol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System ffliw addas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6EF09B71-0E15-4D34-995C-3A5071E6A991}"/>
              </a:ext>
            </a:extLst>
          </p:cNvPr>
          <p:cNvGrpSpPr/>
          <p:nvPr/>
        </p:nvGrpSpPr>
        <p:grpSpPr>
          <a:xfrm>
            <a:off x="279050" y="2228236"/>
            <a:ext cx="2564758" cy="2445501"/>
            <a:chOff x="205149" y="3587533"/>
            <a:chExt cx="2564758" cy="2445501"/>
          </a:xfrm>
        </p:grpSpPr>
        <p:grpSp>
          <p:nvGrpSpPr>
            <p:cNvPr id="13" name="object 47">
              <a:extLst>
                <a:ext uri="{FF2B5EF4-FFF2-40B4-BE49-F238E27FC236}">
                  <a16:creationId xmlns:a16="http://schemas.microsoft.com/office/drawing/2014/main" id="{D1CED6DC-6B40-43FF-8E68-CC332F9D4B24}"/>
                </a:ext>
              </a:extLst>
            </p:cNvPr>
            <p:cNvGrpSpPr/>
            <p:nvPr/>
          </p:nvGrpSpPr>
          <p:grpSpPr>
            <a:xfrm>
              <a:off x="653897" y="3757094"/>
              <a:ext cx="1793875" cy="2153285"/>
              <a:chOff x="653897" y="3757094"/>
              <a:chExt cx="1793875" cy="2153285"/>
            </a:xfrm>
          </p:grpSpPr>
          <p:sp>
            <p:nvSpPr>
              <p:cNvPr id="27" name="object 48">
                <a:extLst>
                  <a:ext uri="{FF2B5EF4-FFF2-40B4-BE49-F238E27FC236}">
                    <a16:creationId xmlns:a16="http://schemas.microsoft.com/office/drawing/2014/main" id="{57E52B73-E9F2-4D13-81BF-17476867FC47}"/>
                  </a:ext>
                </a:extLst>
              </p:cNvPr>
              <p:cNvSpPr/>
              <p:nvPr/>
            </p:nvSpPr>
            <p:spPr>
              <a:xfrm>
                <a:off x="1797977" y="5737402"/>
                <a:ext cx="107950" cy="169545"/>
              </a:xfrm>
              <a:custGeom>
                <a:avLst/>
                <a:gdLst/>
                <a:ahLst/>
                <a:cxnLst/>
                <a:rect l="l" t="t" r="r" b="b"/>
                <a:pathLst>
                  <a:path w="107950" h="169545">
                    <a:moveTo>
                      <a:pt x="107823" y="0"/>
                    </a:moveTo>
                    <a:lnTo>
                      <a:pt x="0" y="0"/>
                    </a:lnTo>
                    <a:lnTo>
                      <a:pt x="0" y="169456"/>
                    </a:lnTo>
                    <a:lnTo>
                      <a:pt x="107823" y="169456"/>
                    </a:lnTo>
                    <a:lnTo>
                      <a:pt x="107823" y="0"/>
                    </a:lnTo>
                    <a:close/>
                  </a:path>
                </a:pathLst>
              </a:custGeom>
              <a:solidFill>
                <a:srgbClr val="6B6972"/>
              </a:solidFill>
            </p:spPr>
            <p:txBody>
              <a:bodyPr wrap="square" lIns="0" tIns="0" rIns="0" bIns="0" rtlCol="0"/>
              <a:lstStyle/>
              <a:p>
                <a:endParaRPr sz="1000"/>
              </a:p>
            </p:txBody>
          </p:sp>
          <p:sp>
            <p:nvSpPr>
              <p:cNvPr id="28" name="object 49">
                <a:extLst>
                  <a:ext uri="{FF2B5EF4-FFF2-40B4-BE49-F238E27FC236}">
                    <a16:creationId xmlns:a16="http://schemas.microsoft.com/office/drawing/2014/main" id="{CBB9FBFA-835E-4F6B-9B8D-F03F490563DA}"/>
                  </a:ext>
                </a:extLst>
              </p:cNvPr>
              <p:cNvSpPr/>
              <p:nvPr/>
            </p:nvSpPr>
            <p:spPr>
              <a:xfrm>
                <a:off x="1797975" y="5737406"/>
                <a:ext cx="107950" cy="169545"/>
              </a:xfrm>
              <a:custGeom>
                <a:avLst/>
                <a:gdLst/>
                <a:ahLst/>
                <a:cxnLst/>
                <a:rect l="l" t="t" r="r" b="b"/>
                <a:pathLst>
                  <a:path w="107950" h="169545">
                    <a:moveTo>
                      <a:pt x="0" y="169456"/>
                    </a:moveTo>
                    <a:lnTo>
                      <a:pt x="107823" y="169456"/>
                    </a:lnTo>
                    <a:lnTo>
                      <a:pt x="107823" y="0"/>
                    </a:lnTo>
                    <a:lnTo>
                      <a:pt x="0" y="0"/>
                    </a:lnTo>
                    <a:lnTo>
                      <a:pt x="0" y="169456"/>
                    </a:lnTo>
                    <a:close/>
                  </a:path>
                </a:pathLst>
              </a:custGeom>
              <a:ln w="635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 sz="1000"/>
              </a:p>
            </p:txBody>
          </p:sp>
          <p:sp>
            <p:nvSpPr>
              <p:cNvPr id="29" name="object 50">
                <a:extLst>
                  <a:ext uri="{FF2B5EF4-FFF2-40B4-BE49-F238E27FC236}">
                    <a16:creationId xmlns:a16="http://schemas.microsoft.com/office/drawing/2014/main" id="{5E827516-5F6A-4084-A13B-008D239273CB}"/>
                  </a:ext>
                </a:extLst>
              </p:cNvPr>
              <p:cNvSpPr/>
              <p:nvPr/>
            </p:nvSpPr>
            <p:spPr>
              <a:xfrm>
                <a:off x="858278" y="5737402"/>
                <a:ext cx="107950" cy="169545"/>
              </a:xfrm>
              <a:custGeom>
                <a:avLst/>
                <a:gdLst/>
                <a:ahLst/>
                <a:cxnLst/>
                <a:rect l="l" t="t" r="r" b="b"/>
                <a:pathLst>
                  <a:path w="107950" h="169545">
                    <a:moveTo>
                      <a:pt x="107822" y="0"/>
                    </a:moveTo>
                    <a:lnTo>
                      <a:pt x="0" y="0"/>
                    </a:lnTo>
                    <a:lnTo>
                      <a:pt x="0" y="169456"/>
                    </a:lnTo>
                    <a:lnTo>
                      <a:pt x="107822" y="169456"/>
                    </a:lnTo>
                    <a:lnTo>
                      <a:pt x="107822" y="0"/>
                    </a:lnTo>
                    <a:close/>
                  </a:path>
                </a:pathLst>
              </a:custGeom>
              <a:solidFill>
                <a:srgbClr val="6B6972"/>
              </a:solidFill>
            </p:spPr>
            <p:txBody>
              <a:bodyPr wrap="square" lIns="0" tIns="0" rIns="0" bIns="0" rtlCol="0"/>
              <a:lstStyle/>
              <a:p>
                <a:endParaRPr sz="1000"/>
              </a:p>
            </p:txBody>
          </p:sp>
          <p:sp>
            <p:nvSpPr>
              <p:cNvPr id="30" name="object 51">
                <a:extLst>
                  <a:ext uri="{FF2B5EF4-FFF2-40B4-BE49-F238E27FC236}">
                    <a16:creationId xmlns:a16="http://schemas.microsoft.com/office/drawing/2014/main" id="{26F1D627-4FCE-4054-BAAF-CB987D4E72BE}"/>
                  </a:ext>
                </a:extLst>
              </p:cNvPr>
              <p:cNvSpPr/>
              <p:nvPr/>
            </p:nvSpPr>
            <p:spPr>
              <a:xfrm>
                <a:off x="858277" y="5737406"/>
                <a:ext cx="107950" cy="169545"/>
              </a:xfrm>
              <a:custGeom>
                <a:avLst/>
                <a:gdLst/>
                <a:ahLst/>
                <a:cxnLst/>
                <a:rect l="l" t="t" r="r" b="b"/>
                <a:pathLst>
                  <a:path w="107950" h="169545">
                    <a:moveTo>
                      <a:pt x="107822" y="169456"/>
                    </a:moveTo>
                    <a:lnTo>
                      <a:pt x="0" y="169456"/>
                    </a:lnTo>
                    <a:lnTo>
                      <a:pt x="0" y="0"/>
                    </a:lnTo>
                    <a:lnTo>
                      <a:pt x="107822" y="0"/>
                    </a:lnTo>
                    <a:lnTo>
                      <a:pt x="107822" y="169456"/>
                    </a:lnTo>
                    <a:close/>
                  </a:path>
                </a:pathLst>
              </a:custGeom>
              <a:ln w="635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 sz="1000"/>
              </a:p>
            </p:txBody>
          </p:sp>
          <p:sp>
            <p:nvSpPr>
              <p:cNvPr id="31" name="object 52">
                <a:extLst>
                  <a:ext uri="{FF2B5EF4-FFF2-40B4-BE49-F238E27FC236}">
                    <a16:creationId xmlns:a16="http://schemas.microsoft.com/office/drawing/2014/main" id="{F957287C-E4F1-4572-AFF3-9260E14DACC1}"/>
                  </a:ext>
                </a:extLst>
              </p:cNvPr>
              <p:cNvSpPr/>
              <p:nvPr/>
            </p:nvSpPr>
            <p:spPr>
              <a:xfrm>
                <a:off x="681102" y="3893013"/>
                <a:ext cx="1267460" cy="1867535"/>
              </a:xfrm>
              <a:custGeom>
                <a:avLst/>
                <a:gdLst/>
                <a:ahLst/>
                <a:cxnLst/>
                <a:rect l="l" t="t" r="r" b="b"/>
                <a:pathLst>
                  <a:path w="1267460" h="1867535">
                    <a:moveTo>
                      <a:pt x="134797" y="12"/>
                    </a:moveTo>
                    <a:lnTo>
                      <a:pt x="0" y="0"/>
                    </a:lnTo>
                    <a:lnTo>
                      <a:pt x="0" y="1663382"/>
                    </a:lnTo>
                    <a:lnTo>
                      <a:pt x="5391" y="1710182"/>
                    </a:lnTo>
                    <a:lnTo>
                      <a:pt x="20747" y="1753145"/>
                    </a:lnTo>
                    <a:lnTo>
                      <a:pt x="44843" y="1791043"/>
                    </a:lnTo>
                    <a:lnTo>
                      <a:pt x="76455" y="1822653"/>
                    </a:lnTo>
                    <a:lnTo>
                      <a:pt x="114356" y="1846749"/>
                    </a:lnTo>
                    <a:lnTo>
                      <a:pt x="157322" y="1862105"/>
                    </a:lnTo>
                    <a:lnTo>
                      <a:pt x="204127" y="1867496"/>
                    </a:lnTo>
                    <a:lnTo>
                      <a:pt x="1267066" y="1867496"/>
                    </a:lnTo>
                    <a:lnTo>
                      <a:pt x="1267066" y="1578660"/>
                    </a:lnTo>
                    <a:lnTo>
                      <a:pt x="134797" y="98615"/>
                    </a:lnTo>
                    <a:lnTo>
                      <a:pt x="134797" y="12"/>
                    </a:lnTo>
                    <a:close/>
                  </a:path>
                </a:pathLst>
              </a:custGeom>
              <a:solidFill>
                <a:srgbClr val="E6E7E8"/>
              </a:solidFill>
            </p:spPr>
            <p:txBody>
              <a:bodyPr wrap="square" lIns="0" tIns="0" rIns="0" bIns="0" rtlCol="0"/>
              <a:lstStyle/>
              <a:p>
                <a:endParaRPr sz="1000"/>
              </a:p>
            </p:txBody>
          </p:sp>
          <p:sp>
            <p:nvSpPr>
              <p:cNvPr id="32" name="object 53">
                <a:extLst>
                  <a:ext uri="{FF2B5EF4-FFF2-40B4-BE49-F238E27FC236}">
                    <a16:creationId xmlns:a16="http://schemas.microsoft.com/office/drawing/2014/main" id="{CF3CFA7F-14FE-4DB9-9231-89DDC6C992FE}"/>
                  </a:ext>
                </a:extLst>
              </p:cNvPr>
              <p:cNvSpPr/>
              <p:nvPr/>
            </p:nvSpPr>
            <p:spPr>
              <a:xfrm>
                <a:off x="681102" y="3893013"/>
                <a:ext cx="1267460" cy="1867535"/>
              </a:xfrm>
              <a:custGeom>
                <a:avLst/>
                <a:gdLst/>
                <a:ahLst/>
                <a:cxnLst/>
                <a:rect l="l" t="t" r="r" b="b"/>
                <a:pathLst>
                  <a:path w="1267460" h="1867535">
                    <a:moveTo>
                      <a:pt x="1267066" y="1578660"/>
                    </a:moveTo>
                    <a:lnTo>
                      <a:pt x="1267066" y="1867496"/>
                    </a:lnTo>
                    <a:lnTo>
                      <a:pt x="204127" y="1867496"/>
                    </a:lnTo>
                    <a:lnTo>
                      <a:pt x="157322" y="1862105"/>
                    </a:lnTo>
                    <a:lnTo>
                      <a:pt x="114356" y="1846749"/>
                    </a:lnTo>
                    <a:lnTo>
                      <a:pt x="76455" y="1822653"/>
                    </a:lnTo>
                    <a:lnTo>
                      <a:pt x="44843" y="1791043"/>
                    </a:lnTo>
                    <a:lnTo>
                      <a:pt x="20747" y="1753145"/>
                    </a:lnTo>
                    <a:lnTo>
                      <a:pt x="5391" y="1710182"/>
                    </a:lnTo>
                    <a:lnTo>
                      <a:pt x="0" y="1663382"/>
                    </a:lnTo>
                    <a:lnTo>
                      <a:pt x="0" y="0"/>
                    </a:lnTo>
                    <a:lnTo>
                      <a:pt x="134797" y="12"/>
                    </a:lnTo>
                    <a:lnTo>
                      <a:pt x="134797" y="98615"/>
                    </a:lnTo>
                  </a:path>
                </a:pathLst>
              </a:custGeom>
              <a:ln w="635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 sz="1000"/>
              </a:p>
            </p:txBody>
          </p:sp>
          <p:sp>
            <p:nvSpPr>
              <p:cNvPr id="33" name="object 54">
                <a:extLst>
                  <a:ext uri="{FF2B5EF4-FFF2-40B4-BE49-F238E27FC236}">
                    <a16:creationId xmlns:a16="http://schemas.microsoft.com/office/drawing/2014/main" id="{D2E5B72E-2028-462F-9D34-DC8C2EDA4579}"/>
                  </a:ext>
                </a:extLst>
              </p:cNvPr>
              <p:cNvSpPr/>
              <p:nvPr/>
            </p:nvSpPr>
            <p:spPr>
              <a:xfrm>
                <a:off x="660247" y="3893010"/>
                <a:ext cx="179070" cy="635"/>
              </a:xfrm>
              <a:custGeom>
                <a:avLst/>
                <a:gdLst/>
                <a:ahLst/>
                <a:cxnLst/>
                <a:rect l="l" t="t" r="r" b="b"/>
                <a:pathLst>
                  <a:path w="179069" h="635">
                    <a:moveTo>
                      <a:pt x="0" y="0"/>
                    </a:moveTo>
                    <a:lnTo>
                      <a:pt x="178460" y="12"/>
                    </a:lnTo>
                  </a:path>
                </a:pathLst>
              </a:custGeom>
              <a:ln w="12700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 sz="1000"/>
              </a:p>
            </p:txBody>
          </p:sp>
          <p:sp>
            <p:nvSpPr>
              <p:cNvPr id="34" name="object 55">
                <a:extLst>
                  <a:ext uri="{FF2B5EF4-FFF2-40B4-BE49-F238E27FC236}">
                    <a16:creationId xmlns:a16="http://schemas.microsoft.com/office/drawing/2014/main" id="{6A9E284F-7F7B-4818-9273-686D3F3166A4}"/>
                  </a:ext>
                </a:extLst>
              </p:cNvPr>
              <p:cNvSpPr/>
              <p:nvPr/>
            </p:nvSpPr>
            <p:spPr>
              <a:xfrm>
                <a:off x="815901" y="3919626"/>
                <a:ext cx="1132840" cy="1702435"/>
              </a:xfrm>
              <a:custGeom>
                <a:avLst/>
                <a:gdLst/>
                <a:ahLst/>
                <a:cxnLst/>
                <a:rect l="l" t="t" r="r" b="b"/>
                <a:pathLst>
                  <a:path w="1132839" h="1702435">
                    <a:moveTo>
                      <a:pt x="1060272" y="0"/>
                    </a:moveTo>
                    <a:lnTo>
                      <a:pt x="72009" y="0"/>
                    </a:lnTo>
                    <a:lnTo>
                      <a:pt x="44046" y="5680"/>
                    </a:lnTo>
                    <a:lnTo>
                      <a:pt x="21150" y="21148"/>
                    </a:lnTo>
                    <a:lnTo>
                      <a:pt x="5681" y="44041"/>
                    </a:lnTo>
                    <a:lnTo>
                      <a:pt x="0" y="71996"/>
                    </a:lnTo>
                    <a:lnTo>
                      <a:pt x="0" y="1630260"/>
                    </a:lnTo>
                    <a:lnTo>
                      <a:pt x="5681" y="1658208"/>
                    </a:lnTo>
                    <a:lnTo>
                      <a:pt x="21150" y="1681097"/>
                    </a:lnTo>
                    <a:lnTo>
                      <a:pt x="44046" y="1696563"/>
                    </a:lnTo>
                    <a:lnTo>
                      <a:pt x="72009" y="1702244"/>
                    </a:lnTo>
                    <a:lnTo>
                      <a:pt x="177165" y="1702244"/>
                    </a:lnTo>
                    <a:lnTo>
                      <a:pt x="177165" y="1390294"/>
                    </a:lnTo>
                    <a:lnTo>
                      <a:pt x="970521" y="1390294"/>
                    </a:lnTo>
                    <a:lnTo>
                      <a:pt x="970521" y="1702244"/>
                    </a:lnTo>
                    <a:lnTo>
                      <a:pt x="1060272" y="1702244"/>
                    </a:lnTo>
                    <a:lnTo>
                      <a:pt x="1088227" y="1696563"/>
                    </a:lnTo>
                    <a:lnTo>
                      <a:pt x="1111119" y="1681097"/>
                    </a:lnTo>
                    <a:lnTo>
                      <a:pt x="1126587" y="1658208"/>
                    </a:lnTo>
                    <a:lnTo>
                      <a:pt x="1132268" y="1630260"/>
                    </a:lnTo>
                    <a:lnTo>
                      <a:pt x="1132268" y="71996"/>
                    </a:lnTo>
                    <a:lnTo>
                      <a:pt x="1126587" y="44041"/>
                    </a:lnTo>
                    <a:lnTo>
                      <a:pt x="1111119" y="21148"/>
                    </a:lnTo>
                    <a:lnTo>
                      <a:pt x="1088227" y="5680"/>
                    </a:lnTo>
                    <a:lnTo>
                      <a:pt x="1060272" y="0"/>
                    </a:lnTo>
                    <a:close/>
                  </a:path>
                </a:pathLst>
              </a:custGeom>
              <a:solidFill>
                <a:srgbClr val="DCCC82"/>
              </a:solidFill>
            </p:spPr>
            <p:txBody>
              <a:bodyPr wrap="square" lIns="0" tIns="0" rIns="0" bIns="0" rtlCol="0"/>
              <a:lstStyle/>
              <a:p>
                <a:endParaRPr sz="1000"/>
              </a:p>
            </p:txBody>
          </p:sp>
          <p:sp>
            <p:nvSpPr>
              <p:cNvPr id="35" name="object 56">
                <a:extLst>
                  <a:ext uri="{FF2B5EF4-FFF2-40B4-BE49-F238E27FC236}">
                    <a16:creationId xmlns:a16="http://schemas.microsoft.com/office/drawing/2014/main" id="{9B7B664B-C67D-49C7-B031-E4A21780D646}"/>
                  </a:ext>
                </a:extLst>
              </p:cNvPr>
              <p:cNvSpPr/>
              <p:nvPr/>
            </p:nvSpPr>
            <p:spPr>
              <a:xfrm>
                <a:off x="815901" y="3919626"/>
                <a:ext cx="1132840" cy="1702435"/>
              </a:xfrm>
              <a:custGeom>
                <a:avLst/>
                <a:gdLst/>
                <a:ahLst/>
                <a:cxnLst/>
                <a:rect l="l" t="t" r="r" b="b"/>
                <a:pathLst>
                  <a:path w="1132839" h="1702435">
                    <a:moveTo>
                      <a:pt x="1060272" y="0"/>
                    </a:moveTo>
                    <a:lnTo>
                      <a:pt x="72009" y="0"/>
                    </a:lnTo>
                    <a:lnTo>
                      <a:pt x="44046" y="5680"/>
                    </a:lnTo>
                    <a:lnTo>
                      <a:pt x="21150" y="21148"/>
                    </a:lnTo>
                    <a:lnTo>
                      <a:pt x="5681" y="44041"/>
                    </a:lnTo>
                    <a:lnTo>
                      <a:pt x="0" y="71996"/>
                    </a:lnTo>
                    <a:lnTo>
                      <a:pt x="0" y="1630260"/>
                    </a:lnTo>
                    <a:lnTo>
                      <a:pt x="5681" y="1658208"/>
                    </a:lnTo>
                    <a:lnTo>
                      <a:pt x="21150" y="1681097"/>
                    </a:lnTo>
                    <a:lnTo>
                      <a:pt x="44046" y="1696563"/>
                    </a:lnTo>
                    <a:lnTo>
                      <a:pt x="72009" y="1702244"/>
                    </a:lnTo>
                    <a:lnTo>
                      <a:pt x="177165" y="1702244"/>
                    </a:lnTo>
                    <a:lnTo>
                      <a:pt x="177165" y="1390294"/>
                    </a:lnTo>
                    <a:lnTo>
                      <a:pt x="970521" y="1390294"/>
                    </a:lnTo>
                    <a:lnTo>
                      <a:pt x="970521" y="1702244"/>
                    </a:lnTo>
                    <a:lnTo>
                      <a:pt x="1060272" y="1702244"/>
                    </a:lnTo>
                    <a:lnTo>
                      <a:pt x="1088227" y="1696563"/>
                    </a:lnTo>
                    <a:lnTo>
                      <a:pt x="1111119" y="1681097"/>
                    </a:lnTo>
                    <a:lnTo>
                      <a:pt x="1126587" y="1658208"/>
                    </a:lnTo>
                    <a:lnTo>
                      <a:pt x="1132268" y="1630260"/>
                    </a:lnTo>
                    <a:lnTo>
                      <a:pt x="1132268" y="71996"/>
                    </a:lnTo>
                    <a:lnTo>
                      <a:pt x="1126587" y="44041"/>
                    </a:lnTo>
                    <a:lnTo>
                      <a:pt x="1111119" y="21148"/>
                    </a:lnTo>
                    <a:lnTo>
                      <a:pt x="1088227" y="5680"/>
                    </a:lnTo>
                    <a:lnTo>
                      <a:pt x="1060272" y="0"/>
                    </a:lnTo>
                    <a:close/>
                  </a:path>
                </a:pathLst>
              </a:custGeom>
              <a:ln w="635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 sz="1000"/>
              </a:p>
            </p:txBody>
          </p:sp>
          <p:sp>
            <p:nvSpPr>
              <p:cNvPr id="36" name="object 57">
                <a:extLst>
                  <a:ext uri="{FF2B5EF4-FFF2-40B4-BE49-F238E27FC236}">
                    <a16:creationId xmlns:a16="http://schemas.microsoft.com/office/drawing/2014/main" id="{1C56F22A-A410-4812-9E51-3869DEEFEFFA}"/>
                  </a:ext>
                </a:extLst>
              </p:cNvPr>
              <p:cNvSpPr/>
              <p:nvPr/>
            </p:nvSpPr>
            <p:spPr>
              <a:xfrm>
                <a:off x="815901" y="3919626"/>
                <a:ext cx="1132840" cy="1702435"/>
              </a:xfrm>
              <a:custGeom>
                <a:avLst/>
                <a:gdLst/>
                <a:ahLst/>
                <a:cxnLst/>
                <a:rect l="l" t="t" r="r" b="b"/>
                <a:pathLst>
                  <a:path w="1132839" h="1702435">
                    <a:moveTo>
                      <a:pt x="1060272" y="0"/>
                    </a:moveTo>
                    <a:lnTo>
                      <a:pt x="72009" y="0"/>
                    </a:lnTo>
                    <a:lnTo>
                      <a:pt x="44046" y="5680"/>
                    </a:lnTo>
                    <a:lnTo>
                      <a:pt x="21150" y="21148"/>
                    </a:lnTo>
                    <a:lnTo>
                      <a:pt x="5681" y="44041"/>
                    </a:lnTo>
                    <a:lnTo>
                      <a:pt x="0" y="71996"/>
                    </a:lnTo>
                    <a:lnTo>
                      <a:pt x="0" y="1630260"/>
                    </a:lnTo>
                    <a:lnTo>
                      <a:pt x="5681" y="1658208"/>
                    </a:lnTo>
                    <a:lnTo>
                      <a:pt x="21150" y="1681097"/>
                    </a:lnTo>
                    <a:lnTo>
                      <a:pt x="44046" y="1696563"/>
                    </a:lnTo>
                    <a:lnTo>
                      <a:pt x="72009" y="1702244"/>
                    </a:lnTo>
                    <a:lnTo>
                      <a:pt x="177165" y="1702244"/>
                    </a:lnTo>
                    <a:lnTo>
                      <a:pt x="177165" y="1390294"/>
                    </a:lnTo>
                    <a:lnTo>
                      <a:pt x="970521" y="1390294"/>
                    </a:lnTo>
                    <a:lnTo>
                      <a:pt x="970521" y="1702244"/>
                    </a:lnTo>
                    <a:lnTo>
                      <a:pt x="1060272" y="1702244"/>
                    </a:lnTo>
                    <a:lnTo>
                      <a:pt x="1088227" y="1696563"/>
                    </a:lnTo>
                    <a:lnTo>
                      <a:pt x="1111119" y="1681097"/>
                    </a:lnTo>
                    <a:lnTo>
                      <a:pt x="1126587" y="1658208"/>
                    </a:lnTo>
                    <a:lnTo>
                      <a:pt x="1132268" y="1630260"/>
                    </a:lnTo>
                    <a:lnTo>
                      <a:pt x="1132268" y="71996"/>
                    </a:lnTo>
                    <a:lnTo>
                      <a:pt x="1126587" y="44041"/>
                    </a:lnTo>
                    <a:lnTo>
                      <a:pt x="1111119" y="21148"/>
                    </a:lnTo>
                    <a:lnTo>
                      <a:pt x="1088227" y="5680"/>
                    </a:lnTo>
                    <a:lnTo>
                      <a:pt x="1060272" y="0"/>
                    </a:lnTo>
                    <a:close/>
                  </a:path>
                </a:pathLst>
              </a:custGeom>
              <a:solidFill>
                <a:srgbClr val="DCCC82"/>
              </a:solidFill>
            </p:spPr>
            <p:txBody>
              <a:bodyPr wrap="square" lIns="0" tIns="0" rIns="0" bIns="0" rtlCol="0"/>
              <a:lstStyle/>
              <a:p>
                <a:endParaRPr sz="1000"/>
              </a:p>
            </p:txBody>
          </p:sp>
          <p:sp>
            <p:nvSpPr>
              <p:cNvPr id="37" name="object 58">
                <a:extLst>
                  <a:ext uri="{FF2B5EF4-FFF2-40B4-BE49-F238E27FC236}">
                    <a16:creationId xmlns:a16="http://schemas.microsoft.com/office/drawing/2014/main" id="{A7807890-5593-482A-A8E9-713401C0C0D7}"/>
                  </a:ext>
                </a:extLst>
              </p:cNvPr>
              <p:cNvSpPr/>
              <p:nvPr/>
            </p:nvSpPr>
            <p:spPr>
              <a:xfrm>
                <a:off x="815901" y="3919626"/>
                <a:ext cx="1132840" cy="1702435"/>
              </a:xfrm>
              <a:custGeom>
                <a:avLst/>
                <a:gdLst/>
                <a:ahLst/>
                <a:cxnLst/>
                <a:rect l="l" t="t" r="r" b="b"/>
                <a:pathLst>
                  <a:path w="1132839" h="1702435">
                    <a:moveTo>
                      <a:pt x="1060272" y="0"/>
                    </a:moveTo>
                    <a:lnTo>
                      <a:pt x="72009" y="0"/>
                    </a:lnTo>
                    <a:lnTo>
                      <a:pt x="44046" y="5680"/>
                    </a:lnTo>
                    <a:lnTo>
                      <a:pt x="21150" y="21148"/>
                    </a:lnTo>
                    <a:lnTo>
                      <a:pt x="5681" y="44041"/>
                    </a:lnTo>
                    <a:lnTo>
                      <a:pt x="0" y="71996"/>
                    </a:lnTo>
                    <a:lnTo>
                      <a:pt x="0" y="1630260"/>
                    </a:lnTo>
                    <a:lnTo>
                      <a:pt x="5681" y="1658208"/>
                    </a:lnTo>
                    <a:lnTo>
                      <a:pt x="21150" y="1681097"/>
                    </a:lnTo>
                    <a:lnTo>
                      <a:pt x="44046" y="1696563"/>
                    </a:lnTo>
                    <a:lnTo>
                      <a:pt x="72009" y="1702244"/>
                    </a:lnTo>
                    <a:lnTo>
                      <a:pt x="177165" y="1702244"/>
                    </a:lnTo>
                    <a:lnTo>
                      <a:pt x="177165" y="1390294"/>
                    </a:lnTo>
                    <a:lnTo>
                      <a:pt x="970521" y="1390294"/>
                    </a:lnTo>
                    <a:lnTo>
                      <a:pt x="970521" y="1702244"/>
                    </a:lnTo>
                    <a:lnTo>
                      <a:pt x="1060272" y="1702244"/>
                    </a:lnTo>
                    <a:lnTo>
                      <a:pt x="1088227" y="1696563"/>
                    </a:lnTo>
                    <a:lnTo>
                      <a:pt x="1111119" y="1681097"/>
                    </a:lnTo>
                    <a:lnTo>
                      <a:pt x="1126587" y="1658208"/>
                    </a:lnTo>
                    <a:lnTo>
                      <a:pt x="1132268" y="1630260"/>
                    </a:lnTo>
                    <a:lnTo>
                      <a:pt x="1132268" y="71996"/>
                    </a:lnTo>
                    <a:lnTo>
                      <a:pt x="1126587" y="44041"/>
                    </a:lnTo>
                    <a:lnTo>
                      <a:pt x="1111119" y="21148"/>
                    </a:lnTo>
                    <a:lnTo>
                      <a:pt x="1088227" y="5680"/>
                    </a:lnTo>
                    <a:lnTo>
                      <a:pt x="1060272" y="0"/>
                    </a:lnTo>
                    <a:close/>
                  </a:path>
                </a:pathLst>
              </a:custGeom>
              <a:ln w="635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 sz="1000"/>
              </a:p>
            </p:txBody>
          </p:sp>
          <p:pic>
            <p:nvPicPr>
              <p:cNvPr id="38" name="object 59">
                <a:extLst>
                  <a:ext uri="{FF2B5EF4-FFF2-40B4-BE49-F238E27FC236}">
                    <a16:creationId xmlns:a16="http://schemas.microsoft.com/office/drawing/2014/main" id="{33A84F6C-9F03-4A0E-8EF1-66891A582978}"/>
                  </a:ext>
                </a:extLst>
              </p:cNvPr>
              <p:cNvPicPr/>
              <p:nvPr/>
            </p:nvPicPr>
            <p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932040" y="4045203"/>
                <a:ext cx="899998" cy="1576663"/>
              </a:xfrm>
              <a:prstGeom prst="rect">
                <a:avLst/>
              </a:prstGeom>
            </p:spPr>
          </p:pic>
          <p:pic>
            <p:nvPicPr>
              <p:cNvPr id="39" name="object 60">
                <a:extLst>
                  <a:ext uri="{FF2B5EF4-FFF2-40B4-BE49-F238E27FC236}">
                    <a16:creationId xmlns:a16="http://schemas.microsoft.com/office/drawing/2014/main" id="{942E4989-B259-487F-9056-38A2AAA9A7C5}"/>
                  </a:ext>
                </a:extLst>
              </p:cNvPr>
              <p:cNvPicPr/>
              <p:nvPr/>
            </p:nvPicPr>
            <p:blipFill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863757" y="3757094"/>
                <a:ext cx="1583430" cy="2006588"/>
              </a:xfrm>
              <a:prstGeom prst="rect">
                <a:avLst/>
              </a:prstGeom>
            </p:spPr>
          </p:pic>
          <p:sp>
            <p:nvSpPr>
              <p:cNvPr id="40" name="object 61">
                <a:extLst>
                  <a:ext uri="{FF2B5EF4-FFF2-40B4-BE49-F238E27FC236}">
                    <a16:creationId xmlns:a16="http://schemas.microsoft.com/office/drawing/2014/main" id="{9D407E00-2CA4-4238-BE84-DCA8A40D9A97}"/>
                  </a:ext>
                </a:extLst>
              </p:cNvPr>
              <p:cNvSpPr/>
              <p:nvPr/>
            </p:nvSpPr>
            <p:spPr>
              <a:xfrm>
                <a:off x="744918" y="4904726"/>
                <a:ext cx="0" cy="588645"/>
              </a:xfrm>
              <a:custGeom>
                <a:avLst/>
                <a:gdLst/>
                <a:ahLst/>
                <a:cxnLst/>
                <a:rect l="l" t="t" r="r" b="b"/>
                <a:pathLst>
                  <a:path h="588645">
                    <a:moveTo>
                      <a:pt x="0" y="0"/>
                    </a:moveTo>
                    <a:lnTo>
                      <a:pt x="0" y="588441"/>
                    </a:lnTo>
                  </a:path>
                </a:pathLst>
              </a:custGeom>
              <a:ln w="12700">
                <a:solidFill>
                  <a:srgbClr val="231F20"/>
                </a:solidFill>
                <a:prstDash val="sysDot"/>
              </a:ln>
            </p:spPr>
            <p:txBody>
              <a:bodyPr wrap="square" lIns="0" tIns="0" rIns="0" bIns="0" rtlCol="0"/>
              <a:lstStyle/>
              <a:p>
                <a:endParaRPr sz="1000"/>
              </a:p>
            </p:txBody>
          </p:sp>
          <p:sp>
            <p:nvSpPr>
              <p:cNvPr id="41" name="object 62">
                <a:extLst>
                  <a:ext uri="{FF2B5EF4-FFF2-40B4-BE49-F238E27FC236}">
                    <a16:creationId xmlns:a16="http://schemas.microsoft.com/office/drawing/2014/main" id="{DE942D8D-9F10-4B15-AA29-391412AAC8F1}"/>
                  </a:ext>
                </a:extLst>
              </p:cNvPr>
              <p:cNvSpPr/>
              <p:nvPr/>
            </p:nvSpPr>
            <p:spPr>
              <a:xfrm>
                <a:off x="714730" y="4866402"/>
                <a:ext cx="60960" cy="54610"/>
              </a:xfrm>
              <a:custGeom>
                <a:avLst/>
                <a:gdLst/>
                <a:ahLst/>
                <a:cxnLst/>
                <a:rect l="l" t="t" r="r" b="b"/>
                <a:pathLst>
                  <a:path w="60959" h="54610">
                    <a:moveTo>
                      <a:pt x="30187" y="0"/>
                    </a:moveTo>
                    <a:lnTo>
                      <a:pt x="24351" y="14138"/>
                    </a:lnTo>
                    <a:lnTo>
                      <a:pt x="17118" y="28700"/>
                    </a:lnTo>
                    <a:lnTo>
                      <a:pt x="8872" y="42478"/>
                    </a:lnTo>
                    <a:lnTo>
                      <a:pt x="0" y="54267"/>
                    </a:lnTo>
                    <a:lnTo>
                      <a:pt x="30187" y="43357"/>
                    </a:lnTo>
                    <a:lnTo>
                      <a:pt x="60375" y="54267"/>
                    </a:lnTo>
                    <a:lnTo>
                      <a:pt x="51504" y="42478"/>
                    </a:lnTo>
                    <a:lnTo>
                      <a:pt x="43262" y="28700"/>
                    </a:lnTo>
                    <a:lnTo>
                      <a:pt x="36029" y="14138"/>
                    </a:lnTo>
                    <a:lnTo>
                      <a:pt x="30187" y="0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 sz="1000"/>
              </a:p>
            </p:txBody>
          </p:sp>
          <p:sp>
            <p:nvSpPr>
              <p:cNvPr id="42" name="object 63">
                <a:extLst>
                  <a:ext uri="{FF2B5EF4-FFF2-40B4-BE49-F238E27FC236}">
                    <a16:creationId xmlns:a16="http://schemas.microsoft.com/office/drawing/2014/main" id="{E572ECD5-CAC8-40EA-9C55-3F3F8A8949D4}"/>
                  </a:ext>
                </a:extLst>
              </p:cNvPr>
              <p:cNvSpPr/>
              <p:nvPr/>
            </p:nvSpPr>
            <p:spPr>
              <a:xfrm>
                <a:off x="744918" y="4059096"/>
                <a:ext cx="0" cy="581660"/>
              </a:xfrm>
              <a:custGeom>
                <a:avLst/>
                <a:gdLst/>
                <a:ahLst/>
                <a:cxnLst/>
                <a:rect l="l" t="t" r="r" b="b"/>
                <a:pathLst>
                  <a:path h="581660">
                    <a:moveTo>
                      <a:pt x="0" y="0"/>
                    </a:moveTo>
                    <a:lnTo>
                      <a:pt x="0" y="581494"/>
                    </a:lnTo>
                  </a:path>
                </a:pathLst>
              </a:custGeom>
              <a:ln w="12700">
                <a:solidFill>
                  <a:srgbClr val="231F20"/>
                </a:solidFill>
                <a:prstDash val="sysDot"/>
              </a:ln>
            </p:spPr>
            <p:txBody>
              <a:bodyPr wrap="square" lIns="0" tIns="0" rIns="0" bIns="0" rtlCol="0"/>
              <a:lstStyle/>
              <a:p>
                <a:endParaRPr sz="1000"/>
              </a:p>
            </p:txBody>
          </p:sp>
          <p:sp>
            <p:nvSpPr>
              <p:cNvPr id="43" name="object 64">
                <a:extLst>
                  <a:ext uri="{FF2B5EF4-FFF2-40B4-BE49-F238E27FC236}">
                    <a16:creationId xmlns:a16="http://schemas.microsoft.com/office/drawing/2014/main" id="{D7169046-09D6-4780-A0F0-B892C3B00B83}"/>
                  </a:ext>
                </a:extLst>
              </p:cNvPr>
              <p:cNvSpPr/>
              <p:nvPr/>
            </p:nvSpPr>
            <p:spPr>
              <a:xfrm>
                <a:off x="714730" y="4020772"/>
                <a:ext cx="60960" cy="54610"/>
              </a:xfrm>
              <a:custGeom>
                <a:avLst/>
                <a:gdLst/>
                <a:ahLst/>
                <a:cxnLst/>
                <a:rect l="l" t="t" r="r" b="b"/>
                <a:pathLst>
                  <a:path w="60959" h="54610">
                    <a:moveTo>
                      <a:pt x="30187" y="0"/>
                    </a:moveTo>
                    <a:lnTo>
                      <a:pt x="24351" y="14138"/>
                    </a:lnTo>
                    <a:lnTo>
                      <a:pt x="17118" y="28700"/>
                    </a:lnTo>
                    <a:lnTo>
                      <a:pt x="8872" y="42478"/>
                    </a:lnTo>
                    <a:lnTo>
                      <a:pt x="0" y="54267"/>
                    </a:lnTo>
                    <a:lnTo>
                      <a:pt x="30187" y="43357"/>
                    </a:lnTo>
                    <a:lnTo>
                      <a:pt x="60375" y="54267"/>
                    </a:lnTo>
                    <a:lnTo>
                      <a:pt x="51504" y="42478"/>
                    </a:lnTo>
                    <a:lnTo>
                      <a:pt x="43262" y="28700"/>
                    </a:lnTo>
                    <a:lnTo>
                      <a:pt x="36029" y="14138"/>
                    </a:lnTo>
                    <a:lnTo>
                      <a:pt x="30187" y="0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 sz="1000"/>
              </a:p>
            </p:txBody>
          </p:sp>
        </p:grpSp>
        <p:sp>
          <p:nvSpPr>
            <p:cNvPr id="14" name="object 65">
              <a:extLst>
                <a:ext uri="{FF2B5EF4-FFF2-40B4-BE49-F238E27FC236}">
                  <a16:creationId xmlns:a16="http://schemas.microsoft.com/office/drawing/2014/main" id="{9593E24C-0737-4C19-A6C1-EA0ED18D4636}"/>
                </a:ext>
              </a:extLst>
            </p:cNvPr>
            <p:cNvSpPr txBox="1"/>
            <p:nvPr/>
          </p:nvSpPr>
          <p:spPr>
            <a:xfrm>
              <a:off x="266926" y="3587533"/>
              <a:ext cx="630201" cy="320601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00"/>
                </a:spcBef>
              </a:pPr>
              <a:r>
                <a:rPr lang="cy-GB" sz="1000" dirty="0">
                  <a:solidFill>
                    <a:srgbClr val="231F20"/>
                  </a:solidFill>
                  <a:latin typeface="Gill Sans MT"/>
                  <a:cs typeface="Gill Sans MT"/>
                </a:rPr>
                <a:t>Cyflenwad oer</a:t>
              </a:r>
            </a:p>
          </p:txBody>
        </p:sp>
        <p:sp>
          <p:nvSpPr>
            <p:cNvPr id="15" name="object 66">
              <a:extLst>
                <a:ext uri="{FF2B5EF4-FFF2-40B4-BE49-F238E27FC236}">
                  <a16:creationId xmlns:a16="http://schemas.microsoft.com/office/drawing/2014/main" id="{23A185AC-D096-4E19-BD21-CAC03EABE574}"/>
                </a:ext>
              </a:extLst>
            </p:cNvPr>
            <p:cNvSpPr txBox="1"/>
            <p:nvPr/>
          </p:nvSpPr>
          <p:spPr>
            <a:xfrm>
              <a:off x="1545489" y="3740281"/>
              <a:ext cx="817249" cy="166712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00"/>
                </a:spcBef>
              </a:pPr>
              <a:r>
                <a:rPr lang="cy-GB" sz="1000">
                  <a:solidFill>
                    <a:srgbClr val="231F20"/>
                  </a:solidFill>
                  <a:latin typeface="Gill Sans MT"/>
                  <a:cs typeface="Gill Sans MT"/>
                </a:rPr>
                <a:t>Tynnu dŵr poeth</a:t>
              </a:r>
            </a:p>
          </p:txBody>
        </p:sp>
        <p:sp>
          <p:nvSpPr>
            <p:cNvPr id="16" name="object 67">
              <a:extLst>
                <a:ext uri="{FF2B5EF4-FFF2-40B4-BE49-F238E27FC236}">
                  <a16:creationId xmlns:a16="http://schemas.microsoft.com/office/drawing/2014/main" id="{5FB1CFD1-04FA-40B5-8BBE-E365698F8F3E}"/>
                </a:ext>
              </a:extLst>
            </p:cNvPr>
            <p:cNvSpPr txBox="1"/>
            <p:nvPr/>
          </p:nvSpPr>
          <p:spPr>
            <a:xfrm>
              <a:off x="2035146" y="4826553"/>
              <a:ext cx="734761" cy="166712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00"/>
                </a:spcBef>
              </a:pPr>
              <a:r>
                <a:rPr lang="cy-GB" sz="1000">
                  <a:solidFill>
                    <a:srgbClr val="231F20"/>
                  </a:solidFill>
                  <a:latin typeface="Gill Sans MT"/>
                  <a:cs typeface="Gill Sans MT"/>
                </a:rPr>
                <a:t>Thermostat</a:t>
              </a:r>
            </a:p>
          </p:txBody>
        </p:sp>
        <p:sp>
          <p:nvSpPr>
            <p:cNvPr id="17" name="object 68">
              <a:extLst>
                <a:ext uri="{FF2B5EF4-FFF2-40B4-BE49-F238E27FC236}">
                  <a16:creationId xmlns:a16="http://schemas.microsoft.com/office/drawing/2014/main" id="{D341B0D1-5E35-4F1A-9940-76397DCA8971}"/>
                </a:ext>
              </a:extLst>
            </p:cNvPr>
            <p:cNvSpPr txBox="1"/>
            <p:nvPr/>
          </p:nvSpPr>
          <p:spPr>
            <a:xfrm>
              <a:off x="1150211" y="5404657"/>
              <a:ext cx="1350645" cy="628377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R="5080" algn="r">
                <a:lnSpc>
                  <a:spcPct val="100000"/>
                </a:lnSpc>
                <a:spcBef>
                  <a:spcPts val="100"/>
                </a:spcBef>
              </a:pPr>
              <a:r>
                <a:rPr lang="cy-GB" sz="1000">
                  <a:solidFill>
                    <a:srgbClr val="231F20"/>
                  </a:solidFill>
                  <a:latin typeface="Gill Sans MT"/>
                  <a:cs typeface="Gill Sans MT"/>
                </a:rPr>
                <a:t>Falf nwy</a:t>
              </a:r>
            </a:p>
            <a:p>
              <a:pPr>
                <a:lnSpc>
                  <a:spcPct val="100000"/>
                </a:lnSpc>
              </a:pPr>
              <a:endParaRPr sz="1000" dirty="0">
                <a:latin typeface="Gill Sans MT"/>
                <a:cs typeface="Gill Sans MT"/>
              </a:endParaRPr>
            </a:p>
            <a:p>
              <a:pPr>
                <a:lnSpc>
                  <a:spcPct val="100000"/>
                </a:lnSpc>
                <a:spcBef>
                  <a:spcPts val="5"/>
                </a:spcBef>
              </a:pPr>
              <a:endParaRPr sz="1000" dirty="0">
                <a:latin typeface="Gill Sans MT"/>
                <a:cs typeface="Gill Sans MT"/>
              </a:endParaRPr>
            </a:p>
            <a:p>
              <a:pPr marL="12700">
                <a:lnSpc>
                  <a:spcPct val="100000"/>
                </a:lnSpc>
              </a:pPr>
              <a:r>
                <a:rPr lang="cy-GB" sz="1000">
                  <a:solidFill>
                    <a:srgbClr val="231F20"/>
                  </a:solidFill>
                  <a:latin typeface="Gill Sans MT"/>
                  <a:cs typeface="Gill Sans MT"/>
                </a:rPr>
                <a:t>Llosgydd nwy</a:t>
              </a:r>
            </a:p>
          </p:txBody>
        </p:sp>
        <p:grpSp>
          <p:nvGrpSpPr>
            <p:cNvPr id="18" name="object 69">
              <a:extLst>
                <a:ext uri="{FF2B5EF4-FFF2-40B4-BE49-F238E27FC236}">
                  <a16:creationId xmlns:a16="http://schemas.microsoft.com/office/drawing/2014/main" id="{40D84D52-48D5-408A-A296-539F198794B6}"/>
                </a:ext>
              </a:extLst>
            </p:cNvPr>
            <p:cNvGrpSpPr/>
            <p:nvPr/>
          </p:nvGrpSpPr>
          <p:grpSpPr>
            <a:xfrm>
              <a:off x="436910" y="4079477"/>
              <a:ext cx="258445" cy="40005"/>
              <a:chOff x="436910" y="4079477"/>
              <a:chExt cx="258445" cy="40005"/>
            </a:xfrm>
          </p:grpSpPr>
          <p:sp>
            <p:nvSpPr>
              <p:cNvPr id="23" name="object 70">
                <a:extLst>
                  <a:ext uri="{FF2B5EF4-FFF2-40B4-BE49-F238E27FC236}">
                    <a16:creationId xmlns:a16="http://schemas.microsoft.com/office/drawing/2014/main" id="{29FD57A8-7A88-49E1-B78C-945C37D3AC13}"/>
                  </a:ext>
                </a:extLst>
              </p:cNvPr>
              <p:cNvSpPr/>
              <p:nvPr/>
            </p:nvSpPr>
            <p:spPr>
              <a:xfrm>
                <a:off x="661266" y="4085827"/>
                <a:ext cx="27305" cy="27305"/>
              </a:xfrm>
              <a:custGeom>
                <a:avLst/>
                <a:gdLst/>
                <a:ahLst/>
                <a:cxnLst/>
                <a:rect l="l" t="t" r="r" b="b"/>
                <a:pathLst>
                  <a:path w="27304" h="27304">
                    <a:moveTo>
                      <a:pt x="14681" y="0"/>
                    </a:moveTo>
                    <a:lnTo>
                      <a:pt x="7264" y="1485"/>
                    </a:lnTo>
                    <a:lnTo>
                      <a:pt x="3644" y="6997"/>
                    </a:lnTo>
                    <a:lnTo>
                      <a:pt x="0" y="12509"/>
                    </a:lnTo>
                    <a:lnTo>
                      <a:pt x="1511" y="19926"/>
                    </a:lnTo>
                    <a:lnTo>
                      <a:pt x="12496" y="27190"/>
                    </a:lnTo>
                    <a:lnTo>
                      <a:pt x="19913" y="25679"/>
                    </a:lnTo>
                    <a:lnTo>
                      <a:pt x="27190" y="14681"/>
                    </a:lnTo>
                    <a:lnTo>
                      <a:pt x="25666" y="7264"/>
                    </a:lnTo>
                    <a:lnTo>
                      <a:pt x="14681" y="0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 sz="1000"/>
              </a:p>
            </p:txBody>
          </p:sp>
          <p:sp>
            <p:nvSpPr>
              <p:cNvPr id="24" name="object 71">
                <a:extLst>
                  <a:ext uri="{FF2B5EF4-FFF2-40B4-BE49-F238E27FC236}">
                    <a16:creationId xmlns:a16="http://schemas.microsoft.com/office/drawing/2014/main" id="{B1BF1510-8FA5-4438-9D26-ACF329D744AE}"/>
                  </a:ext>
                </a:extLst>
              </p:cNvPr>
              <p:cNvSpPr/>
              <p:nvPr/>
            </p:nvSpPr>
            <p:spPr>
              <a:xfrm>
                <a:off x="661266" y="4085827"/>
                <a:ext cx="27305" cy="27305"/>
              </a:xfrm>
              <a:custGeom>
                <a:avLst/>
                <a:gdLst/>
                <a:ahLst/>
                <a:cxnLst/>
                <a:rect l="l" t="t" r="r" b="b"/>
                <a:pathLst>
                  <a:path w="27304" h="27304">
                    <a:moveTo>
                      <a:pt x="3644" y="6997"/>
                    </a:moveTo>
                    <a:lnTo>
                      <a:pt x="7264" y="1485"/>
                    </a:lnTo>
                    <a:lnTo>
                      <a:pt x="14681" y="0"/>
                    </a:lnTo>
                    <a:lnTo>
                      <a:pt x="20167" y="3644"/>
                    </a:lnTo>
                    <a:lnTo>
                      <a:pt x="25666" y="7264"/>
                    </a:lnTo>
                    <a:lnTo>
                      <a:pt x="27190" y="14681"/>
                    </a:lnTo>
                    <a:lnTo>
                      <a:pt x="23533" y="20167"/>
                    </a:lnTo>
                    <a:lnTo>
                      <a:pt x="19913" y="25679"/>
                    </a:lnTo>
                    <a:lnTo>
                      <a:pt x="12496" y="27190"/>
                    </a:lnTo>
                    <a:lnTo>
                      <a:pt x="7023" y="23545"/>
                    </a:lnTo>
                    <a:lnTo>
                      <a:pt x="1511" y="19926"/>
                    </a:lnTo>
                    <a:lnTo>
                      <a:pt x="0" y="12509"/>
                    </a:lnTo>
                    <a:lnTo>
                      <a:pt x="3644" y="6997"/>
                    </a:lnTo>
                    <a:close/>
                  </a:path>
                </a:pathLst>
              </a:custGeom>
              <a:ln w="12700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 sz="1000"/>
              </a:p>
            </p:txBody>
          </p:sp>
          <p:sp>
            <p:nvSpPr>
              <p:cNvPr id="25" name="object 72">
                <a:extLst>
                  <a:ext uri="{FF2B5EF4-FFF2-40B4-BE49-F238E27FC236}">
                    <a16:creationId xmlns:a16="http://schemas.microsoft.com/office/drawing/2014/main" id="{72FBFF1E-8E23-4A1A-BF5E-A3008D8B027F}"/>
                  </a:ext>
                </a:extLst>
              </p:cNvPr>
              <p:cNvSpPr/>
              <p:nvPr/>
            </p:nvSpPr>
            <p:spPr>
              <a:xfrm>
                <a:off x="661266" y="4085827"/>
                <a:ext cx="27305" cy="27305"/>
              </a:xfrm>
              <a:custGeom>
                <a:avLst/>
                <a:gdLst/>
                <a:ahLst/>
                <a:cxnLst/>
                <a:rect l="l" t="t" r="r" b="b"/>
                <a:pathLst>
                  <a:path w="27304" h="27304">
                    <a:moveTo>
                      <a:pt x="14681" y="0"/>
                    </a:moveTo>
                    <a:lnTo>
                      <a:pt x="7264" y="1485"/>
                    </a:lnTo>
                    <a:lnTo>
                      <a:pt x="3644" y="6997"/>
                    </a:lnTo>
                    <a:lnTo>
                      <a:pt x="0" y="12509"/>
                    </a:lnTo>
                    <a:lnTo>
                      <a:pt x="1511" y="19926"/>
                    </a:lnTo>
                    <a:lnTo>
                      <a:pt x="12496" y="27190"/>
                    </a:lnTo>
                    <a:lnTo>
                      <a:pt x="19913" y="25679"/>
                    </a:lnTo>
                    <a:lnTo>
                      <a:pt x="27190" y="14681"/>
                    </a:lnTo>
                    <a:lnTo>
                      <a:pt x="25666" y="7264"/>
                    </a:lnTo>
                    <a:lnTo>
                      <a:pt x="14681" y="0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 sz="1000"/>
              </a:p>
            </p:txBody>
          </p:sp>
          <p:sp>
            <p:nvSpPr>
              <p:cNvPr id="26" name="object 73">
                <a:extLst>
                  <a:ext uri="{FF2B5EF4-FFF2-40B4-BE49-F238E27FC236}">
                    <a16:creationId xmlns:a16="http://schemas.microsoft.com/office/drawing/2014/main" id="{887D4EF8-6A67-4001-8FE3-AE12529A06A1}"/>
                  </a:ext>
                </a:extLst>
              </p:cNvPr>
              <p:cNvSpPr/>
              <p:nvPr/>
            </p:nvSpPr>
            <p:spPr>
              <a:xfrm>
                <a:off x="438815" y="4099422"/>
                <a:ext cx="236220" cy="0"/>
              </a:xfrm>
              <a:custGeom>
                <a:avLst/>
                <a:gdLst/>
                <a:ahLst/>
                <a:cxnLst/>
                <a:rect l="l" t="t" r="r" b="b"/>
                <a:pathLst>
                  <a:path w="236220">
                    <a:moveTo>
                      <a:pt x="236042" y="0"/>
                    </a:moveTo>
                    <a:lnTo>
                      <a:pt x="0" y="0"/>
                    </a:lnTo>
                  </a:path>
                </a:pathLst>
              </a:custGeom>
              <a:ln w="381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 sz="1000"/>
              </a:p>
            </p:txBody>
          </p:sp>
        </p:grpSp>
        <p:sp>
          <p:nvSpPr>
            <p:cNvPr id="19" name="object 74">
              <a:extLst>
                <a:ext uri="{FF2B5EF4-FFF2-40B4-BE49-F238E27FC236}">
                  <a16:creationId xmlns:a16="http://schemas.microsoft.com/office/drawing/2014/main" id="{DF86109D-7789-4357-ABBD-2F552FEC55CD}"/>
                </a:ext>
              </a:extLst>
            </p:cNvPr>
            <p:cNvSpPr txBox="1"/>
            <p:nvPr/>
          </p:nvSpPr>
          <p:spPr>
            <a:xfrm>
              <a:off x="205149" y="4199056"/>
              <a:ext cx="416905" cy="243465"/>
            </a:xfrm>
            <a:prstGeom prst="rect">
              <a:avLst/>
            </a:prstGeom>
          </p:spPr>
          <p:txBody>
            <a:bodyPr vert="horz" wrap="square" lIns="0" tIns="33020" rIns="0" bIns="0" rtlCol="0">
              <a:spAutoFit/>
            </a:bodyPr>
            <a:lstStyle/>
            <a:p>
              <a:pPr marL="12700" marR="5080">
                <a:lnSpc>
                  <a:spcPts val="800"/>
                </a:lnSpc>
                <a:spcBef>
                  <a:spcPts val="260"/>
                </a:spcBef>
              </a:pPr>
              <a:r>
                <a:rPr lang="cy-GB" sz="1000">
                  <a:solidFill>
                    <a:srgbClr val="231F20"/>
                  </a:solidFill>
                  <a:latin typeface="Gill Sans MT"/>
                  <a:cs typeface="Gill Sans MT"/>
                </a:rPr>
                <a:t>Pibell ffliw</a:t>
              </a:r>
            </a:p>
          </p:txBody>
        </p:sp>
        <p:sp>
          <p:nvSpPr>
            <p:cNvPr id="20" name="object 75">
              <a:extLst>
                <a:ext uri="{FF2B5EF4-FFF2-40B4-BE49-F238E27FC236}">
                  <a16:creationId xmlns:a16="http://schemas.microsoft.com/office/drawing/2014/main" id="{055F8A47-2532-42B6-9713-4943602CD1A2}"/>
                </a:ext>
              </a:extLst>
            </p:cNvPr>
            <p:cNvSpPr/>
            <p:nvPr/>
          </p:nvSpPr>
          <p:spPr>
            <a:xfrm>
              <a:off x="438815" y="4099422"/>
              <a:ext cx="0" cy="97155"/>
            </a:xfrm>
            <a:custGeom>
              <a:avLst/>
              <a:gdLst/>
              <a:ahLst/>
              <a:cxnLst/>
              <a:rect l="l" t="t" r="r" b="b"/>
              <a:pathLst>
                <a:path h="97154">
                  <a:moveTo>
                    <a:pt x="0" y="0"/>
                  </a:moveTo>
                  <a:lnTo>
                    <a:pt x="0" y="97028"/>
                  </a:lnTo>
                </a:path>
              </a:pathLst>
            </a:custGeom>
            <a:ln w="635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 sz="1000"/>
            </a:p>
          </p:txBody>
        </p:sp>
      </p:grpSp>
    </p:spTree>
    <p:extLst>
      <p:ext uri="{BB962C8B-B14F-4D97-AF65-F5344CB8AC3E}">
        <p14:creationId xmlns:p14="http://schemas.microsoft.com/office/powerpoint/2010/main" val="154075623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89D125-4A7C-E846-B3AC-DB31D21AF7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Platiau cyfnewid gwres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8B331CA-161D-C54E-A5C3-19272303627B}"/>
              </a:ext>
            </a:extLst>
          </p:cNvPr>
          <p:cNvSpPr txBox="1"/>
          <p:nvPr/>
        </p:nvSpPr>
        <p:spPr>
          <a:xfrm>
            <a:off x="3275856" y="1390588"/>
            <a:ext cx="5328592" cy="224676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/>
              <a:t>Ffordd effeithlon o gynhyrchu dŵr poeth heb allu storio.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/>
              <a:t>Mae Platiau Cyfnewid Gwres (PHE) yn defnyddio nifer o ddalenni dur gwrthstaen i wahanu dŵr cynradd ac eilaidd.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/>
              <a:t>Mae hyn yn atal cymysgu dŵr, ond mae’n caniatáu cyfnewid gwres yn effeithlon.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412178D-87F1-4042-9CEA-3780C901D1E8}"/>
              </a:ext>
            </a:extLst>
          </p:cNvPr>
          <p:cNvSpPr txBox="1"/>
          <p:nvPr/>
        </p:nvSpPr>
        <p:spPr>
          <a:xfrm>
            <a:off x="6048164" y="5013176"/>
            <a:ext cx="25562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sz="1600"/>
              <a:t>Platiau cyfnewid gwres dur gwrthstaen.</a:t>
            </a:r>
          </a:p>
        </p:txBody>
      </p:sp>
      <p:pic>
        <p:nvPicPr>
          <p:cNvPr id="12" name="Picture 11" descr="Llun yn cynnwys tu mewn, glas  Disgrifiad wedi ei greu’n awtomatig">
            <a:extLst>
              <a:ext uri="{FF2B5EF4-FFF2-40B4-BE49-F238E27FC236}">
                <a16:creationId xmlns:a16="http://schemas.microsoft.com/office/drawing/2014/main" id="{A5CD7620-769A-44A4-8B69-790C4855B05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9552" y="2132654"/>
            <a:ext cx="2375646" cy="3561689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05663487-89BD-43AB-B5ED-4E248C271B3B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87966" y="3845443"/>
            <a:ext cx="2465201" cy="1848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2346410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</p:tagLst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F0F53B212927044AA6183A8C6980CAA" ma:contentTypeVersion="6" ma:contentTypeDescription="Create a new document." ma:contentTypeScope="" ma:versionID="6d8fd973004ed86d7ba9f8e7a1daa516">
  <xsd:schema xmlns:xsd="http://www.w3.org/2001/XMLSchema" xmlns:xs="http://www.w3.org/2001/XMLSchema" xmlns:p="http://schemas.microsoft.com/office/2006/metadata/properties" xmlns:ns2="1c5831b9-66da-4f16-a409-834213ecdb8e" xmlns:ns3="7d91badd-8922-4db1-9652-4fbca8a6b7df" targetNamespace="http://schemas.microsoft.com/office/2006/metadata/properties" ma:root="true" ma:fieldsID="c87b6c94211ad6040e8d5e3341244e41" ns2:_="" ns3:_="">
    <xsd:import namespace="1c5831b9-66da-4f16-a409-834213ecdb8e"/>
    <xsd:import namespace="7d91badd-8922-4db1-9652-4fbca8a6b7d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c5831b9-66da-4f16-a409-834213ecdb8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d91badd-8922-4db1-9652-4fbca8a6b7df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51036693-0DAE-48A3-A42A-8F3FD82F9C7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A5CCB350-B76C-41FC-AE69-633CA55F79C0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4980B000-6044-4A60-BEFB-4CCD130D49D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c5831b9-66da-4f16-a409-834213ecdb8e"/>
    <ds:schemaRef ds:uri="7d91badd-8922-4db1-9652-4fbca8a6b7d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18037</TotalTime>
  <Words>704</Words>
  <Application>Microsoft Office PowerPoint</Application>
  <PresentationFormat>On-screen Show (4:3)</PresentationFormat>
  <Paragraphs>84</Paragraphs>
  <Slides>11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Arial</vt:lpstr>
      <vt:lpstr>Gill Sans MT</vt:lpstr>
      <vt:lpstr>Lucida Grande</vt:lpstr>
      <vt:lpstr>Times New Roman</vt:lpstr>
      <vt:lpstr>Default Design</vt:lpstr>
      <vt:lpstr>PowerPoint 15: Dŵr poeth rhan 5</vt:lpstr>
      <vt:lpstr>Y sesiwn hon:</vt:lpstr>
      <vt:lpstr>Systemau dŵr poeth diwydiannol a masnachol</vt:lpstr>
      <vt:lpstr>Gwasanaethau ‘domestig’</vt:lpstr>
      <vt:lpstr>Caloriffydd storio anuniongyrchol</vt:lpstr>
      <vt:lpstr>Caloriffydd storio anuniongyrchol</vt:lpstr>
      <vt:lpstr>Gwresogydd dŵr poeth nwy</vt:lpstr>
      <vt:lpstr>Gwresogydd dŵr poeth nwy</vt:lpstr>
      <vt:lpstr>Platiau cyfnewid gwres</vt:lpstr>
      <vt:lpstr>Platiau cyfnewid gwres</vt:lpstr>
      <vt:lpstr>PowerPoint Presentation</vt:lpstr>
    </vt:vector>
  </TitlesOfParts>
  <Company>City &amp; Guilds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janicec</dc:creator>
  <cp:lastModifiedBy>Claire Brooks</cp:lastModifiedBy>
  <cp:revision>292</cp:revision>
  <dcterms:created xsi:type="dcterms:W3CDTF">2013-05-28T00:38:54Z</dcterms:created>
  <dcterms:modified xsi:type="dcterms:W3CDTF">2023-11-02T13:49:57Z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0x010100BF0F53B212927044AA6183A8C6980CAA</vt:lpwstr>
  </property>
</Properties>
</file>