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5" r:id="rId11"/>
    <p:sldId id="333" r:id="rId12"/>
    <p:sldId id="334" r:id="rId13"/>
    <p:sldId id="336" r:id="rId14"/>
    <p:sldId id="337" r:id="rId15"/>
    <p:sldId id="338" r:id="rId16"/>
    <p:sldId id="339" r:id="rId17"/>
    <p:sldId id="340" r:id="rId18"/>
    <p:sldId id="341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9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0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8C006-D2CF-44F3-BBFD-82804BBBA15C}" v="1" dt="2023-11-02T13:48:12.7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667"/>
    <p:restoredTop sz="86327"/>
  </p:normalViewPr>
  <p:slideViewPr>
    <p:cSldViewPr showGuides="1">
      <p:cViewPr varScale="1">
        <p:scale>
          <a:sx n="69" d="100"/>
          <a:sy n="69" d="100"/>
        </p:scale>
        <p:origin x="4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6528C006-D2CF-44F3-BBFD-82804BBBA15C}"/>
    <pc:docChg chg="modSld">
      <pc:chgData name="Claire Brooks" userId="045b5ce1-bb15-4c22-aa7e-c7b600949989" providerId="ADAL" clId="{6528C006-D2CF-44F3-BBFD-82804BBBA15C}" dt="2023-10-31T14:37:55.507" v="10" actId="2085"/>
      <pc:docMkLst>
        <pc:docMk/>
      </pc:docMkLst>
      <pc:sldChg chg="modSp mod">
        <pc:chgData name="Claire Brooks" userId="045b5ce1-bb15-4c22-aa7e-c7b600949989" providerId="ADAL" clId="{6528C006-D2CF-44F3-BBFD-82804BBBA15C}" dt="2023-10-31T14:37:14.396" v="0" actId="2085"/>
        <pc:sldMkLst>
          <pc:docMk/>
          <pc:sldMk cId="4017055678" sldId="329"/>
        </pc:sldMkLst>
        <pc:spChg chg="mod">
          <ac:chgData name="Claire Brooks" userId="045b5ce1-bb15-4c22-aa7e-c7b600949989" providerId="ADAL" clId="{6528C006-D2CF-44F3-BBFD-82804BBBA15C}" dt="2023-10-31T14:37:14.396" v="0" actId="2085"/>
          <ac:spMkLst>
            <pc:docMk/>
            <pc:sldMk cId="4017055678" sldId="329"/>
            <ac:spMk id="6" creationId="{0307F212-2471-2644-B014-9157F0740E34}"/>
          </ac:spMkLst>
        </pc:spChg>
      </pc:sldChg>
      <pc:sldChg chg="modSp mod">
        <pc:chgData name="Claire Brooks" userId="045b5ce1-bb15-4c22-aa7e-c7b600949989" providerId="ADAL" clId="{6528C006-D2CF-44F3-BBFD-82804BBBA15C}" dt="2023-10-31T14:37:23.290" v="2" actId="2085"/>
        <pc:sldMkLst>
          <pc:docMk/>
          <pc:sldMk cId="3326113815" sldId="331"/>
        </pc:sldMkLst>
        <pc:spChg chg="mod">
          <ac:chgData name="Claire Brooks" userId="045b5ce1-bb15-4c22-aa7e-c7b600949989" providerId="ADAL" clId="{6528C006-D2CF-44F3-BBFD-82804BBBA15C}" dt="2023-10-31T14:37:23.290" v="2" actId="2085"/>
          <ac:spMkLst>
            <pc:docMk/>
            <pc:sldMk cId="3326113815" sldId="331"/>
            <ac:spMk id="4" creationId="{E41A5FF2-5AA8-D442-9C2E-96750D033113}"/>
          </ac:spMkLst>
        </pc:spChg>
        <pc:spChg chg="mod">
          <ac:chgData name="Claire Brooks" userId="045b5ce1-bb15-4c22-aa7e-c7b600949989" providerId="ADAL" clId="{6528C006-D2CF-44F3-BBFD-82804BBBA15C}" dt="2023-10-31T14:37:20.157" v="1" actId="2085"/>
          <ac:spMkLst>
            <pc:docMk/>
            <pc:sldMk cId="3326113815" sldId="331"/>
            <ac:spMk id="5" creationId="{30A7D812-22D4-A743-BA74-F10A2C433577}"/>
          </ac:spMkLst>
        </pc:spChg>
      </pc:sldChg>
      <pc:sldChg chg="modSp mod">
        <pc:chgData name="Claire Brooks" userId="045b5ce1-bb15-4c22-aa7e-c7b600949989" providerId="ADAL" clId="{6528C006-D2CF-44F3-BBFD-82804BBBA15C}" dt="2023-10-31T14:37:41.793" v="8" actId="1076"/>
        <pc:sldMkLst>
          <pc:docMk/>
          <pc:sldMk cId="3080275130" sldId="332"/>
        </pc:sldMkLst>
        <pc:spChg chg="mod">
          <ac:chgData name="Claire Brooks" userId="045b5ce1-bb15-4c22-aa7e-c7b600949989" providerId="ADAL" clId="{6528C006-D2CF-44F3-BBFD-82804BBBA15C}" dt="2023-10-31T14:37:41.793" v="8" actId="1076"/>
          <ac:spMkLst>
            <pc:docMk/>
            <pc:sldMk cId="3080275130" sldId="332"/>
            <ac:spMk id="8" creationId="{A77F1455-26E9-524D-8A81-AE9F638719B2}"/>
          </ac:spMkLst>
        </pc:spChg>
        <pc:spChg chg="mod">
          <ac:chgData name="Claire Brooks" userId="045b5ce1-bb15-4c22-aa7e-c7b600949989" providerId="ADAL" clId="{6528C006-D2CF-44F3-BBFD-82804BBBA15C}" dt="2023-10-31T14:37:36.236" v="6" actId="2085"/>
          <ac:spMkLst>
            <pc:docMk/>
            <pc:sldMk cId="3080275130" sldId="332"/>
            <ac:spMk id="13" creationId="{D060E161-DDCA-D747-BD03-62EF7C1C7A29}"/>
          </ac:spMkLst>
        </pc:spChg>
      </pc:sldChg>
      <pc:sldChg chg="modSp mod">
        <pc:chgData name="Claire Brooks" userId="045b5ce1-bb15-4c22-aa7e-c7b600949989" providerId="ADAL" clId="{6528C006-D2CF-44F3-BBFD-82804BBBA15C}" dt="2023-10-31T14:37:48.585" v="9" actId="2085"/>
        <pc:sldMkLst>
          <pc:docMk/>
          <pc:sldMk cId="2641472669" sldId="333"/>
        </pc:sldMkLst>
        <pc:spChg chg="mod">
          <ac:chgData name="Claire Brooks" userId="045b5ce1-bb15-4c22-aa7e-c7b600949989" providerId="ADAL" clId="{6528C006-D2CF-44F3-BBFD-82804BBBA15C}" dt="2023-10-31T14:37:48.585" v="9" actId="2085"/>
          <ac:spMkLst>
            <pc:docMk/>
            <pc:sldMk cId="2641472669" sldId="333"/>
            <ac:spMk id="8" creationId="{3A629C2D-944D-7542-84CF-5FCC96F40A68}"/>
          </ac:spMkLst>
        </pc:spChg>
      </pc:sldChg>
      <pc:sldChg chg="modSp mod">
        <pc:chgData name="Claire Brooks" userId="045b5ce1-bb15-4c22-aa7e-c7b600949989" providerId="ADAL" clId="{6528C006-D2CF-44F3-BBFD-82804BBBA15C}" dt="2023-10-31T14:37:55.507" v="10" actId="2085"/>
        <pc:sldMkLst>
          <pc:docMk/>
          <pc:sldMk cId="3276470094" sldId="337"/>
        </pc:sldMkLst>
        <pc:spChg chg="mod">
          <ac:chgData name="Claire Brooks" userId="045b5ce1-bb15-4c22-aa7e-c7b600949989" providerId="ADAL" clId="{6528C006-D2CF-44F3-BBFD-82804BBBA15C}" dt="2023-10-31T14:37:55.507" v="10" actId="2085"/>
          <ac:spMkLst>
            <pc:docMk/>
            <pc:sldMk cId="3276470094" sldId="337"/>
            <ac:spMk id="5" creationId="{BD6EA4EE-DBC4-8F49-8A0A-A361777CCB3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219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308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pcCUtYzwy0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XLia8aO2kNk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16: Gwresogi hydronig rhan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8A5B-493A-8047-B3AD-044A34AFD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system wresogi un bibell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0A495-BD91-0A4E-8773-37B96F8889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692864"/>
          </a:xfrm>
        </p:spPr>
        <p:txBody>
          <a:bodyPr/>
          <a:lstStyle/>
          <a:p>
            <a:r>
              <a:rPr lang="cy-GB"/>
              <a:t>Mae hwn yn hen ddull gosod sydd wedi dyddio, ond mae’n lle da i ddechrau deall sut beth yw system wresogi hydronig.</a:t>
            </a:r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F1E94B86-B665-4C8E-A439-CE1EC113C1AF}"/>
              </a:ext>
            </a:extLst>
          </p:cNvPr>
          <p:cNvGrpSpPr/>
          <p:nvPr/>
        </p:nvGrpSpPr>
        <p:grpSpPr>
          <a:xfrm>
            <a:off x="1048567" y="2644018"/>
            <a:ext cx="6139248" cy="3189951"/>
            <a:chOff x="1048567" y="2644018"/>
            <a:chExt cx="6139248" cy="3189951"/>
          </a:xfrm>
        </p:grpSpPr>
        <p:grpSp>
          <p:nvGrpSpPr>
            <p:cNvPr id="6" name="object 6">
              <a:extLst>
                <a:ext uri="{FF2B5EF4-FFF2-40B4-BE49-F238E27FC236}">
                  <a16:creationId xmlns:a16="http://schemas.microsoft.com/office/drawing/2014/main" id="{4B87FCA7-63A9-4E36-9412-259834550E8C}"/>
                </a:ext>
              </a:extLst>
            </p:cNvPr>
            <p:cNvGrpSpPr/>
            <p:nvPr/>
          </p:nvGrpSpPr>
          <p:grpSpPr>
            <a:xfrm>
              <a:off x="1328035" y="2644018"/>
              <a:ext cx="5859780" cy="3041650"/>
              <a:chOff x="922489" y="502852"/>
              <a:chExt cx="5859780" cy="3041650"/>
            </a:xfrm>
          </p:grpSpPr>
          <p:pic>
            <p:nvPicPr>
              <p:cNvPr id="7" name="object 7">
                <a:extLst>
                  <a:ext uri="{FF2B5EF4-FFF2-40B4-BE49-F238E27FC236}">
                    <a16:creationId xmlns:a16="http://schemas.microsoft.com/office/drawing/2014/main" id="{E17C9C45-BEAF-406D-BDC2-3577D4FFFD1B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5201" y="2683116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8" name="object 8">
                <a:extLst>
                  <a:ext uri="{FF2B5EF4-FFF2-40B4-BE49-F238E27FC236}">
                    <a16:creationId xmlns:a16="http://schemas.microsoft.com/office/drawing/2014/main" id="{DED14A8E-8466-4135-8959-38E412C46AB6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9" name="object 9">
                <a:extLst>
                  <a:ext uri="{FF2B5EF4-FFF2-40B4-BE49-F238E27FC236}">
                    <a16:creationId xmlns:a16="http://schemas.microsoft.com/office/drawing/2014/main" id="{AE80AB23-F3F6-4038-898B-1E3C9B1F7992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10" name="object 10">
                <a:extLst>
                  <a:ext uri="{FF2B5EF4-FFF2-40B4-BE49-F238E27FC236}">
                    <a16:creationId xmlns:a16="http://schemas.microsoft.com/office/drawing/2014/main" id="{6A2835D5-B228-4C42-B616-17954872E558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11" name="object 11">
                <a:extLst>
                  <a:ext uri="{FF2B5EF4-FFF2-40B4-BE49-F238E27FC236}">
                    <a16:creationId xmlns:a16="http://schemas.microsoft.com/office/drawing/2014/main" id="{E657559F-383F-4829-840F-993EC9364F25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" name="object 12">
                <a:extLst>
                  <a:ext uri="{FF2B5EF4-FFF2-40B4-BE49-F238E27FC236}">
                    <a16:creationId xmlns:a16="http://schemas.microsoft.com/office/drawing/2014/main" id="{07B13A5D-8559-4F54-B2C4-6C2252F325CD}"/>
                  </a:ext>
                </a:extLst>
              </p:cNvPr>
              <p:cNvSpPr/>
              <p:nvPr/>
            </p:nvSpPr>
            <p:spPr>
              <a:xfrm>
                <a:off x="1700911" y="51999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8"/>
                    </a:lnTo>
                    <a:lnTo>
                      <a:pt x="567834" y="13322"/>
                    </a:lnTo>
                    <a:lnTo>
                      <a:pt x="577575" y="27742"/>
                    </a:lnTo>
                    <a:lnTo>
                      <a:pt x="581152" y="45351"/>
                    </a:lnTo>
                    <a:lnTo>
                      <a:pt x="581152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" name="object 13">
                <a:extLst>
                  <a:ext uri="{FF2B5EF4-FFF2-40B4-BE49-F238E27FC236}">
                    <a16:creationId xmlns:a16="http://schemas.microsoft.com/office/drawing/2014/main" id="{A321B09D-D951-456E-9C98-E1B83D08B438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B6A4207C-4440-4611-B216-833B0CED5FEE}"/>
                  </a:ext>
                </a:extLst>
              </p:cNvPr>
              <p:cNvSpPr/>
              <p:nvPr/>
            </p:nvSpPr>
            <p:spPr>
              <a:xfrm>
                <a:off x="2282908" y="1704535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" name="object 15">
                <a:extLst>
                  <a:ext uri="{FF2B5EF4-FFF2-40B4-BE49-F238E27FC236}">
                    <a16:creationId xmlns:a16="http://schemas.microsoft.com/office/drawing/2014/main" id="{751B17AB-4760-4676-A3EC-E74E80E5D277}"/>
                  </a:ext>
                </a:extLst>
              </p:cNvPr>
              <p:cNvSpPr/>
              <p:nvPr/>
            </p:nvSpPr>
            <p:spPr>
              <a:xfrm>
                <a:off x="2282908" y="1710250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" name="object 16">
                <a:extLst>
                  <a:ext uri="{FF2B5EF4-FFF2-40B4-BE49-F238E27FC236}">
                    <a16:creationId xmlns:a16="http://schemas.microsoft.com/office/drawing/2014/main" id="{7CCFD014-BBA6-4C48-8875-40F2F9204FA7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17" name="object 17">
                <a:extLst>
                  <a:ext uri="{FF2B5EF4-FFF2-40B4-BE49-F238E27FC236}">
                    <a16:creationId xmlns:a16="http://schemas.microsoft.com/office/drawing/2014/main" id="{9A057BDA-C770-464A-B56C-D6D5464B57F8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9" y="1750759"/>
                <a:ext cx="162584" cy="236447"/>
              </a:xfrm>
              <a:prstGeom prst="rect">
                <a:avLst/>
              </a:prstGeom>
            </p:spPr>
          </p:pic>
          <p:sp>
            <p:nvSpPr>
              <p:cNvPr id="18" name="object 18">
                <a:extLst>
                  <a:ext uri="{FF2B5EF4-FFF2-40B4-BE49-F238E27FC236}">
                    <a16:creationId xmlns:a16="http://schemas.microsoft.com/office/drawing/2014/main" id="{51B5FD31-5383-4CEA-BDC6-A2E4FEF7A64E}"/>
                  </a:ext>
                </a:extLst>
              </p:cNvPr>
              <p:cNvSpPr/>
              <p:nvPr/>
            </p:nvSpPr>
            <p:spPr>
              <a:xfrm>
                <a:off x="5108340" y="2979447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19" name="object 19">
                <a:extLst>
                  <a:ext uri="{FF2B5EF4-FFF2-40B4-BE49-F238E27FC236}">
                    <a16:creationId xmlns:a16="http://schemas.microsoft.com/office/drawing/2014/main" id="{722B8DBC-7D08-4C90-AC7F-6D4541A46968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3617" y="1750754"/>
                <a:ext cx="162596" cy="234167"/>
              </a:xfrm>
              <a:prstGeom prst="rect">
                <a:avLst/>
              </a:prstGeom>
            </p:spPr>
          </p:pic>
          <p:sp>
            <p:nvSpPr>
              <p:cNvPr id="20" name="object 20">
                <a:extLst>
                  <a:ext uri="{FF2B5EF4-FFF2-40B4-BE49-F238E27FC236}">
                    <a16:creationId xmlns:a16="http://schemas.microsoft.com/office/drawing/2014/main" id="{B6E8937D-540D-414C-B0BA-BBB6FBAC08B6}"/>
                  </a:ext>
                </a:extLst>
              </p:cNvPr>
              <p:cNvSpPr/>
              <p:nvPr/>
            </p:nvSpPr>
            <p:spPr>
              <a:xfrm>
                <a:off x="6475499" y="2979446"/>
                <a:ext cx="14033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0334" h="233680">
                    <a:moveTo>
                      <a:pt x="139992" y="233527"/>
                    </a:moveTo>
                    <a:lnTo>
                      <a:pt x="139992" y="64808"/>
                    </a:lnTo>
                    <a:lnTo>
                      <a:pt x="134879" y="39647"/>
                    </a:lnTo>
                    <a:lnTo>
                      <a:pt x="120957" y="19040"/>
                    </a:lnTo>
                    <a:lnTo>
                      <a:pt x="100355" y="5114"/>
                    </a:lnTo>
                    <a:lnTo>
                      <a:pt x="75196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1" name="object 21">
                <a:extLst>
                  <a:ext uri="{FF2B5EF4-FFF2-40B4-BE49-F238E27FC236}">
                    <a16:creationId xmlns:a16="http://schemas.microsoft.com/office/drawing/2014/main" id="{24EE2601-B055-4AEE-9B96-E1D9FB14E0FC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70841" y="1753374"/>
                <a:ext cx="158934" cy="233099"/>
              </a:xfrm>
              <a:prstGeom prst="rect">
                <a:avLst/>
              </a:prstGeom>
            </p:spPr>
          </p:pic>
          <p:pic>
            <p:nvPicPr>
              <p:cNvPr id="22" name="object 22">
                <a:extLst>
                  <a:ext uri="{FF2B5EF4-FFF2-40B4-BE49-F238E27FC236}">
                    <a16:creationId xmlns:a16="http://schemas.microsoft.com/office/drawing/2014/main" id="{4A0185E3-062A-43E9-907A-5987A0DA2E09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4141" y="1750757"/>
                <a:ext cx="162596" cy="233582"/>
              </a:xfrm>
              <a:prstGeom prst="rect">
                <a:avLst/>
              </a:prstGeom>
            </p:spPr>
          </p:pic>
          <p:sp>
            <p:nvSpPr>
              <p:cNvPr id="23" name="object 23">
                <a:extLst>
                  <a:ext uri="{FF2B5EF4-FFF2-40B4-BE49-F238E27FC236}">
                    <a16:creationId xmlns:a16="http://schemas.microsoft.com/office/drawing/2014/main" id="{CC54A772-2E4D-4E25-A26E-C84FA0795F75}"/>
                  </a:ext>
                </a:extLst>
              </p:cNvPr>
              <p:cNvSpPr/>
              <p:nvPr/>
            </p:nvSpPr>
            <p:spPr>
              <a:xfrm>
                <a:off x="5528426" y="2979447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4" name="object 24">
                <a:extLst>
                  <a:ext uri="{FF2B5EF4-FFF2-40B4-BE49-F238E27FC236}">
                    <a16:creationId xmlns:a16="http://schemas.microsoft.com/office/drawing/2014/main" id="{81836425-0621-4F85-B39F-6A740B015261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8" y="296516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25" name="object 25">
                <a:extLst>
                  <a:ext uri="{FF2B5EF4-FFF2-40B4-BE49-F238E27FC236}">
                    <a16:creationId xmlns:a16="http://schemas.microsoft.com/office/drawing/2014/main" id="{A2866C69-0439-4ABB-91F6-954F0D2B5B62}"/>
                  </a:ext>
                </a:extLst>
              </p:cNvPr>
              <p:cNvSpPr/>
              <p:nvPr/>
            </p:nvSpPr>
            <p:spPr>
              <a:xfrm>
                <a:off x="3295859" y="1989401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" name="object 26">
                <a:extLst>
                  <a:ext uri="{FF2B5EF4-FFF2-40B4-BE49-F238E27FC236}">
                    <a16:creationId xmlns:a16="http://schemas.microsoft.com/office/drawing/2014/main" id="{1EA41832-3DF0-40D3-BDD0-925A9A9A1CAC}"/>
                  </a:ext>
                </a:extLst>
              </p:cNvPr>
              <p:cNvSpPr/>
              <p:nvPr/>
            </p:nvSpPr>
            <p:spPr>
              <a:xfrm>
                <a:off x="3299110" y="1989401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7" name="object 27">
                <a:extLst>
                  <a:ext uri="{FF2B5EF4-FFF2-40B4-BE49-F238E27FC236}">
                    <a16:creationId xmlns:a16="http://schemas.microsoft.com/office/drawing/2014/main" id="{E4A26CFE-98D0-4270-A7D1-7D7C3F5CD63F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4" y="1756474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28" name="object 28">
                <a:extLst>
                  <a:ext uri="{FF2B5EF4-FFF2-40B4-BE49-F238E27FC236}">
                    <a16:creationId xmlns:a16="http://schemas.microsoft.com/office/drawing/2014/main" id="{C057324E-5569-498B-B1FF-450B07929AD9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1756469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29" name="object 29">
                <a:extLst>
                  <a:ext uri="{FF2B5EF4-FFF2-40B4-BE49-F238E27FC236}">
                    <a16:creationId xmlns:a16="http://schemas.microsoft.com/office/drawing/2014/main" id="{65F0FC80-9702-48FB-9E14-352DFEA14594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3" y="1759089"/>
                <a:ext cx="157137" cy="235940"/>
              </a:xfrm>
              <a:prstGeom prst="rect">
                <a:avLst/>
              </a:prstGeom>
            </p:spPr>
          </p:pic>
          <p:pic>
            <p:nvPicPr>
              <p:cNvPr id="30" name="object 30">
                <a:extLst>
                  <a:ext uri="{FF2B5EF4-FFF2-40B4-BE49-F238E27FC236}">
                    <a16:creationId xmlns:a16="http://schemas.microsoft.com/office/drawing/2014/main" id="{FF92F247-E991-44D4-8FE2-522094CF5B54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6" y="2970873"/>
                <a:ext cx="157137" cy="250672"/>
              </a:xfrm>
              <a:prstGeom prst="rect">
                <a:avLst/>
              </a:prstGeom>
            </p:spPr>
          </p:pic>
          <p:pic>
            <p:nvPicPr>
              <p:cNvPr id="31" name="object 31">
                <a:extLst>
                  <a:ext uri="{FF2B5EF4-FFF2-40B4-BE49-F238E27FC236}">
                    <a16:creationId xmlns:a16="http://schemas.microsoft.com/office/drawing/2014/main" id="{FE04EDE0-E51A-48F0-AAC0-C048A80E93B9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2970875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32" name="object 32">
                <a:extLst>
                  <a:ext uri="{FF2B5EF4-FFF2-40B4-BE49-F238E27FC236}">
                    <a16:creationId xmlns:a16="http://schemas.microsoft.com/office/drawing/2014/main" id="{9120AC96-1E79-4710-A18F-05927393F789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6" y="1756472"/>
                <a:ext cx="160731" cy="231686"/>
              </a:xfrm>
              <a:prstGeom prst="rect">
                <a:avLst/>
              </a:prstGeom>
            </p:spPr>
          </p:pic>
          <p:pic>
            <p:nvPicPr>
              <p:cNvPr id="33" name="object 33">
                <a:extLst>
                  <a:ext uri="{FF2B5EF4-FFF2-40B4-BE49-F238E27FC236}">
                    <a16:creationId xmlns:a16="http://schemas.microsoft.com/office/drawing/2014/main" id="{EB282FE0-AA01-40F9-A7EC-A649E18AE52F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4" y="2970875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34" name="object 34">
                <a:extLst>
                  <a:ext uri="{FF2B5EF4-FFF2-40B4-BE49-F238E27FC236}">
                    <a16:creationId xmlns:a16="http://schemas.microsoft.com/office/drawing/2014/main" id="{5DE435B1-29AC-4D64-AD89-4D2867504775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3" y="2970875"/>
                <a:ext cx="160718" cy="239204"/>
              </a:xfrm>
              <a:prstGeom prst="rect">
                <a:avLst/>
              </a:prstGeom>
            </p:spPr>
          </p:pic>
          <p:sp>
            <p:nvSpPr>
              <p:cNvPr id="35" name="object 35">
                <a:extLst>
                  <a:ext uri="{FF2B5EF4-FFF2-40B4-BE49-F238E27FC236}">
                    <a16:creationId xmlns:a16="http://schemas.microsoft.com/office/drawing/2014/main" id="{C596CA95-4E4D-4EF5-A646-E7EE44602248}"/>
                  </a:ext>
                </a:extLst>
              </p:cNvPr>
              <p:cNvSpPr/>
              <p:nvPr/>
            </p:nvSpPr>
            <p:spPr>
              <a:xfrm>
                <a:off x="2221711" y="3208607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6" name="object 36">
                <a:extLst>
                  <a:ext uri="{FF2B5EF4-FFF2-40B4-BE49-F238E27FC236}">
                    <a16:creationId xmlns:a16="http://schemas.microsoft.com/office/drawing/2014/main" id="{1927540A-45E2-439F-89DC-F918C1E55BCE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7" name="object 37">
                <a:extLst>
                  <a:ext uri="{FF2B5EF4-FFF2-40B4-BE49-F238E27FC236}">
                    <a16:creationId xmlns:a16="http://schemas.microsoft.com/office/drawing/2014/main" id="{8B119243-E01D-4201-9CA8-237F4558E43A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8" name="object 38">
                <a:extLst>
                  <a:ext uri="{FF2B5EF4-FFF2-40B4-BE49-F238E27FC236}">
                    <a16:creationId xmlns:a16="http://schemas.microsoft.com/office/drawing/2014/main" id="{472577DF-D2DA-4631-8F63-97F0C55A4B5C}"/>
                  </a:ext>
                </a:extLst>
              </p:cNvPr>
              <p:cNvSpPr/>
              <p:nvPr/>
            </p:nvSpPr>
            <p:spPr>
              <a:xfrm>
                <a:off x="1926377" y="950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9" name="object 39">
                <a:extLst>
                  <a:ext uri="{FF2B5EF4-FFF2-40B4-BE49-F238E27FC236}">
                    <a16:creationId xmlns:a16="http://schemas.microsoft.com/office/drawing/2014/main" id="{5F97CF10-6030-431C-9D53-2D861762FF46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0" name="object 40">
                <a:extLst>
                  <a:ext uri="{FF2B5EF4-FFF2-40B4-BE49-F238E27FC236}">
                    <a16:creationId xmlns:a16="http://schemas.microsoft.com/office/drawing/2014/main" id="{31A557B0-F6B2-4D62-8A99-6EAD2BC1F5A7}"/>
                  </a:ext>
                </a:extLst>
              </p:cNvPr>
              <p:cNvSpPr/>
              <p:nvPr/>
            </p:nvSpPr>
            <p:spPr>
              <a:xfrm>
                <a:off x="922489" y="717736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3"/>
                    </a:moveTo>
                    <a:lnTo>
                      <a:pt x="286473" y="24003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1" name="object 41">
                <a:extLst>
                  <a:ext uri="{FF2B5EF4-FFF2-40B4-BE49-F238E27FC236}">
                    <a16:creationId xmlns:a16="http://schemas.microsoft.com/office/drawing/2014/main" id="{2DD4C1E8-4015-4BEC-B2B5-57CF8352D5C5}"/>
                  </a:ext>
                </a:extLst>
              </p:cNvPr>
              <p:cNvSpPr/>
              <p:nvPr/>
            </p:nvSpPr>
            <p:spPr>
              <a:xfrm>
                <a:off x="922489" y="721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09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2" name="object 42">
                <a:extLst>
                  <a:ext uri="{FF2B5EF4-FFF2-40B4-BE49-F238E27FC236}">
                    <a16:creationId xmlns:a16="http://schemas.microsoft.com/office/drawing/2014/main" id="{263865E8-3B19-453F-9EE1-61C8FC410FBC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3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3" name="object 43">
                <a:extLst>
                  <a:ext uri="{FF2B5EF4-FFF2-40B4-BE49-F238E27FC236}">
                    <a16:creationId xmlns:a16="http://schemas.microsoft.com/office/drawing/2014/main" id="{99E0E2E9-4CFE-4ADD-86A2-A075E9E227D9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37" y="31724"/>
                    </a:lnTo>
                    <a:lnTo>
                      <a:pt x="1588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4" name="object 44">
                <a:extLst>
                  <a:ext uri="{FF2B5EF4-FFF2-40B4-BE49-F238E27FC236}">
                    <a16:creationId xmlns:a16="http://schemas.microsoft.com/office/drawing/2014/main" id="{1A693464-EB7E-42EA-AA87-FCC9DDAD30E6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24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5" name="object 45">
                <a:extLst>
                  <a:ext uri="{FF2B5EF4-FFF2-40B4-BE49-F238E27FC236}">
                    <a16:creationId xmlns:a16="http://schemas.microsoft.com/office/drawing/2014/main" id="{F7F094FB-5A8E-40DB-A922-5C1FAF99680A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24" y="31724"/>
                    </a:lnTo>
                    <a:lnTo>
                      <a:pt x="15875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6" name="object 46">
                <a:extLst>
                  <a:ext uri="{FF2B5EF4-FFF2-40B4-BE49-F238E27FC236}">
                    <a16:creationId xmlns:a16="http://schemas.microsoft.com/office/drawing/2014/main" id="{84BFC86B-D2ED-4587-92FC-BE3A0CF1BF97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7" name="object 47">
                <a:extLst>
                  <a:ext uri="{FF2B5EF4-FFF2-40B4-BE49-F238E27FC236}">
                    <a16:creationId xmlns:a16="http://schemas.microsoft.com/office/drawing/2014/main" id="{9BD8D58A-5CA5-4036-906D-BD2D1E184299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B7C9FC4A-35ED-4069-80E6-0D634DB833DD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9" name="object 49">
                <a:extLst>
                  <a:ext uri="{FF2B5EF4-FFF2-40B4-BE49-F238E27FC236}">
                    <a16:creationId xmlns:a16="http://schemas.microsoft.com/office/drawing/2014/main" id="{E0405330-0349-454E-A9D3-3FBFA5AE33A8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0" name="object 50">
                <a:extLst>
                  <a:ext uri="{FF2B5EF4-FFF2-40B4-BE49-F238E27FC236}">
                    <a16:creationId xmlns:a16="http://schemas.microsoft.com/office/drawing/2014/main" id="{06AE71ED-D4C3-4F06-83A6-A82FA80EA1A8}"/>
                  </a:ext>
                </a:extLst>
              </p:cNvPr>
              <p:cNvSpPr/>
              <p:nvPr/>
            </p:nvSpPr>
            <p:spPr>
              <a:xfrm>
                <a:off x="1360208" y="814526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80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1" name="object 51">
                <a:extLst>
                  <a:ext uri="{FF2B5EF4-FFF2-40B4-BE49-F238E27FC236}">
                    <a16:creationId xmlns:a16="http://schemas.microsoft.com/office/drawing/2014/main" id="{8E8318F3-09A9-48CC-A977-3D0D3FB54532}"/>
                  </a:ext>
                </a:extLst>
              </p:cNvPr>
              <p:cNvSpPr/>
              <p:nvPr/>
            </p:nvSpPr>
            <p:spPr>
              <a:xfrm>
                <a:off x="1360209" y="640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69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5"/>
                    </a:lnTo>
                    <a:lnTo>
                      <a:pt x="562521" y="48235"/>
                    </a:lnTo>
                    <a:lnTo>
                      <a:pt x="566102" y="65849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49"/>
                    </a:lnTo>
                    <a:lnTo>
                      <a:pt x="3579" y="48235"/>
                    </a:lnTo>
                    <a:lnTo>
                      <a:pt x="13327" y="33815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2" name="object 52">
                <a:extLst>
                  <a:ext uri="{FF2B5EF4-FFF2-40B4-BE49-F238E27FC236}">
                    <a16:creationId xmlns:a16="http://schemas.microsoft.com/office/drawing/2014/main" id="{5EA6A3AE-6737-41CF-A98A-173C9CCC35B0}"/>
                  </a:ext>
                </a:extLst>
              </p:cNvPr>
              <p:cNvSpPr/>
              <p:nvPr/>
            </p:nvSpPr>
            <p:spPr>
              <a:xfrm>
                <a:off x="1341323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3" name="object 53">
                <a:extLst>
                  <a:ext uri="{FF2B5EF4-FFF2-40B4-BE49-F238E27FC236}">
                    <a16:creationId xmlns:a16="http://schemas.microsoft.com/office/drawing/2014/main" id="{81B969F6-E78A-4CA9-9003-02CB060FDCEF}"/>
                  </a:ext>
                </a:extLst>
              </p:cNvPr>
              <p:cNvSpPr/>
              <p:nvPr/>
            </p:nvSpPr>
            <p:spPr>
              <a:xfrm>
                <a:off x="1341335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4" name="object 54">
                <a:extLst>
                  <a:ext uri="{FF2B5EF4-FFF2-40B4-BE49-F238E27FC236}">
                    <a16:creationId xmlns:a16="http://schemas.microsoft.com/office/drawing/2014/main" id="{65DFFB29-523C-41EF-B3A8-A3BF70BDF8E5}"/>
                  </a:ext>
                </a:extLst>
              </p:cNvPr>
              <p:cNvSpPr/>
              <p:nvPr/>
            </p:nvSpPr>
            <p:spPr>
              <a:xfrm>
                <a:off x="1361149" y="725031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4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55" name="object 55">
                <a:extLst>
                  <a:ext uri="{FF2B5EF4-FFF2-40B4-BE49-F238E27FC236}">
                    <a16:creationId xmlns:a16="http://schemas.microsoft.com/office/drawing/2014/main" id="{DCDB7470-7112-4EFC-814B-7EA054BC2256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7101" y="713358"/>
                <a:ext cx="122082" cy="122072"/>
              </a:xfrm>
              <a:prstGeom prst="rect">
                <a:avLst/>
              </a:prstGeom>
            </p:spPr>
          </p:pic>
          <p:pic>
            <p:nvPicPr>
              <p:cNvPr id="56" name="object 56">
                <a:extLst>
                  <a:ext uri="{FF2B5EF4-FFF2-40B4-BE49-F238E27FC236}">
                    <a16:creationId xmlns:a16="http://schemas.microsoft.com/office/drawing/2014/main" id="{89A551A1-1AE4-478D-AE6F-B8780BE9D616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4299" y="710559"/>
                <a:ext cx="127685" cy="127673"/>
              </a:xfrm>
              <a:prstGeom prst="rect">
                <a:avLst/>
              </a:prstGeom>
            </p:spPr>
          </p:pic>
          <p:sp>
            <p:nvSpPr>
              <p:cNvPr id="57" name="object 57">
                <a:extLst>
                  <a:ext uri="{FF2B5EF4-FFF2-40B4-BE49-F238E27FC236}">
                    <a16:creationId xmlns:a16="http://schemas.microsoft.com/office/drawing/2014/main" id="{5773E896-CCBF-4478-A52D-B46C5B7AEB8D}"/>
                  </a:ext>
                </a:extLst>
              </p:cNvPr>
              <p:cNvSpPr/>
              <p:nvPr/>
            </p:nvSpPr>
            <p:spPr>
              <a:xfrm>
                <a:off x="1464435" y="633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5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8" name="object 58">
                <a:extLst>
                  <a:ext uri="{FF2B5EF4-FFF2-40B4-BE49-F238E27FC236}">
                    <a16:creationId xmlns:a16="http://schemas.microsoft.com/office/drawing/2014/main" id="{B3EE71BD-E5C2-4207-9165-4BB36D9E48D2}"/>
                  </a:ext>
                </a:extLst>
              </p:cNvPr>
              <p:cNvSpPr/>
              <p:nvPr/>
            </p:nvSpPr>
            <p:spPr>
              <a:xfrm>
                <a:off x="1289732" y="716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3"/>
                    </a:moveTo>
                    <a:lnTo>
                      <a:pt x="57797" y="24003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9" name="object 59">
                <a:extLst>
                  <a:ext uri="{FF2B5EF4-FFF2-40B4-BE49-F238E27FC236}">
                    <a16:creationId xmlns:a16="http://schemas.microsoft.com/office/drawing/2014/main" id="{F925391D-FBAC-454E-9325-A01F99E2F71C}"/>
                  </a:ext>
                </a:extLst>
              </p:cNvPr>
              <p:cNvSpPr/>
              <p:nvPr/>
            </p:nvSpPr>
            <p:spPr>
              <a:xfrm>
                <a:off x="1289732" y="72029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09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0" name="object 60">
                <a:extLst>
                  <a:ext uri="{FF2B5EF4-FFF2-40B4-BE49-F238E27FC236}">
                    <a16:creationId xmlns:a16="http://schemas.microsoft.com/office/drawing/2014/main" id="{7BE808A6-7D8E-46A5-B4CB-996DE4BCE979}"/>
                  </a:ext>
                </a:extLst>
              </p:cNvPr>
              <p:cNvSpPr/>
              <p:nvPr/>
            </p:nvSpPr>
            <p:spPr>
              <a:xfrm>
                <a:off x="1346365" y="70416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59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59"/>
                    </a:lnTo>
                    <a:lnTo>
                      <a:pt x="14096" y="48259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1" name="object 61">
                <a:extLst>
                  <a:ext uri="{FF2B5EF4-FFF2-40B4-BE49-F238E27FC236}">
                    <a16:creationId xmlns:a16="http://schemas.microsoft.com/office/drawing/2014/main" id="{39C301A1-9619-4315-B5E7-E97804AB0DAB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2" name="object 62">
                <a:extLst>
                  <a:ext uri="{FF2B5EF4-FFF2-40B4-BE49-F238E27FC236}">
                    <a16:creationId xmlns:a16="http://schemas.microsoft.com/office/drawing/2014/main" id="{E5026D9D-5A5A-4C8D-AD3F-244B1ACFADCD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3" name="object 63">
                <a:extLst>
                  <a:ext uri="{FF2B5EF4-FFF2-40B4-BE49-F238E27FC236}">
                    <a16:creationId xmlns:a16="http://schemas.microsoft.com/office/drawing/2014/main" id="{8118A593-A154-4535-B6E0-41E8FF265B03}"/>
                  </a:ext>
                </a:extLst>
              </p:cNvPr>
              <p:cNvSpPr/>
              <p:nvPr/>
            </p:nvSpPr>
            <p:spPr>
              <a:xfrm>
                <a:off x="1197590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4" name="object 64">
                <a:extLst>
                  <a:ext uri="{FF2B5EF4-FFF2-40B4-BE49-F238E27FC236}">
                    <a16:creationId xmlns:a16="http://schemas.microsoft.com/office/drawing/2014/main" id="{11FD4672-31C3-4F36-8262-C1748F5B823C}"/>
                  </a:ext>
                </a:extLst>
              </p:cNvPr>
              <p:cNvSpPr/>
              <p:nvPr/>
            </p:nvSpPr>
            <p:spPr>
              <a:xfrm>
                <a:off x="2282069" y="744957"/>
                <a:ext cx="0" cy="742950"/>
              </a:xfrm>
              <a:custGeom>
                <a:avLst/>
                <a:gdLst/>
                <a:ahLst/>
                <a:cxnLst/>
                <a:rect l="l" t="t" r="r" b="b"/>
                <a:pathLst>
                  <a:path h="742950">
                    <a:moveTo>
                      <a:pt x="0" y="74267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5" name="object 65">
                <a:extLst>
                  <a:ext uri="{FF2B5EF4-FFF2-40B4-BE49-F238E27FC236}">
                    <a16:creationId xmlns:a16="http://schemas.microsoft.com/office/drawing/2014/main" id="{43602BB3-DE29-4F36-A8B1-BC5C6E14D147}"/>
                  </a:ext>
                </a:extLst>
              </p:cNvPr>
              <p:cNvSpPr/>
              <p:nvPr/>
            </p:nvSpPr>
            <p:spPr>
              <a:xfrm>
                <a:off x="2282069" y="1430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6" name="object 66">
                <a:extLst>
                  <a:ext uri="{FF2B5EF4-FFF2-40B4-BE49-F238E27FC236}">
                    <a16:creationId xmlns:a16="http://schemas.microsoft.com/office/drawing/2014/main" id="{BFAA6FBE-32A9-46C0-A87D-32BBC457C4F6}"/>
                  </a:ext>
                </a:extLst>
              </p:cNvPr>
              <p:cNvSpPr/>
              <p:nvPr/>
            </p:nvSpPr>
            <p:spPr>
              <a:xfrm>
                <a:off x="2282069" y="1305850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7" name="object 67">
                <a:extLst>
                  <a:ext uri="{FF2B5EF4-FFF2-40B4-BE49-F238E27FC236}">
                    <a16:creationId xmlns:a16="http://schemas.microsoft.com/office/drawing/2014/main" id="{34EC5A5E-AA4F-4B87-87D7-D78861F8F24B}"/>
                  </a:ext>
                </a:extLst>
              </p:cNvPr>
              <p:cNvSpPr/>
              <p:nvPr/>
            </p:nvSpPr>
            <p:spPr>
              <a:xfrm>
                <a:off x="2282069" y="137197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8" name="object 68">
                <a:extLst>
                  <a:ext uri="{FF2B5EF4-FFF2-40B4-BE49-F238E27FC236}">
                    <a16:creationId xmlns:a16="http://schemas.microsoft.com/office/drawing/2014/main" id="{C2BA265D-C9B1-46D3-ADAE-995B166FD218}"/>
                  </a:ext>
                </a:extLst>
              </p:cNvPr>
              <p:cNvSpPr/>
              <p:nvPr/>
            </p:nvSpPr>
            <p:spPr>
              <a:xfrm>
                <a:off x="2282069" y="1495037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9" name="object 69">
                <a:extLst>
                  <a:ext uri="{FF2B5EF4-FFF2-40B4-BE49-F238E27FC236}">
                    <a16:creationId xmlns:a16="http://schemas.microsoft.com/office/drawing/2014/main" id="{D9712F8C-DC10-43C9-86AB-47699D3679CA}"/>
                  </a:ext>
                </a:extLst>
              </p:cNvPr>
              <p:cNvSpPr/>
              <p:nvPr/>
            </p:nvSpPr>
            <p:spPr>
              <a:xfrm>
                <a:off x="2162652" y="2152221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0" name="object 70">
                <a:extLst>
                  <a:ext uri="{FF2B5EF4-FFF2-40B4-BE49-F238E27FC236}">
                    <a16:creationId xmlns:a16="http://schemas.microsoft.com/office/drawing/2014/main" id="{C14BBE93-70A4-4617-968B-3FD06AA96D56}"/>
                  </a:ext>
                </a:extLst>
              </p:cNvPr>
              <p:cNvSpPr/>
              <p:nvPr/>
            </p:nvSpPr>
            <p:spPr>
              <a:xfrm>
                <a:off x="2162648" y="2152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1" name="object 71">
                <a:extLst>
                  <a:ext uri="{FF2B5EF4-FFF2-40B4-BE49-F238E27FC236}">
                    <a16:creationId xmlns:a16="http://schemas.microsoft.com/office/drawing/2014/main" id="{E1DCD389-03EA-46CE-A045-494EF03F9830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2" name="object 72">
                <a:extLst>
                  <a:ext uri="{FF2B5EF4-FFF2-40B4-BE49-F238E27FC236}">
                    <a16:creationId xmlns:a16="http://schemas.microsoft.com/office/drawing/2014/main" id="{C3A7D5E5-4C19-49D2-81AE-91ED0788F55B}"/>
                  </a:ext>
                </a:extLst>
              </p:cNvPr>
              <p:cNvSpPr/>
              <p:nvPr/>
            </p:nvSpPr>
            <p:spPr>
              <a:xfrm>
                <a:off x="269861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3" name="object 73">
                <a:extLst>
                  <a:ext uri="{FF2B5EF4-FFF2-40B4-BE49-F238E27FC236}">
                    <a16:creationId xmlns:a16="http://schemas.microsoft.com/office/drawing/2014/main" id="{4A33CC4C-93BF-4040-8DE7-9E3357E3467C}"/>
                  </a:ext>
                </a:extLst>
              </p:cNvPr>
              <p:cNvSpPr/>
              <p:nvPr/>
            </p:nvSpPr>
            <p:spPr>
              <a:xfrm>
                <a:off x="2700453" y="3306705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4" name="object 74">
                <a:extLst>
                  <a:ext uri="{FF2B5EF4-FFF2-40B4-BE49-F238E27FC236}">
                    <a16:creationId xmlns:a16="http://schemas.microsoft.com/office/drawing/2014/main" id="{3B7FE923-41B3-4DC0-8FA8-7C8CBBDE3696}"/>
                  </a:ext>
                </a:extLst>
              </p:cNvPr>
              <p:cNvSpPr/>
              <p:nvPr/>
            </p:nvSpPr>
            <p:spPr>
              <a:xfrm>
                <a:off x="2700453" y="3274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5" name="object 75">
                <a:extLst>
                  <a:ext uri="{FF2B5EF4-FFF2-40B4-BE49-F238E27FC236}">
                    <a16:creationId xmlns:a16="http://schemas.microsoft.com/office/drawing/2014/main" id="{F00F6F9A-252F-46F7-A9A2-7C535FFA6E27}"/>
                  </a:ext>
                </a:extLst>
              </p:cNvPr>
              <p:cNvSpPr/>
              <p:nvPr/>
            </p:nvSpPr>
            <p:spPr>
              <a:xfrm>
                <a:off x="273905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6" name="object 76">
                <a:extLst>
                  <a:ext uri="{FF2B5EF4-FFF2-40B4-BE49-F238E27FC236}">
                    <a16:creationId xmlns:a16="http://schemas.microsoft.com/office/drawing/2014/main" id="{9F2AB52B-36E6-4DBB-AF95-F501AEA8DB69}"/>
                  </a:ext>
                </a:extLst>
              </p:cNvPr>
              <p:cNvSpPr/>
              <p:nvPr/>
            </p:nvSpPr>
            <p:spPr>
              <a:xfrm>
                <a:off x="3289603" y="3208607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7" name="object 77">
                <a:extLst>
                  <a:ext uri="{FF2B5EF4-FFF2-40B4-BE49-F238E27FC236}">
                    <a16:creationId xmlns:a16="http://schemas.microsoft.com/office/drawing/2014/main" id="{C7184E54-48A2-48EA-9E7E-DB30D581B753}"/>
                  </a:ext>
                </a:extLst>
              </p:cNvPr>
              <p:cNvSpPr/>
              <p:nvPr/>
            </p:nvSpPr>
            <p:spPr>
              <a:xfrm>
                <a:off x="3942956" y="3208607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8" name="object 78">
                <a:extLst>
                  <a:ext uri="{FF2B5EF4-FFF2-40B4-BE49-F238E27FC236}">
                    <a16:creationId xmlns:a16="http://schemas.microsoft.com/office/drawing/2014/main" id="{F686BC0E-BC7A-4476-A431-F4B762E1D005}"/>
                  </a:ext>
                </a:extLst>
              </p:cNvPr>
              <p:cNvSpPr/>
              <p:nvPr/>
            </p:nvSpPr>
            <p:spPr>
              <a:xfrm>
                <a:off x="3817844" y="320860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9" name="object 79">
                <a:extLst>
                  <a:ext uri="{FF2B5EF4-FFF2-40B4-BE49-F238E27FC236}">
                    <a16:creationId xmlns:a16="http://schemas.microsoft.com/office/drawing/2014/main" id="{9794BAF5-DB79-49DD-85AF-B1E3CBC87248}"/>
                  </a:ext>
                </a:extLst>
              </p:cNvPr>
              <p:cNvSpPr/>
              <p:nvPr/>
            </p:nvSpPr>
            <p:spPr>
              <a:xfrm>
                <a:off x="3883959" y="3208607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0" name="object 80">
                <a:extLst>
                  <a:ext uri="{FF2B5EF4-FFF2-40B4-BE49-F238E27FC236}">
                    <a16:creationId xmlns:a16="http://schemas.microsoft.com/office/drawing/2014/main" id="{F4FB21EC-FD15-4536-84FB-A2D8EDDDAB17}"/>
                  </a:ext>
                </a:extLst>
              </p:cNvPr>
              <p:cNvSpPr/>
              <p:nvPr/>
            </p:nvSpPr>
            <p:spPr>
              <a:xfrm>
                <a:off x="3287881" y="2823359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1" name="object 81">
                <a:extLst>
                  <a:ext uri="{FF2B5EF4-FFF2-40B4-BE49-F238E27FC236}">
                    <a16:creationId xmlns:a16="http://schemas.microsoft.com/office/drawing/2014/main" id="{E50D272B-4B91-4EC2-B86E-9394B4F24FFE}"/>
                  </a:ext>
                </a:extLst>
              </p:cNvPr>
              <p:cNvSpPr/>
              <p:nvPr/>
            </p:nvSpPr>
            <p:spPr>
              <a:xfrm>
                <a:off x="1920777" y="950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2" name="object 82">
                <a:extLst>
                  <a:ext uri="{FF2B5EF4-FFF2-40B4-BE49-F238E27FC236}">
                    <a16:creationId xmlns:a16="http://schemas.microsoft.com/office/drawing/2014/main" id="{4744C96A-DB2A-49D3-B45C-E75FE5A30F9F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3" name="object 83">
                <a:extLst>
                  <a:ext uri="{FF2B5EF4-FFF2-40B4-BE49-F238E27FC236}">
                    <a16:creationId xmlns:a16="http://schemas.microsoft.com/office/drawing/2014/main" id="{3424BFC4-29CF-42B6-8C8C-8AC03BBA3A02}"/>
                  </a:ext>
                </a:extLst>
              </p:cNvPr>
              <p:cNvSpPr/>
              <p:nvPr/>
            </p:nvSpPr>
            <p:spPr>
              <a:xfrm>
                <a:off x="5628351" y="297986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4" name="object 84">
                <a:extLst>
                  <a:ext uri="{FF2B5EF4-FFF2-40B4-BE49-F238E27FC236}">
                    <a16:creationId xmlns:a16="http://schemas.microsoft.com/office/drawing/2014/main" id="{CDD06807-ED3F-4007-AF95-D82D78B1DD3A}"/>
                  </a:ext>
                </a:extLst>
              </p:cNvPr>
              <p:cNvSpPr/>
              <p:nvPr/>
            </p:nvSpPr>
            <p:spPr>
              <a:xfrm>
                <a:off x="5628351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5" name="object 85">
                <a:extLst>
                  <a:ext uri="{FF2B5EF4-FFF2-40B4-BE49-F238E27FC236}">
                    <a16:creationId xmlns:a16="http://schemas.microsoft.com/office/drawing/2014/main" id="{6547D02B-1B91-4EE1-AB8B-80A7AC5B8A15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6" name="object 86">
                <a:extLst>
                  <a:ext uri="{FF2B5EF4-FFF2-40B4-BE49-F238E27FC236}">
                    <a16:creationId xmlns:a16="http://schemas.microsoft.com/office/drawing/2014/main" id="{78E72B13-BF89-40BF-BBCC-AD87C9DA9EE7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7" name="object 87">
                <a:extLst>
                  <a:ext uri="{FF2B5EF4-FFF2-40B4-BE49-F238E27FC236}">
                    <a16:creationId xmlns:a16="http://schemas.microsoft.com/office/drawing/2014/main" id="{40A335B9-36E1-4586-A317-9C4D6450A411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8" name="object 88">
                <a:extLst>
                  <a:ext uri="{FF2B5EF4-FFF2-40B4-BE49-F238E27FC236}">
                    <a16:creationId xmlns:a16="http://schemas.microsoft.com/office/drawing/2014/main" id="{211F45CC-0202-4843-96EB-6C3C0A4F4F9A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9" name="object 89">
                <a:extLst>
                  <a:ext uri="{FF2B5EF4-FFF2-40B4-BE49-F238E27FC236}">
                    <a16:creationId xmlns:a16="http://schemas.microsoft.com/office/drawing/2014/main" id="{25040692-975F-4332-A298-2776B2FE7C32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0" name="object 90">
                <a:extLst>
                  <a:ext uri="{FF2B5EF4-FFF2-40B4-BE49-F238E27FC236}">
                    <a16:creationId xmlns:a16="http://schemas.microsoft.com/office/drawing/2014/main" id="{FD1375F6-8632-48AD-8746-D843F0C7B452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1" name="object 91">
                <a:extLst>
                  <a:ext uri="{FF2B5EF4-FFF2-40B4-BE49-F238E27FC236}">
                    <a16:creationId xmlns:a16="http://schemas.microsoft.com/office/drawing/2014/main" id="{5E4A44B7-EC8C-4F20-825B-06E2A6CBFCEA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2" name="object 92">
                <a:extLst>
                  <a:ext uri="{FF2B5EF4-FFF2-40B4-BE49-F238E27FC236}">
                    <a16:creationId xmlns:a16="http://schemas.microsoft.com/office/drawing/2014/main" id="{5FC289C9-08EF-4D36-8D52-C39F26520599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3" name="object 93">
                <a:extLst>
                  <a:ext uri="{FF2B5EF4-FFF2-40B4-BE49-F238E27FC236}">
                    <a16:creationId xmlns:a16="http://schemas.microsoft.com/office/drawing/2014/main" id="{39A362B6-6F19-462A-B1E7-B2F3F47E9A6A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4" name="object 94">
                <a:extLst>
                  <a:ext uri="{FF2B5EF4-FFF2-40B4-BE49-F238E27FC236}">
                    <a16:creationId xmlns:a16="http://schemas.microsoft.com/office/drawing/2014/main" id="{A96C965A-872E-4153-B578-FFF496FA9AD9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5" name="object 95">
                <a:extLst>
                  <a:ext uri="{FF2B5EF4-FFF2-40B4-BE49-F238E27FC236}">
                    <a16:creationId xmlns:a16="http://schemas.microsoft.com/office/drawing/2014/main" id="{26A7FF81-860B-4D89-9574-07E04F4D925E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6" name="object 96">
                <a:extLst>
                  <a:ext uri="{FF2B5EF4-FFF2-40B4-BE49-F238E27FC236}">
                    <a16:creationId xmlns:a16="http://schemas.microsoft.com/office/drawing/2014/main" id="{2A5AC4C6-1C00-4974-9552-E24890EC3F49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7" name="object 97">
                <a:extLst>
                  <a:ext uri="{FF2B5EF4-FFF2-40B4-BE49-F238E27FC236}">
                    <a16:creationId xmlns:a16="http://schemas.microsoft.com/office/drawing/2014/main" id="{00A94188-73DF-406A-8772-CA1776E0BE7B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8" name="object 98">
                <a:extLst>
                  <a:ext uri="{FF2B5EF4-FFF2-40B4-BE49-F238E27FC236}">
                    <a16:creationId xmlns:a16="http://schemas.microsoft.com/office/drawing/2014/main" id="{E96B5A02-46C7-4307-B946-37505CEDAD40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9" name="object 99">
                <a:extLst>
                  <a:ext uri="{FF2B5EF4-FFF2-40B4-BE49-F238E27FC236}">
                    <a16:creationId xmlns:a16="http://schemas.microsoft.com/office/drawing/2014/main" id="{4927B660-CBC8-4AD6-AAF2-355D511A89F2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0" name="object 100">
                <a:extLst>
                  <a:ext uri="{FF2B5EF4-FFF2-40B4-BE49-F238E27FC236}">
                    <a16:creationId xmlns:a16="http://schemas.microsoft.com/office/drawing/2014/main" id="{730A6E45-C369-4AE3-BC67-87F391A245E0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1" name="object 101">
                <a:extLst>
                  <a:ext uri="{FF2B5EF4-FFF2-40B4-BE49-F238E27FC236}">
                    <a16:creationId xmlns:a16="http://schemas.microsoft.com/office/drawing/2014/main" id="{2C4CC13A-F90C-4516-891E-736B7A5779BE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2" name="object 102">
                <a:extLst>
                  <a:ext uri="{FF2B5EF4-FFF2-40B4-BE49-F238E27FC236}">
                    <a16:creationId xmlns:a16="http://schemas.microsoft.com/office/drawing/2014/main" id="{7A7AEFA2-88FD-4D22-AD62-C67CA887C2C0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3" name="object 103">
                <a:extLst>
                  <a:ext uri="{FF2B5EF4-FFF2-40B4-BE49-F238E27FC236}">
                    <a16:creationId xmlns:a16="http://schemas.microsoft.com/office/drawing/2014/main" id="{37BDA543-6595-401B-9F84-82C2862DE223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4" name="object 104">
                <a:extLst>
                  <a:ext uri="{FF2B5EF4-FFF2-40B4-BE49-F238E27FC236}">
                    <a16:creationId xmlns:a16="http://schemas.microsoft.com/office/drawing/2014/main" id="{38B82BFF-4B97-4711-9E36-230A16EFA8B0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5" name="object 105">
                <a:extLst>
                  <a:ext uri="{FF2B5EF4-FFF2-40B4-BE49-F238E27FC236}">
                    <a16:creationId xmlns:a16="http://schemas.microsoft.com/office/drawing/2014/main" id="{CB6C5362-BB0D-48F5-9C83-2FCFAAD361F2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6" name="object 106">
                <a:extLst>
                  <a:ext uri="{FF2B5EF4-FFF2-40B4-BE49-F238E27FC236}">
                    <a16:creationId xmlns:a16="http://schemas.microsoft.com/office/drawing/2014/main" id="{65485A12-99E6-42A1-B470-28640515E42C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7" name="object 107">
                <a:extLst>
                  <a:ext uri="{FF2B5EF4-FFF2-40B4-BE49-F238E27FC236}">
                    <a16:creationId xmlns:a16="http://schemas.microsoft.com/office/drawing/2014/main" id="{5D0466F8-DE38-48DC-AF22-2A091C48E15E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8" name="object 108">
                <a:extLst>
                  <a:ext uri="{FF2B5EF4-FFF2-40B4-BE49-F238E27FC236}">
                    <a16:creationId xmlns:a16="http://schemas.microsoft.com/office/drawing/2014/main" id="{81B7A31E-C583-4EE1-BD3F-FBF4FE3D9B3B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9" name="object 109">
                <a:extLst>
                  <a:ext uri="{FF2B5EF4-FFF2-40B4-BE49-F238E27FC236}">
                    <a16:creationId xmlns:a16="http://schemas.microsoft.com/office/drawing/2014/main" id="{DB456406-3731-441D-B64F-AADA419E1FE3}"/>
                  </a:ext>
                </a:extLst>
              </p:cNvPr>
              <p:cNvSpPr/>
              <p:nvPr/>
            </p:nvSpPr>
            <p:spPr>
              <a:xfrm>
                <a:off x="5628349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0" name="object 110">
                <a:extLst>
                  <a:ext uri="{FF2B5EF4-FFF2-40B4-BE49-F238E27FC236}">
                    <a16:creationId xmlns:a16="http://schemas.microsoft.com/office/drawing/2014/main" id="{5CC59F37-E233-4D86-9BC0-CD3500BFD2CC}"/>
                  </a:ext>
                </a:extLst>
              </p:cNvPr>
              <p:cNvSpPr/>
              <p:nvPr/>
            </p:nvSpPr>
            <p:spPr>
              <a:xfrm>
                <a:off x="5628349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1" name="object 111">
                <a:extLst>
                  <a:ext uri="{FF2B5EF4-FFF2-40B4-BE49-F238E27FC236}">
                    <a16:creationId xmlns:a16="http://schemas.microsoft.com/office/drawing/2014/main" id="{74AAA914-004E-4334-AF19-617695E17FCC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8" y="527646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2" name="object 112">
                <a:extLst>
                  <a:ext uri="{FF2B5EF4-FFF2-40B4-BE49-F238E27FC236}">
                    <a16:creationId xmlns:a16="http://schemas.microsoft.com/office/drawing/2014/main" id="{1B3C3682-555E-4AD4-A785-A15D88A573F4}"/>
                  </a:ext>
                </a:extLst>
              </p:cNvPr>
              <p:cNvSpPr/>
              <p:nvPr/>
            </p:nvSpPr>
            <p:spPr>
              <a:xfrm>
                <a:off x="4264558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3" name="object 113">
                <a:extLst>
                  <a:ext uri="{FF2B5EF4-FFF2-40B4-BE49-F238E27FC236}">
                    <a16:creationId xmlns:a16="http://schemas.microsoft.com/office/drawing/2014/main" id="{E35875F0-FC14-4E63-8740-33402008EC56}"/>
                  </a:ext>
                </a:extLst>
              </p:cNvPr>
              <p:cNvSpPr/>
              <p:nvPr/>
            </p:nvSpPr>
            <p:spPr>
              <a:xfrm>
                <a:off x="4271827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4" name="object 114">
                <a:extLst>
                  <a:ext uri="{FF2B5EF4-FFF2-40B4-BE49-F238E27FC236}">
                    <a16:creationId xmlns:a16="http://schemas.microsoft.com/office/drawing/2014/main" id="{4B34E333-DF70-4412-9D86-1C6AF5D2E7F8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5" name="object 115">
                <a:extLst>
                  <a:ext uri="{FF2B5EF4-FFF2-40B4-BE49-F238E27FC236}">
                    <a16:creationId xmlns:a16="http://schemas.microsoft.com/office/drawing/2014/main" id="{962561B4-7BC3-4238-B735-FD8184A1E6F6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6" name="object 116">
                <a:extLst>
                  <a:ext uri="{FF2B5EF4-FFF2-40B4-BE49-F238E27FC236}">
                    <a16:creationId xmlns:a16="http://schemas.microsoft.com/office/drawing/2014/main" id="{D0A622D8-5501-4645-A275-C831B1296CCE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7" name="object 117">
                <a:extLst>
                  <a:ext uri="{FF2B5EF4-FFF2-40B4-BE49-F238E27FC236}">
                    <a16:creationId xmlns:a16="http://schemas.microsoft.com/office/drawing/2014/main" id="{D9AFFB61-D2CA-4530-9377-6838BB9406F3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8" name="object 118">
                <a:extLst>
                  <a:ext uri="{FF2B5EF4-FFF2-40B4-BE49-F238E27FC236}">
                    <a16:creationId xmlns:a16="http://schemas.microsoft.com/office/drawing/2014/main" id="{F48AA43B-3A64-45C2-BB57-CECBAB34495B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9" name="object 119">
                <a:extLst>
                  <a:ext uri="{FF2B5EF4-FFF2-40B4-BE49-F238E27FC236}">
                    <a16:creationId xmlns:a16="http://schemas.microsoft.com/office/drawing/2014/main" id="{D01DB93A-FCEC-4D5F-9740-744F97600E42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0" name="object 120">
                <a:extLst>
                  <a:ext uri="{FF2B5EF4-FFF2-40B4-BE49-F238E27FC236}">
                    <a16:creationId xmlns:a16="http://schemas.microsoft.com/office/drawing/2014/main" id="{4F9EEFF1-13F5-467D-88EF-199DD2FDE756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1" name="object 121">
                <a:extLst>
                  <a:ext uri="{FF2B5EF4-FFF2-40B4-BE49-F238E27FC236}">
                    <a16:creationId xmlns:a16="http://schemas.microsoft.com/office/drawing/2014/main" id="{98052F8A-62DB-49E7-8CF4-22C07DCE0AC3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2" name="object 122">
                <a:extLst>
                  <a:ext uri="{FF2B5EF4-FFF2-40B4-BE49-F238E27FC236}">
                    <a16:creationId xmlns:a16="http://schemas.microsoft.com/office/drawing/2014/main" id="{0AE9264B-9902-498D-9F5F-A767D69803C7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3" name="object 123">
                <a:extLst>
                  <a:ext uri="{FF2B5EF4-FFF2-40B4-BE49-F238E27FC236}">
                    <a16:creationId xmlns:a16="http://schemas.microsoft.com/office/drawing/2014/main" id="{A51F516C-41DD-4036-BEC6-9F34F175C8E3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4" name="object 124">
                <a:extLst>
                  <a:ext uri="{FF2B5EF4-FFF2-40B4-BE49-F238E27FC236}">
                    <a16:creationId xmlns:a16="http://schemas.microsoft.com/office/drawing/2014/main" id="{9900DFB4-6E0F-4165-8656-1AABE0B2167B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5" name="object 125">
                <a:extLst>
                  <a:ext uri="{FF2B5EF4-FFF2-40B4-BE49-F238E27FC236}">
                    <a16:creationId xmlns:a16="http://schemas.microsoft.com/office/drawing/2014/main" id="{CA5CD9A0-C652-4A4A-908D-F5CA0CEA4343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6" name="object 126">
                <a:extLst>
                  <a:ext uri="{FF2B5EF4-FFF2-40B4-BE49-F238E27FC236}">
                    <a16:creationId xmlns:a16="http://schemas.microsoft.com/office/drawing/2014/main" id="{465FC79C-31FF-481E-8B8F-44E80ED18960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7" name="object 127">
                <a:extLst>
                  <a:ext uri="{FF2B5EF4-FFF2-40B4-BE49-F238E27FC236}">
                    <a16:creationId xmlns:a16="http://schemas.microsoft.com/office/drawing/2014/main" id="{3C49F03F-49D2-4B55-9E34-A6EFC938463C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8" name="object 128">
                <a:extLst>
                  <a:ext uri="{FF2B5EF4-FFF2-40B4-BE49-F238E27FC236}">
                    <a16:creationId xmlns:a16="http://schemas.microsoft.com/office/drawing/2014/main" id="{5D64C0DA-9A39-4154-A77D-C5E37DECC60C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9" name="object 129">
                <a:extLst>
                  <a:ext uri="{FF2B5EF4-FFF2-40B4-BE49-F238E27FC236}">
                    <a16:creationId xmlns:a16="http://schemas.microsoft.com/office/drawing/2014/main" id="{6B8A0CCB-DA2A-41DC-82FA-0A2303F8E428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0" name="object 130">
                <a:extLst>
                  <a:ext uri="{FF2B5EF4-FFF2-40B4-BE49-F238E27FC236}">
                    <a16:creationId xmlns:a16="http://schemas.microsoft.com/office/drawing/2014/main" id="{E0937390-73E1-4289-AD7D-32ACECB57B31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1" name="object 131">
                <a:extLst>
                  <a:ext uri="{FF2B5EF4-FFF2-40B4-BE49-F238E27FC236}">
                    <a16:creationId xmlns:a16="http://schemas.microsoft.com/office/drawing/2014/main" id="{A93B392C-ABE4-452A-9071-7D2B365AA269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2" name="object 132">
                <a:extLst>
                  <a:ext uri="{FF2B5EF4-FFF2-40B4-BE49-F238E27FC236}">
                    <a16:creationId xmlns:a16="http://schemas.microsoft.com/office/drawing/2014/main" id="{991CAFB1-85AD-4746-98DE-A87BFACDECA5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3" name="object 133">
                <a:extLst>
                  <a:ext uri="{FF2B5EF4-FFF2-40B4-BE49-F238E27FC236}">
                    <a16:creationId xmlns:a16="http://schemas.microsoft.com/office/drawing/2014/main" id="{B6734C7B-AB7F-4FAF-967E-6104A8A4C4B9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4" name="object 134">
                <a:extLst>
                  <a:ext uri="{FF2B5EF4-FFF2-40B4-BE49-F238E27FC236}">
                    <a16:creationId xmlns:a16="http://schemas.microsoft.com/office/drawing/2014/main" id="{9941CFD1-9497-4373-B257-7EEBEF680ED9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5" name="object 135">
                <a:extLst>
                  <a:ext uri="{FF2B5EF4-FFF2-40B4-BE49-F238E27FC236}">
                    <a16:creationId xmlns:a16="http://schemas.microsoft.com/office/drawing/2014/main" id="{26EDC287-5CD2-459E-BCB0-D0E7B7AAE508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6" name="object 136">
                <a:extLst>
                  <a:ext uri="{FF2B5EF4-FFF2-40B4-BE49-F238E27FC236}">
                    <a16:creationId xmlns:a16="http://schemas.microsoft.com/office/drawing/2014/main" id="{154FB137-9010-41F3-8E84-CC83621FFC4B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7" name="object 137">
                <a:extLst>
                  <a:ext uri="{FF2B5EF4-FFF2-40B4-BE49-F238E27FC236}">
                    <a16:creationId xmlns:a16="http://schemas.microsoft.com/office/drawing/2014/main" id="{64534E5E-5C1D-4DC4-88E5-C0407F1B3EAB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8" name="object 138">
                <a:extLst>
                  <a:ext uri="{FF2B5EF4-FFF2-40B4-BE49-F238E27FC236}">
                    <a16:creationId xmlns:a16="http://schemas.microsoft.com/office/drawing/2014/main" id="{B284464F-DA82-4419-BE7D-97CA0110E3D8}"/>
                  </a:ext>
                </a:extLst>
              </p:cNvPr>
              <p:cNvSpPr/>
              <p:nvPr/>
            </p:nvSpPr>
            <p:spPr>
              <a:xfrm>
                <a:off x="4271825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9" name="object 139">
                <a:extLst>
                  <a:ext uri="{FF2B5EF4-FFF2-40B4-BE49-F238E27FC236}">
                    <a16:creationId xmlns:a16="http://schemas.microsoft.com/office/drawing/2014/main" id="{AA917CF2-728A-4A4C-B300-0111C3E6D9BB}"/>
                  </a:ext>
                </a:extLst>
              </p:cNvPr>
              <p:cNvSpPr/>
              <p:nvPr/>
            </p:nvSpPr>
            <p:spPr>
              <a:xfrm>
                <a:off x="4271825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0" name="object 140">
                <a:extLst>
                  <a:ext uri="{FF2B5EF4-FFF2-40B4-BE49-F238E27FC236}">
                    <a16:creationId xmlns:a16="http://schemas.microsoft.com/office/drawing/2014/main" id="{CA9CEA9D-56A1-4BA0-9698-ACAFAC96F9C6}"/>
                  </a:ext>
                </a:extLst>
              </p:cNvPr>
              <p:cNvSpPr/>
              <p:nvPr/>
            </p:nvSpPr>
            <p:spPr>
              <a:xfrm>
                <a:off x="4264545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1" name="object 141">
                <a:extLst>
                  <a:ext uri="{FF2B5EF4-FFF2-40B4-BE49-F238E27FC236}">
                    <a16:creationId xmlns:a16="http://schemas.microsoft.com/office/drawing/2014/main" id="{F5E847CC-84F1-4CD6-B76A-F5BFFF380AC1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2" name="object 142">
                <a:extLst>
                  <a:ext uri="{FF2B5EF4-FFF2-40B4-BE49-F238E27FC236}">
                    <a16:creationId xmlns:a16="http://schemas.microsoft.com/office/drawing/2014/main" id="{562B81DB-DE11-466C-AD71-B512C2DECE21}"/>
                  </a:ext>
                </a:extLst>
              </p:cNvPr>
              <p:cNvSpPr/>
              <p:nvPr/>
            </p:nvSpPr>
            <p:spPr>
              <a:xfrm>
                <a:off x="5628351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3" name="object 143">
                <a:extLst>
                  <a:ext uri="{FF2B5EF4-FFF2-40B4-BE49-F238E27FC236}">
                    <a16:creationId xmlns:a16="http://schemas.microsoft.com/office/drawing/2014/main" id="{087891E4-B471-4393-9FAC-C570B04ABF19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4" name="object 144">
                <a:extLst>
                  <a:ext uri="{FF2B5EF4-FFF2-40B4-BE49-F238E27FC236}">
                    <a16:creationId xmlns:a16="http://schemas.microsoft.com/office/drawing/2014/main" id="{F9C1E152-2673-44C9-A280-99D77BB77EA6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5" name="object 145">
                <a:extLst>
                  <a:ext uri="{FF2B5EF4-FFF2-40B4-BE49-F238E27FC236}">
                    <a16:creationId xmlns:a16="http://schemas.microsoft.com/office/drawing/2014/main" id="{7F7F6B55-8F37-4943-9DAD-C82BCCEFC750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6" name="object 146">
                <a:extLst>
                  <a:ext uri="{FF2B5EF4-FFF2-40B4-BE49-F238E27FC236}">
                    <a16:creationId xmlns:a16="http://schemas.microsoft.com/office/drawing/2014/main" id="{68E6DDD9-D043-4384-8599-4FAE6372F6DC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7" name="object 147">
                <a:extLst>
                  <a:ext uri="{FF2B5EF4-FFF2-40B4-BE49-F238E27FC236}">
                    <a16:creationId xmlns:a16="http://schemas.microsoft.com/office/drawing/2014/main" id="{67220651-7948-429C-88E5-5EC7DB5E45FA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8" name="object 148">
                <a:extLst>
                  <a:ext uri="{FF2B5EF4-FFF2-40B4-BE49-F238E27FC236}">
                    <a16:creationId xmlns:a16="http://schemas.microsoft.com/office/drawing/2014/main" id="{2FF9F731-D9FF-4A16-B0D5-30D08871B701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9" name="object 149">
                <a:extLst>
                  <a:ext uri="{FF2B5EF4-FFF2-40B4-BE49-F238E27FC236}">
                    <a16:creationId xmlns:a16="http://schemas.microsoft.com/office/drawing/2014/main" id="{F1774409-5B67-4290-8DB0-DB281739CE20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0" name="object 150">
                <a:extLst>
                  <a:ext uri="{FF2B5EF4-FFF2-40B4-BE49-F238E27FC236}">
                    <a16:creationId xmlns:a16="http://schemas.microsoft.com/office/drawing/2014/main" id="{6C644D99-887E-4368-973F-5468CF8BE934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1" name="object 151">
                <a:extLst>
                  <a:ext uri="{FF2B5EF4-FFF2-40B4-BE49-F238E27FC236}">
                    <a16:creationId xmlns:a16="http://schemas.microsoft.com/office/drawing/2014/main" id="{52CC9518-8A9B-49E3-81E6-226F1EBA99A2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2" name="object 152">
                <a:extLst>
                  <a:ext uri="{FF2B5EF4-FFF2-40B4-BE49-F238E27FC236}">
                    <a16:creationId xmlns:a16="http://schemas.microsoft.com/office/drawing/2014/main" id="{A09DCF46-EFBD-4D93-80A7-07DA3BBB72E7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3" name="object 153">
                <a:extLst>
                  <a:ext uri="{FF2B5EF4-FFF2-40B4-BE49-F238E27FC236}">
                    <a16:creationId xmlns:a16="http://schemas.microsoft.com/office/drawing/2014/main" id="{B90D5A27-2477-49BB-8D59-A0B08B7CC78F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4" name="object 154">
                <a:extLst>
                  <a:ext uri="{FF2B5EF4-FFF2-40B4-BE49-F238E27FC236}">
                    <a16:creationId xmlns:a16="http://schemas.microsoft.com/office/drawing/2014/main" id="{2CB4B661-C330-483D-A095-B90493604C11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5" name="object 155">
                <a:extLst>
                  <a:ext uri="{FF2B5EF4-FFF2-40B4-BE49-F238E27FC236}">
                    <a16:creationId xmlns:a16="http://schemas.microsoft.com/office/drawing/2014/main" id="{A9F5D41A-C5CB-45CF-A099-6CAC65161839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6" name="object 156">
                <a:extLst>
                  <a:ext uri="{FF2B5EF4-FFF2-40B4-BE49-F238E27FC236}">
                    <a16:creationId xmlns:a16="http://schemas.microsoft.com/office/drawing/2014/main" id="{211B7FC4-8C2F-45D8-8141-320BFC566F22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7" name="object 157">
                <a:extLst>
                  <a:ext uri="{FF2B5EF4-FFF2-40B4-BE49-F238E27FC236}">
                    <a16:creationId xmlns:a16="http://schemas.microsoft.com/office/drawing/2014/main" id="{9F69B6F5-7963-4D85-AD02-D7966C369A8F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8" name="object 158">
                <a:extLst>
                  <a:ext uri="{FF2B5EF4-FFF2-40B4-BE49-F238E27FC236}">
                    <a16:creationId xmlns:a16="http://schemas.microsoft.com/office/drawing/2014/main" id="{FEF7413A-6874-4FE1-86A4-BF52234184BC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9" name="object 159">
                <a:extLst>
                  <a:ext uri="{FF2B5EF4-FFF2-40B4-BE49-F238E27FC236}">
                    <a16:creationId xmlns:a16="http://schemas.microsoft.com/office/drawing/2014/main" id="{C0905732-188C-41CC-A198-465DB469F38A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0" name="object 160">
                <a:extLst>
                  <a:ext uri="{FF2B5EF4-FFF2-40B4-BE49-F238E27FC236}">
                    <a16:creationId xmlns:a16="http://schemas.microsoft.com/office/drawing/2014/main" id="{BDD27BF4-E970-4F83-A286-EFB150EC895A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1" name="object 161">
                <a:extLst>
                  <a:ext uri="{FF2B5EF4-FFF2-40B4-BE49-F238E27FC236}">
                    <a16:creationId xmlns:a16="http://schemas.microsoft.com/office/drawing/2014/main" id="{ED6A86C9-A27F-4068-8F2F-F1469DC06DE3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2" name="object 162">
                <a:extLst>
                  <a:ext uri="{FF2B5EF4-FFF2-40B4-BE49-F238E27FC236}">
                    <a16:creationId xmlns:a16="http://schemas.microsoft.com/office/drawing/2014/main" id="{629AF9C1-4ECA-4DE9-AE98-B961CA2ED695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3" name="object 163">
                <a:extLst>
                  <a:ext uri="{FF2B5EF4-FFF2-40B4-BE49-F238E27FC236}">
                    <a16:creationId xmlns:a16="http://schemas.microsoft.com/office/drawing/2014/main" id="{413414CC-7E75-4A12-9DF4-A0BC19C81198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4" name="object 164">
                <a:extLst>
                  <a:ext uri="{FF2B5EF4-FFF2-40B4-BE49-F238E27FC236}">
                    <a16:creationId xmlns:a16="http://schemas.microsoft.com/office/drawing/2014/main" id="{BACA248E-8B08-4CFB-A0DD-5F559C010983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5" name="object 165">
                <a:extLst>
                  <a:ext uri="{FF2B5EF4-FFF2-40B4-BE49-F238E27FC236}">
                    <a16:creationId xmlns:a16="http://schemas.microsoft.com/office/drawing/2014/main" id="{93639697-141E-4878-B1B2-780E67C8AE93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6" name="object 166">
                <a:extLst>
                  <a:ext uri="{FF2B5EF4-FFF2-40B4-BE49-F238E27FC236}">
                    <a16:creationId xmlns:a16="http://schemas.microsoft.com/office/drawing/2014/main" id="{6E8E9E84-E16E-4805-92D6-2524621A8CDF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7" name="object 167">
                <a:extLst>
                  <a:ext uri="{FF2B5EF4-FFF2-40B4-BE49-F238E27FC236}">
                    <a16:creationId xmlns:a16="http://schemas.microsoft.com/office/drawing/2014/main" id="{2B93E2A6-F584-475A-A041-FBE4B415B24A}"/>
                  </a:ext>
                </a:extLst>
              </p:cNvPr>
              <p:cNvSpPr/>
              <p:nvPr/>
            </p:nvSpPr>
            <p:spPr>
              <a:xfrm>
                <a:off x="5628349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8" name="object 168">
                <a:extLst>
                  <a:ext uri="{FF2B5EF4-FFF2-40B4-BE49-F238E27FC236}">
                    <a16:creationId xmlns:a16="http://schemas.microsoft.com/office/drawing/2014/main" id="{4EC46200-3F30-4D68-8EC6-C99477901C43}"/>
                  </a:ext>
                </a:extLst>
              </p:cNvPr>
              <p:cNvSpPr/>
              <p:nvPr/>
            </p:nvSpPr>
            <p:spPr>
              <a:xfrm>
                <a:off x="5628349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9" name="object 169">
                <a:extLst>
                  <a:ext uri="{FF2B5EF4-FFF2-40B4-BE49-F238E27FC236}">
                    <a16:creationId xmlns:a16="http://schemas.microsoft.com/office/drawing/2014/main" id="{87D9FF7C-E866-4E33-BB6E-B57D2ED71EAB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29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0" name="object 170">
                <a:extLst>
                  <a:ext uri="{FF2B5EF4-FFF2-40B4-BE49-F238E27FC236}">
                    <a16:creationId xmlns:a16="http://schemas.microsoft.com/office/drawing/2014/main" id="{AD7ECA87-F573-431D-A5C0-C61B5BB32900}"/>
                  </a:ext>
                </a:extLst>
              </p:cNvPr>
              <p:cNvSpPr/>
              <p:nvPr/>
            </p:nvSpPr>
            <p:spPr>
              <a:xfrm>
                <a:off x="4264558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1" name="object 171">
                <a:extLst>
                  <a:ext uri="{FF2B5EF4-FFF2-40B4-BE49-F238E27FC236}">
                    <a16:creationId xmlns:a16="http://schemas.microsoft.com/office/drawing/2014/main" id="{F93B8AF4-D595-4FB2-A589-FA43398A64F7}"/>
                  </a:ext>
                </a:extLst>
              </p:cNvPr>
              <p:cNvSpPr/>
              <p:nvPr/>
            </p:nvSpPr>
            <p:spPr>
              <a:xfrm>
                <a:off x="4271827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2" name="object 172">
                <a:extLst>
                  <a:ext uri="{FF2B5EF4-FFF2-40B4-BE49-F238E27FC236}">
                    <a16:creationId xmlns:a16="http://schemas.microsoft.com/office/drawing/2014/main" id="{F214FF93-EAC3-46FF-AEA6-5FA2409FAE94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3" name="object 173">
                <a:extLst>
                  <a:ext uri="{FF2B5EF4-FFF2-40B4-BE49-F238E27FC236}">
                    <a16:creationId xmlns:a16="http://schemas.microsoft.com/office/drawing/2014/main" id="{0659E105-70C2-42C2-9697-7D46277F6A73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4" name="object 174">
                <a:extLst>
                  <a:ext uri="{FF2B5EF4-FFF2-40B4-BE49-F238E27FC236}">
                    <a16:creationId xmlns:a16="http://schemas.microsoft.com/office/drawing/2014/main" id="{747251C9-E815-4ADA-A46F-6E38121B7B81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5" name="object 175">
                <a:extLst>
                  <a:ext uri="{FF2B5EF4-FFF2-40B4-BE49-F238E27FC236}">
                    <a16:creationId xmlns:a16="http://schemas.microsoft.com/office/drawing/2014/main" id="{D2B5066D-71FE-42B7-9E83-D66286426382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6" name="object 176">
                <a:extLst>
                  <a:ext uri="{FF2B5EF4-FFF2-40B4-BE49-F238E27FC236}">
                    <a16:creationId xmlns:a16="http://schemas.microsoft.com/office/drawing/2014/main" id="{E38DDCA2-5751-4013-AC1F-A03E5C6D8B2B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7" name="object 177">
                <a:extLst>
                  <a:ext uri="{FF2B5EF4-FFF2-40B4-BE49-F238E27FC236}">
                    <a16:creationId xmlns:a16="http://schemas.microsoft.com/office/drawing/2014/main" id="{5D039A9C-92D9-454B-91A1-6B27A7EBC266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8" name="object 178">
                <a:extLst>
                  <a:ext uri="{FF2B5EF4-FFF2-40B4-BE49-F238E27FC236}">
                    <a16:creationId xmlns:a16="http://schemas.microsoft.com/office/drawing/2014/main" id="{50B9F139-F74E-4C3F-A8C2-FBC39F3EB5AF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9" name="object 179">
                <a:extLst>
                  <a:ext uri="{FF2B5EF4-FFF2-40B4-BE49-F238E27FC236}">
                    <a16:creationId xmlns:a16="http://schemas.microsoft.com/office/drawing/2014/main" id="{4BC79429-B3A4-4226-9964-1304CB9FFA14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0" name="object 180">
                <a:extLst>
                  <a:ext uri="{FF2B5EF4-FFF2-40B4-BE49-F238E27FC236}">
                    <a16:creationId xmlns:a16="http://schemas.microsoft.com/office/drawing/2014/main" id="{8F91BDBF-961B-4F95-B74D-087C62C57F95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1" name="object 181">
                <a:extLst>
                  <a:ext uri="{FF2B5EF4-FFF2-40B4-BE49-F238E27FC236}">
                    <a16:creationId xmlns:a16="http://schemas.microsoft.com/office/drawing/2014/main" id="{B1B62D65-560B-430D-977E-8C74D81693E6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2" name="object 182">
                <a:extLst>
                  <a:ext uri="{FF2B5EF4-FFF2-40B4-BE49-F238E27FC236}">
                    <a16:creationId xmlns:a16="http://schemas.microsoft.com/office/drawing/2014/main" id="{60BC49EB-8FEB-4DF0-9FE9-17FD8A730327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3" name="object 183">
                <a:extLst>
                  <a:ext uri="{FF2B5EF4-FFF2-40B4-BE49-F238E27FC236}">
                    <a16:creationId xmlns:a16="http://schemas.microsoft.com/office/drawing/2014/main" id="{04E073D9-1284-4C36-85BD-A8C4D9B26127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4" name="object 184">
                <a:extLst>
                  <a:ext uri="{FF2B5EF4-FFF2-40B4-BE49-F238E27FC236}">
                    <a16:creationId xmlns:a16="http://schemas.microsoft.com/office/drawing/2014/main" id="{5673BB38-424A-4323-9893-E5A87AE26EB6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5" name="object 185">
                <a:extLst>
                  <a:ext uri="{FF2B5EF4-FFF2-40B4-BE49-F238E27FC236}">
                    <a16:creationId xmlns:a16="http://schemas.microsoft.com/office/drawing/2014/main" id="{CBCE5B81-A047-4CC0-BD7A-06AEE3284481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6" name="object 186">
                <a:extLst>
                  <a:ext uri="{FF2B5EF4-FFF2-40B4-BE49-F238E27FC236}">
                    <a16:creationId xmlns:a16="http://schemas.microsoft.com/office/drawing/2014/main" id="{1655BAEC-52EF-47F3-BA7A-09AAE235F639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7" name="object 187">
                <a:extLst>
                  <a:ext uri="{FF2B5EF4-FFF2-40B4-BE49-F238E27FC236}">
                    <a16:creationId xmlns:a16="http://schemas.microsoft.com/office/drawing/2014/main" id="{368C30D7-1EE9-4410-9CB4-CDE94194ECF7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8" name="object 188">
                <a:extLst>
                  <a:ext uri="{FF2B5EF4-FFF2-40B4-BE49-F238E27FC236}">
                    <a16:creationId xmlns:a16="http://schemas.microsoft.com/office/drawing/2014/main" id="{1C8813D6-4218-4553-9E26-81B15E6CFFBA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9" name="object 189">
                <a:extLst>
                  <a:ext uri="{FF2B5EF4-FFF2-40B4-BE49-F238E27FC236}">
                    <a16:creationId xmlns:a16="http://schemas.microsoft.com/office/drawing/2014/main" id="{3021633E-7997-4AD7-9550-C09A0768A6B5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0" name="object 190">
                <a:extLst>
                  <a:ext uri="{FF2B5EF4-FFF2-40B4-BE49-F238E27FC236}">
                    <a16:creationId xmlns:a16="http://schemas.microsoft.com/office/drawing/2014/main" id="{1C69A048-EE93-4DFA-9DD9-E47C76C7EBF3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1" name="object 191">
                <a:extLst>
                  <a:ext uri="{FF2B5EF4-FFF2-40B4-BE49-F238E27FC236}">
                    <a16:creationId xmlns:a16="http://schemas.microsoft.com/office/drawing/2014/main" id="{ED383A7B-381F-49B8-B0C3-C81F39FFFF6E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2" name="object 192">
                <a:extLst>
                  <a:ext uri="{FF2B5EF4-FFF2-40B4-BE49-F238E27FC236}">
                    <a16:creationId xmlns:a16="http://schemas.microsoft.com/office/drawing/2014/main" id="{264BC25D-1929-48ED-ACDA-6A5AFFD08D87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3" name="object 193">
                <a:extLst>
                  <a:ext uri="{FF2B5EF4-FFF2-40B4-BE49-F238E27FC236}">
                    <a16:creationId xmlns:a16="http://schemas.microsoft.com/office/drawing/2014/main" id="{B62890DF-2B2D-4887-83FD-C3B12D405FF2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4" name="object 194">
                <a:extLst>
                  <a:ext uri="{FF2B5EF4-FFF2-40B4-BE49-F238E27FC236}">
                    <a16:creationId xmlns:a16="http://schemas.microsoft.com/office/drawing/2014/main" id="{8A6FDD40-29A8-41E0-8B99-99A096FC25DC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5" name="object 195">
                <a:extLst>
                  <a:ext uri="{FF2B5EF4-FFF2-40B4-BE49-F238E27FC236}">
                    <a16:creationId xmlns:a16="http://schemas.microsoft.com/office/drawing/2014/main" id="{272C652C-9FEE-4EE4-9497-9115D97BDBE9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6" name="object 196">
                <a:extLst>
                  <a:ext uri="{FF2B5EF4-FFF2-40B4-BE49-F238E27FC236}">
                    <a16:creationId xmlns:a16="http://schemas.microsoft.com/office/drawing/2014/main" id="{90DBEE52-3731-4307-AB91-E519A283E70B}"/>
                  </a:ext>
                </a:extLst>
              </p:cNvPr>
              <p:cNvSpPr/>
              <p:nvPr/>
            </p:nvSpPr>
            <p:spPr>
              <a:xfrm>
                <a:off x="4271825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7" name="object 197">
                <a:extLst>
                  <a:ext uri="{FF2B5EF4-FFF2-40B4-BE49-F238E27FC236}">
                    <a16:creationId xmlns:a16="http://schemas.microsoft.com/office/drawing/2014/main" id="{BB0A6B57-46B7-4492-BB19-1F0A33DD3067}"/>
                  </a:ext>
                </a:extLst>
              </p:cNvPr>
              <p:cNvSpPr/>
              <p:nvPr/>
            </p:nvSpPr>
            <p:spPr>
              <a:xfrm>
                <a:off x="4271825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8" name="object 198">
                <a:extLst>
                  <a:ext uri="{FF2B5EF4-FFF2-40B4-BE49-F238E27FC236}">
                    <a16:creationId xmlns:a16="http://schemas.microsoft.com/office/drawing/2014/main" id="{98545252-C373-4052-B1FA-AFF35C2A51D7}"/>
                  </a:ext>
                </a:extLst>
              </p:cNvPr>
              <p:cNvSpPr/>
              <p:nvPr/>
            </p:nvSpPr>
            <p:spPr>
              <a:xfrm>
                <a:off x="4264545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199" name="object 199">
                <a:extLst>
                  <a:ext uri="{FF2B5EF4-FFF2-40B4-BE49-F238E27FC236}">
                    <a16:creationId xmlns:a16="http://schemas.microsoft.com/office/drawing/2014/main" id="{4EB126DA-E461-459C-B8CD-3A95002AC7F1}"/>
                  </a:ext>
                </a:extLst>
              </p:cNvPr>
              <p:cNvPicPr/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6642" y="1459273"/>
                <a:ext cx="490423" cy="820617"/>
              </a:xfrm>
              <a:prstGeom prst="rect">
                <a:avLst/>
              </a:prstGeom>
            </p:spPr>
          </p:pic>
          <p:sp>
            <p:nvSpPr>
              <p:cNvPr id="200" name="object 200">
                <a:extLst>
                  <a:ext uri="{FF2B5EF4-FFF2-40B4-BE49-F238E27FC236}">
                    <a16:creationId xmlns:a16="http://schemas.microsoft.com/office/drawing/2014/main" id="{86BE32D0-0D1D-4824-8279-93B3AD8DD3E6}"/>
                  </a:ext>
                </a:extLst>
              </p:cNvPr>
              <p:cNvSpPr/>
              <p:nvPr/>
            </p:nvSpPr>
            <p:spPr>
              <a:xfrm>
                <a:off x="2496648" y="1459270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1" name="object 201">
                <a:extLst>
                  <a:ext uri="{FF2B5EF4-FFF2-40B4-BE49-F238E27FC236}">
                    <a16:creationId xmlns:a16="http://schemas.microsoft.com/office/drawing/2014/main" id="{6CEEFBB4-99ED-442D-8113-DDBFC266069C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2" name="object 202">
                <a:extLst>
                  <a:ext uri="{FF2B5EF4-FFF2-40B4-BE49-F238E27FC236}">
                    <a16:creationId xmlns:a16="http://schemas.microsoft.com/office/drawing/2014/main" id="{EBA61B5D-B553-4CB7-84CE-7FFF6AB763BF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3" name="object 203">
                <a:extLst>
                  <a:ext uri="{FF2B5EF4-FFF2-40B4-BE49-F238E27FC236}">
                    <a16:creationId xmlns:a16="http://schemas.microsoft.com/office/drawing/2014/main" id="{201377EF-8578-4C4E-8B95-227CE72C43B8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4" name="object 204">
                <a:extLst>
                  <a:ext uri="{FF2B5EF4-FFF2-40B4-BE49-F238E27FC236}">
                    <a16:creationId xmlns:a16="http://schemas.microsoft.com/office/drawing/2014/main" id="{99BDEC5A-8671-4FAA-A52C-B137C7707FDD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5" name="object 205">
                <a:extLst>
                  <a:ext uri="{FF2B5EF4-FFF2-40B4-BE49-F238E27FC236}">
                    <a16:creationId xmlns:a16="http://schemas.microsoft.com/office/drawing/2014/main" id="{375A52B4-ABDF-4D2A-BFFF-E97DC2E5BF56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6" name="object 206">
                <a:extLst>
                  <a:ext uri="{FF2B5EF4-FFF2-40B4-BE49-F238E27FC236}">
                    <a16:creationId xmlns:a16="http://schemas.microsoft.com/office/drawing/2014/main" id="{569367D9-B8CC-4253-8A49-EB9C6106A8E1}"/>
                  </a:ext>
                </a:extLst>
              </p:cNvPr>
              <p:cNvSpPr/>
              <p:nvPr/>
            </p:nvSpPr>
            <p:spPr>
              <a:xfrm>
                <a:off x="2580132" y="1789467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7" name="object 207">
                <a:extLst>
                  <a:ext uri="{FF2B5EF4-FFF2-40B4-BE49-F238E27FC236}">
                    <a16:creationId xmlns:a16="http://schemas.microsoft.com/office/drawing/2014/main" id="{1E06BA3D-44FD-45DA-A34F-55F92E6D3872}"/>
                  </a:ext>
                </a:extLst>
              </p:cNvPr>
              <p:cNvSpPr/>
              <p:nvPr/>
            </p:nvSpPr>
            <p:spPr>
              <a:xfrm>
                <a:off x="2505418" y="1703831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8" name="object 208">
                <a:extLst>
                  <a:ext uri="{FF2B5EF4-FFF2-40B4-BE49-F238E27FC236}">
                    <a16:creationId xmlns:a16="http://schemas.microsoft.com/office/drawing/2014/main" id="{517564ED-C1C8-48DC-A09B-DD094382F1C3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9" name="object 209">
                <a:extLst>
                  <a:ext uri="{FF2B5EF4-FFF2-40B4-BE49-F238E27FC236}">
                    <a16:creationId xmlns:a16="http://schemas.microsoft.com/office/drawing/2014/main" id="{B1E7B77D-38F6-49A3-8E2F-1CE7CB0C24D0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0" name="object 210">
                <a:extLst>
                  <a:ext uri="{FF2B5EF4-FFF2-40B4-BE49-F238E27FC236}">
                    <a16:creationId xmlns:a16="http://schemas.microsoft.com/office/drawing/2014/main" id="{FCA556CA-DC8C-4945-A599-4818C2AE4289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1" name="object 211">
                <a:extLst>
                  <a:ext uri="{FF2B5EF4-FFF2-40B4-BE49-F238E27FC236}">
                    <a16:creationId xmlns:a16="http://schemas.microsoft.com/office/drawing/2014/main" id="{705A4D2C-2C8D-41BD-B099-19AFF320A84E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2" name="object 212">
                <a:extLst>
                  <a:ext uri="{FF2B5EF4-FFF2-40B4-BE49-F238E27FC236}">
                    <a16:creationId xmlns:a16="http://schemas.microsoft.com/office/drawing/2014/main" id="{D37443D1-A729-4554-B9CA-C384789C7B80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3" name="object 213">
                <a:extLst>
                  <a:ext uri="{FF2B5EF4-FFF2-40B4-BE49-F238E27FC236}">
                    <a16:creationId xmlns:a16="http://schemas.microsoft.com/office/drawing/2014/main" id="{16831F97-570B-4FEE-9AEB-0D2B93113152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4" name="object 214">
                <a:extLst>
                  <a:ext uri="{FF2B5EF4-FFF2-40B4-BE49-F238E27FC236}">
                    <a16:creationId xmlns:a16="http://schemas.microsoft.com/office/drawing/2014/main" id="{25A2D225-AE17-4CFA-98C2-BEEBC687F515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5" name="object 215">
                <a:extLst>
                  <a:ext uri="{FF2B5EF4-FFF2-40B4-BE49-F238E27FC236}">
                    <a16:creationId xmlns:a16="http://schemas.microsoft.com/office/drawing/2014/main" id="{F235A7A6-DF1B-4CA8-A09C-98FDF22ADE25}"/>
                  </a:ext>
                </a:extLst>
              </p:cNvPr>
              <p:cNvSpPr/>
              <p:nvPr/>
            </p:nvSpPr>
            <p:spPr>
              <a:xfrm>
                <a:off x="2505423" y="1723987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6" name="object 216">
                <a:extLst>
                  <a:ext uri="{FF2B5EF4-FFF2-40B4-BE49-F238E27FC236}">
                    <a16:creationId xmlns:a16="http://schemas.microsoft.com/office/drawing/2014/main" id="{50778C1A-9229-4583-8C73-6FCE59D8A2E6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7" name="object 217">
                <a:extLst>
                  <a:ext uri="{FF2B5EF4-FFF2-40B4-BE49-F238E27FC236}">
                    <a16:creationId xmlns:a16="http://schemas.microsoft.com/office/drawing/2014/main" id="{56EE91CA-EBEE-462C-AA78-20F0D03D527A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8" name="object 218">
                <a:extLst>
                  <a:ext uri="{FF2B5EF4-FFF2-40B4-BE49-F238E27FC236}">
                    <a16:creationId xmlns:a16="http://schemas.microsoft.com/office/drawing/2014/main" id="{969629F3-0E18-4AE5-BD0E-590FCC38394C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9" name="object 219">
                <a:extLst>
                  <a:ext uri="{FF2B5EF4-FFF2-40B4-BE49-F238E27FC236}">
                    <a16:creationId xmlns:a16="http://schemas.microsoft.com/office/drawing/2014/main" id="{4C6C6B32-D415-42E2-BA5E-5B459E4EF815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0" name="object 220">
                <a:extLst>
                  <a:ext uri="{FF2B5EF4-FFF2-40B4-BE49-F238E27FC236}">
                    <a16:creationId xmlns:a16="http://schemas.microsoft.com/office/drawing/2014/main" id="{00C1A33E-C011-4B7D-A4B5-FEB9F15F59D5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1" name="object 221">
                <a:extLst>
                  <a:ext uri="{FF2B5EF4-FFF2-40B4-BE49-F238E27FC236}">
                    <a16:creationId xmlns:a16="http://schemas.microsoft.com/office/drawing/2014/main" id="{C62EC646-C774-4960-A1D5-D2998C03B710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2" name="object 222">
                <a:extLst>
                  <a:ext uri="{FF2B5EF4-FFF2-40B4-BE49-F238E27FC236}">
                    <a16:creationId xmlns:a16="http://schemas.microsoft.com/office/drawing/2014/main" id="{F2A85351-2B6D-4101-988C-B70CFA8B85D9}"/>
                  </a:ext>
                </a:extLst>
              </p:cNvPr>
              <p:cNvSpPr/>
              <p:nvPr/>
            </p:nvSpPr>
            <p:spPr>
              <a:xfrm>
                <a:off x="3596551" y="203277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3" name="object 223">
                <a:extLst>
                  <a:ext uri="{FF2B5EF4-FFF2-40B4-BE49-F238E27FC236}">
                    <a16:creationId xmlns:a16="http://schemas.microsoft.com/office/drawing/2014/main" id="{615F6F82-C752-4149-AFCC-0B9A78557BE6}"/>
                  </a:ext>
                </a:extLst>
              </p:cNvPr>
              <p:cNvSpPr/>
              <p:nvPr/>
            </p:nvSpPr>
            <p:spPr>
              <a:xfrm>
                <a:off x="3596551" y="203277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24" name="object 224">
                <a:extLst>
                  <a:ext uri="{FF2B5EF4-FFF2-40B4-BE49-F238E27FC236}">
                    <a16:creationId xmlns:a16="http://schemas.microsoft.com/office/drawing/2014/main" id="{F181FE2C-AC5C-41EB-974D-F65BE73F8442}"/>
                  </a:ext>
                </a:extLst>
              </p:cNvPr>
              <p:cNvPicPr/>
              <p:nvPr/>
            </p:nvPicPr>
            <p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6156" y="2052382"/>
                <a:ext cx="98539" cy="98539"/>
              </a:xfrm>
              <a:prstGeom prst="rect">
                <a:avLst/>
              </a:prstGeom>
            </p:spPr>
          </p:pic>
          <p:pic>
            <p:nvPicPr>
              <p:cNvPr id="225" name="object 225">
                <a:extLst>
                  <a:ext uri="{FF2B5EF4-FFF2-40B4-BE49-F238E27FC236}">
                    <a16:creationId xmlns:a16="http://schemas.microsoft.com/office/drawing/2014/main" id="{05511AD5-C1C0-4440-92FD-039976977334}"/>
                  </a:ext>
                </a:extLst>
              </p:cNvPr>
              <p:cNvPicPr/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8655" y="3114099"/>
                <a:ext cx="193344" cy="189179"/>
              </a:xfrm>
              <a:prstGeom prst="rect">
                <a:avLst/>
              </a:prstGeom>
            </p:spPr>
          </p:pic>
          <p:sp>
            <p:nvSpPr>
              <p:cNvPr id="226" name="object 226">
                <a:extLst>
                  <a:ext uri="{FF2B5EF4-FFF2-40B4-BE49-F238E27FC236}">
                    <a16:creationId xmlns:a16="http://schemas.microsoft.com/office/drawing/2014/main" id="{4F8CCDBC-A00D-4DEA-BE06-00724D2EC1DE}"/>
                  </a:ext>
                </a:extLst>
              </p:cNvPr>
              <p:cNvSpPr/>
              <p:nvPr/>
            </p:nvSpPr>
            <p:spPr>
              <a:xfrm>
                <a:off x="1700911" y="520003"/>
                <a:ext cx="581660" cy="227329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27329">
                    <a:moveTo>
                      <a:pt x="0" y="175844"/>
                    </a:moveTo>
                    <a:lnTo>
                      <a:pt x="0" y="45351"/>
                    </a:lnTo>
                    <a:lnTo>
                      <a:pt x="3578" y="27737"/>
                    </a:lnTo>
                    <a:lnTo>
                      <a:pt x="13320" y="13317"/>
                    </a:lnTo>
                    <a:lnTo>
                      <a:pt x="27737" y="3576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6"/>
                    </a:lnTo>
                    <a:lnTo>
                      <a:pt x="567834" y="13317"/>
                    </a:lnTo>
                    <a:lnTo>
                      <a:pt x="577575" y="27737"/>
                    </a:lnTo>
                    <a:lnTo>
                      <a:pt x="581152" y="45351"/>
                    </a:lnTo>
                    <a:lnTo>
                      <a:pt x="581152" y="2268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</p:grpSp>
        <p:sp>
          <p:nvSpPr>
            <p:cNvPr id="227" name="object 227">
              <a:extLst>
                <a:ext uri="{FF2B5EF4-FFF2-40B4-BE49-F238E27FC236}">
                  <a16:creationId xmlns:a16="http://schemas.microsoft.com/office/drawing/2014/main" id="{83B607A0-6CEB-4237-B232-2244D5718DD2}"/>
                </a:ext>
              </a:extLst>
            </p:cNvPr>
            <p:cNvSpPr txBox="1"/>
            <p:nvPr/>
          </p:nvSpPr>
          <p:spPr>
            <a:xfrm>
              <a:off x="1048567" y="3880131"/>
              <a:ext cx="1265962" cy="14023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86360" marR="5080" indent="-74295">
                <a:lnSpc>
                  <a:spcPts val="760"/>
                </a:lnSpc>
                <a:spcBef>
                  <a:spcPts val="254"/>
                </a:spcBef>
              </a:pPr>
              <a:r>
                <a:rPr lang="cy-GB" sz="1000">
                  <a:latin typeface="Gill Sans MT"/>
                  <a:cs typeface="Gill Sans MT"/>
                </a:rPr>
                <a:t>Pibell gyflenwad oer 15mm</a:t>
              </a:r>
            </a:p>
          </p:txBody>
        </p:sp>
        <p:sp>
          <p:nvSpPr>
            <p:cNvPr id="228" name="object 228">
              <a:extLst>
                <a:ext uri="{FF2B5EF4-FFF2-40B4-BE49-F238E27FC236}">
                  <a16:creationId xmlns:a16="http://schemas.microsoft.com/office/drawing/2014/main" id="{EB9DCD1C-6FDF-4076-AC60-EE7F8F02CA2E}"/>
                </a:ext>
              </a:extLst>
            </p:cNvPr>
            <p:cNvSpPr txBox="1"/>
            <p:nvPr/>
          </p:nvSpPr>
          <p:spPr>
            <a:xfrm>
              <a:off x="2942267" y="3336937"/>
              <a:ext cx="959773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Pibell awyr 22mm</a:t>
              </a:r>
            </a:p>
          </p:txBody>
        </p:sp>
        <p:grpSp>
          <p:nvGrpSpPr>
            <p:cNvPr id="230" name="object 230">
              <a:extLst>
                <a:ext uri="{FF2B5EF4-FFF2-40B4-BE49-F238E27FC236}">
                  <a16:creationId xmlns:a16="http://schemas.microsoft.com/office/drawing/2014/main" id="{7235C8FC-D240-4683-92F9-A5B12425A833}"/>
                </a:ext>
              </a:extLst>
            </p:cNvPr>
            <p:cNvGrpSpPr/>
            <p:nvPr/>
          </p:nvGrpSpPr>
          <p:grpSpPr>
            <a:xfrm>
              <a:off x="2315222" y="2980083"/>
              <a:ext cx="1395095" cy="1849755"/>
              <a:chOff x="1909676" y="838917"/>
              <a:chExt cx="1395095" cy="1849755"/>
            </a:xfrm>
          </p:grpSpPr>
          <p:sp>
            <p:nvSpPr>
              <p:cNvPr id="231" name="object 231">
                <a:extLst>
                  <a:ext uri="{FF2B5EF4-FFF2-40B4-BE49-F238E27FC236}">
                    <a16:creationId xmlns:a16="http://schemas.microsoft.com/office/drawing/2014/main" id="{4FBBF8BB-59E5-4C8B-B11A-0FBCAC1976AE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2">
                <a:extLst>
                  <a:ext uri="{FF2B5EF4-FFF2-40B4-BE49-F238E27FC236}">
                    <a16:creationId xmlns:a16="http://schemas.microsoft.com/office/drawing/2014/main" id="{3020F91F-9BDA-46F3-A1A4-F766F125262B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3">
                <a:extLst>
                  <a:ext uri="{FF2B5EF4-FFF2-40B4-BE49-F238E27FC236}">
                    <a16:creationId xmlns:a16="http://schemas.microsoft.com/office/drawing/2014/main" id="{43A787AD-1C30-4E4F-AEC7-A7BA725D0221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18161" y="21196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4">
                <a:extLst>
                  <a:ext uri="{FF2B5EF4-FFF2-40B4-BE49-F238E27FC236}">
                    <a16:creationId xmlns:a16="http://schemas.microsoft.com/office/drawing/2014/main" id="{DBE37E1C-532C-41A0-8B2E-9B6426117CAE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5">
                <a:extLst>
                  <a:ext uri="{FF2B5EF4-FFF2-40B4-BE49-F238E27FC236}">
                    <a16:creationId xmlns:a16="http://schemas.microsoft.com/office/drawing/2014/main" id="{7C76504D-8A38-4D77-8C1E-1D0986337862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6">
                <a:extLst>
                  <a:ext uri="{FF2B5EF4-FFF2-40B4-BE49-F238E27FC236}">
                    <a16:creationId xmlns:a16="http://schemas.microsoft.com/office/drawing/2014/main" id="{7D0FAF5E-E3E9-462C-BDC0-CC7F3DD74EEC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7">
                <a:extLst>
                  <a:ext uri="{FF2B5EF4-FFF2-40B4-BE49-F238E27FC236}">
                    <a16:creationId xmlns:a16="http://schemas.microsoft.com/office/drawing/2014/main" id="{33D9B2DA-A096-4FC8-92D1-2CE51EF05753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38">
                <a:extLst>
                  <a:ext uri="{FF2B5EF4-FFF2-40B4-BE49-F238E27FC236}">
                    <a16:creationId xmlns:a16="http://schemas.microsoft.com/office/drawing/2014/main" id="{BBA51B1A-AE00-46D9-B971-AED5DF6BB378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11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39">
                <a:extLst>
                  <a:ext uri="{FF2B5EF4-FFF2-40B4-BE49-F238E27FC236}">
                    <a16:creationId xmlns:a16="http://schemas.microsoft.com/office/drawing/2014/main" id="{A12D5AF1-1B1F-46F6-96D9-2B378078AA8A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40">
                <a:extLst>
                  <a:ext uri="{FF2B5EF4-FFF2-40B4-BE49-F238E27FC236}">
                    <a16:creationId xmlns:a16="http://schemas.microsoft.com/office/drawing/2014/main" id="{C2F92CA1-334E-485A-9937-F4483D947A51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1" name="object 241">
              <a:extLst>
                <a:ext uri="{FF2B5EF4-FFF2-40B4-BE49-F238E27FC236}">
                  <a16:creationId xmlns:a16="http://schemas.microsoft.com/office/drawing/2014/main" id="{56966AEC-5065-46AB-A0D6-34DB1BB2F3F8}"/>
                </a:ext>
              </a:extLst>
            </p:cNvPr>
            <p:cNvSpPr txBox="1"/>
            <p:nvPr/>
          </p:nvSpPr>
          <p:spPr>
            <a:xfrm>
              <a:off x="4163272" y="5511445"/>
              <a:ext cx="1362075" cy="32252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Pwmp cylchredeg gwres canolog</a:t>
              </a:r>
            </a:p>
          </p:txBody>
        </p:sp>
        <p:pic>
          <p:nvPicPr>
            <p:cNvPr id="242" name="object 242">
              <a:extLst>
                <a:ext uri="{FF2B5EF4-FFF2-40B4-BE49-F238E27FC236}">
                  <a16:creationId xmlns:a16="http://schemas.microsoft.com/office/drawing/2014/main" id="{DE74A85C-5333-4E05-B65A-9A9EA760997D}"/>
                </a:ext>
              </a:extLst>
            </p:cNvPr>
            <p:cNvPicPr/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7557" y="5447885"/>
              <a:ext cx="191858" cy="141507"/>
            </a:xfrm>
            <a:prstGeom prst="rect">
              <a:avLst/>
            </a:prstGeom>
          </p:spPr>
        </p:pic>
        <p:sp>
          <p:nvSpPr>
            <p:cNvPr id="243" name="object 243">
              <a:extLst>
                <a:ext uri="{FF2B5EF4-FFF2-40B4-BE49-F238E27FC236}">
                  <a16:creationId xmlns:a16="http://schemas.microsoft.com/office/drawing/2014/main" id="{D737175F-BB4C-40F3-8519-FFB0B632027E}"/>
                </a:ext>
              </a:extLst>
            </p:cNvPr>
            <p:cNvSpPr txBox="1"/>
            <p:nvPr/>
          </p:nvSpPr>
          <p:spPr>
            <a:xfrm>
              <a:off x="3902041" y="3784354"/>
              <a:ext cx="589210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Cloc amser</a:t>
              </a:r>
            </a:p>
          </p:txBody>
        </p:sp>
        <p:grpSp>
          <p:nvGrpSpPr>
            <p:cNvPr id="244" name="object 244">
              <a:extLst>
                <a:ext uri="{FF2B5EF4-FFF2-40B4-BE49-F238E27FC236}">
                  <a16:creationId xmlns:a16="http://schemas.microsoft.com/office/drawing/2014/main" id="{70A03E48-E20C-4AFE-A324-719226CB8FC4}"/>
                </a:ext>
              </a:extLst>
            </p:cNvPr>
            <p:cNvGrpSpPr/>
            <p:nvPr/>
          </p:nvGrpSpPr>
          <p:grpSpPr>
            <a:xfrm>
              <a:off x="2323703" y="3400022"/>
              <a:ext cx="1809750" cy="1476375"/>
              <a:chOff x="1918157" y="1258856"/>
              <a:chExt cx="1809750" cy="1476375"/>
            </a:xfrm>
          </p:grpSpPr>
          <p:sp>
            <p:nvSpPr>
              <p:cNvPr id="245" name="object 245">
                <a:extLst>
                  <a:ext uri="{FF2B5EF4-FFF2-40B4-BE49-F238E27FC236}">
                    <a16:creationId xmlns:a16="http://schemas.microsoft.com/office/drawing/2014/main" id="{C08C43D5-B483-4D5F-B63E-93EDD4080890}"/>
                  </a:ext>
                </a:extLst>
              </p:cNvPr>
              <p:cNvSpPr/>
              <p:nvPr/>
            </p:nvSpPr>
            <p:spPr>
              <a:xfrm>
                <a:off x="3709481" y="1783427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6">
                <a:extLst>
                  <a:ext uri="{FF2B5EF4-FFF2-40B4-BE49-F238E27FC236}">
                    <a16:creationId xmlns:a16="http://schemas.microsoft.com/office/drawing/2014/main" id="{3F7B4A04-5931-4E36-8F45-72B908220D04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20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7">
                <a:extLst>
                  <a:ext uri="{FF2B5EF4-FFF2-40B4-BE49-F238E27FC236}">
                    <a16:creationId xmlns:a16="http://schemas.microsoft.com/office/drawing/2014/main" id="{B8B51747-6C3B-4E26-B49D-EBB3703CB036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20"/>
                    </a:lnTo>
                    <a:lnTo>
                      <a:pt x="3276" y="18148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48">
                <a:extLst>
                  <a:ext uri="{FF2B5EF4-FFF2-40B4-BE49-F238E27FC236}">
                    <a16:creationId xmlns:a16="http://schemas.microsoft.com/office/drawing/2014/main" id="{1F405B9C-73B7-45E9-83D2-3E54A025877D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20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49">
                <a:extLst>
                  <a:ext uri="{FF2B5EF4-FFF2-40B4-BE49-F238E27FC236}">
                    <a16:creationId xmlns:a16="http://schemas.microsoft.com/office/drawing/2014/main" id="{5B22084A-CCAB-42D8-B979-424240721207}"/>
                  </a:ext>
                </a:extLst>
              </p:cNvPr>
              <p:cNvSpPr/>
              <p:nvPr/>
            </p:nvSpPr>
            <p:spPr>
              <a:xfrm>
                <a:off x="3709481" y="1783427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50">
                <a:extLst>
                  <a:ext uri="{FF2B5EF4-FFF2-40B4-BE49-F238E27FC236}">
                    <a16:creationId xmlns:a16="http://schemas.microsoft.com/office/drawing/2014/main" id="{6FB21E82-6B9A-4A39-A8E5-D32DC0FA9F8D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1">
                <a:extLst>
                  <a:ext uri="{FF2B5EF4-FFF2-40B4-BE49-F238E27FC236}">
                    <a16:creationId xmlns:a16="http://schemas.microsoft.com/office/drawing/2014/main" id="{3C0077F8-9B54-47C6-9D3C-C5BFFF241004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2">
                <a:extLst>
                  <a:ext uri="{FF2B5EF4-FFF2-40B4-BE49-F238E27FC236}">
                    <a16:creationId xmlns:a16="http://schemas.microsoft.com/office/drawing/2014/main" id="{F94EBE43-D50A-472F-99F6-DF6BEFEABCC5}"/>
                  </a:ext>
                </a:extLst>
              </p:cNvPr>
              <p:cNvSpPr/>
              <p:nvPr/>
            </p:nvSpPr>
            <p:spPr>
              <a:xfrm>
                <a:off x="1920062" y="1819954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3">
                <a:extLst>
                  <a:ext uri="{FF2B5EF4-FFF2-40B4-BE49-F238E27FC236}">
                    <a16:creationId xmlns:a16="http://schemas.microsoft.com/office/drawing/2014/main" id="{D7C10575-AE51-4029-8B71-53E52A233092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4">
                <a:extLst>
                  <a:ext uri="{FF2B5EF4-FFF2-40B4-BE49-F238E27FC236}">
                    <a16:creationId xmlns:a16="http://schemas.microsoft.com/office/drawing/2014/main" id="{4B8F27F9-44DD-4737-BDDE-4D9777C2234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3289" y="18173"/>
                    </a:move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311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5">
                <a:extLst>
                  <a:ext uri="{FF2B5EF4-FFF2-40B4-BE49-F238E27FC236}">
                    <a16:creationId xmlns:a16="http://schemas.microsoft.com/office/drawing/2014/main" id="{6983810F-201E-4D98-B2B9-B6E60D99F104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56">
                <a:extLst>
                  <a:ext uri="{FF2B5EF4-FFF2-40B4-BE49-F238E27FC236}">
                    <a16:creationId xmlns:a16="http://schemas.microsoft.com/office/drawing/2014/main" id="{7F8E788A-CA59-4C31-BEA0-562C8E783DD4}"/>
                  </a:ext>
                </a:extLst>
              </p:cNvPr>
              <p:cNvSpPr/>
              <p:nvPr/>
            </p:nvSpPr>
            <p:spPr>
              <a:xfrm>
                <a:off x="1920062" y="2716982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57">
                <a:extLst>
                  <a:ext uri="{FF2B5EF4-FFF2-40B4-BE49-F238E27FC236}">
                    <a16:creationId xmlns:a16="http://schemas.microsoft.com/office/drawing/2014/main" id="{04040611-9126-4940-9B96-97F6BACCD513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58">
                <a:extLst>
                  <a:ext uri="{FF2B5EF4-FFF2-40B4-BE49-F238E27FC236}">
                    <a16:creationId xmlns:a16="http://schemas.microsoft.com/office/drawing/2014/main" id="{5DB307BB-60E7-4143-B4FA-110543C680BE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60"/>
                    </a:lnTo>
                    <a:lnTo>
                      <a:pt x="6324" y="21183"/>
                    </a:lnTo>
                    <a:lnTo>
                      <a:pt x="1358" y="17919"/>
                    </a:lnTo>
                    <a:lnTo>
                      <a:pt x="0" y="11252"/>
                    </a:lnTo>
                    <a:lnTo>
                      <a:pt x="3289" y="6311"/>
                    </a:lnTo>
                    <a:lnTo>
                      <a:pt x="6540" y="1358"/>
                    </a:lnTo>
                    <a:lnTo>
                      <a:pt x="13220" y="0"/>
                    </a:lnTo>
                    <a:lnTo>
                      <a:pt x="18161" y="3276"/>
                    </a:lnTo>
                    <a:lnTo>
                      <a:pt x="23101" y="6540"/>
                    </a:lnTo>
                    <a:lnTo>
                      <a:pt x="24472" y="13208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59">
                <a:extLst>
                  <a:ext uri="{FF2B5EF4-FFF2-40B4-BE49-F238E27FC236}">
                    <a16:creationId xmlns:a16="http://schemas.microsoft.com/office/drawing/2014/main" id="{0FF974A3-F8BE-42BA-A99E-7672AD00A2E1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60">
                <a:extLst>
                  <a:ext uri="{FF2B5EF4-FFF2-40B4-BE49-F238E27FC236}">
                    <a16:creationId xmlns:a16="http://schemas.microsoft.com/office/drawing/2014/main" id="{2B5C152F-C3CA-4F4B-A02B-263225DA2194}"/>
                  </a:ext>
                </a:extLst>
              </p:cNvPr>
              <p:cNvSpPr/>
              <p:nvPr/>
            </p:nvSpPr>
            <p:spPr>
              <a:xfrm>
                <a:off x="2313993" y="127680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1" name="object 261">
              <a:extLst>
                <a:ext uri="{FF2B5EF4-FFF2-40B4-BE49-F238E27FC236}">
                  <a16:creationId xmlns:a16="http://schemas.microsoft.com/office/drawing/2014/main" id="{3115489D-1C57-4084-8689-77042D579E8A}"/>
                </a:ext>
              </a:extLst>
            </p:cNvPr>
            <p:cNvSpPr txBox="1"/>
            <p:nvPr/>
          </p:nvSpPr>
          <p:spPr>
            <a:xfrm>
              <a:off x="1341813" y="4456838"/>
              <a:ext cx="2541812" cy="583942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90246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      Boeler</a:t>
              </a:r>
            </a:p>
            <a:p>
              <a:pPr marL="1163320" marR="375920">
                <a:lnSpc>
                  <a:spcPts val="919"/>
                </a:lnSpc>
                <a:spcBef>
                  <a:spcPts val="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          Llif cynradd 28mm</a:t>
              </a:r>
            </a:p>
            <a:p>
              <a:pPr marR="1526540" algn="r">
                <a:lnSpc>
                  <a:spcPts val="600"/>
                </a:lnSpc>
              </a:pPr>
              <a:r>
                <a:rPr lang="cy-GB" sz="1000" dirty="0">
                  <a:latin typeface="Gill Sans MT"/>
                  <a:cs typeface="Gill Sans MT"/>
                </a:rPr>
                <a:t>Pibell ddychwelyd</a:t>
              </a:r>
            </a:p>
            <a:p>
              <a:pPr marR="1526540" algn="r">
                <a:lnSpc>
                  <a:spcPts val="835"/>
                </a:lnSpc>
              </a:pPr>
              <a:r>
                <a:rPr lang="cy-GB" sz="1000" dirty="0">
                  <a:latin typeface="Gill Sans MT"/>
                  <a:cs typeface="Gill Sans MT"/>
                </a:rPr>
                <a:t>gynradd 28mm</a:t>
              </a:r>
            </a:p>
          </p:txBody>
        </p:sp>
        <p:grpSp>
          <p:nvGrpSpPr>
            <p:cNvPr id="262" name="object 262">
              <a:extLst>
                <a:ext uri="{FF2B5EF4-FFF2-40B4-BE49-F238E27FC236}">
                  <a16:creationId xmlns:a16="http://schemas.microsoft.com/office/drawing/2014/main" id="{CBB591F2-6FE4-41E4-B7E2-315C4BD7EFF5}"/>
                </a:ext>
              </a:extLst>
            </p:cNvPr>
            <p:cNvGrpSpPr/>
            <p:nvPr/>
          </p:nvGrpSpPr>
          <p:grpSpPr>
            <a:xfrm>
              <a:off x="2699874" y="4646110"/>
              <a:ext cx="123825" cy="24765"/>
              <a:chOff x="2294328" y="2504944"/>
              <a:chExt cx="123825" cy="24765"/>
            </a:xfrm>
          </p:grpSpPr>
          <p:sp>
            <p:nvSpPr>
              <p:cNvPr id="263" name="object 263">
                <a:extLst>
                  <a:ext uri="{FF2B5EF4-FFF2-40B4-BE49-F238E27FC236}">
                    <a16:creationId xmlns:a16="http://schemas.microsoft.com/office/drawing/2014/main" id="{A4480F69-8C32-4BB3-9F8D-6E586586BD23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4">
                <a:extLst>
                  <a:ext uri="{FF2B5EF4-FFF2-40B4-BE49-F238E27FC236}">
                    <a16:creationId xmlns:a16="http://schemas.microsoft.com/office/drawing/2014/main" id="{60B39F0B-AC99-4E5A-974F-5E7F83F5062E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5">
                <a:extLst>
                  <a:ext uri="{FF2B5EF4-FFF2-40B4-BE49-F238E27FC236}">
                    <a16:creationId xmlns:a16="http://schemas.microsoft.com/office/drawing/2014/main" id="{3F1676D2-1B44-4E24-8489-50C863E0540D}"/>
                  </a:ext>
                </a:extLst>
              </p:cNvPr>
              <p:cNvSpPr/>
              <p:nvPr/>
            </p:nvSpPr>
            <p:spPr>
              <a:xfrm>
                <a:off x="2306575" y="2517185"/>
                <a:ext cx="1117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1760">
                    <a:moveTo>
                      <a:pt x="0" y="0"/>
                    </a:moveTo>
                    <a:lnTo>
                      <a:pt x="11156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6" name="object 266">
              <a:extLst>
                <a:ext uri="{FF2B5EF4-FFF2-40B4-BE49-F238E27FC236}">
                  <a16:creationId xmlns:a16="http://schemas.microsoft.com/office/drawing/2014/main" id="{EC256285-E7FE-4959-B0BB-7DD7078E6090}"/>
                </a:ext>
              </a:extLst>
            </p:cNvPr>
            <p:cNvSpPr txBox="1"/>
            <p:nvPr/>
          </p:nvSpPr>
          <p:spPr>
            <a:xfrm>
              <a:off x="2915815" y="2924944"/>
              <a:ext cx="1496821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 ac ehangu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3047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C2F9-ED0F-AC4E-93FB-61B8E0686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system wresogi un bibell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A8722-410B-8448-82CF-01B7F02D01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2493064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System sydd wedi darfod er bod llawer yn bodoli o hyd.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system yn defnyddio cylched cylch o bibellau lle gwneir y ddau gysylltiad â rheiddiaduron.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Gyda’r system hon, roedd hi’n arferol gosod pwmp cylchredeg ar y bibell ddychwelyd i’r boeler.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wahanol i systemau modern, roedd rheolaeth tymheredd y dŵr poeth a’r gwres yn dibynnu ar thermostat y boeler.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6EA4EE-DBC4-8F49-8A0A-A361777CCB36}"/>
              </a:ext>
            </a:extLst>
          </p:cNvPr>
          <p:cNvSpPr txBox="1"/>
          <p:nvPr/>
        </p:nvSpPr>
        <p:spPr>
          <a:xfrm>
            <a:off x="215516" y="4128784"/>
            <a:ext cx="8712968" cy="1708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A wnaethoch chi sylwi bod y system hon hefyd yn cynnwys seston, pibell gyflenwad oer a phibell awyr agored, yn union fel y system ddŵr poeth awyrdwll agored?</a:t>
            </a:r>
          </a:p>
          <a:p>
            <a:endParaRPr lang="en-US" sz="500" dirty="0"/>
          </a:p>
          <a:p>
            <a:r>
              <a:rPr lang="cy-GB" dirty="0"/>
              <a:t>Mae’r un egwyddorion yn berthnasol yma. Yn yr achos hwn, mae’r seston yn cael ei galw’n seston gyflenwi ac ehangu.</a:t>
            </a:r>
          </a:p>
        </p:txBody>
      </p:sp>
    </p:spTree>
    <p:extLst>
      <p:ext uri="{BB962C8B-B14F-4D97-AF65-F5344CB8AC3E}">
        <p14:creationId xmlns:p14="http://schemas.microsoft.com/office/powerpoint/2010/main" val="327647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BBA11-45DC-864F-82E8-02682092D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system wresogi un bibell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2B8B7-CA48-5749-936E-465915B3C3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1972" y="1581882"/>
            <a:ext cx="8690508" cy="4248000"/>
          </a:xfrm>
        </p:spPr>
        <p:txBody>
          <a:bodyPr/>
          <a:lstStyle/>
          <a:p>
            <a:r>
              <a:rPr lang="cy-GB" dirty="0"/>
              <a:t>Cyfeirir at y systemau hyn yn aml fel systemau ‘disgyrchiant’ neu ‘wedi’u pwmpio’ gan eu bod yn ymgorffori hen dechnoleg gwresogi ar ffurf cylchrediad disgyrchiant a chylchrediad wedi’i </a:t>
            </a:r>
            <a:r>
              <a:rPr lang="cy-GB" dirty="0" err="1"/>
              <a:t>fforsio</a:t>
            </a:r>
            <a:r>
              <a:rPr lang="cy-GB" dirty="0"/>
              <a:t> drwy bwmp cylchredeg gwres canolog.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85F954-B8E2-0845-A3B4-FB17D762020E}"/>
              </a:ext>
            </a:extLst>
          </p:cNvPr>
          <p:cNvSpPr txBox="1"/>
          <p:nvPr/>
        </p:nvSpPr>
        <p:spPr>
          <a:xfrm>
            <a:off x="214328" y="2794979"/>
            <a:ext cx="3011284" cy="123110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850" dirty="0"/>
              <a:t>Gallwn weld yma fod y silindr dŵr poeth yn cael ei wresogi drwy ddisgyrchiant neu ddargludiad.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C8FECA-7FCE-F248-9280-CADE7105F2CC}"/>
              </a:ext>
            </a:extLst>
          </p:cNvPr>
          <p:cNvSpPr txBox="1"/>
          <p:nvPr/>
        </p:nvSpPr>
        <p:spPr>
          <a:xfrm>
            <a:off x="201972" y="4211404"/>
            <a:ext cx="3084228" cy="151580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sz="1850" dirty="0"/>
              <a:t>Ond mae pwmp wedi’i osod ar y gylched gwresogi. Cyfeirir at y system hon weithiau fel system lled-ddisgyrchiant.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71DB979-2417-4031-AB44-EC3D02DB80A1}"/>
              </a:ext>
            </a:extLst>
          </p:cNvPr>
          <p:cNvGrpSpPr/>
          <p:nvPr/>
        </p:nvGrpSpPr>
        <p:grpSpPr>
          <a:xfrm>
            <a:off x="3222548" y="2996952"/>
            <a:ext cx="5863024" cy="3189951"/>
            <a:chOff x="1324791" y="2644018"/>
            <a:chExt cx="5863024" cy="3189951"/>
          </a:xfrm>
        </p:grpSpPr>
        <p:grpSp>
          <p:nvGrpSpPr>
            <p:cNvPr id="12" name="object 6">
              <a:extLst>
                <a:ext uri="{FF2B5EF4-FFF2-40B4-BE49-F238E27FC236}">
                  <a16:creationId xmlns:a16="http://schemas.microsoft.com/office/drawing/2014/main" id="{5963708F-1EB1-487E-A672-4BA502A4B2D2}"/>
                </a:ext>
              </a:extLst>
            </p:cNvPr>
            <p:cNvGrpSpPr/>
            <p:nvPr/>
          </p:nvGrpSpPr>
          <p:grpSpPr>
            <a:xfrm>
              <a:off x="1328035" y="2644018"/>
              <a:ext cx="5859780" cy="3041650"/>
              <a:chOff x="922489" y="502852"/>
              <a:chExt cx="5859780" cy="3041650"/>
            </a:xfrm>
          </p:grpSpPr>
          <p:pic>
            <p:nvPicPr>
              <p:cNvPr id="52" name="object 7">
                <a:extLst>
                  <a:ext uri="{FF2B5EF4-FFF2-40B4-BE49-F238E27FC236}">
                    <a16:creationId xmlns:a16="http://schemas.microsoft.com/office/drawing/2014/main" id="{5FFF4771-6CBF-49E1-988A-4EE808400E73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5201" y="2683116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53" name="object 8">
                <a:extLst>
                  <a:ext uri="{FF2B5EF4-FFF2-40B4-BE49-F238E27FC236}">
                    <a16:creationId xmlns:a16="http://schemas.microsoft.com/office/drawing/2014/main" id="{1BF89E4A-15C7-42AA-B477-8887703784D2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54" name="object 9">
                <a:extLst>
                  <a:ext uri="{FF2B5EF4-FFF2-40B4-BE49-F238E27FC236}">
                    <a16:creationId xmlns:a16="http://schemas.microsoft.com/office/drawing/2014/main" id="{06CA7B48-94E0-43DA-BB68-3ECFD574C29F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55" name="object 10">
                <a:extLst>
                  <a:ext uri="{FF2B5EF4-FFF2-40B4-BE49-F238E27FC236}">
                    <a16:creationId xmlns:a16="http://schemas.microsoft.com/office/drawing/2014/main" id="{41242D41-1732-45DA-A623-5A9F9C4AC56D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56" name="object 11">
                <a:extLst>
                  <a:ext uri="{FF2B5EF4-FFF2-40B4-BE49-F238E27FC236}">
                    <a16:creationId xmlns:a16="http://schemas.microsoft.com/office/drawing/2014/main" id="{928F6C88-1985-451E-A5C8-2FFA56EA953E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7" name="object 12">
                <a:extLst>
                  <a:ext uri="{FF2B5EF4-FFF2-40B4-BE49-F238E27FC236}">
                    <a16:creationId xmlns:a16="http://schemas.microsoft.com/office/drawing/2014/main" id="{CDB3624E-2E7B-4CB5-B51D-13DFBAF76BE2}"/>
                  </a:ext>
                </a:extLst>
              </p:cNvPr>
              <p:cNvSpPr/>
              <p:nvPr/>
            </p:nvSpPr>
            <p:spPr>
              <a:xfrm>
                <a:off x="1700911" y="51999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8"/>
                    </a:lnTo>
                    <a:lnTo>
                      <a:pt x="567834" y="13322"/>
                    </a:lnTo>
                    <a:lnTo>
                      <a:pt x="577575" y="27742"/>
                    </a:lnTo>
                    <a:lnTo>
                      <a:pt x="581152" y="45351"/>
                    </a:lnTo>
                    <a:lnTo>
                      <a:pt x="581152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8" name="object 13">
                <a:extLst>
                  <a:ext uri="{FF2B5EF4-FFF2-40B4-BE49-F238E27FC236}">
                    <a16:creationId xmlns:a16="http://schemas.microsoft.com/office/drawing/2014/main" id="{056A556B-5B1B-4D0B-BBBC-D94CC84DF8FE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59" name="object 14">
                <a:extLst>
                  <a:ext uri="{FF2B5EF4-FFF2-40B4-BE49-F238E27FC236}">
                    <a16:creationId xmlns:a16="http://schemas.microsoft.com/office/drawing/2014/main" id="{94C3AD6A-FB4A-4974-A615-149C2CE8FBBF}"/>
                  </a:ext>
                </a:extLst>
              </p:cNvPr>
              <p:cNvSpPr/>
              <p:nvPr/>
            </p:nvSpPr>
            <p:spPr>
              <a:xfrm>
                <a:off x="2282908" y="1704535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0" name="object 15">
                <a:extLst>
                  <a:ext uri="{FF2B5EF4-FFF2-40B4-BE49-F238E27FC236}">
                    <a16:creationId xmlns:a16="http://schemas.microsoft.com/office/drawing/2014/main" id="{8972A22F-E10F-4972-9E6D-73368200D47B}"/>
                  </a:ext>
                </a:extLst>
              </p:cNvPr>
              <p:cNvSpPr/>
              <p:nvPr/>
            </p:nvSpPr>
            <p:spPr>
              <a:xfrm>
                <a:off x="2282908" y="1710250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61" name="object 16">
                <a:extLst>
                  <a:ext uri="{FF2B5EF4-FFF2-40B4-BE49-F238E27FC236}">
                    <a16:creationId xmlns:a16="http://schemas.microsoft.com/office/drawing/2014/main" id="{80A018C7-2896-4C93-9605-1C28BBD00C26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62" name="object 17">
                <a:extLst>
                  <a:ext uri="{FF2B5EF4-FFF2-40B4-BE49-F238E27FC236}">
                    <a16:creationId xmlns:a16="http://schemas.microsoft.com/office/drawing/2014/main" id="{63962474-A953-4BB1-A778-52F4829DB751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9" y="1750759"/>
                <a:ext cx="162584" cy="236447"/>
              </a:xfrm>
              <a:prstGeom prst="rect">
                <a:avLst/>
              </a:prstGeom>
            </p:spPr>
          </p:pic>
          <p:sp>
            <p:nvSpPr>
              <p:cNvPr id="63" name="object 18">
                <a:extLst>
                  <a:ext uri="{FF2B5EF4-FFF2-40B4-BE49-F238E27FC236}">
                    <a16:creationId xmlns:a16="http://schemas.microsoft.com/office/drawing/2014/main" id="{A913A367-DC16-4D0C-9D63-42B736245B12}"/>
                  </a:ext>
                </a:extLst>
              </p:cNvPr>
              <p:cNvSpPr/>
              <p:nvPr/>
            </p:nvSpPr>
            <p:spPr>
              <a:xfrm>
                <a:off x="5108340" y="2979447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64" name="object 19">
                <a:extLst>
                  <a:ext uri="{FF2B5EF4-FFF2-40B4-BE49-F238E27FC236}">
                    <a16:creationId xmlns:a16="http://schemas.microsoft.com/office/drawing/2014/main" id="{9BFD84FD-2B74-4067-8231-731C2BB8FA16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3617" y="1750754"/>
                <a:ext cx="162596" cy="234167"/>
              </a:xfrm>
              <a:prstGeom prst="rect">
                <a:avLst/>
              </a:prstGeom>
            </p:spPr>
          </p:pic>
          <p:sp>
            <p:nvSpPr>
              <p:cNvPr id="65" name="object 20">
                <a:extLst>
                  <a:ext uri="{FF2B5EF4-FFF2-40B4-BE49-F238E27FC236}">
                    <a16:creationId xmlns:a16="http://schemas.microsoft.com/office/drawing/2014/main" id="{69F35253-834E-4A85-90C2-DF26184DDFB6}"/>
                  </a:ext>
                </a:extLst>
              </p:cNvPr>
              <p:cNvSpPr/>
              <p:nvPr/>
            </p:nvSpPr>
            <p:spPr>
              <a:xfrm>
                <a:off x="6475499" y="2979446"/>
                <a:ext cx="14033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0334" h="233680">
                    <a:moveTo>
                      <a:pt x="139992" y="233527"/>
                    </a:moveTo>
                    <a:lnTo>
                      <a:pt x="139992" y="64808"/>
                    </a:lnTo>
                    <a:lnTo>
                      <a:pt x="134879" y="39647"/>
                    </a:lnTo>
                    <a:lnTo>
                      <a:pt x="120957" y="19040"/>
                    </a:lnTo>
                    <a:lnTo>
                      <a:pt x="100355" y="5114"/>
                    </a:lnTo>
                    <a:lnTo>
                      <a:pt x="75196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66" name="object 21">
                <a:extLst>
                  <a:ext uri="{FF2B5EF4-FFF2-40B4-BE49-F238E27FC236}">
                    <a16:creationId xmlns:a16="http://schemas.microsoft.com/office/drawing/2014/main" id="{3A604426-CE47-45A8-B1E7-49BBCAC9BBCA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70841" y="1753374"/>
                <a:ext cx="158934" cy="233099"/>
              </a:xfrm>
              <a:prstGeom prst="rect">
                <a:avLst/>
              </a:prstGeom>
            </p:spPr>
          </p:pic>
          <p:pic>
            <p:nvPicPr>
              <p:cNvPr id="67" name="object 22">
                <a:extLst>
                  <a:ext uri="{FF2B5EF4-FFF2-40B4-BE49-F238E27FC236}">
                    <a16:creationId xmlns:a16="http://schemas.microsoft.com/office/drawing/2014/main" id="{5688F84F-F0D2-4F6E-AD0C-57DA1D765191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4141" y="1750757"/>
                <a:ext cx="162596" cy="233582"/>
              </a:xfrm>
              <a:prstGeom prst="rect">
                <a:avLst/>
              </a:prstGeom>
            </p:spPr>
          </p:pic>
          <p:sp>
            <p:nvSpPr>
              <p:cNvPr id="68" name="object 23">
                <a:extLst>
                  <a:ext uri="{FF2B5EF4-FFF2-40B4-BE49-F238E27FC236}">
                    <a16:creationId xmlns:a16="http://schemas.microsoft.com/office/drawing/2014/main" id="{C0224232-8523-4D68-ABD5-ADE78782C24B}"/>
                  </a:ext>
                </a:extLst>
              </p:cNvPr>
              <p:cNvSpPr/>
              <p:nvPr/>
            </p:nvSpPr>
            <p:spPr>
              <a:xfrm>
                <a:off x="5528426" y="2979447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69" name="object 24">
                <a:extLst>
                  <a:ext uri="{FF2B5EF4-FFF2-40B4-BE49-F238E27FC236}">
                    <a16:creationId xmlns:a16="http://schemas.microsoft.com/office/drawing/2014/main" id="{72BF0B8E-D8D6-40B2-A66F-36653445FAC0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8" y="296516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70" name="object 25">
                <a:extLst>
                  <a:ext uri="{FF2B5EF4-FFF2-40B4-BE49-F238E27FC236}">
                    <a16:creationId xmlns:a16="http://schemas.microsoft.com/office/drawing/2014/main" id="{3B0CF873-97E5-4090-9264-61DA5177DC94}"/>
                  </a:ext>
                </a:extLst>
              </p:cNvPr>
              <p:cNvSpPr/>
              <p:nvPr/>
            </p:nvSpPr>
            <p:spPr>
              <a:xfrm>
                <a:off x="3295859" y="1989401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71" name="object 26">
                <a:extLst>
                  <a:ext uri="{FF2B5EF4-FFF2-40B4-BE49-F238E27FC236}">
                    <a16:creationId xmlns:a16="http://schemas.microsoft.com/office/drawing/2014/main" id="{53D2C23E-808C-4685-B38E-998CAB49E66E}"/>
                  </a:ext>
                </a:extLst>
              </p:cNvPr>
              <p:cNvSpPr/>
              <p:nvPr/>
            </p:nvSpPr>
            <p:spPr>
              <a:xfrm>
                <a:off x="3299110" y="1989401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72" name="object 27">
                <a:extLst>
                  <a:ext uri="{FF2B5EF4-FFF2-40B4-BE49-F238E27FC236}">
                    <a16:creationId xmlns:a16="http://schemas.microsoft.com/office/drawing/2014/main" id="{2C6F6D73-8DEC-49F8-815C-A10BF17A884F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4" y="1756474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73" name="object 28">
                <a:extLst>
                  <a:ext uri="{FF2B5EF4-FFF2-40B4-BE49-F238E27FC236}">
                    <a16:creationId xmlns:a16="http://schemas.microsoft.com/office/drawing/2014/main" id="{7C6EF518-3C9B-4044-8941-7EB0624C9AF9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1756469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74" name="object 29">
                <a:extLst>
                  <a:ext uri="{FF2B5EF4-FFF2-40B4-BE49-F238E27FC236}">
                    <a16:creationId xmlns:a16="http://schemas.microsoft.com/office/drawing/2014/main" id="{A02D9F27-886E-434F-9E88-49B3023EEDD4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3" y="1759089"/>
                <a:ext cx="157137" cy="235940"/>
              </a:xfrm>
              <a:prstGeom prst="rect">
                <a:avLst/>
              </a:prstGeom>
            </p:spPr>
          </p:pic>
          <p:pic>
            <p:nvPicPr>
              <p:cNvPr id="75" name="object 30">
                <a:extLst>
                  <a:ext uri="{FF2B5EF4-FFF2-40B4-BE49-F238E27FC236}">
                    <a16:creationId xmlns:a16="http://schemas.microsoft.com/office/drawing/2014/main" id="{EBDBF986-98EB-4FAA-965A-004B6FC1B6D2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6" y="2970873"/>
                <a:ext cx="157137" cy="250672"/>
              </a:xfrm>
              <a:prstGeom prst="rect">
                <a:avLst/>
              </a:prstGeom>
            </p:spPr>
          </p:pic>
          <p:pic>
            <p:nvPicPr>
              <p:cNvPr id="76" name="object 31">
                <a:extLst>
                  <a:ext uri="{FF2B5EF4-FFF2-40B4-BE49-F238E27FC236}">
                    <a16:creationId xmlns:a16="http://schemas.microsoft.com/office/drawing/2014/main" id="{6DAAC036-23F3-411D-8E7F-DE2966E31C30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2970875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77" name="object 32">
                <a:extLst>
                  <a:ext uri="{FF2B5EF4-FFF2-40B4-BE49-F238E27FC236}">
                    <a16:creationId xmlns:a16="http://schemas.microsoft.com/office/drawing/2014/main" id="{9C406422-390E-4AE3-B231-40BD13DA15E1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6" y="1756472"/>
                <a:ext cx="160731" cy="231686"/>
              </a:xfrm>
              <a:prstGeom prst="rect">
                <a:avLst/>
              </a:prstGeom>
            </p:spPr>
          </p:pic>
          <p:pic>
            <p:nvPicPr>
              <p:cNvPr id="78" name="object 33">
                <a:extLst>
                  <a:ext uri="{FF2B5EF4-FFF2-40B4-BE49-F238E27FC236}">
                    <a16:creationId xmlns:a16="http://schemas.microsoft.com/office/drawing/2014/main" id="{E64CAD66-86D2-4B6B-AF48-03624F509956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4" y="2970875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79" name="object 34">
                <a:extLst>
                  <a:ext uri="{FF2B5EF4-FFF2-40B4-BE49-F238E27FC236}">
                    <a16:creationId xmlns:a16="http://schemas.microsoft.com/office/drawing/2014/main" id="{7C0F80C3-4807-448D-9F7C-14543DF30DC4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3" y="2970875"/>
                <a:ext cx="160718" cy="239204"/>
              </a:xfrm>
              <a:prstGeom prst="rect">
                <a:avLst/>
              </a:prstGeom>
            </p:spPr>
          </p:pic>
          <p:sp>
            <p:nvSpPr>
              <p:cNvPr id="80" name="object 35">
                <a:extLst>
                  <a:ext uri="{FF2B5EF4-FFF2-40B4-BE49-F238E27FC236}">
                    <a16:creationId xmlns:a16="http://schemas.microsoft.com/office/drawing/2014/main" id="{73715728-8E08-4F49-B0ED-C2DB4B066E8B}"/>
                  </a:ext>
                </a:extLst>
              </p:cNvPr>
              <p:cNvSpPr/>
              <p:nvPr/>
            </p:nvSpPr>
            <p:spPr>
              <a:xfrm>
                <a:off x="2221711" y="3208607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E4A0D735-B318-43E8-B8E9-42BC06E51B09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86D2FA2A-B270-40CF-BDA8-CAC61E501776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3" name="object 38">
                <a:extLst>
                  <a:ext uri="{FF2B5EF4-FFF2-40B4-BE49-F238E27FC236}">
                    <a16:creationId xmlns:a16="http://schemas.microsoft.com/office/drawing/2014/main" id="{345758E7-957F-446B-8CF9-B477E9787C81}"/>
                  </a:ext>
                </a:extLst>
              </p:cNvPr>
              <p:cNvSpPr/>
              <p:nvPr/>
            </p:nvSpPr>
            <p:spPr>
              <a:xfrm>
                <a:off x="1926377" y="950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4" name="object 39">
                <a:extLst>
                  <a:ext uri="{FF2B5EF4-FFF2-40B4-BE49-F238E27FC236}">
                    <a16:creationId xmlns:a16="http://schemas.microsoft.com/office/drawing/2014/main" id="{C7A628E9-9306-4E82-83BB-53388D358036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5" name="object 40">
                <a:extLst>
                  <a:ext uri="{FF2B5EF4-FFF2-40B4-BE49-F238E27FC236}">
                    <a16:creationId xmlns:a16="http://schemas.microsoft.com/office/drawing/2014/main" id="{D9DBD7AD-FFE6-4DC9-98ED-6E1D0A030168}"/>
                  </a:ext>
                </a:extLst>
              </p:cNvPr>
              <p:cNvSpPr/>
              <p:nvPr/>
            </p:nvSpPr>
            <p:spPr>
              <a:xfrm>
                <a:off x="922489" y="717736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3"/>
                    </a:moveTo>
                    <a:lnTo>
                      <a:pt x="286473" y="24003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6" name="object 41">
                <a:extLst>
                  <a:ext uri="{FF2B5EF4-FFF2-40B4-BE49-F238E27FC236}">
                    <a16:creationId xmlns:a16="http://schemas.microsoft.com/office/drawing/2014/main" id="{B945B4F9-352D-4445-B300-9CF19A8BA14E}"/>
                  </a:ext>
                </a:extLst>
              </p:cNvPr>
              <p:cNvSpPr/>
              <p:nvPr/>
            </p:nvSpPr>
            <p:spPr>
              <a:xfrm>
                <a:off x="922489" y="721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09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7" name="object 42">
                <a:extLst>
                  <a:ext uri="{FF2B5EF4-FFF2-40B4-BE49-F238E27FC236}">
                    <a16:creationId xmlns:a16="http://schemas.microsoft.com/office/drawing/2014/main" id="{D46195C2-58F8-4A56-85A9-EE3DD11F6D4A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3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8" name="object 43">
                <a:extLst>
                  <a:ext uri="{FF2B5EF4-FFF2-40B4-BE49-F238E27FC236}">
                    <a16:creationId xmlns:a16="http://schemas.microsoft.com/office/drawing/2014/main" id="{6CDBDBA9-B53D-4BA5-B7D7-60B1BC39FDBF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37" y="31724"/>
                    </a:lnTo>
                    <a:lnTo>
                      <a:pt x="1588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89" name="object 44">
                <a:extLst>
                  <a:ext uri="{FF2B5EF4-FFF2-40B4-BE49-F238E27FC236}">
                    <a16:creationId xmlns:a16="http://schemas.microsoft.com/office/drawing/2014/main" id="{52EDCFDA-A78C-4AB8-A784-EC165761868D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24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0" name="object 45">
                <a:extLst>
                  <a:ext uri="{FF2B5EF4-FFF2-40B4-BE49-F238E27FC236}">
                    <a16:creationId xmlns:a16="http://schemas.microsoft.com/office/drawing/2014/main" id="{A9590B1C-174C-4A47-A0DA-013714CAA3A8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24" y="31724"/>
                    </a:lnTo>
                    <a:lnTo>
                      <a:pt x="15875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1" name="object 46">
                <a:extLst>
                  <a:ext uri="{FF2B5EF4-FFF2-40B4-BE49-F238E27FC236}">
                    <a16:creationId xmlns:a16="http://schemas.microsoft.com/office/drawing/2014/main" id="{A1E929DD-96D6-4A1D-BF26-2CAC5C238C35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2" name="object 47">
                <a:extLst>
                  <a:ext uri="{FF2B5EF4-FFF2-40B4-BE49-F238E27FC236}">
                    <a16:creationId xmlns:a16="http://schemas.microsoft.com/office/drawing/2014/main" id="{CD09A09F-912B-4EF7-A2ED-C33067011FBA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3" name="object 48">
                <a:extLst>
                  <a:ext uri="{FF2B5EF4-FFF2-40B4-BE49-F238E27FC236}">
                    <a16:creationId xmlns:a16="http://schemas.microsoft.com/office/drawing/2014/main" id="{BCE8CF2C-B16C-4B75-A80C-33CB2EA351BC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4" name="object 49">
                <a:extLst>
                  <a:ext uri="{FF2B5EF4-FFF2-40B4-BE49-F238E27FC236}">
                    <a16:creationId xmlns:a16="http://schemas.microsoft.com/office/drawing/2014/main" id="{C861065E-A557-4CB5-92C2-9B870A144220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5" name="object 50">
                <a:extLst>
                  <a:ext uri="{FF2B5EF4-FFF2-40B4-BE49-F238E27FC236}">
                    <a16:creationId xmlns:a16="http://schemas.microsoft.com/office/drawing/2014/main" id="{FE659791-5E1E-4F63-85CC-458C2718CE95}"/>
                  </a:ext>
                </a:extLst>
              </p:cNvPr>
              <p:cNvSpPr/>
              <p:nvPr/>
            </p:nvSpPr>
            <p:spPr>
              <a:xfrm>
                <a:off x="1360208" y="814526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80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6" name="object 51">
                <a:extLst>
                  <a:ext uri="{FF2B5EF4-FFF2-40B4-BE49-F238E27FC236}">
                    <a16:creationId xmlns:a16="http://schemas.microsoft.com/office/drawing/2014/main" id="{F1A8105D-E8A2-4FD4-80A8-561B5BB7F400}"/>
                  </a:ext>
                </a:extLst>
              </p:cNvPr>
              <p:cNvSpPr/>
              <p:nvPr/>
            </p:nvSpPr>
            <p:spPr>
              <a:xfrm>
                <a:off x="1360209" y="640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69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5"/>
                    </a:lnTo>
                    <a:lnTo>
                      <a:pt x="562521" y="48235"/>
                    </a:lnTo>
                    <a:lnTo>
                      <a:pt x="566102" y="65849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49"/>
                    </a:lnTo>
                    <a:lnTo>
                      <a:pt x="3579" y="48235"/>
                    </a:lnTo>
                    <a:lnTo>
                      <a:pt x="13327" y="33815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7" name="object 52">
                <a:extLst>
                  <a:ext uri="{FF2B5EF4-FFF2-40B4-BE49-F238E27FC236}">
                    <a16:creationId xmlns:a16="http://schemas.microsoft.com/office/drawing/2014/main" id="{0C5195F8-64A4-4D31-A0FB-C8BF1D7ACB9E}"/>
                  </a:ext>
                </a:extLst>
              </p:cNvPr>
              <p:cNvSpPr/>
              <p:nvPr/>
            </p:nvSpPr>
            <p:spPr>
              <a:xfrm>
                <a:off x="1341323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8" name="object 53">
                <a:extLst>
                  <a:ext uri="{FF2B5EF4-FFF2-40B4-BE49-F238E27FC236}">
                    <a16:creationId xmlns:a16="http://schemas.microsoft.com/office/drawing/2014/main" id="{7BAF12E7-8D63-4F9E-84FF-ECFC7C01A56C}"/>
                  </a:ext>
                </a:extLst>
              </p:cNvPr>
              <p:cNvSpPr/>
              <p:nvPr/>
            </p:nvSpPr>
            <p:spPr>
              <a:xfrm>
                <a:off x="1341335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99" name="object 54">
                <a:extLst>
                  <a:ext uri="{FF2B5EF4-FFF2-40B4-BE49-F238E27FC236}">
                    <a16:creationId xmlns:a16="http://schemas.microsoft.com/office/drawing/2014/main" id="{315AA5B8-296D-4E74-8FC3-05F43E9821AE}"/>
                  </a:ext>
                </a:extLst>
              </p:cNvPr>
              <p:cNvSpPr/>
              <p:nvPr/>
            </p:nvSpPr>
            <p:spPr>
              <a:xfrm>
                <a:off x="1361149" y="725031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4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100" name="object 55">
                <a:extLst>
                  <a:ext uri="{FF2B5EF4-FFF2-40B4-BE49-F238E27FC236}">
                    <a16:creationId xmlns:a16="http://schemas.microsoft.com/office/drawing/2014/main" id="{9325EAE6-DD10-4E8A-B82B-3A28DC25CBB9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7101" y="713358"/>
                <a:ext cx="122082" cy="122072"/>
              </a:xfrm>
              <a:prstGeom prst="rect">
                <a:avLst/>
              </a:prstGeom>
            </p:spPr>
          </p:pic>
          <p:pic>
            <p:nvPicPr>
              <p:cNvPr id="101" name="object 56">
                <a:extLst>
                  <a:ext uri="{FF2B5EF4-FFF2-40B4-BE49-F238E27FC236}">
                    <a16:creationId xmlns:a16="http://schemas.microsoft.com/office/drawing/2014/main" id="{4FD961CA-F2F1-486E-B3AE-2415F9D1CEE6}"/>
                  </a:ext>
                </a:extLst>
              </p:cNvPr>
              <p:cNvPicPr/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4299" y="710559"/>
                <a:ext cx="127685" cy="127673"/>
              </a:xfrm>
              <a:prstGeom prst="rect">
                <a:avLst/>
              </a:prstGeom>
            </p:spPr>
          </p:pic>
          <p:sp>
            <p:nvSpPr>
              <p:cNvPr id="102" name="object 57">
                <a:extLst>
                  <a:ext uri="{FF2B5EF4-FFF2-40B4-BE49-F238E27FC236}">
                    <a16:creationId xmlns:a16="http://schemas.microsoft.com/office/drawing/2014/main" id="{F4A511E9-DCBF-4D38-9269-2EC24DD4972F}"/>
                  </a:ext>
                </a:extLst>
              </p:cNvPr>
              <p:cNvSpPr/>
              <p:nvPr/>
            </p:nvSpPr>
            <p:spPr>
              <a:xfrm>
                <a:off x="1464435" y="633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5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3" name="object 58">
                <a:extLst>
                  <a:ext uri="{FF2B5EF4-FFF2-40B4-BE49-F238E27FC236}">
                    <a16:creationId xmlns:a16="http://schemas.microsoft.com/office/drawing/2014/main" id="{FB43B543-57AD-4FE5-91C7-F68AFEFE551E}"/>
                  </a:ext>
                </a:extLst>
              </p:cNvPr>
              <p:cNvSpPr/>
              <p:nvPr/>
            </p:nvSpPr>
            <p:spPr>
              <a:xfrm>
                <a:off x="1289732" y="716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3"/>
                    </a:moveTo>
                    <a:lnTo>
                      <a:pt x="57797" y="24003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4" name="object 59">
                <a:extLst>
                  <a:ext uri="{FF2B5EF4-FFF2-40B4-BE49-F238E27FC236}">
                    <a16:creationId xmlns:a16="http://schemas.microsoft.com/office/drawing/2014/main" id="{2F41174F-ECC9-47A1-9A70-A798C298D1EC}"/>
                  </a:ext>
                </a:extLst>
              </p:cNvPr>
              <p:cNvSpPr/>
              <p:nvPr/>
            </p:nvSpPr>
            <p:spPr>
              <a:xfrm>
                <a:off x="1289732" y="72029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09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5" name="object 60">
                <a:extLst>
                  <a:ext uri="{FF2B5EF4-FFF2-40B4-BE49-F238E27FC236}">
                    <a16:creationId xmlns:a16="http://schemas.microsoft.com/office/drawing/2014/main" id="{18B68291-DF28-4AA1-88B6-016C3DB3E998}"/>
                  </a:ext>
                </a:extLst>
              </p:cNvPr>
              <p:cNvSpPr/>
              <p:nvPr/>
            </p:nvSpPr>
            <p:spPr>
              <a:xfrm>
                <a:off x="1346365" y="70416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59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59"/>
                    </a:lnTo>
                    <a:lnTo>
                      <a:pt x="14096" y="48259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6" name="object 61">
                <a:extLst>
                  <a:ext uri="{FF2B5EF4-FFF2-40B4-BE49-F238E27FC236}">
                    <a16:creationId xmlns:a16="http://schemas.microsoft.com/office/drawing/2014/main" id="{5775C93D-E67F-4F58-88B4-1ACDC1E6CCD5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7" name="object 62">
                <a:extLst>
                  <a:ext uri="{FF2B5EF4-FFF2-40B4-BE49-F238E27FC236}">
                    <a16:creationId xmlns:a16="http://schemas.microsoft.com/office/drawing/2014/main" id="{042FB09C-3039-4259-9810-BE6E3AFA1609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8" name="object 63">
                <a:extLst>
                  <a:ext uri="{FF2B5EF4-FFF2-40B4-BE49-F238E27FC236}">
                    <a16:creationId xmlns:a16="http://schemas.microsoft.com/office/drawing/2014/main" id="{5677DAD3-7128-40F1-9D97-E868C508EE63}"/>
                  </a:ext>
                </a:extLst>
              </p:cNvPr>
              <p:cNvSpPr/>
              <p:nvPr/>
            </p:nvSpPr>
            <p:spPr>
              <a:xfrm>
                <a:off x="1197590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09" name="object 64">
                <a:extLst>
                  <a:ext uri="{FF2B5EF4-FFF2-40B4-BE49-F238E27FC236}">
                    <a16:creationId xmlns:a16="http://schemas.microsoft.com/office/drawing/2014/main" id="{C70FE8D5-ADD8-4518-9747-4545712AC94E}"/>
                  </a:ext>
                </a:extLst>
              </p:cNvPr>
              <p:cNvSpPr/>
              <p:nvPr/>
            </p:nvSpPr>
            <p:spPr>
              <a:xfrm>
                <a:off x="2282069" y="744957"/>
                <a:ext cx="0" cy="742950"/>
              </a:xfrm>
              <a:custGeom>
                <a:avLst/>
                <a:gdLst/>
                <a:ahLst/>
                <a:cxnLst/>
                <a:rect l="l" t="t" r="r" b="b"/>
                <a:pathLst>
                  <a:path h="742950">
                    <a:moveTo>
                      <a:pt x="0" y="74267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0" name="object 65">
                <a:extLst>
                  <a:ext uri="{FF2B5EF4-FFF2-40B4-BE49-F238E27FC236}">
                    <a16:creationId xmlns:a16="http://schemas.microsoft.com/office/drawing/2014/main" id="{EF79A1B0-9623-4FA8-B466-B4DE6E0104FD}"/>
                  </a:ext>
                </a:extLst>
              </p:cNvPr>
              <p:cNvSpPr/>
              <p:nvPr/>
            </p:nvSpPr>
            <p:spPr>
              <a:xfrm>
                <a:off x="2282069" y="1430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1" name="object 66">
                <a:extLst>
                  <a:ext uri="{FF2B5EF4-FFF2-40B4-BE49-F238E27FC236}">
                    <a16:creationId xmlns:a16="http://schemas.microsoft.com/office/drawing/2014/main" id="{5B9118A5-1C43-4929-BFD2-22F259BE6D34}"/>
                  </a:ext>
                </a:extLst>
              </p:cNvPr>
              <p:cNvSpPr/>
              <p:nvPr/>
            </p:nvSpPr>
            <p:spPr>
              <a:xfrm>
                <a:off x="2282069" y="1305850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2" name="object 67">
                <a:extLst>
                  <a:ext uri="{FF2B5EF4-FFF2-40B4-BE49-F238E27FC236}">
                    <a16:creationId xmlns:a16="http://schemas.microsoft.com/office/drawing/2014/main" id="{A749E67B-4CE7-440F-9900-EBB2FC26CE72}"/>
                  </a:ext>
                </a:extLst>
              </p:cNvPr>
              <p:cNvSpPr/>
              <p:nvPr/>
            </p:nvSpPr>
            <p:spPr>
              <a:xfrm>
                <a:off x="2282069" y="137197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3" name="object 68">
                <a:extLst>
                  <a:ext uri="{FF2B5EF4-FFF2-40B4-BE49-F238E27FC236}">
                    <a16:creationId xmlns:a16="http://schemas.microsoft.com/office/drawing/2014/main" id="{E12AF654-EC7E-45DA-B590-FBBDD87E4FC3}"/>
                  </a:ext>
                </a:extLst>
              </p:cNvPr>
              <p:cNvSpPr/>
              <p:nvPr/>
            </p:nvSpPr>
            <p:spPr>
              <a:xfrm>
                <a:off x="2282069" y="1495037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4" name="object 69">
                <a:extLst>
                  <a:ext uri="{FF2B5EF4-FFF2-40B4-BE49-F238E27FC236}">
                    <a16:creationId xmlns:a16="http://schemas.microsoft.com/office/drawing/2014/main" id="{190608F1-5DD6-434A-BACC-D00C5A87D0C3}"/>
                  </a:ext>
                </a:extLst>
              </p:cNvPr>
              <p:cNvSpPr/>
              <p:nvPr/>
            </p:nvSpPr>
            <p:spPr>
              <a:xfrm>
                <a:off x="2162652" y="2152221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5" name="object 70">
                <a:extLst>
                  <a:ext uri="{FF2B5EF4-FFF2-40B4-BE49-F238E27FC236}">
                    <a16:creationId xmlns:a16="http://schemas.microsoft.com/office/drawing/2014/main" id="{ED7DBE11-EBD6-4A2A-BD9D-8CFB8AE3C90B}"/>
                  </a:ext>
                </a:extLst>
              </p:cNvPr>
              <p:cNvSpPr/>
              <p:nvPr/>
            </p:nvSpPr>
            <p:spPr>
              <a:xfrm>
                <a:off x="2162648" y="2152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6" name="object 71">
                <a:extLst>
                  <a:ext uri="{FF2B5EF4-FFF2-40B4-BE49-F238E27FC236}">
                    <a16:creationId xmlns:a16="http://schemas.microsoft.com/office/drawing/2014/main" id="{B214A17B-03D7-4B8F-8A8A-2FA8AEBAA7BC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7" name="object 72">
                <a:extLst>
                  <a:ext uri="{FF2B5EF4-FFF2-40B4-BE49-F238E27FC236}">
                    <a16:creationId xmlns:a16="http://schemas.microsoft.com/office/drawing/2014/main" id="{C3611D58-995F-45F9-829A-BD5CC1A635B9}"/>
                  </a:ext>
                </a:extLst>
              </p:cNvPr>
              <p:cNvSpPr/>
              <p:nvPr/>
            </p:nvSpPr>
            <p:spPr>
              <a:xfrm>
                <a:off x="269861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8" name="object 73">
                <a:extLst>
                  <a:ext uri="{FF2B5EF4-FFF2-40B4-BE49-F238E27FC236}">
                    <a16:creationId xmlns:a16="http://schemas.microsoft.com/office/drawing/2014/main" id="{8AD1A516-241B-41A7-9D02-094886372623}"/>
                  </a:ext>
                </a:extLst>
              </p:cNvPr>
              <p:cNvSpPr/>
              <p:nvPr/>
            </p:nvSpPr>
            <p:spPr>
              <a:xfrm>
                <a:off x="2700453" y="3306705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19" name="object 74">
                <a:extLst>
                  <a:ext uri="{FF2B5EF4-FFF2-40B4-BE49-F238E27FC236}">
                    <a16:creationId xmlns:a16="http://schemas.microsoft.com/office/drawing/2014/main" id="{FDFE9C76-228D-401A-894C-E9CE780479F2}"/>
                  </a:ext>
                </a:extLst>
              </p:cNvPr>
              <p:cNvSpPr/>
              <p:nvPr/>
            </p:nvSpPr>
            <p:spPr>
              <a:xfrm>
                <a:off x="2700453" y="3274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0" name="object 75">
                <a:extLst>
                  <a:ext uri="{FF2B5EF4-FFF2-40B4-BE49-F238E27FC236}">
                    <a16:creationId xmlns:a16="http://schemas.microsoft.com/office/drawing/2014/main" id="{9A7DA6FE-80E8-44C6-95E8-E51034B98023}"/>
                  </a:ext>
                </a:extLst>
              </p:cNvPr>
              <p:cNvSpPr/>
              <p:nvPr/>
            </p:nvSpPr>
            <p:spPr>
              <a:xfrm>
                <a:off x="273905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1" name="object 76">
                <a:extLst>
                  <a:ext uri="{FF2B5EF4-FFF2-40B4-BE49-F238E27FC236}">
                    <a16:creationId xmlns:a16="http://schemas.microsoft.com/office/drawing/2014/main" id="{35715F25-838D-4ED9-9297-1A828BE0DB7D}"/>
                  </a:ext>
                </a:extLst>
              </p:cNvPr>
              <p:cNvSpPr/>
              <p:nvPr/>
            </p:nvSpPr>
            <p:spPr>
              <a:xfrm>
                <a:off x="3289603" y="3208607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2" name="object 77">
                <a:extLst>
                  <a:ext uri="{FF2B5EF4-FFF2-40B4-BE49-F238E27FC236}">
                    <a16:creationId xmlns:a16="http://schemas.microsoft.com/office/drawing/2014/main" id="{8FD304CC-C205-4CEF-8EAE-477273BF101A}"/>
                  </a:ext>
                </a:extLst>
              </p:cNvPr>
              <p:cNvSpPr/>
              <p:nvPr/>
            </p:nvSpPr>
            <p:spPr>
              <a:xfrm>
                <a:off x="3942956" y="3208607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3" name="object 78">
                <a:extLst>
                  <a:ext uri="{FF2B5EF4-FFF2-40B4-BE49-F238E27FC236}">
                    <a16:creationId xmlns:a16="http://schemas.microsoft.com/office/drawing/2014/main" id="{8AD21A91-80C2-4CCB-83D6-2B336B887252}"/>
                  </a:ext>
                </a:extLst>
              </p:cNvPr>
              <p:cNvSpPr/>
              <p:nvPr/>
            </p:nvSpPr>
            <p:spPr>
              <a:xfrm>
                <a:off x="3817844" y="320860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4" name="object 79">
                <a:extLst>
                  <a:ext uri="{FF2B5EF4-FFF2-40B4-BE49-F238E27FC236}">
                    <a16:creationId xmlns:a16="http://schemas.microsoft.com/office/drawing/2014/main" id="{B522F349-BA2D-455D-B30E-CF68C974D7BD}"/>
                  </a:ext>
                </a:extLst>
              </p:cNvPr>
              <p:cNvSpPr/>
              <p:nvPr/>
            </p:nvSpPr>
            <p:spPr>
              <a:xfrm>
                <a:off x="3883959" y="3208607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5" name="object 80">
                <a:extLst>
                  <a:ext uri="{FF2B5EF4-FFF2-40B4-BE49-F238E27FC236}">
                    <a16:creationId xmlns:a16="http://schemas.microsoft.com/office/drawing/2014/main" id="{B8188E75-5318-4F2E-A3DF-1D46F290AACE}"/>
                  </a:ext>
                </a:extLst>
              </p:cNvPr>
              <p:cNvSpPr/>
              <p:nvPr/>
            </p:nvSpPr>
            <p:spPr>
              <a:xfrm>
                <a:off x="3287881" y="2823359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6" name="object 81">
                <a:extLst>
                  <a:ext uri="{FF2B5EF4-FFF2-40B4-BE49-F238E27FC236}">
                    <a16:creationId xmlns:a16="http://schemas.microsoft.com/office/drawing/2014/main" id="{CE196997-7CF1-4B59-82A9-74C818B1FD74}"/>
                  </a:ext>
                </a:extLst>
              </p:cNvPr>
              <p:cNvSpPr/>
              <p:nvPr/>
            </p:nvSpPr>
            <p:spPr>
              <a:xfrm>
                <a:off x="1920777" y="950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7" name="object 82">
                <a:extLst>
                  <a:ext uri="{FF2B5EF4-FFF2-40B4-BE49-F238E27FC236}">
                    <a16:creationId xmlns:a16="http://schemas.microsoft.com/office/drawing/2014/main" id="{6B817800-219B-492F-B1C6-528773BD6699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8" name="object 83">
                <a:extLst>
                  <a:ext uri="{FF2B5EF4-FFF2-40B4-BE49-F238E27FC236}">
                    <a16:creationId xmlns:a16="http://schemas.microsoft.com/office/drawing/2014/main" id="{C5FBC52D-6F94-4858-9C93-F8BB72D7E7DB}"/>
                  </a:ext>
                </a:extLst>
              </p:cNvPr>
              <p:cNvSpPr/>
              <p:nvPr/>
            </p:nvSpPr>
            <p:spPr>
              <a:xfrm>
                <a:off x="5628351" y="297986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29" name="object 84">
                <a:extLst>
                  <a:ext uri="{FF2B5EF4-FFF2-40B4-BE49-F238E27FC236}">
                    <a16:creationId xmlns:a16="http://schemas.microsoft.com/office/drawing/2014/main" id="{F6DA4A6A-001F-4B23-B211-D4AC8DBC83AF}"/>
                  </a:ext>
                </a:extLst>
              </p:cNvPr>
              <p:cNvSpPr/>
              <p:nvPr/>
            </p:nvSpPr>
            <p:spPr>
              <a:xfrm>
                <a:off x="5628351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0" name="object 85">
                <a:extLst>
                  <a:ext uri="{FF2B5EF4-FFF2-40B4-BE49-F238E27FC236}">
                    <a16:creationId xmlns:a16="http://schemas.microsoft.com/office/drawing/2014/main" id="{58700C56-9264-4D54-8216-994213829472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1" name="object 86">
                <a:extLst>
                  <a:ext uri="{FF2B5EF4-FFF2-40B4-BE49-F238E27FC236}">
                    <a16:creationId xmlns:a16="http://schemas.microsoft.com/office/drawing/2014/main" id="{3EB82BA2-991F-419D-A202-20CFD2FE3836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2" name="object 87">
                <a:extLst>
                  <a:ext uri="{FF2B5EF4-FFF2-40B4-BE49-F238E27FC236}">
                    <a16:creationId xmlns:a16="http://schemas.microsoft.com/office/drawing/2014/main" id="{8345D4C8-B801-42ED-A62C-80AB6AAC3F9F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3" name="object 88">
                <a:extLst>
                  <a:ext uri="{FF2B5EF4-FFF2-40B4-BE49-F238E27FC236}">
                    <a16:creationId xmlns:a16="http://schemas.microsoft.com/office/drawing/2014/main" id="{F80866E4-52A7-4F50-AEB4-8DC2255879F9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4" name="object 89">
                <a:extLst>
                  <a:ext uri="{FF2B5EF4-FFF2-40B4-BE49-F238E27FC236}">
                    <a16:creationId xmlns:a16="http://schemas.microsoft.com/office/drawing/2014/main" id="{3D3055CE-9A18-4134-ACF0-E82CC59C1874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5" name="object 90">
                <a:extLst>
                  <a:ext uri="{FF2B5EF4-FFF2-40B4-BE49-F238E27FC236}">
                    <a16:creationId xmlns:a16="http://schemas.microsoft.com/office/drawing/2014/main" id="{19BEFB03-E01B-4659-A67A-CF97DBF3E6A6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6" name="object 91">
                <a:extLst>
                  <a:ext uri="{FF2B5EF4-FFF2-40B4-BE49-F238E27FC236}">
                    <a16:creationId xmlns:a16="http://schemas.microsoft.com/office/drawing/2014/main" id="{6A4DB1DB-48A3-4245-8477-260F7B8629CB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7" name="object 92">
                <a:extLst>
                  <a:ext uri="{FF2B5EF4-FFF2-40B4-BE49-F238E27FC236}">
                    <a16:creationId xmlns:a16="http://schemas.microsoft.com/office/drawing/2014/main" id="{7147992D-D5DC-46A2-920A-46461B925D15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8" name="object 93">
                <a:extLst>
                  <a:ext uri="{FF2B5EF4-FFF2-40B4-BE49-F238E27FC236}">
                    <a16:creationId xmlns:a16="http://schemas.microsoft.com/office/drawing/2014/main" id="{B1E7DAAF-4373-49D0-AA24-4DC330F58214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39" name="object 94">
                <a:extLst>
                  <a:ext uri="{FF2B5EF4-FFF2-40B4-BE49-F238E27FC236}">
                    <a16:creationId xmlns:a16="http://schemas.microsoft.com/office/drawing/2014/main" id="{9DCB4723-29A1-4EE0-A449-6BFFCC7E41C3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0" name="object 95">
                <a:extLst>
                  <a:ext uri="{FF2B5EF4-FFF2-40B4-BE49-F238E27FC236}">
                    <a16:creationId xmlns:a16="http://schemas.microsoft.com/office/drawing/2014/main" id="{90248523-F865-474C-A22E-5596D70E0D22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1" name="object 96">
                <a:extLst>
                  <a:ext uri="{FF2B5EF4-FFF2-40B4-BE49-F238E27FC236}">
                    <a16:creationId xmlns:a16="http://schemas.microsoft.com/office/drawing/2014/main" id="{4791F325-BFDF-4E9C-91B0-6545926E782D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2" name="object 97">
                <a:extLst>
                  <a:ext uri="{FF2B5EF4-FFF2-40B4-BE49-F238E27FC236}">
                    <a16:creationId xmlns:a16="http://schemas.microsoft.com/office/drawing/2014/main" id="{05E44AEF-98AE-4EA0-82FF-11EE597DA7EF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3" name="object 98">
                <a:extLst>
                  <a:ext uri="{FF2B5EF4-FFF2-40B4-BE49-F238E27FC236}">
                    <a16:creationId xmlns:a16="http://schemas.microsoft.com/office/drawing/2014/main" id="{8198CA64-9054-412D-B92A-A8F8D430EF6D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4" name="object 99">
                <a:extLst>
                  <a:ext uri="{FF2B5EF4-FFF2-40B4-BE49-F238E27FC236}">
                    <a16:creationId xmlns:a16="http://schemas.microsoft.com/office/drawing/2014/main" id="{D41318B7-F571-4C98-9CEC-E353A3AC42B8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5" name="object 100">
                <a:extLst>
                  <a:ext uri="{FF2B5EF4-FFF2-40B4-BE49-F238E27FC236}">
                    <a16:creationId xmlns:a16="http://schemas.microsoft.com/office/drawing/2014/main" id="{5913E8D7-C182-4A7E-8270-93F4682BA5CC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6" name="object 101">
                <a:extLst>
                  <a:ext uri="{FF2B5EF4-FFF2-40B4-BE49-F238E27FC236}">
                    <a16:creationId xmlns:a16="http://schemas.microsoft.com/office/drawing/2014/main" id="{6D2F1D74-E96A-4C4A-8CE5-519545850215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7" name="object 102">
                <a:extLst>
                  <a:ext uri="{FF2B5EF4-FFF2-40B4-BE49-F238E27FC236}">
                    <a16:creationId xmlns:a16="http://schemas.microsoft.com/office/drawing/2014/main" id="{1EE4E344-1C85-45A2-BDD2-CE62C1566BBF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8" name="object 103">
                <a:extLst>
                  <a:ext uri="{FF2B5EF4-FFF2-40B4-BE49-F238E27FC236}">
                    <a16:creationId xmlns:a16="http://schemas.microsoft.com/office/drawing/2014/main" id="{B7AD8F69-CC7F-4532-8BA6-85904F78BAB4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49" name="object 104">
                <a:extLst>
                  <a:ext uri="{FF2B5EF4-FFF2-40B4-BE49-F238E27FC236}">
                    <a16:creationId xmlns:a16="http://schemas.microsoft.com/office/drawing/2014/main" id="{EF539339-9963-4FF9-AF38-5CA625BB52C5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0" name="object 105">
                <a:extLst>
                  <a:ext uri="{FF2B5EF4-FFF2-40B4-BE49-F238E27FC236}">
                    <a16:creationId xmlns:a16="http://schemas.microsoft.com/office/drawing/2014/main" id="{DB968EB4-B538-4ECF-814A-6CBF59E46C4E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1" name="object 106">
                <a:extLst>
                  <a:ext uri="{FF2B5EF4-FFF2-40B4-BE49-F238E27FC236}">
                    <a16:creationId xmlns:a16="http://schemas.microsoft.com/office/drawing/2014/main" id="{86FBF7C3-34E6-4FEE-9C0E-8CFDFA67D877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2" name="object 107">
                <a:extLst>
                  <a:ext uri="{FF2B5EF4-FFF2-40B4-BE49-F238E27FC236}">
                    <a16:creationId xmlns:a16="http://schemas.microsoft.com/office/drawing/2014/main" id="{F611114C-5E48-4973-9D8D-148C5BEEA338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3" name="object 108">
                <a:extLst>
                  <a:ext uri="{FF2B5EF4-FFF2-40B4-BE49-F238E27FC236}">
                    <a16:creationId xmlns:a16="http://schemas.microsoft.com/office/drawing/2014/main" id="{A3F53426-519C-44E0-B8E2-FA19D10B0911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4" name="object 109">
                <a:extLst>
                  <a:ext uri="{FF2B5EF4-FFF2-40B4-BE49-F238E27FC236}">
                    <a16:creationId xmlns:a16="http://schemas.microsoft.com/office/drawing/2014/main" id="{A8682F8F-56E6-4632-8196-C19EF8CC2C4E}"/>
                  </a:ext>
                </a:extLst>
              </p:cNvPr>
              <p:cNvSpPr/>
              <p:nvPr/>
            </p:nvSpPr>
            <p:spPr>
              <a:xfrm>
                <a:off x="5628349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5" name="object 110">
                <a:extLst>
                  <a:ext uri="{FF2B5EF4-FFF2-40B4-BE49-F238E27FC236}">
                    <a16:creationId xmlns:a16="http://schemas.microsoft.com/office/drawing/2014/main" id="{A5027586-4934-4677-8C9A-25721946E6F8}"/>
                  </a:ext>
                </a:extLst>
              </p:cNvPr>
              <p:cNvSpPr/>
              <p:nvPr/>
            </p:nvSpPr>
            <p:spPr>
              <a:xfrm>
                <a:off x="5628349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6" name="object 111">
                <a:extLst>
                  <a:ext uri="{FF2B5EF4-FFF2-40B4-BE49-F238E27FC236}">
                    <a16:creationId xmlns:a16="http://schemas.microsoft.com/office/drawing/2014/main" id="{CDA731C5-8B18-41AD-B723-2C724E333EE4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8" y="527646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7" name="object 112">
                <a:extLst>
                  <a:ext uri="{FF2B5EF4-FFF2-40B4-BE49-F238E27FC236}">
                    <a16:creationId xmlns:a16="http://schemas.microsoft.com/office/drawing/2014/main" id="{9F7A750B-FD55-49AF-A320-4F313E0DD0DC}"/>
                  </a:ext>
                </a:extLst>
              </p:cNvPr>
              <p:cNvSpPr/>
              <p:nvPr/>
            </p:nvSpPr>
            <p:spPr>
              <a:xfrm>
                <a:off x="4264558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8" name="object 113">
                <a:extLst>
                  <a:ext uri="{FF2B5EF4-FFF2-40B4-BE49-F238E27FC236}">
                    <a16:creationId xmlns:a16="http://schemas.microsoft.com/office/drawing/2014/main" id="{2EBD87A1-5DC7-4B0E-89A7-9275001AB026}"/>
                  </a:ext>
                </a:extLst>
              </p:cNvPr>
              <p:cNvSpPr/>
              <p:nvPr/>
            </p:nvSpPr>
            <p:spPr>
              <a:xfrm>
                <a:off x="4271827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59" name="object 114">
                <a:extLst>
                  <a:ext uri="{FF2B5EF4-FFF2-40B4-BE49-F238E27FC236}">
                    <a16:creationId xmlns:a16="http://schemas.microsoft.com/office/drawing/2014/main" id="{559BEACC-726A-49B7-91C3-7A7BF4C71725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0" name="object 115">
                <a:extLst>
                  <a:ext uri="{FF2B5EF4-FFF2-40B4-BE49-F238E27FC236}">
                    <a16:creationId xmlns:a16="http://schemas.microsoft.com/office/drawing/2014/main" id="{15707380-830B-431B-AEB6-A6A97FCC7601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1" name="object 116">
                <a:extLst>
                  <a:ext uri="{FF2B5EF4-FFF2-40B4-BE49-F238E27FC236}">
                    <a16:creationId xmlns:a16="http://schemas.microsoft.com/office/drawing/2014/main" id="{EC8E4C52-6C21-4FC3-A43B-03A1022EC94D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2" name="object 117">
                <a:extLst>
                  <a:ext uri="{FF2B5EF4-FFF2-40B4-BE49-F238E27FC236}">
                    <a16:creationId xmlns:a16="http://schemas.microsoft.com/office/drawing/2014/main" id="{B401CAE8-ECD2-4329-B039-6745854C2CCB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3" name="object 118">
                <a:extLst>
                  <a:ext uri="{FF2B5EF4-FFF2-40B4-BE49-F238E27FC236}">
                    <a16:creationId xmlns:a16="http://schemas.microsoft.com/office/drawing/2014/main" id="{07FF639E-9251-44F4-9BAF-C293CC487B8A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4" name="object 119">
                <a:extLst>
                  <a:ext uri="{FF2B5EF4-FFF2-40B4-BE49-F238E27FC236}">
                    <a16:creationId xmlns:a16="http://schemas.microsoft.com/office/drawing/2014/main" id="{124368A5-0569-421F-B29B-ACFF1F22433C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5" name="object 120">
                <a:extLst>
                  <a:ext uri="{FF2B5EF4-FFF2-40B4-BE49-F238E27FC236}">
                    <a16:creationId xmlns:a16="http://schemas.microsoft.com/office/drawing/2014/main" id="{3ECD93CC-231A-44EF-8053-A2A4C2A14E35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6" name="object 121">
                <a:extLst>
                  <a:ext uri="{FF2B5EF4-FFF2-40B4-BE49-F238E27FC236}">
                    <a16:creationId xmlns:a16="http://schemas.microsoft.com/office/drawing/2014/main" id="{6A9D9DB9-5540-41B3-8D52-F224494703C9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7" name="object 122">
                <a:extLst>
                  <a:ext uri="{FF2B5EF4-FFF2-40B4-BE49-F238E27FC236}">
                    <a16:creationId xmlns:a16="http://schemas.microsoft.com/office/drawing/2014/main" id="{DAC83626-BFBD-41D3-BE65-4362AD20C783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8" name="object 123">
                <a:extLst>
                  <a:ext uri="{FF2B5EF4-FFF2-40B4-BE49-F238E27FC236}">
                    <a16:creationId xmlns:a16="http://schemas.microsoft.com/office/drawing/2014/main" id="{2E054234-BF50-43A8-8759-BD7AA45A2D76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69" name="object 124">
                <a:extLst>
                  <a:ext uri="{FF2B5EF4-FFF2-40B4-BE49-F238E27FC236}">
                    <a16:creationId xmlns:a16="http://schemas.microsoft.com/office/drawing/2014/main" id="{FD0E8950-16DC-4031-8471-69E6F4AC2927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0" name="object 125">
                <a:extLst>
                  <a:ext uri="{FF2B5EF4-FFF2-40B4-BE49-F238E27FC236}">
                    <a16:creationId xmlns:a16="http://schemas.microsoft.com/office/drawing/2014/main" id="{328B576A-B1B8-4EDA-9657-33071343A1B3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1" name="object 126">
                <a:extLst>
                  <a:ext uri="{FF2B5EF4-FFF2-40B4-BE49-F238E27FC236}">
                    <a16:creationId xmlns:a16="http://schemas.microsoft.com/office/drawing/2014/main" id="{E3D2B27C-F75A-4F92-928E-F2AFFD2ED009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2" name="object 127">
                <a:extLst>
                  <a:ext uri="{FF2B5EF4-FFF2-40B4-BE49-F238E27FC236}">
                    <a16:creationId xmlns:a16="http://schemas.microsoft.com/office/drawing/2014/main" id="{16EDD087-4D26-4529-875E-11954EA25661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3" name="object 128">
                <a:extLst>
                  <a:ext uri="{FF2B5EF4-FFF2-40B4-BE49-F238E27FC236}">
                    <a16:creationId xmlns:a16="http://schemas.microsoft.com/office/drawing/2014/main" id="{660AAB03-9766-40B1-94D6-0D8C742A6F36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4" name="object 129">
                <a:extLst>
                  <a:ext uri="{FF2B5EF4-FFF2-40B4-BE49-F238E27FC236}">
                    <a16:creationId xmlns:a16="http://schemas.microsoft.com/office/drawing/2014/main" id="{764B6991-3627-4B06-AA01-7D9B93FBD4C7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5" name="object 130">
                <a:extLst>
                  <a:ext uri="{FF2B5EF4-FFF2-40B4-BE49-F238E27FC236}">
                    <a16:creationId xmlns:a16="http://schemas.microsoft.com/office/drawing/2014/main" id="{940F4B08-15E2-46DB-AD78-1543476F0A5D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6" name="object 131">
                <a:extLst>
                  <a:ext uri="{FF2B5EF4-FFF2-40B4-BE49-F238E27FC236}">
                    <a16:creationId xmlns:a16="http://schemas.microsoft.com/office/drawing/2014/main" id="{E3EB5B19-B9BD-49BA-BA47-85FFD53C758A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7" name="object 132">
                <a:extLst>
                  <a:ext uri="{FF2B5EF4-FFF2-40B4-BE49-F238E27FC236}">
                    <a16:creationId xmlns:a16="http://schemas.microsoft.com/office/drawing/2014/main" id="{C957988A-32C3-48C7-9A14-E417E3AB61E3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8" name="object 133">
                <a:extLst>
                  <a:ext uri="{FF2B5EF4-FFF2-40B4-BE49-F238E27FC236}">
                    <a16:creationId xmlns:a16="http://schemas.microsoft.com/office/drawing/2014/main" id="{E4E16F4D-2951-478F-A7CF-6A9556D34021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79" name="object 134">
                <a:extLst>
                  <a:ext uri="{FF2B5EF4-FFF2-40B4-BE49-F238E27FC236}">
                    <a16:creationId xmlns:a16="http://schemas.microsoft.com/office/drawing/2014/main" id="{5F6B133E-A40C-4DCE-8897-DD5B86E28424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0" name="object 135">
                <a:extLst>
                  <a:ext uri="{FF2B5EF4-FFF2-40B4-BE49-F238E27FC236}">
                    <a16:creationId xmlns:a16="http://schemas.microsoft.com/office/drawing/2014/main" id="{C7EA7B63-E829-4C55-8FA6-325C4F227C70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1" name="object 136">
                <a:extLst>
                  <a:ext uri="{FF2B5EF4-FFF2-40B4-BE49-F238E27FC236}">
                    <a16:creationId xmlns:a16="http://schemas.microsoft.com/office/drawing/2014/main" id="{63C1A953-343E-417F-9DF7-9E12EECCA6B9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2" name="object 137">
                <a:extLst>
                  <a:ext uri="{FF2B5EF4-FFF2-40B4-BE49-F238E27FC236}">
                    <a16:creationId xmlns:a16="http://schemas.microsoft.com/office/drawing/2014/main" id="{0558D5B8-5F5C-4792-B9CF-3DE5756D83A2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3" name="object 138">
                <a:extLst>
                  <a:ext uri="{FF2B5EF4-FFF2-40B4-BE49-F238E27FC236}">
                    <a16:creationId xmlns:a16="http://schemas.microsoft.com/office/drawing/2014/main" id="{1A151DBD-134F-4D1C-B855-E9CCBE0E9B20}"/>
                  </a:ext>
                </a:extLst>
              </p:cNvPr>
              <p:cNvSpPr/>
              <p:nvPr/>
            </p:nvSpPr>
            <p:spPr>
              <a:xfrm>
                <a:off x="4271825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4" name="object 139">
                <a:extLst>
                  <a:ext uri="{FF2B5EF4-FFF2-40B4-BE49-F238E27FC236}">
                    <a16:creationId xmlns:a16="http://schemas.microsoft.com/office/drawing/2014/main" id="{ABEE4DE6-7E25-4749-BED2-409DB70AE0B0}"/>
                  </a:ext>
                </a:extLst>
              </p:cNvPr>
              <p:cNvSpPr/>
              <p:nvPr/>
            </p:nvSpPr>
            <p:spPr>
              <a:xfrm>
                <a:off x="4271825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5" name="object 140">
                <a:extLst>
                  <a:ext uri="{FF2B5EF4-FFF2-40B4-BE49-F238E27FC236}">
                    <a16:creationId xmlns:a16="http://schemas.microsoft.com/office/drawing/2014/main" id="{AB39A641-9D81-4652-8532-81D4BCE88554}"/>
                  </a:ext>
                </a:extLst>
              </p:cNvPr>
              <p:cNvSpPr/>
              <p:nvPr/>
            </p:nvSpPr>
            <p:spPr>
              <a:xfrm>
                <a:off x="4264545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6" name="object 141">
                <a:extLst>
                  <a:ext uri="{FF2B5EF4-FFF2-40B4-BE49-F238E27FC236}">
                    <a16:creationId xmlns:a16="http://schemas.microsoft.com/office/drawing/2014/main" id="{48C56BFE-B962-41B8-9C8A-85248C2108AC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7" name="object 142">
                <a:extLst>
                  <a:ext uri="{FF2B5EF4-FFF2-40B4-BE49-F238E27FC236}">
                    <a16:creationId xmlns:a16="http://schemas.microsoft.com/office/drawing/2014/main" id="{CCAFEA29-DBAD-45CC-B197-021F29301C42}"/>
                  </a:ext>
                </a:extLst>
              </p:cNvPr>
              <p:cNvSpPr/>
              <p:nvPr/>
            </p:nvSpPr>
            <p:spPr>
              <a:xfrm>
                <a:off x="5628351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8" name="object 143">
                <a:extLst>
                  <a:ext uri="{FF2B5EF4-FFF2-40B4-BE49-F238E27FC236}">
                    <a16:creationId xmlns:a16="http://schemas.microsoft.com/office/drawing/2014/main" id="{2E893A9F-567C-44E9-A49C-4CEFDF318198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89" name="object 144">
                <a:extLst>
                  <a:ext uri="{FF2B5EF4-FFF2-40B4-BE49-F238E27FC236}">
                    <a16:creationId xmlns:a16="http://schemas.microsoft.com/office/drawing/2014/main" id="{D45CFB3B-6CD1-46D0-873B-F03A2E259F28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0" name="object 145">
                <a:extLst>
                  <a:ext uri="{FF2B5EF4-FFF2-40B4-BE49-F238E27FC236}">
                    <a16:creationId xmlns:a16="http://schemas.microsoft.com/office/drawing/2014/main" id="{57DAFE97-DD58-4133-BEA8-81860A07DDD8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1" name="object 146">
                <a:extLst>
                  <a:ext uri="{FF2B5EF4-FFF2-40B4-BE49-F238E27FC236}">
                    <a16:creationId xmlns:a16="http://schemas.microsoft.com/office/drawing/2014/main" id="{00800FCF-B6B5-4998-ADAF-6B391F27073E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2" name="object 147">
                <a:extLst>
                  <a:ext uri="{FF2B5EF4-FFF2-40B4-BE49-F238E27FC236}">
                    <a16:creationId xmlns:a16="http://schemas.microsoft.com/office/drawing/2014/main" id="{5387B105-81E0-4D07-A919-67E79071ED45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3" name="object 148">
                <a:extLst>
                  <a:ext uri="{FF2B5EF4-FFF2-40B4-BE49-F238E27FC236}">
                    <a16:creationId xmlns:a16="http://schemas.microsoft.com/office/drawing/2014/main" id="{8EF74EF4-9AD1-4BCE-A0B9-978904DBC1F8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4" name="object 149">
                <a:extLst>
                  <a:ext uri="{FF2B5EF4-FFF2-40B4-BE49-F238E27FC236}">
                    <a16:creationId xmlns:a16="http://schemas.microsoft.com/office/drawing/2014/main" id="{682AB4BC-67DE-457F-8666-0B7B25CDD3AA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5" name="object 150">
                <a:extLst>
                  <a:ext uri="{FF2B5EF4-FFF2-40B4-BE49-F238E27FC236}">
                    <a16:creationId xmlns:a16="http://schemas.microsoft.com/office/drawing/2014/main" id="{37A64DEE-462A-4FEE-8CAC-9B0B806C0042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6" name="object 151">
                <a:extLst>
                  <a:ext uri="{FF2B5EF4-FFF2-40B4-BE49-F238E27FC236}">
                    <a16:creationId xmlns:a16="http://schemas.microsoft.com/office/drawing/2014/main" id="{C2EAE438-47DA-40DF-97F5-D68537E0AB61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7" name="object 152">
                <a:extLst>
                  <a:ext uri="{FF2B5EF4-FFF2-40B4-BE49-F238E27FC236}">
                    <a16:creationId xmlns:a16="http://schemas.microsoft.com/office/drawing/2014/main" id="{21CD45C8-75DC-4E60-9158-E64C1BBE0281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8" name="object 153">
                <a:extLst>
                  <a:ext uri="{FF2B5EF4-FFF2-40B4-BE49-F238E27FC236}">
                    <a16:creationId xmlns:a16="http://schemas.microsoft.com/office/drawing/2014/main" id="{5F2C3D21-9382-4DB9-BFF9-0B38E2CBE110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199" name="object 154">
                <a:extLst>
                  <a:ext uri="{FF2B5EF4-FFF2-40B4-BE49-F238E27FC236}">
                    <a16:creationId xmlns:a16="http://schemas.microsoft.com/office/drawing/2014/main" id="{A4A11582-F7BD-419F-9893-6659EBC0D0EA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0" name="object 155">
                <a:extLst>
                  <a:ext uri="{FF2B5EF4-FFF2-40B4-BE49-F238E27FC236}">
                    <a16:creationId xmlns:a16="http://schemas.microsoft.com/office/drawing/2014/main" id="{24438FB0-A7BF-4308-8160-9A6138ABEF1B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1" name="object 156">
                <a:extLst>
                  <a:ext uri="{FF2B5EF4-FFF2-40B4-BE49-F238E27FC236}">
                    <a16:creationId xmlns:a16="http://schemas.microsoft.com/office/drawing/2014/main" id="{9653C564-D22F-4A3F-B377-D13169EB4226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2" name="object 157">
                <a:extLst>
                  <a:ext uri="{FF2B5EF4-FFF2-40B4-BE49-F238E27FC236}">
                    <a16:creationId xmlns:a16="http://schemas.microsoft.com/office/drawing/2014/main" id="{607AF8F0-BEE7-4D10-A53A-3444F05DBB2D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3" name="object 158">
                <a:extLst>
                  <a:ext uri="{FF2B5EF4-FFF2-40B4-BE49-F238E27FC236}">
                    <a16:creationId xmlns:a16="http://schemas.microsoft.com/office/drawing/2014/main" id="{6BE82B76-58A5-44AE-9EFC-2D3FA994E887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4" name="object 159">
                <a:extLst>
                  <a:ext uri="{FF2B5EF4-FFF2-40B4-BE49-F238E27FC236}">
                    <a16:creationId xmlns:a16="http://schemas.microsoft.com/office/drawing/2014/main" id="{76C2A13A-270C-4564-84C7-389242619733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5" name="object 160">
                <a:extLst>
                  <a:ext uri="{FF2B5EF4-FFF2-40B4-BE49-F238E27FC236}">
                    <a16:creationId xmlns:a16="http://schemas.microsoft.com/office/drawing/2014/main" id="{4D4DD44F-7301-42F6-BA20-6AE0215A3CBC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6" name="object 161">
                <a:extLst>
                  <a:ext uri="{FF2B5EF4-FFF2-40B4-BE49-F238E27FC236}">
                    <a16:creationId xmlns:a16="http://schemas.microsoft.com/office/drawing/2014/main" id="{9D7923B9-C35E-4D3B-B983-90F984BE1F35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7" name="object 162">
                <a:extLst>
                  <a:ext uri="{FF2B5EF4-FFF2-40B4-BE49-F238E27FC236}">
                    <a16:creationId xmlns:a16="http://schemas.microsoft.com/office/drawing/2014/main" id="{EB85395D-A69F-41BD-90CB-9F56FAB0E620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8" name="object 163">
                <a:extLst>
                  <a:ext uri="{FF2B5EF4-FFF2-40B4-BE49-F238E27FC236}">
                    <a16:creationId xmlns:a16="http://schemas.microsoft.com/office/drawing/2014/main" id="{F7FFD4F5-51AC-4A53-97EE-7E8E80DC4763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09" name="object 164">
                <a:extLst>
                  <a:ext uri="{FF2B5EF4-FFF2-40B4-BE49-F238E27FC236}">
                    <a16:creationId xmlns:a16="http://schemas.microsoft.com/office/drawing/2014/main" id="{2183C2A6-DD46-4304-901A-02CDA3D906E3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0" name="object 165">
                <a:extLst>
                  <a:ext uri="{FF2B5EF4-FFF2-40B4-BE49-F238E27FC236}">
                    <a16:creationId xmlns:a16="http://schemas.microsoft.com/office/drawing/2014/main" id="{574183B1-2100-47EC-A264-9ACD04199444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1" name="object 166">
                <a:extLst>
                  <a:ext uri="{FF2B5EF4-FFF2-40B4-BE49-F238E27FC236}">
                    <a16:creationId xmlns:a16="http://schemas.microsoft.com/office/drawing/2014/main" id="{EC869BF1-48C6-42F9-AB54-1680A6BA7FBE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2" name="object 167">
                <a:extLst>
                  <a:ext uri="{FF2B5EF4-FFF2-40B4-BE49-F238E27FC236}">
                    <a16:creationId xmlns:a16="http://schemas.microsoft.com/office/drawing/2014/main" id="{5E987E7B-2296-42E6-8D57-2219C33990D0}"/>
                  </a:ext>
                </a:extLst>
              </p:cNvPr>
              <p:cNvSpPr/>
              <p:nvPr/>
            </p:nvSpPr>
            <p:spPr>
              <a:xfrm>
                <a:off x="5628349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3" name="object 168">
                <a:extLst>
                  <a:ext uri="{FF2B5EF4-FFF2-40B4-BE49-F238E27FC236}">
                    <a16:creationId xmlns:a16="http://schemas.microsoft.com/office/drawing/2014/main" id="{BE745745-4070-4E13-A11F-82DED4259994}"/>
                  </a:ext>
                </a:extLst>
              </p:cNvPr>
              <p:cNvSpPr/>
              <p:nvPr/>
            </p:nvSpPr>
            <p:spPr>
              <a:xfrm>
                <a:off x="5628349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4" name="object 169">
                <a:extLst>
                  <a:ext uri="{FF2B5EF4-FFF2-40B4-BE49-F238E27FC236}">
                    <a16:creationId xmlns:a16="http://schemas.microsoft.com/office/drawing/2014/main" id="{D17BC578-1DAD-4F25-B654-BBD5349F619C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29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5" name="object 170">
                <a:extLst>
                  <a:ext uri="{FF2B5EF4-FFF2-40B4-BE49-F238E27FC236}">
                    <a16:creationId xmlns:a16="http://schemas.microsoft.com/office/drawing/2014/main" id="{B84464C6-9C3C-498A-B5E2-969D1B69FD91}"/>
                  </a:ext>
                </a:extLst>
              </p:cNvPr>
              <p:cNvSpPr/>
              <p:nvPr/>
            </p:nvSpPr>
            <p:spPr>
              <a:xfrm>
                <a:off x="4264558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6" name="object 171">
                <a:extLst>
                  <a:ext uri="{FF2B5EF4-FFF2-40B4-BE49-F238E27FC236}">
                    <a16:creationId xmlns:a16="http://schemas.microsoft.com/office/drawing/2014/main" id="{FDB989DD-499D-497D-95EF-F7A66282E01B}"/>
                  </a:ext>
                </a:extLst>
              </p:cNvPr>
              <p:cNvSpPr/>
              <p:nvPr/>
            </p:nvSpPr>
            <p:spPr>
              <a:xfrm>
                <a:off x="4271827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7" name="object 172">
                <a:extLst>
                  <a:ext uri="{FF2B5EF4-FFF2-40B4-BE49-F238E27FC236}">
                    <a16:creationId xmlns:a16="http://schemas.microsoft.com/office/drawing/2014/main" id="{901B8F3C-1DA0-47E0-B276-D63E043EB621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8" name="object 173">
                <a:extLst>
                  <a:ext uri="{FF2B5EF4-FFF2-40B4-BE49-F238E27FC236}">
                    <a16:creationId xmlns:a16="http://schemas.microsoft.com/office/drawing/2014/main" id="{E42927ED-836A-4BDE-A3B4-5BA5344A4125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19" name="object 174">
                <a:extLst>
                  <a:ext uri="{FF2B5EF4-FFF2-40B4-BE49-F238E27FC236}">
                    <a16:creationId xmlns:a16="http://schemas.microsoft.com/office/drawing/2014/main" id="{D4D2F36B-B63E-4629-9273-FEDA8BA5A300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0" name="object 175">
                <a:extLst>
                  <a:ext uri="{FF2B5EF4-FFF2-40B4-BE49-F238E27FC236}">
                    <a16:creationId xmlns:a16="http://schemas.microsoft.com/office/drawing/2014/main" id="{4ED6BFAC-D8FE-4CBA-9A67-8491FBAEBBC1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1" name="object 176">
                <a:extLst>
                  <a:ext uri="{FF2B5EF4-FFF2-40B4-BE49-F238E27FC236}">
                    <a16:creationId xmlns:a16="http://schemas.microsoft.com/office/drawing/2014/main" id="{FAB84977-0944-4749-9A2F-7B0CA09CC43F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2" name="object 177">
                <a:extLst>
                  <a:ext uri="{FF2B5EF4-FFF2-40B4-BE49-F238E27FC236}">
                    <a16:creationId xmlns:a16="http://schemas.microsoft.com/office/drawing/2014/main" id="{98BD3C79-0D68-4D16-AB55-6069CD2F23FA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3" name="object 178">
                <a:extLst>
                  <a:ext uri="{FF2B5EF4-FFF2-40B4-BE49-F238E27FC236}">
                    <a16:creationId xmlns:a16="http://schemas.microsoft.com/office/drawing/2014/main" id="{3C126816-13D6-49EA-B925-4230EE8687BD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4" name="object 179">
                <a:extLst>
                  <a:ext uri="{FF2B5EF4-FFF2-40B4-BE49-F238E27FC236}">
                    <a16:creationId xmlns:a16="http://schemas.microsoft.com/office/drawing/2014/main" id="{7AE8209E-BBDE-41A1-8054-D0CCB4FC08C1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5" name="object 180">
                <a:extLst>
                  <a:ext uri="{FF2B5EF4-FFF2-40B4-BE49-F238E27FC236}">
                    <a16:creationId xmlns:a16="http://schemas.microsoft.com/office/drawing/2014/main" id="{ED516BFB-44CA-4E03-B081-4437602641F3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6" name="object 181">
                <a:extLst>
                  <a:ext uri="{FF2B5EF4-FFF2-40B4-BE49-F238E27FC236}">
                    <a16:creationId xmlns:a16="http://schemas.microsoft.com/office/drawing/2014/main" id="{11E80661-F842-4DE6-B10B-1E874379317C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7" name="object 182">
                <a:extLst>
                  <a:ext uri="{FF2B5EF4-FFF2-40B4-BE49-F238E27FC236}">
                    <a16:creationId xmlns:a16="http://schemas.microsoft.com/office/drawing/2014/main" id="{9B6DA0E6-8D6B-4F58-A81B-65D05B0744E9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8" name="object 183">
                <a:extLst>
                  <a:ext uri="{FF2B5EF4-FFF2-40B4-BE49-F238E27FC236}">
                    <a16:creationId xmlns:a16="http://schemas.microsoft.com/office/drawing/2014/main" id="{62E5A3EF-2749-45E8-AF77-3927B777B25A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29" name="object 184">
                <a:extLst>
                  <a:ext uri="{FF2B5EF4-FFF2-40B4-BE49-F238E27FC236}">
                    <a16:creationId xmlns:a16="http://schemas.microsoft.com/office/drawing/2014/main" id="{424A3778-D137-428E-BEA9-EDF88649DF1F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0" name="object 185">
                <a:extLst>
                  <a:ext uri="{FF2B5EF4-FFF2-40B4-BE49-F238E27FC236}">
                    <a16:creationId xmlns:a16="http://schemas.microsoft.com/office/drawing/2014/main" id="{F9EF99D1-B5E8-4F8E-B0B0-F31684A1DD78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1" name="object 186">
                <a:extLst>
                  <a:ext uri="{FF2B5EF4-FFF2-40B4-BE49-F238E27FC236}">
                    <a16:creationId xmlns:a16="http://schemas.microsoft.com/office/drawing/2014/main" id="{DB4A40DF-08E2-4E24-904B-88DA02A42F77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2" name="object 187">
                <a:extLst>
                  <a:ext uri="{FF2B5EF4-FFF2-40B4-BE49-F238E27FC236}">
                    <a16:creationId xmlns:a16="http://schemas.microsoft.com/office/drawing/2014/main" id="{B5AFC3F2-6741-4ACE-95BF-A7A985DBD938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3" name="object 188">
                <a:extLst>
                  <a:ext uri="{FF2B5EF4-FFF2-40B4-BE49-F238E27FC236}">
                    <a16:creationId xmlns:a16="http://schemas.microsoft.com/office/drawing/2014/main" id="{B15FA68D-F6EE-4C6E-8E7F-CD23E9DD51E1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4" name="object 189">
                <a:extLst>
                  <a:ext uri="{FF2B5EF4-FFF2-40B4-BE49-F238E27FC236}">
                    <a16:creationId xmlns:a16="http://schemas.microsoft.com/office/drawing/2014/main" id="{2F7C3AFD-F126-4A0D-A739-87366E95E891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5" name="object 190">
                <a:extLst>
                  <a:ext uri="{FF2B5EF4-FFF2-40B4-BE49-F238E27FC236}">
                    <a16:creationId xmlns:a16="http://schemas.microsoft.com/office/drawing/2014/main" id="{D1A08152-7F76-4FDE-943D-8D55878CBB00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6" name="object 191">
                <a:extLst>
                  <a:ext uri="{FF2B5EF4-FFF2-40B4-BE49-F238E27FC236}">
                    <a16:creationId xmlns:a16="http://schemas.microsoft.com/office/drawing/2014/main" id="{F0C41F7F-3E49-4180-B448-09A67CA3BCEA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7" name="object 192">
                <a:extLst>
                  <a:ext uri="{FF2B5EF4-FFF2-40B4-BE49-F238E27FC236}">
                    <a16:creationId xmlns:a16="http://schemas.microsoft.com/office/drawing/2014/main" id="{7059DC4D-8F26-484D-906A-B59081A28466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8" name="object 193">
                <a:extLst>
                  <a:ext uri="{FF2B5EF4-FFF2-40B4-BE49-F238E27FC236}">
                    <a16:creationId xmlns:a16="http://schemas.microsoft.com/office/drawing/2014/main" id="{3C7158C2-9AE2-475F-94FE-4BAFA9DABA64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39" name="object 194">
                <a:extLst>
                  <a:ext uri="{FF2B5EF4-FFF2-40B4-BE49-F238E27FC236}">
                    <a16:creationId xmlns:a16="http://schemas.microsoft.com/office/drawing/2014/main" id="{2324F321-681C-425D-9604-2BA48F5F0F06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0" name="object 195">
                <a:extLst>
                  <a:ext uri="{FF2B5EF4-FFF2-40B4-BE49-F238E27FC236}">
                    <a16:creationId xmlns:a16="http://schemas.microsoft.com/office/drawing/2014/main" id="{494C2704-0DAE-4EC8-8E5B-DA4156214A08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1" name="object 196">
                <a:extLst>
                  <a:ext uri="{FF2B5EF4-FFF2-40B4-BE49-F238E27FC236}">
                    <a16:creationId xmlns:a16="http://schemas.microsoft.com/office/drawing/2014/main" id="{B0D4CA0C-5235-4EC5-994D-4B241185B03F}"/>
                  </a:ext>
                </a:extLst>
              </p:cNvPr>
              <p:cNvSpPr/>
              <p:nvPr/>
            </p:nvSpPr>
            <p:spPr>
              <a:xfrm>
                <a:off x="4271825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2" name="object 197">
                <a:extLst>
                  <a:ext uri="{FF2B5EF4-FFF2-40B4-BE49-F238E27FC236}">
                    <a16:creationId xmlns:a16="http://schemas.microsoft.com/office/drawing/2014/main" id="{CE2B4FDD-61E3-4D76-BC2D-B6C2AE24EF72}"/>
                  </a:ext>
                </a:extLst>
              </p:cNvPr>
              <p:cNvSpPr/>
              <p:nvPr/>
            </p:nvSpPr>
            <p:spPr>
              <a:xfrm>
                <a:off x="4271825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3" name="object 198">
                <a:extLst>
                  <a:ext uri="{FF2B5EF4-FFF2-40B4-BE49-F238E27FC236}">
                    <a16:creationId xmlns:a16="http://schemas.microsoft.com/office/drawing/2014/main" id="{4F7F417D-461C-400F-9FFE-9764A2B163F1}"/>
                  </a:ext>
                </a:extLst>
              </p:cNvPr>
              <p:cNvSpPr/>
              <p:nvPr/>
            </p:nvSpPr>
            <p:spPr>
              <a:xfrm>
                <a:off x="4264545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44" name="object 199">
                <a:extLst>
                  <a:ext uri="{FF2B5EF4-FFF2-40B4-BE49-F238E27FC236}">
                    <a16:creationId xmlns:a16="http://schemas.microsoft.com/office/drawing/2014/main" id="{A1BE4363-EE11-4A09-BBA2-100F074DFF06}"/>
                  </a:ext>
                </a:extLst>
              </p:cNvPr>
              <p:cNvPicPr/>
              <p:nvPr/>
            </p:nvPicPr>
            <p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6642" y="1459273"/>
                <a:ext cx="490423" cy="820617"/>
              </a:xfrm>
              <a:prstGeom prst="rect">
                <a:avLst/>
              </a:prstGeom>
            </p:spPr>
          </p:pic>
          <p:sp>
            <p:nvSpPr>
              <p:cNvPr id="245" name="object 200">
                <a:extLst>
                  <a:ext uri="{FF2B5EF4-FFF2-40B4-BE49-F238E27FC236}">
                    <a16:creationId xmlns:a16="http://schemas.microsoft.com/office/drawing/2014/main" id="{6DB68065-81C4-4609-9E12-6259198BE67D}"/>
                  </a:ext>
                </a:extLst>
              </p:cNvPr>
              <p:cNvSpPr/>
              <p:nvPr/>
            </p:nvSpPr>
            <p:spPr>
              <a:xfrm>
                <a:off x="2496648" y="1459270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6" name="object 201">
                <a:extLst>
                  <a:ext uri="{FF2B5EF4-FFF2-40B4-BE49-F238E27FC236}">
                    <a16:creationId xmlns:a16="http://schemas.microsoft.com/office/drawing/2014/main" id="{41B0E193-ABEC-4F56-A608-464EB4D5ED28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7" name="object 202">
                <a:extLst>
                  <a:ext uri="{FF2B5EF4-FFF2-40B4-BE49-F238E27FC236}">
                    <a16:creationId xmlns:a16="http://schemas.microsoft.com/office/drawing/2014/main" id="{70CE77CE-2B68-49F6-B0E9-DE799739A2F0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8" name="object 203">
                <a:extLst>
                  <a:ext uri="{FF2B5EF4-FFF2-40B4-BE49-F238E27FC236}">
                    <a16:creationId xmlns:a16="http://schemas.microsoft.com/office/drawing/2014/main" id="{B70018EE-26DC-40A2-BF9F-C769501E8536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9" name="object 204">
                <a:extLst>
                  <a:ext uri="{FF2B5EF4-FFF2-40B4-BE49-F238E27FC236}">
                    <a16:creationId xmlns:a16="http://schemas.microsoft.com/office/drawing/2014/main" id="{01E63CA6-5E9C-477E-8CAF-15513C6091C9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0" name="object 205">
                <a:extLst>
                  <a:ext uri="{FF2B5EF4-FFF2-40B4-BE49-F238E27FC236}">
                    <a16:creationId xmlns:a16="http://schemas.microsoft.com/office/drawing/2014/main" id="{9168D9F7-4652-4F0C-B20D-739E1FB2829E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1" name="object 206">
                <a:extLst>
                  <a:ext uri="{FF2B5EF4-FFF2-40B4-BE49-F238E27FC236}">
                    <a16:creationId xmlns:a16="http://schemas.microsoft.com/office/drawing/2014/main" id="{6EC77A8A-D3D8-40A6-8BFD-088F808B97A9}"/>
                  </a:ext>
                </a:extLst>
              </p:cNvPr>
              <p:cNvSpPr/>
              <p:nvPr/>
            </p:nvSpPr>
            <p:spPr>
              <a:xfrm>
                <a:off x="2580132" y="1789467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2" name="object 207">
                <a:extLst>
                  <a:ext uri="{FF2B5EF4-FFF2-40B4-BE49-F238E27FC236}">
                    <a16:creationId xmlns:a16="http://schemas.microsoft.com/office/drawing/2014/main" id="{59261689-BF99-42F2-9F18-FDAC23DF07B3}"/>
                  </a:ext>
                </a:extLst>
              </p:cNvPr>
              <p:cNvSpPr/>
              <p:nvPr/>
            </p:nvSpPr>
            <p:spPr>
              <a:xfrm>
                <a:off x="2505418" y="1703831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3" name="object 208">
                <a:extLst>
                  <a:ext uri="{FF2B5EF4-FFF2-40B4-BE49-F238E27FC236}">
                    <a16:creationId xmlns:a16="http://schemas.microsoft.com/office/drawing/2014/main" id="{B56475C0-885D-48B4-935B-1CD4A9754140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4" name="object 209">
                <a:extLst>
                  <a:ext uri="{FF2B5EF4-FFF2-40B4-BE49-F238E27FC236}">
                    <a16:creationId xmlns:a16="http://schemas.microsoft.com/office/drawing/2014/main" id="{B6B79DA9-2737-4F06-BE0C-7D5CE78F0A7C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5" name="object 210">
                <a:extLst>
                  <a:ext uri="{FF2B5EF4-FFF2-40B4-BE49-F238E27FC236}">
                    <a16:creationId xmlns:a16="http://schemas.microsoft.com/office/drawing/2014/main" id="{E15C6C23-7928-4003-B2A5-F960652E47CD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6" name="object 211">
                <a:extLst>
                  <a:ext uri="{FF2B5EF4-FFF2-40B4-BE49-F238E27FC236}">
                    <a16:creationId xmlns:a16="http://schemas.microsoft.com/office/drawing/2014/main" id="{B5946554-9D21-407F-B427-D1F299DDE193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7" name="object 212">
                <a:extLst>
                  <a:ext uri="{FF2B5EF4-FFF2-40B4-BE49-F238E27FC236}">
                    <a16:creationId xmlns:a16="http://schemas.microsoft.com/office/drawing/2014/main" id="{195F2973-4819-4E8F-9D77-7DC66598F5B8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8" name="object 213">
                <a:extLst>
                  <a:ext uri="{FF2B5EF4-FFF2-40B4-BE49-F238E27FC236}">
                    <a16:creationId xmlns:a16="http://schemas.microsoft.com/office/drawing/2014/main" id="{46701995-49A7-4EDB-9ABE-6A7A184FE037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9" name="object 214">
                <a:extLst>
                  <a:ext uri="{FF2B5EF4-FFF2-40B4-BE49-F238E27FC236}">
                    <a16:creationId xmlns:a16="http://schemas.microsoft.com/office/drawing/2014/main" id="{319DA20B-6126-4300-826E-B09E352FA7AB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0" name="object 215">
                <a:extLst>
                  <a:ext uri="{FF2B5EF4-FFF2-40B4-BE49-F238E27FC236}">
                    <a16:creationId xmlns:a16="http://schemas.microsoft.com/office/drawing/2014/main" id="{A696046B-36D8-4024-8E5D-1FD58512640F}"/>
                  </a:ext>
                </a:extLst>
              </p:cNvPr>
              <p:cNvSpPr/>
              <p:nvPr/>
            </p:nvSpPr>
            <p:spPr>
              <a:xfrm>
                <a:off x="2505423" y="1723987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1" name="object 216">
                <a:extLst>
                  <a:ext uri="{FF2B5EF4-FFF2-40B4-BE49-F238E27FC236}">
                    <a16:creationId xmlns:a16="http://schemas.microsoft.com/office/drawing/2014/main" id="{29212333-B892-4C90-8B05-C234B27EBFF0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2" name="object 217">
                <a:extLst>
                  <a:ext uri="{FF2B5EF4-FFF2-40B4-BE49-F238E27FC236}">
                    <a16:creationId xmlns:a16="http://schemas.microsoft.com/office/drawing/2014/main" id="{51410F59-1FA7-4AF4-85EB-23E51FC52243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3" name="object 218">
                <a:extLst>
                  <a:ext uri="{FF2B5EF4-FFF2-40B4-BE49-F238E27FC236}">
                    <a16:creationId xmlns:a16="http://schemas.microsoft.com/office/drawing/2014/main" id="{8658EA47-ECD8-4BFA-BDD6-1873B939CEB3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4" name="object 219">
                <a:extLst>
                  <a:ext uri="{FF2B5EF4-FFF2-40B4-BE49-F238E27FC236}">
                    <a16:creationId xmlns:a16="http://schemas.microsoft.com/office/drawing/2014/main" id="{F94DAD27-AF64-4EE0-9D61-D6F82A50B8E1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5" name="object 220">
                <a:extLst>
                  <a:ext uri="{FF2B5EF4-FFF2-40B4-BE49-F238E27FC236}">
                    <a16:creationId xmlns:a16="http://schemas.microsoft.com/office/drawing/2014/main" id="{E2ED2865-DE7B-4BC8-AAD0-0A5961EFD41D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6" name="object 221">
                <a:extLst>
                  <a:ext uri="{FF2B5EF4-FFF2-40B4-BE49-F238E27FC236}">
                    <a16:creationId xmlns:a16="http://schemas.microsoft.com/office/drawing/2014/main" id="{B569F2A3-6F68-4231-A867-D8A8A906B9FE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7" name="object 222">
                <a:extLst>
                  <a:ext uri="{FF2B5EF4-FFF2-40B4-BE49-F238E27FC236}">
                    <a16:creationId xmlns:a16="http://schemas.microsoft.com/office/drawing/2014/main" id="{960698E9-FD01-4F4F-8922-F9FEF44BF601}"/>
                  </a:ext>
                </a:extLst>
              </p:cNvPr>
              <p:cNvSpPr/>
              <p:nvPr/>
            </p:nvSpPr>
            <p:spPr>
              <a:xfrm>
                <a:off x="3596551" y="203277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8" name="object 223">
                <a:extLst>
                  <a:ext uri="{FF2B5EF4-FFF2-40B4-BE49-F238E27FC236}">
                    <a16:creationId xmlns:a16="http://schemas.microsoft.com/office/drawing/2014/main" id="{A4813EEC-61AA-426E-8AD9-938B4F880118}"/>
                  </a:ext>
                </a:extLst>
              </p:cNvPr>
              <p:cNvSpPr/>
              <p:nvPr/>
            </p:nvSpPr>
            <p:spPr>
              <a:xfrm>
                <a:off x="3596551" y="203277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269" name="object 224">
                <a:extLst>
                  <a:ext uri="{FF2B5EF4-FFF2-40B4-BE49-F238E27FC236}">
                    <a16:creationId xmlns:a16="http://schemas.microsoft.com/office/drawing/2014/main" id="{53264CBC-B252-464F-B222-C80D31AD6CB5}"/>
                  </a:ext>
                </a:extLst>
              </p:cNvPr>
              <p:cNvPicPr/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16156" y="2052382"/>
                <a:ext cx="98539" cy="98539"/>
              </a:xfrm>
              <a:prstGeom prst="rect">
                <a:avLst/>
              </a:prstGeom>
            </p:spPr>
          </p:pic>
          <p:pic>
            <p:nvPicPr>
              <p:cNvPr id="270" name="object 225">
                <a:extLst>
                  <a:ext uri="{FF2B5EF4-FFF2-40B4-BE49-F238E27FC236}">
                    <a16:creationId xmlns:a16="http://schemas.microsoft.com/office/drawing/2014/main" id="{8B58208A-347C-4291-A6EB-76CED208CEB4}"/>
                  </a:ext>
                </a:extLst>
              </p:cNvPr>
              <p:cNvPicPr/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8655" y="3114099"/>
                <a:ext cx="193344" cy="189179"/>
              </a:xfrm>
              <a:prstGeom prst="rect">
                <a:avLst/>
              </a:prstGeom>
            </p:spPr>
          </p:pic>
          <p:sp>
            <p:nvSpPr>
              <p:cNvPr id="271" name="object 226">
                <a:extLst>
                  <a:ext uri="{FF2B5EF4-FFF2-40B4-BE49-F238E27FC236}">
                    <a16:creationId xmlns:a16="http://schemas.microsoft.com/office/drawing/2014/main" id="{3845FAA1-22A0-4C76-8613-3F53F8A4993F}"/>
                  </a:ext>
                </a:extLst>
              </p:cNvPr>
              <p:cNvSpPr/>
              <p:nvPr/>
            </p:nvSpPr>
            <p:spPr>
              <a:xfrm>
                <a:off x="1700911" y="520003"/>
                <a:ext cx="581660" cy="227329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27329">
                    <a:moveTo>
                      <a:pt x="0" y="175844"/>
                    </a:moveTo>
                    <a:lnTo>
                      <a:pt x="0" y="45351"/>
                    </a:lnTo>
                    <a:lnTo>
                      <a:pt x="3578" y="27737"/>
                    </a:lnTo>
                    <a:lnTo>
                      <a:pt x="13320" y="13317"/>
                    </a:lnTo>
                    <a:lnTo>
                      <a:pt x="27737" y="3576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6"/>
                    </a:lnTo>
                    <a:lnTo>
                      <a:pt x="567834" y="13317"/>
                    </a:lnTo>
                    <a:lnTo>
                      <a:pt x="577575" y="27737"/>
                    </a:lnTo>
                    <a:lnTo>
                      <a:pt x="581152" y="45351"/>
                    </a:lnTo>
                    <a:lnTo>
                      <a:pt x="581152" y="2268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</p:grpSp>
        <p:sp>
          <p:nvSpPr>
            <p:cNvPr id="13" name="object 227">
              <a:extLst>
                <a:ext uri="{FF2B5EF4-FFF2-40B4-BE49-F238E27FC236}">
                  <a16:creationId xmlns:a16="http://schemas.microsoft.com/office/drawing/2014/main" id="{1CB2EA08-AF8F-4F27-8278-2ABFCC2BB980}"/>
                </a:ext>
              </a:extLst>
            </p:cNvPr>
            <p:cNvSpPr txBox="1"/>
            <p:nvPr/>
          </p:nvSpPr>
          <p:spPr>
            <a:xfrm>
              <a:off x="1571841" y="3880130"/>
              <a:ext cx="742688" cy="242822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86360" marR="5080" indent="-74295">
                <a:lnSpc>
                  <a:spcPts val="760"/>
                </a:lnSpc>
                <a:spcBef>
                  <a:spcPts val="254"/>
                </a:spcBef>
              </a:pPr>
              <a:r>
                <a:rPr lang="cy-GB" sz="1000">
                  <a:latin typeface="Gill Sans MT"/>
                  <a:cs typeface="Gill Sans MT"/>
                </a:rPr>
                <a:t>Pibell gyflenwad oer 15mm</a:t>
              </a:r>
            </a:p>
          </p:txBody>
        </p:sp>
        <p:sp>
          <p:nvSpPr>
            <p:cNvPr id="14" name="object 228">
              <a:extLst>
                <a:ext uri="{FF2B5EF4-FFF2-40B4-BE49-F238E27FC236}">
                  <a16:creationId xmlns:a16="http://schemas.microsoft.com/office/drawing/2014/main" id="{2449DA13-B7CD-49A9-A002-40C0AC17D58A}"/>
                </a:ext>
              </a:extLst>
            </p:cNvPr>
            <p:cNvSpPr txBox="1"/>
            <p:nvPr/>
          </p:nvSpPr>
          <p:spPr>
            <a:xfrm>
              <a:off x="2942267" y="3336936"/>
              <a:ext cx="1155277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Pibell awyr 22mm</a:t>
              </a:r>
            </a:p>
          </p:txBody>
        </p:sp>
        <p:grpSp>
          <p:nvGrpSpPr>
            <p:cNvPr id="15" name="object 230">
              <a:extLst>
                <a:ext uri="{FF2B5EF4-FFF2-40B4-BE49-F238E27FC236}">
                  <a16:creationId xmlns:a16="http://schemas.microsoft.com/office/drawing/2014/main" id="{932E6C1A-FE36-40AD-8FB6-600E7D8779D8}"/>
                </a:ext>
              </a:extLst>
            </p:cNvPr>
            <p:cNvGrpSpPr/>
            <p:nvPr/>
          </p:nvGrpSpPr>
          <p:grpSpPr>
            <a:xfrm>
              <a:off x="2315222" y="2980083"/>
              <a:ext cx="1395095" cy="1849755"/>
              <a:chOff x="1909676" y="838917"/>
              <a:chExt cx="1395095" cy="1849755"/>
            </a:xfrm>
          </p:grpSpPr>
          <p:sp>
            <p:nvSpPr>
              <p:cNvPr id="42" name="object 231">
                <a:extLst>
                  <a:ext uri="{FF2B5EF4-FFF2-40B4-BE49-F238E27FC236}">
                    <a16:creationId xmlns:a16="http://schemas.microsoft.com/office/drawing/2014/main" id="{84E7BDDE-EE4B-40BB-B7F4-CD146E509318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32">
                <a:extLst>
                  <a:ext uri="{FF2B5EF4-FFF2-40B4-BE49-F238E27FC236}">
                    <a16:creationId xmlns:a16="http://schemas.microsoft.com/office/drawing/2014/main" id="{12628049-BBAA-4155-8EBB-3B20086B8121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33">
                <a:extLst>
                  <a:ext uri="{FF2B5EF4-FFF2-40B4-BE49-F238E27FC236}">
                    <a16:creationId xmlns:a16="http://schemas.microsoft.com/office/drawing/2014/main" id="{E133DC0C-74FE-4789-AFD5-DB93F8515392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18161" y="21196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34">
                <a:extLst>
                  <a:ext uri="{FF2B5EF4-FFF2-40B4-BE49-F238E27FC236}">
                    <a16:creationId xmlns:a16="http://schemas.microsoft.com/office/drawing/2014/main" id="{62EDE0D4-8DB2-417D-A1F4-5E2691DA0F38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35">
                <a:extLst>
                  <a:ext uri="{FF2B5EF4-FFF2-40B4-BE49-F238E27FC236}">
                    <a16:creationId xmlns:a16="http://schemas.microsoft.com/office/drawing/2014/main" id="{F64B8797-1B8D-44E4-9DF6-8C4B9C6B2B46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36">
                <a:extLst>
                  <a:ext uri="{FF2B5EF4-FFF2-40B4-BE49-F238E27FC236}">
                    <a16:creationId xmlns:a16="http://schemas.microsoft.com/office/drawing/2014/main" id="{F4657253-C00A-452D-B75B-0AF7802660E4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37">
                <a:extLst>
                  <a:ext uri="{FF2B5EF4-FFF2-40B4-BE49-F238E27FC236}">
                    <a16:creationId xmlns:a16="http://schemas.microsoft.com/office/drawing/2014/main" id="{11BDC2B9-0138-4BA4-B616-8FF6B6A117B8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38">
                <a:extLst>
                  <a:ext uri="{FF2B5EF4-FFF2-40B4-BE49-F238E27FC236}">
                    <a16:creationId xmlns:a16="http://schemas.microsoft.com/office/drawing/2014/main" id="{02C642CF-E68C-44A9-A3ED-CD2D6BC1D8ED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11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39">
                <a:extLst>
                  <a:ext uri="{FF2B5EF4-FFF2-40B4-BE49-F238E27FC236}">
                    <a16:creationId xmlns:a16="http://schemas.microsoft.com/office/drawing/2014/main" id="{771CC33F-153B-47B1-84F1-181443886914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40">
                <a:extLst>
                  <a:ext uri="{FF2B5EF4-FFF2-40B4-BE49-F238E27FC236}">
                    <a16:creationId xmlns:a16="http://schemas.microsoft.com/office/drawing/2014/main" id="{B96010FC-B7F6-4B7A-86F5-EF7C118D8036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241">
              <a:extLst>
                <a:ext uri="{FF2B5EF4-FFF2-40B4-BE49-F238E27FC236}">
                  <a16:creationId xmlns:a16="http://schemas.microsoft.com/office/drawing/2014/main" id="{DD695164-5F1F-455F-8473-BD5AEB59CBF7}"/>
                </a:ext>
              </a:extLst>
            </p:cNvPr>
            <p:cNvSpPr txBox="1"/>
            <p:nvPr/>
          </p:nvSpPr>
          <p:spPr>
            <a:xfrm>
              <a:off x="4163272" y="5511445"/>
              <a:ext cx="1362075" cy="32252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latin typeface="Gill Sans MT"/>
                  <a:cs typeface="Gill Sans MT"/>
                </a:rPr>
                <a:t>Pwmp cylchredeg gwres canolog</a:t>
              </a:r>
            </a:p>
          </p:txBody>
        </p:sp>
        <p:pic>
          <p:nvPicPr>
            <p:cNvPr id="17" name="object 242">
              <a:extLst>
                <a:ext uri="{FF2B5EF4-FFF2-40B4-BE49-F238E27FC236}">
                  <a16:creationId xmlns:a16="http://schemas.microsoft.com/office/drawing/2014/main" id="{EAE82325-CDB3-4C96-BCB4-A56DEDB73B80}"/>
                </a:ext>
              </a:extLst>
            </p:cNvPr>
            <p:cNvPicPr/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7557" y="5447885"/>
              <a:ext cx="191858" cy="141507"/>
            </a:xfrm>
            <a:prstGeom prst="rect">
              <a:avLst/>
            </a:prstGeom>
          </p:spPr>
        </p:pic>
        <p:sp>
          <p:nvSpPr>
            <p:cNvPr id="18" name="object 243">
              <a:extLst>
                <a:ext uri="{FF2B5EF4-FFF2-40B4-BE49-F238E27FC236}">
                  <a16:creationId xmlns:a16="http://schemas.microsoft.com/office/drawing/2014/main" id="{B62C2EA2-7A43-4AF6-B63B-2F0D1927CBEB}"/>
                </a:ext>
              </a:extLst>
            </p:cNvPr>
            <p:cNvSpPr txBox="1"/>
            <p:nvPr/>
          </p:nvSpPr>
          <p:spPr>
            <a:xfrm>
              <a:off x="3800834" y="3784353"/>
              <a:ext cx="690417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Cloc amser</a:t>
              </a:r>
            </a:p>
          </p:txBody>
        </p:sp>
        <p:grpSp>
          <p:nvGrpSpPr>
            <p:cNvPr id="19" name="object 244">
              <a:extLst>
                <a:ext uri="{FF2B5EF4-FFF2-40B4-BE49-F238E27FC236}">
                  <a16:creationId xmlns:a16="http://schemas.microsoft.com/office/drawing/2014/main" id="{E43E5889-EF36-414F-9C39-8493A36E1267}"/>
                </a:ext>
              </a:extLst>
            </p:cNvPr>
            <p:cNvGrpSpPr/>
            <p:nvPr/>
          </p:nvGrpSpPr>
          <p:grpSpPr>
            <a:xfrm>
              <a:off x="2323703" y="3400022"/>
              <a:ext cx="1809750" cy="1476375"/>
              <a:chOff x="1918157" y="1258856"/>
              <a:chExt cx="1809750" cy="1476375"/>
            </a:xfrm>
          </p:grpSpPr>
          <p:sp>
            <p:nvSpPr>
              <p:cNvPr id="26" name="object 245">
                <a:extLst>
                  <a:ext uri="{FF2B5EF4-FFF2-40B4-BE49-F238E27FC236}">
                    <a16:creationId xmlns:a16="http://schemas.microsoft.com/office/drawing/2014/main" id="{664E6743-119F-40CD-8119-CC7022F02EEB}"/>
                  </a:ext>
                </a:extLst>
              </p:cNvPr>
              <p:cNvSpPr/>
              <p:nvPr/>
            </p:nvSpPr>
            <p:spPr>
              <a:xfrm>
                <a:off x="3709481" y="1783427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46">
                <a:extLst>
                  <a:ext uri="{FF2B5EF4-FFF2-40B4-BE49-F238E27FC236}">
                    <a16:creationId xmlns:a16="http://schemas.microsoft.com/office/drawing/2014/main" id="{9AA2901E-B043-4754-8A5B-EDA226077694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20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47">
                <a:extLst>
                  <a:ext uri="{FF2B5EF4-FFF2-40B4-BE49-F238E27FC236}">
                    <a16:creationId xmlns:a16="http://schemas.microsoft.com/office/drawing/2014/main" id="{5DF64125-9D91-404E-9B7D-F8BA70D0EC68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20"/>
                    </a:lnTo>
                    <a:lnTo>
                      <a:pt x="3276" y="18148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48">
                <a:extLst>
                  <a:ext uri="{FF2B5EF4-FFF2-40B4-BE49-F238E27FC236}">
                    <a16:creationId xmlns:a16="http://schemas.microsoft.com/office/drawing/2014/main" id="{E0DD359B-1A0C-4DB0-8BA1-D356EBE7231F}"/>
                  </a:ext>
                </a:extLst>
              </p:cNvPr>
              <p:cNvSpPr/>
              <p:nvPr/>
            </p:nvSpPr>
            <p:spPr>
              <a:xfrm>
                <a:off x="3697239" y="198580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20"/>
                    </a:lnTo>
                    <a:lnTo>
                      <a:pt x="6553" y="23101"/>
                    </a:lnTo>
                    <a:lnTo>
                      <a:pt x="13220" y="24472"/>
                    </a:lnTo>
                    <a:lnTo>
                      <a:pt x="18148" y="21183"/>
                    </a:lnTo>
                    <a:lnTo>
                      <a:pt x="23113" y="17932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49">
                <a:extLst>
                  <a:ext uri="{FF2B5EF4-FFF2-40B4-BE49-F238E27FC236}">
                    <a16:creationId xmlns:a16="http://schemas.microsoft.com/office/drawing/2014/main" id="{FEED20A7-0DD4-4A7F-9135-576A67E6FE57}"/>
                  </a:ext>
                </a:extLst>
              </p:cNvPr>
              <p:cNvSpPr/>
              <p:nvPr/>
            </p:nvSpPr>
            <p:spPr>
              <a:xfrm>
                <a:off x="3709481" y="1783427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50">
                <a:extLst>
                  <a:ext uri="{FF2B5EF4-FFF2-40B4-BE49-F238E27FC236}">
                    <a16:creationId xmlns:a16="http://schemas.microsoft.com/office/drawing/2014/main" id="{FF377FC7-4AD3-40B5-A716-56A1CA1537E9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51">
                <a:extLst>
                  <a:ext uri="{FF2B5EF4-FFF2-40B4-BE49-F238E27FC236}">
                    <a16:creationId xmlns:a16="http://schemas.microsoft.com/office/drawing/2014/main" id="{A5BDFC33-1725-48CF-856F-0C82DA3F7101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52">
                <a:extLst>
                  <a:ext uri="{FF2B5EF4-FFF2-40B4-BE49-F238E27FC236}">
                    <a16:creationId xmlns:a16="http://schemas.microsoft.com/office/drawing/2014/main" id="{6E07CC52-E45B-4728-88CD-F8F935313BAD}"/>
                  </a:ext>
                </a:extLst>
              </p:cNvPr>
              <p:cNvSpPr/>
              <p:nvPr/>
            </p:nvSpPr>
            <p:spPr>
              <a:xfrm>
                <a:off x="1920062" y="1819954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53">
                <a:extLst>
                  <a:ext uri="{FF2B5EF4-FFF2-40B4-BE49-F238E27FC236}">
                    <a16:creationId xmlns:a16="http://schemas.microsoft.com/office/drawing/2014/main" id="{DCF5366D-CF4A-4BE0-B9E4-2EAED0106DE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54">
                <a:extLst>
                  <a:ext uri="{FF2B5EF4-FFF2-40B4-BE49-F238E27FC236}">
                    <a16:creationId xmlns:a16="http://schemas.microsoft.com/office/drawing/2014/main" id="{D19AD9EE-A502-42C2-BA20-3D266D793002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3289" y="18173"/>
                    </a:move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311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55">
                <a:extLst>
                  <a:ext uri="{FF2B5EF4-FFF2-40B4-BE49-F238E27FC236}">
                    <a16:creationId xmlns:a16="http://schemas.microsoft.com/office/drawing/2014/main" id="{5F7C0AFE-46F3-4649-89CB-26628183820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56">
                <a:extLst>
                  <a:ext uri="{FF2B5EF4-FFF2-40B4-BE49-F238E27FC236}">
                    <a16:creationId xmlns:a16="http://schemas.microsoft.com/office/drawing/2014/main" id="{862436A0-4E45-4B32-A0F5-BDD816B0969F}"/>
                  </a:ext>
                </a:extLst>
              </p:cNvPr>
              <p:cNvSpPr/>
              <p:nvPr/>
            </p:nvSpPr>
            <p:spPr>
              <a:xfrm>
                <a:off x="1920062" y="2716982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57">
                <a:extLst>
                  <a:ext uri="{FF2B5EF4-FFF2-40B4-BE49-F238E27FC236}">
                    <a16:creationId xmlns:a16="http://schemas.microsoft.com/office/drawing/2014/main" id="{512D4F5B-1020-4B13-AA92-F14E79B8D638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58">
                <a:extLst>
                  <a:ext uri="{FF2B5EF4-FFF2-40B4-BE49-F238E27FC236}">
                    <a16:creationId xmlns:a16="http://schemas.microsoft.com/office/drawing/2014/main" id="{7FCDF119-CE92-43A0-8D19-66D50CA90E64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60"/>
                    </a:lnTo>
                    <a:lnTo>
                      <a:pt x="6324" y="21183"/>
                    </a:lnTo>
                    <a:lnTo>
                      <a:pt x="1358" y="17919"/>
                    </a:lnTo>
                    <a:lnTo>
                      <a:pt x="0" y="11252"/>
                    </a:lnTo>
                    <a:lnTo>
                      <a:pt x="3289" y="6311"/>
                    </a:lnTo>
                    <a:lnTo>
                      <a:pt x="6540" y="1358"/>
                    </a:lnTo>
                    <a:lnTo>
                      <a:pt x="13220" y="0"/>
                    </a:lnTo>
                    <a:lnTo>
                      <a:pt x="18161" y="3276"/>
                    </a:lnTo>
                    <a:lnTo>
                      <a:pt x="23101" y="6540"/>
                    </a:lnTo>
                    <a:lnTo>
                      <a:pt x="24472" y="13208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59">
                <a:extLst>
                  <a:ext uri="{FF2B5EF4-FFF2-40B4-BE49-F238E27FC236}">
                    <a16:creationId xmlns:a16="http://schemas.microsoft.com/office/drawing/2014/main" id="{8EC7C8C8-B45E-4B04-8AE8-6DA53D619E61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60">
                <a:extLst>
                  <a:ext uri="{FF2B5EF4-FFF2-40B4-BE49-F238E27FC236}">
                    <a16:creationId xmlns:a16="http://schemas.microsoft.com/office/drawing/2014/main" id="{405CEEA7-B6BF-474A-BE61-58840DACC70F}"/>
                  </a:ext>
                </a:extLst>
              </p:cNvPr>
              <p:cNvSpPr/>
              <p:nvPr/>
            </p:nvSpPr>
            <p:spPr>
              <a:xfrm>
                <a:off x="2313993" y="127680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0" name="object 261">
              <a:extLst>
                <a:ext uri="{FF2B5EF4-FFF2-40B4-BE49-F238E27FC236}">
                  <a16:creationId xmlns:a16="http://schemas.microsoft.com/office/drawing/2014/main" id="{861ABE2F-000E-4951-A8D7-D83A34BFD945}"/>
                </a:ext>
              </a:extLst>
            </p:cNvPr>
            <p:cNvSpPr txBox="1"/>
            <p:nvPr/>
          </p:nvSpPr>
          <p:spPr>
            <a:xfrm>
              <a:off x="1324791" y="4406072"/>
              <a:ext cx="2494385" cy="583942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90246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     Boeler</a:t>
              </a:r>
            </a:p>
            <a:p>
              <a:pPr marL="1163320" marR="375920">
                <a:lnSpc>
                  <a:spcPts val="919"/>
                </a:lnSpc>
                <a:spcBef>
                  <a:spcPts val="15"/>
                </a:spcBef>
              </a:pPr>
              <a:r>
                <a:rPr lang="cy-GB" sz="1000" dirty="0">
                  <a:latin typeface="Gill Sans MT"/>
                  <a:cs typeface="Gill Sans MT"/>
                </a:rPr>
                <a:t>          Llif cynradd 28mm</a:t>
              </a:r>
            </a:p>
            <a:p>
              <a:pPr marR="1526540" algn="r">
                <a:lnSpc>
                  <a:spcPts val="600"/>
                </a:lnSpc>
              </a:pPr>
              <a:r>
                <a:rPr lang="cy-GB" sz="1000" dirty="0">
                  <a:latin typeface="Gill Sans MT"/>
                  <a:cs typeface="Gill Sans MT"/>
                </a:rPr>
                <a:t>Pibell ddychwelyd</a:t>
              </a:r>
            </a:p>
            <a:p>
              <a:pPr marR="1526540" algn="r">
                <a:lnSpc>
                  <a:spcPts val="835"/>
                </a:lnSpc>
              </a:pPr>
              <a:r>
                <a:rPr lang="cy-GB" sz="1000" dirty="0">
                  <a:latin typeface="Gill Sans MT"/>
                  <a:cs typeface="Gill Sans MT"/>
                </a:rPr>
                <a:t>Gynradd 28mm</a:t>
              </a:r>
            </a:p>
          </p:txBody>
        </p:sp>
        <p:grpSp>
          <p:nvGrpSpPr>
            <p:cNvPr id="21" name="object 262">
              <a:extLst>
                <a:ext uri="{FF2B5EF4-FFF2-40B4-BE49-F238E27FC236}">
                  <a16:creationId xmlns:a16="http://schemas.microsoft.com/office/drawing/2014/main" id="{EF6D1CA8-4978-44F0-B2DE-A0F7E1DEDBE6}"/>
                </a:ext>
              </a:extLst>
            </p:cNvPr>
            <p:cNvGrpSpPr/>
            <p:nvPr/>
          </p:nvGrpSpPr>
          <p:grpSpPr>
            <a:xfrm>
              <a:off x="2699874" y="4646110"/>
              <a:ext cx="123825" cy="24765"/>
              <a:chOff x="2294328" y="2504944"/>
              <a:chExt cx="123825" cy="24765"/>
            </a:xfrm>
          </p:grpSpPr>
          <p:sp>
            <p:nvSpPr>
              <p:cNvPr id="23" name="object 263">
                <a:extLst>
                  <a:ext uri="{FF2B5EF4-FFF2-40B4-BE49-F238E27FC236}">
                    <a16:creationId xmlns:a16="http://schemas.microsoft.com/office/drawing/2014/main" id="{6FC0BF49-9591-4DB1-99C2-C03F822D6C08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64">
                <a:extLst>
                  <a:ext uri="{FF2B5EF4-FFF2-40B4-BE49-F238E27FC236}">
                    <a16:creationId xmlns:a16="http://schemas.microsoft.com/office/drawing/2014/main" id="{ED05B9B6-6CAA-4746-B120-B0DF3791BA7F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65">
                <a:extLst>
                  <a:ext uri="{FF2B5EF4-FFF2-40B4-BE49-F238E27FC236}">
                    <a16:creationId xmlns:a16="http://schemas.microsoft.com/office/drawing/2014/main" id="{74902B0B-28A5-44D5-A649-DB87701F55D5}"/>
                  </a:ext>
                </a:extLst>
              </p:cNvPr>
              <p:cNvSpPr/>
              <p:nvPr/>
            </p:nvSpPr>
            <p:spPr>
              <a:xfrm>
                <a:off x="2306575" y="2517185"/>
                <a:ext cx="1117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1760">
                    <a:moveTo>
                      <a:pt x="0" y="0"/>
                    </a:moveTo>
                    <a:lnTo>
                      <a:pt x="11156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2" name="object 266">
              <a:extLst>
                <a:ext uri="{FF2B5EF4-FFF2-40B4-BE49-F238E27FC236}">
                  <a16:creationId xmlns:a16="http://schemas.microsoft.com/office/drawing/2014/main" id="{5A21A33C-3403-441E-ADA1-AD1FA833E040}"/>
                </a:ext>
              </a:extLst>
            </p:cNvPr>
            <p:cNvSpPr txBox="1"/>
            <p:nvPr/>
          </p:nvSpPr>
          <p:spPr>
            <a:xfrm>
              <a:off x="2915815" y="2924944"/>
              <a:ext cx="1496821" cy="16863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Seston gyflenwi ac ehangu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1913E8-60EC-6444-B669-AA68D2CA02E2}"/>
              </a:ext>
            </a:extLst>
          </p:cNvPr>
          <p:cNvCxnSpPr/>
          <p:nvPr/>
        </p:nvCxnSpPr>
        <p:spPr>
          <a:xfrm>
            <a:off x="3286200" y="3933056"/>
            <a:ext cx="1261026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C118D1-EE47-B34E-B32B-220B7B2467F1}"/>
              </a:ext>
            </a:extLst>
          </p:cNvPr>
          <p:cNvCxnSpPr>
            <a:cxnSpLocks/>
            <a:endCxn id="270" idx="1"/>
          </p:cNvCxnSpPr>
          <p:nvPr/>
        </p:nvCxnSpPr>
        <p:spPr>
          <a:xfrm>
            <a:off x="3289270" y="5296191"/>
            <a:ext cx="2512688" cy="4065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55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38195-0AEA-D347-8B2F-4A681472A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system wresogi un bibell</a:t>
            </a:r>
          </a:p>
        </p:txBody>
      </p:sp>
      <p:pic>
        <p:nvPicPr>
          <p:cNvPr id="5" name="Content Placeholder 4" descr="Llun agos o ddyfais  Disgrifiad wedi ei greu’n awtomatig">
            <a:extLst>
              <a:ext uri="{FF2B5EF4-FFF2-40B4-BE49-F238E27FC236}">
                <a16:creationId xmlns:a16="http://schemas.microsoft.com/office/drawing/2014/main" id="{D942414F-FF46-9847-B923-CDC2F26FCA5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88692"/>
            <a:ext cx="1522512" cy="160555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C0826A-C4FC-7247-9767-FEA116052F6B}"/>
              </a:ext>
            </a:extLst>
          </p:cNvPr>
          <p:cNvSpPr txBox="1"/>
          <p:nvPr/>
        </p:nvSpPr>
        <p:spPr>
          <a:xfrm>
            <a:off x="2843808" y="1517751"/>
            <a:ext cx="619519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pwmp cylchredeg yn creu symudiad yn y dŵr drwy rym allgyrchu.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pwmp yn gwthio ac yn tynnu dŵr drwy’r system drwy greu gwahaniaeth yn y pwysedd rhwng y pwmp gollyngfa a mewnfa.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tri chyflymder ar y rhan fwyaf o bympiau cylchredeg, sy’n cyfateb i wahanol bwysau cylchredol, neu bennau.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Maint pen pympiau sy’n cylchredeg yn y cartref yw naill ai 6m neu 10m, ac mae hyn yn llawer uwch ar gyfer pympiau masnachol.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Gadewch i ni edrych yn agosach </a:t>
            </a:r>
            <a:r>
              <a:rPr lang="cy-GB">
                <a:hlinkClick r:id="rId3"/>
              </a:rPr>
              <a:t>yma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B130EE-67A7-024D-9E59-5CD847A823D1}"/>
              </a:ext>
            </a:extLst>
          </p:cNvPr>
          <p:cNvSpPr txBox="1"/>
          <p:nvPr/>
        </p:nvSpPr>
        <p:spPr>
          <a:xfrm>
            <a:off x="430856" y="1506790"/>
            <a:ext cx="224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Pwmp domestig bach.</a:t>
            </a:r>
          </a:p>
        </p:txBody>
      </p:sp>
      <p:pic>
        <p:nvPicPr>
          <p:cNvPr id="9" name="Picture 8" descr="Llun agos o gamera  Disgrifiad wedi ei greu’n awtomatig">
            <a:extLst>
              <a:ext uri="{FF2B5EF4-FFF2-40B4-BE49-F238E27FC236}">
                <a16:creationId xmlns:a16="http://schemas.microsoft.com/office/drawing/2014/main" id="{262FD736-6E23-FC40-A6D8-7EB77E07F5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79" y="4049006"/>
            <a:ext cx="2202869" cy="18009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9A8BBD-C1A5-154E-97F3-7A2AF6CB2A93}"/>
              </a:ext>
            </a:extLst>
          </p:cNvPr>
          <p:cNvSpPr txBox="1"/>
          <p:nvPr/>
        </p:nvSpPr>
        <p:spPr>
          <a:xfrm>
            <a:off x="430856" y="3710452"/>
            <a:ext cx="234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Pwmp diwydiannol mawr.</a:t>
            </a:r>
          </a:p>
        </p:txBody>
      </p:sp>
    </p:spTree>
    <p:extLst>
      <p:ext uri="{BB962C8B-B14F-4D97-AF65-F5344CB8AC3E}">
        <p14:creationId xmlns:p14="http://schemas.microsoft.com/office/powerpoint/2010/main" val="114800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E558C-091E-CF44-A37B-8DB4B8250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hydronig – crynodeb o systemau un bibell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33C55-E018-AF45-92C6-4E128BC33B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512000"/>
            <a:ext cx="8496944" cy="424800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gwresogi </a:t>
            </a:r>
            <a:r>
              <a:rPr lang="cy-GB" dirty="0" err="1"/>
              <a:t>hydronig</a:t>
            </a:r>
            <a:r>
              <a:rPr lang="cy-GB" dirty="0"/>
              <a:t> yn defnyddio dŵr mewn dolen gaeedig, sy’n cael ei gyflenwi drwy seston (cyflenwi ac ehangu) neu o’r prif bibelli (wedi’i selio).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 systemau awyrdwll agored, mae angen pibell gyflenwi ac ehangu, pibell gyflenwad oer ac ehangu a phibell awyr agored.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Tymheredd llif y boeler yw tua 82</a:t>
            </a:r>
            <a:r>
              <a:rPr lang="cy-GB" baseline="30000" dirty="0"/>
              <a:t>0</a:t>
            </a:r>
            <a:r>
              <a:rPr lang="cy-GB" dirty="0"/>
              <a:t>C (yn dibynnu ar y system a’r boeler).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Boeleri domestig – cyfun, traddodiadol a system.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mathau o danwydd a ddefnyddir gan foeleri yw nwy naturiol, Nwy Petroliwm Hylifol, olew neu fiomas.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system un bibell yn colli gwres ar ôl pob allyrrydd gwres.</a:t>
            </a:r>
          </a:p>
          <a:p>
            <a:pPr marL="342900" indent="-342900">
              <a:spcBef>
                <a:spcPts val="6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cylchrediad disgyrchiant yn wael, a systemau modern yn cael eu pwmpio’n llawn.</a:t>
            </a:r>
          </a:p>
          <a:p>
            <a:pPr>
              <a:spcAft>
                <a:spcPts val="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43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1430-4B50-6240-949B-312759F2C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Gwresogi hydronig – crynodeb o systemau un bibell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82658D3-1B27-4A4D-B1CB-A04FCDEDD445}"/>
              </a:ext>
            </a:extLst>
          </p:cNvPr>
          <p:cNvGrpSpPr/>
          <p:nvPr/>
        </p:nvGrpSpPr>
        <p:grpSpPr>
          <a:xfrm>
            <a:off x="318356" y="1458214"/>
            <a:ext cx="8507288" cy="4635082"/>
            <a:chOff x="492931" y="4099502"/>
            <a:chExt cx="6459220" cy="5455910"/>
          </a:xfrm>
        </p:grpSpPr>
        <p:sp>
          <p:nvSpPr>
            <p:cNvPr id="34" name="object 269">
              <a:extLst>
                <a:ext uri="{FF2B5EF4-FFF2-40B4-BE49-F238E27FC236}">
                  <a16:creationId xmlns:a16="http://schemas.microsoft.com/office/drawing/2014/main" id="{A35ABEFA-F72F-4DE8-9824-4EB480C1E5E1}"/>
                </a:ext>
              </a:extLst>
            </p:cNvPr>
            <p:cNvSpPr/>
            <p:nvPr/>
          </p:nvSpPr>
          <p:spPr>
            <a:xfrm>
              <a:off x="494836" y="4109969"/>
              <a:ext cx="6455410" cy="321310"/>
            </a:xfrm>
            <a:custGeom>
              <a:avLst/>
              <a:gdLst/>
              <a:ahLst/>
              <a:cxnLst/>
              <a:rect l="l" t="t" r="r" b="b"/>
              <a:pathLst>
                <a:path w="6455409" h="321310">
                  <a:moveTo>
                    <a:pt x="6418808" y="0"/>
                  </a:moveTo>
                  <a:lnTo>
                    <a:pt x="36004" y="0"/>
                  </a:lnTo>
                  <a:lnTo>
                    <a:pt x="15189" y="562"/>
                  </a:lnTo>
                  <a:lnTo>
                    <a:pt x="4500" y="4500"/>
                  </a:lnTo>
                  <a:lnTo>
                    <a:pt x="562" y="15189"/>
                  </a:lnTo>
                  <a:lnTo>
                    <a:pt x="0" y="36004"/>
                  </a:lnTo>
                  <a:lnTo>
                    <a:pt x="0" y="285305"/>
                  </a:lnTo>
                  <a:lnTo>
                    <a:pt x="562" y="306113"/>
                  </a:lnTo>
                  <a:lnTo>
                    <a:pt x="4500" y="316798"/>
                  </a:lnTo>
                  <a:lnTo>
                    <a:pt x="15189" y="320734"/>
                  </a:lnTo>
                  <a:lnTo>
                    <a:pt x="36004" y="321297"/>
                  </a:lnTo>
                  <a:lnTo>
                    <a:pt x="6418808" y="321297"/>
                  </a:lnTo>
                  <a:lnTo>
                    <a:pt x="6439616" y="320734"/>
                  </a:lnTo>
                  <a:lnTo>
                    <a:pt x="6450301" y="316798"/>
                  </a:lnTo>
                  <a:lnTo>
                    <a:pt x="6454238" y="306113"/>
                  </a:lnTo>
                  <a:lnTo>
                    <a:pt x="6454800" y="285305"/>
                  </a:lnTo>
                  <a:lnTo>
                    <a:pt x="6454800" y="36004"/>
                  </a:lnTo>
                  <a:lnTo>
                    <a:pt x="6454238" y="15189"/>
                  </a:lnTo>
                  <a:lnTo>
                    <a:pt x="6450301" y="4500"/>
                  </a:lnTo>
                  <a:lnTo>
                    <a:pt x="6439616" y="562"/>
                  </a:lnTo>
                  <a:lnTo>
                    <a:pt x="6418808" y="0"/>
                  </a:lnTo>
                  <a:close/>
                </a:path>
              </a:pathLst>
            </a:custGeom>
            <a:solidFill>
              <a:srgbClr val="84CD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70">
              <a:extLst>
                <a:ext uri="{FF2B5EF4-FFF2-40B4-BE49-F238E27FC236}">
                  <a16:creationId xmlns:a16="http://schemas.microsoft.com/office/drawing/2014/main" id="{701ECF41-EF16-456C-9156-DA73B35A081A}"/>
                </a:ext>
              </a:extLst>
            </p:cNvPr>
            <p:cNvSpPr txBox="1"/>
            <p:nvPr/>
          </p:nvSpPr>
          <p:spPr>
            <a:xfrm>
              <a:off x="574216" y="4160499"/>
              <a:ext cx="74295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Arial"/>
                  <a:cs typeface="Arial"/>
                </a:rPr>
                <a:t>MANTEISION</a:t>
              </a:r>
            </a:p>
          </p:txBody>
        </p:sp>
        <p:sp>
          <p:nvSpPr>
            <p:cNvPr id="36" name="object 271">
              <a:extLst>
                <a:ext uri="{FF2B5EF4-FFF2-40B4-BE49-F238E27FC236}">
                  <a16:creationId xmlns:a16="http://schemas.microsoft.com/office/drawing/2014/main" id="{3FC153EE-B6B9-464D-9E05-467F5BBFB058}"/>
                </a:ext>
              </a:extLst>
            </p:cNvPr>
            <p:cNvSpPr txBox="1"/>
            <p:nvPr/>
          </p:nvSpPr>
          <p:spPr>
            <a:xfrm>
              <a:off x="3785741" y="4150810"/>
              <a:ext cx="91440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FFFFFF"/>
                  </a:solidFill>
                  <a:latin typeface="Arial"/>
                  <a:cs typeface="Arial"/>
                </a:rPr>
                <a:t>ANFANTEISION</a:t>
              </a:r>
            </a:p>
          </p:txBody>
        </p:sp>
        <p:grpSp>
          <p:nvGrpSpPr>
            <p:cNvPr id="37" name="object 272">
              <a:extLst>
                <a:ext uri="{FF2B5EF4-FFF2-40B4-BE49-F238E27FC236}">
                  <a16:creationId xmlns:a16="http://schemas.microsoft.com/office/drawing/2014/main" id="{CE3A06D7-5D77-44BC-AF51-34F4841B2512}"/>
                </a:ext>
              </a:extLst>
            </p:cNvPr>
            <p:cNvGrpSpPr/>
            <p:nvPr/>
          </p:nvGrpSpPr>
          <p:grpSpPr>
            <a:xfrm>
              <a:off x="492931" y="4099502"/>
              <a:ext cx="6459220" cy="325755"/>
              <a:chOff x="492931" y="4099502"/>
              <a:chExt cx="6459220" cy="325755"/>
            </a:xfrm>
          </p:grpSpPr>
          <p:sp>
            <p:nvSpPr>
              <p:cNvPr id="58" name="object 273">
                <a:extLst>
                  <a:ext uri="{FF2B5EF4-FFF2-40B4-BE49-F238E27FC236}">
                    <a16:creationId xmlns:a16="http://schemas.microsoft.com/office/drawing/2014/main" id="{060BEECE-663B-4D0F-88BA-E5B6C3FC79A5}"/>
                  </a:ext>
                </a:extLst>
              </p:cNvPr>
              <p:cNvSpPr/>
              <p:nvPr/>
            </p:nvSpPr>
            <p:spPr>
              <a:xfrm>
                <a:off x="494836" y="4101407"/>
                <a:ext cx="6455410" cy="321310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321310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85305"/>
                    </a:lnTo>
                    <a:lnTo>
                      <a:pt x="562" y="306113"/>
                    </a:lnTo>
                    <a:lnTo>
                      <a:pt x="4500" y="316798"/>
                    </a:lnTo>
                    <a:lnTo>
                      <a:pt x="15189" y="320734"/>
                    </a:lnTo>
                    <a:lnTo>
                      <a:pt x="36004" y="321297"/>
                    </a:lnTo>
                    <a:lnTo>
                      <a:pt x="6418808" y="321297"/>
                    </a:lnTo>
                    <a:lnTo>
                      <a:pt x="6439616" y="320734"/>
                    </a:lnTo>
                    <a:lnTo>
                      <a:pt x="6450301" y="316798"/>
                    </a:lnTo>
                    <a:lnTo>
                      <a:pt x="6454238" y="306113"/>
                    </a:lnTo>
                    <a:lnTo>
                      <a:pt x="6454800" y="285305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274">
                <a:extLst>
                  <a:ext uri="{FF2B5EF4-FFF2-40B4-BE49-F238E27FC236}">
                    <a16:creationId xmlns:a16="http://schemas.microsoft.com/office/drawing/2014/main" id="{3810E193-FDB9-4736-9A3E-7467E53912BC}"/>
                  </a:ext>
                </a:extLst>
              </p:cNvPr>
              <p:cNvSpPr/>
              <p:nvPr/>
            </p:nvSpPr>
            <p:spPr>
              <a:xfrm>
                <a:off x="3702809" y="4101764"/>
                <a:ext cx="0" cy="323215"/>
              </a:xfrm>
              <a:custGeom>
                <a:avLst/>
                <a:gdLst/>
                <a:ahLst/>
                <a:cxnLst/>
                <a:rect l="l" t="t" r="r" b="b"/>
                <a:pathLst>
                  <a:path h="323214">
                    <a:moveTo>
                      <a:pt x="0" y="0"/>
                    </a:moveTo>
                    <a:lnTo>
                      <a:pt x="0" y="322897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8" name="object 275">
              <a:extLst>
                <a:ext uri="{FF2B5EF4-FFF2-40B4-BE49-F238E27FC236}">
                  <a16:creationId xmlns:a16="http://schemas.microsoft.com/office/drawing/2014/main" id="{6D0F0A34-8671-4BAA-AC93-D2BDE73BC699}"/>
                </a:ext>
              </a:extLst>
            </p:cNvPr>
            <p:cNvGrpSpPr/>
            <p:nvPr/>
          </p:nvGrpSpPr>
          <p:grpSpPr>
            <a:xfrm>
              <a:off x="494836" y="4477314"/>
              <a:ext cx="6455410" cy="5078096"/>
              <a:chOff x="494836" y="4477314"/>
              <a:chExt cx="6455410" cy="5078096"/>
            </a:xfrm>
          </p:grpSpPr>
          <p:sp>
            <p:nvSpPr>
              <p:cNvPr id="56" name="object 276">
                <a:extLst>
                  <a:ext uri="{FF2B5EF4-FFF2-40B4-BE49-F238E27FC236}">
                    <a16:creationId xmlns:a16="http://schemas.microsoft.com/office/drawing/2014/main" id="{3E9BC08F-9E41-472A-B9DA-F0C120634D4A}"/>
                  </a:ext>
                </a:extLst>
              </p:cNvPr>
              <p:cNvSpPr/>
              <p:nvPr/>
            </p:nvSpPr>
            <p:spPr>
              <a:xfrm>
                <a:off x="494836" y="4477314"/>
                <a:ext cx="6455410" cy="5078096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5078095">
                    <a:moveTo>
                      <a:pt x="6418808" y="0"/>
                    </a:moveTo>
                    <a:lnTo>
                      <a:pt x="36004" y="0"/>
                    </a:ln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5041531"/>
                    </a:lnTo>
                    <a:lnTo>
                      <a:pt x="562" y="5062346"/>
                    </a:lnTo>
                    <a:lnTo>
                      <a:pt x="4500" y="5073035"/>
                    </a:lnTo>
                    <a:lnTo>
                      <a:pt x="15189" y="5076973"/>
                    </a:lnTo>
                    <a:lnTo>
                      <a:pt x="36004" y="5077536"/>
                    </a:lnTo>
                    <a:lnTo>
                      <a:pt x="6418808" y="5077536"/>
                    </a:lnTo>
                    <a:lnTo>
                      <a:pt x="6439616" y="5076973"/>
                    </a:lnTo>
                    <a:lnTo>
                      <a:pt x="6450301" y="5073035"/>
                    </a:lnTo>
                    <a:lnTo>
                      <a:pt x="6454238" y="5062346"/>
                    </a:lnTo>
                    <a:lnTo>
                      <a:pt x="6454800" y="5041531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close/>
                  </a:path>
                </a:pathLst>
              </a:custGeom>
              <a:solidFill>
                <a:srgbClr val="E4F3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277">
                <a:extLst>
                  <a:ext uri="{FF2B5EF4-FFF2-40B4-BE49-F238E27FC236}">
                    <a16:creationId xmlns:a16="http://schemas.microsoft.com/office/drawing/2014/main" id="{EA7E2509-C6FF-432A-B088-CEC707335A0A}"/>
                  </a:ext>
                </a:extLst>
              </p:cNvPr>
              <p:cNvSpPr/>
              <p:nvPr/>
            </p:nvSpPr>
            <p:spPr>
              <a:xfrm>
                <a:off x="585647" y="4615433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4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9" name="object 278">
              <a:extLst>
                <a:ext uri="{FF2B5EF4-FFF2-40B4-BE49-F238E27FC236}">
                  <a16:creationId xmlns:a16="http://schemas.microsoft.com/office/drawing/2014/main" id="{E31E8090-F6EB-45C4-A932-6B9518B2A63C}"/>
                </a:ext>
              </a:extLst>
            </p:cNvPr>
            <p:cNvSpPr txBox="1"/>
            <p:nvPr/>
          </p:nvSpPr>
          <p:spPr>
            <a:xfrm>
              <a:off x="680953" y="4507550"/>
              <a:ext cx="2677160" cy="558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5C5F62"/>
                  </a:solidFill>
                  <a:latin typeface="Arial"/>
                  <a:cs typeface="Arial"/>
                </a:rPr>
                <a:t>Rhad i’w gosod oherwydd bod angen llai o bibellau i’w gosod o’i gymharu â systemau gwresogi eraill.</a:t>
              </a:r>
            </a:p>
          </p:txBody>
        </p:sp>
        <p:sp>
          <p:nvSpPr>
            <p:cNvPr id="40" name="object 279">
              <a:extLst>
                <a:ext uri="{FF2B5EF4-FFF2-40B4-BE49-F238E27FC236}">
                  <a16:creationId xmlns:a16="http://schemas.microsoft.com/office/drawing/2014/main" id="{132889BD-0708-406C-8903-34AC42314E1D}"/>
                </a:ext>
              </a:extLst>
            </p:cNvPr>
            <p:cNvSpPr/>
            <p:nvPr/>
          </p:nvSpPr>
          <p:spPr>
            <a:xfrm>
              <a:off x="3798442" y="4615433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4" h="43814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80">
              <a:extLst>
                <a:ext uri="{FF2B5EF4-FFF2-40B4-BE49-F238E27FC236}">
                  <a16:creationId xmlns:a16="http://schemas.microsoft.com/office/drawing/2014/main" id="{4CE39FDB-BFEB-4B3C-B078-2003383BE042}"/>
                </a:ext>
              </a:extLst>
            </p:cNvPr>
            <p:cNvSpPr txBox="1"/>
            <p:nvPr/>
          </p:nvSpPr>
          <p:spPr>
            <a:xfrm>
              <a:off x="3893748" y="4507550"/>
              <a:ext cx="2896235" cy="1092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Mae’r dŵr yn y system yn oeri wrth iddo deithio o un allyrrydd gwres i’r nesaf. Os yw’r un allbwn gwres i’w gael, mae angen allyrwyr gwres mwy y pellaf o’r boeler y maent wedi’u lleoli a/neu po fwyaf yw nifer yr allyrwyr gwres y mae’r dŵr yn teithio drwyddynt.</a:t>
              </a:r>
            </a:p>
          </p:txBody>
        </p:sp>
        <p:sp>
          <p:nvSpPr>
            <p:cNvPr id="42" name="object 281">
              <a:extLst>
                <a:ext uri="{FF2B5EF4-FFF2-40B4-BE49-F238E27FC236}">
                  <a16:creationId xmlns:a16="http://schemas.microsoft.com/office/drawing/2014/main" id="{8DE4C59A-3380-40E8-85E1-2DA42CC58D98}"/>
                </a:ext>
              </a:extLst>
            </p:cNvPr>
            <p:cNvSpPr/>
            <p:nvPr/>
          </p:nvSpPr>
          <p:spPr>
            <a:xfrm>
              <a:off x="3798443" y="5599750"/>
              <a:ext cx="43814" cy="798428"/>
            </a:xfrm>
            <a:custGeom>
              <a:avLst/>
              <a:gdLst/>
              <a:ahLst/>
              <a:cxnLst/>
              <a:rect l="l" t="t" r="r" b="b"/>
              <a:pathLst>
                <a:path w="43814" h="1034415">
                  <a:moveTo>
                    <a:pt x="43192" y="990600"/>
                  </a:moveTo>
                  <a:lnTo>
                    <a:pt x="0" y="990600"/>
                  </a:lnTo>
                  <a:lnTo>
                    <a:pt x="0" y="1033805"/>
                  </a:lnTo>
                  <a:lnTo>
                    <a:pt x="43192" y="1033805"/>
                  </a:lnTo>
                  <a:lnTo>
                    <a:pt x="43192" y="990600"/>
                  </a:lnTo>
                  <a:close/>
                </a:path>
                <a:path w="43814" h="1034415">
                  <a:moveTo>
                    <a:pt x="43192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192" y="43205"/>
                  </a:lnTo>
                  <a:lnTo>
                    <a:pt x="43192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3" name="object 282">
              <a:extLst>
                <a:ext uri="{FF2B5EF4-FFF2-40B4-BE49-F238E27FC236}">
                  <a16:creationId xmlns:a16="http://schemas.microsoft.com/office/drawing/2014/main" id="{A9C6DD4C-BF33-4751-8BE6-24AFF6816081}"/>
                </a:ext>
              </a:extLst>
            </p:cNvPr>
            <p:cNvSpPr txBox="1"/>
            <p:nvPr/>
          </p:nvSpPr>
          <p:spPr>
            <a:xfrm>
              <a:off x="3893748" y="5540693"/>
              <a:ext cx="2957830" cy="141642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Mae’r system yn tueddu i gylchredeg dŵr o fewn y prif gylch pibellau. Dim ond gwahaniaeth yn nwysedd y dŵr sy’n mynd i mewn ac yn gadael y system sy’n gallu ysgogi cylchrediad o fewn yr allyrwyr gwres.(cylchrediad disgyrchiant).</a:t>
              </a:r>
            </a:p>
            <a:p>
              <a:pPr marL="12700" marR="262255">
                <a:lnSpc>
                  <a:spcPct val="111100"/>
                </a:lnSpc>
                <a:spcBef>
                  <a:spcPts val="8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Y boeler yn gwresogi’r brif gylched heb reolaeth sy’n gwneud i’r </a:t>
              </a:r>
              <a:r>
                <a:rPr lang="cy-GB" sz="1050" dirty="0" err="1">
                  <a:solidFill>
                    <a:srgbClr val="5C5F62"/>
                  </a:solidFill>
                  <a:latin typeface="Arial"/>
                  <a:cs typeface="Arial"/>
                </a:rPr>
                <a:t>cyfnewidydd</a:t>
              </a: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 gwres coil orboethi’r dŵr poeth domestig eilaidd.</a:t>
              </a:r>
            </a:p>
          </p:txBody>
        </p:sp>
        <p:sp>
          <p:nvSpPr>
            <p:cNvPr id="44" name="object 283">
              <a:extLst>
                <a:ext uri="{FF2B5EF4-FFF2-40B4-BE49-F238E27FC236}">
                  <a16:creationId xmlns:a16="http://schemas.microsoft.com/office/drawing/2014/main" id="{16AB8140-9704-4738-9357-4BCC834174CA}"/>
                </a:ext>
              </a:extLst>
            </p:cNvPr>
            <p:cNvSpPr/>
            <p:nvPr/>
          </p:nvSpPr>
          <p:spPr>
            <a:xfrm>
              <a:off x="3798442" y="7409433"/>
              <a:ext cx="43815" cy="43814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84">
              <a:extLst>
                <a:ext uri="{FF2B5EF4-FFF2-40B4-BE49-F238E27FC236}">
                  <a16:creationId xmlns:a16="http://schemas.microsoft.com/office/drawing/2014/main" id="{CB5857FA-0399-407A-9381-0726F22F27F8}"/>
                </a:ext>
              </a:extLst>
            </p:cNvPr>
            <p:cNvSpPr txBox="1"/>
            <p:nvPr/>
          </p:nvSpPr>
          <p:spPr>
            <a:xfrm>
              <a:off x="3893748" y="7301549"/>
              <a:ext cx="2973070" cy="558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 algn="just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latin typeface="Arial"/>
                  <a:cs typeface="Arial"/>
                </a:rPr>
                <a:t>Mae </a:t>
              </a:r>
              <a:r>
                <a:rPr lang="cy-GB" sz="1050" b="1" dirty="0">
                  <a:solidFill>
                    <a:srgbClr val="25927E"/>
                  </a:solidFill>
                  <a:latin typeface="Arial"/>
                  <a:cs typeface="Arial"/>
                </a:rPr>
                <a:t>cylchredeg y boeler</a:t>
              </a:r>
              <a:r>
                <a:rPr lang="cy-GB" sz="1050" dirty="0">
                  <a:latin typeface="Arial"/>
                  <a:cs typeface="Arial"/>
                </a:rPr>
                <a:t> drwy’r amser hyd yn oed pan fo’r gwres a’r dŵr poeth wedi cyrraedd eu tymheredd yn arwain at wastraffu ynni tanwydd.</a:t>
              </a:r>
            </a:p>
          </p:txBody>
        </p:sp>
        <p:sp>
          <p:nvSpPr>
            <p:cNvPr id="46" name="object 285">
              <a:extLst>
                <a:ext uri="{FF2B5EF4-FFF2-40B4-BE49-F238E27FC236}">
                  <a16:creationId xmlns:a16="http://schemas.microsoft.com/office/drawing/2014/main" id="{C8B144EF-B128-45AA-8712-EEB4CA5477FF}"/>
                </a:ext>
              </a:extLst>
            </p:cNvPr>
            <p:cNvSpPr/>
            <p:nvPr/>
          </p:nvSpPr>
          <p:spPr>
            <a:xfrm>
              <a:off x="3798442" y="8044433"/>
              <a:ext cx="43815" cy="43814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286">
              <a:extLst>
                <a:ext uri="{FF2B5EF4-FFF2-40B4-BE49-F238E27FC236}">
                  <a16:creationId xmlns:a16="http://schemas.microsoft.com/office/drawing/2014/main" id="{6C85B6DB-AF3A-424A-8215-2CD1834B38D2}"/>
                </a:ext>
              </a:extLst>
            </p:cNvPr>
            <p:cNvSpPr txBox="1"/>
            <p:nvPr/>
          </p:nvSpPr>
          <p:spPr>
            <a:xfrm>
              <a:off x="3893748" y="7936549"/>
              <a:ext cx="2938145" cy="3810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Nid yw’r system yn cydymffurfio â Dogfen L y Rheoliadau Adeiladu a dylid ei diweddaru.</a:t>
              </a:r>
            </a:p>
          </p:txBody>
        </p:sp>
        <p:sp>
          <p:nvSpPr>
            <p:cNvPr id="48" name="object 287">
              <a:extLst>
                <a:ext uri="{FF2B5EF4-FFF2-40B4-BE49-F238E27FC236}">
                  <a16:creationId xmlns:a16="http://schemas.microsoft.com/office/drawing/2014/main" id="{403892EB-B4F0-4CAE-8510-BE95FD068D84}"/>
                </a:ext>
              </a:extLst>
            </p:cNvPr>
            <p:cNvSpPr/>
            <p:nvPr/>
          </p:nvSpPr>
          <p:spPr>
            <a:xfrm>
              <a:off x="3798442" y="8501634"/>
              <a:ext cx="43815" cy="43814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288">
              <a:extLst>
                <a:ext uri="{FF2B5EF4-FFF2-40B4-BE49-F238E27FC236}">
                  <a16:creationId xmlns:a16="http://schemas.microsoft.com/office/drawing/2014/main" id="{881B50F2-91E5-40EC-9792-A4642D40E11B}"/>
                </a:ext>
              </a:extLst>
            </p:cNvPr>
            <p:cNvSpPr txBox="1"/>
            <p:nvPr/>
          </p:nvSpPr>
          <p:spPr>
            <a:xfrm>
              <a:off x="3893748" y="8393749"/>
              <a:ext cx="2658110" cy="3810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Dim ond tua 78 y cant neu lai yw effeithlonrwydd y mathau hyn o foeleri sydd wedi'u gosod.</a:t>
              </a:r>
            </a:p>
          </p:txBody>
        </p:sp>
        <p:sp>
          <p:nvSpPr>
            <p:cNvPr id="50" name="object 289">
              <a:extLst>
                <a:ext uri="{FF2B5EF4-FFF2-40B4-BE49-F238E27FC236}">
                  <a16:creationId xmlns:a16="http://schemas.microsoft.com/office/drawing/2014/main" id="{D1DA5D9F-5050-4F36-A63E-4687B0018F3A}"/>
                </a:ext>
              </a:extLst>
            </p:cNvPr>
            <p:cNvSpPr/>
            <p:nvPr/>
          </p:nvSpPr>
          <p:spPr>
            <a:xfrm>
              <a:off x="3798442" y="8958833"/>
              <a:ext cx="43815" cy="43814"/>
            </a:xfrm>
            <a:custGeom>
              <a:avLst/>
              <a:gdLst/>
              <a:ahLst/>
              <a:cxnLst/>
              <a:rect l="l" t="t" r="r" b="b"/>
              <a:pathLst>
                <a:path w="43814" h="438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290">
              <a:extLst>
                <a:ext uri="{FF2B5EF4-FFF2-40B4-BE49-F238E27FC236}">
                  <a16:creationId xmlns:a16="http://schemas.microsoft.com/office/drawing/2014/main" id="{84C32891-369F-420D-94BF-B1C87F5EECA4}"/>
                </a:ext>
              </a:extLst>
            </p:cNvPr>
            <p:cNvSpPr txBox="1"/>
            <p:nvPr/>
          </p:nvSpPr>
          <p:spPr>
            <a:xfrm>
              <a:off x="3893748" y="8850949"/>
              <a:ext cx="2876550" cy="558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11100"/>
                </a:lnSpc>
                <a:spcBef>
                  <a:spcPts val="100"/>
                </a:spcBef>
              </a:pPr>
              <a:r>
                <a:rPr lang="cy-GB" sz="1050" dirty="0">
                  <a:solidFill>
                    <a:srgbClr val="5C5F62"/>
                  </a:solidFill>
                  <a:latin typeface="Arial"/>
                  <a:cs typeface="Arial"/>
                </a:rPr>
                <a:t>Ni ellir gosod boeleri cyddwyso i’r math hwn o osodiad oherwydd y cylchrediad disgyrchiant sydd ei angen ar y silindr storio dŵr poeth.</a:t>
              </a:r>
            </a:p>
          </p:txBody>
        </p:sp>
        <p:grpSp>
          <p:nvGrpSpPr>
            <p:cNvPr id="52" name="object 291">
              <a:extLst>
                <a:ext uri="{FF2B5EF4-FFF2-40B4-BE49-F238E27FC236}">
                  <a16:creationId xmlns:a16="http://schemas.microsoft.com/office/drawing/2014/main" id="{B38C567F-7871-4917-816A-0700A04D5B75}"/>
                </a:ext>
              </a:extLst>
            </p:cNvPr>
            <p:cNvGrpSpPr/>
            <p:nvPr/>
          </p:nvGrpSpPr>
          <p:grpSpPr>
            <a:xfrm>
              <a:off x="494836" y="4477317"/>
              <a:ext cx="6455410" cy="5078095"/>
              <a:chOff x="494836" y="4477317"/>
              <a:chExt cx="6455410" cy="5078095"/>
            </a:xfrm>
          </p:grpSpPr>
          <p:sp>
            <p:nvSpPr>
              <p:cNvPr id="54" name="object 292">
                <a:extLst>
                  <a:ext uri="{FF2B5EF4-FFF2-40B4-BE49-F238E27FC236}">
                    <a16:creationId xmlns:a16="http://schemas.microsoft.com/office/drawing/2014/main" id="{01829CA1-9EE8-4445-9C11-B3680160BB07}"/>
                  </a:ext>
                </a:extLst>
              </p:cNvPr>
              <p:cNvSpPr/>
              <p:nvPr/>
            </p:nvSpPr>
            <p:spPr>
              <a:xfrm>
                <a:off x="494836" y="4477317"/>
                <a:ext cx="6455410" cy="507809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5078095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5041531"/>
                    </a:lnTo>
                    <a:lnTo>
                      <a:pt x="562" y="5062346"/>
                    </a:lnTo>
                    <a:lnTo>
                      <a:pt x="4500" y="5073035"/>
                    </a:lnTo>
                    <a:lnTo>
                      <a:pt x="15189" y="5076973"/>
                    </a:lnTo>
                    <a:lnTo>
                      <a:pt x="36004" y="5077536"/>
                    </a:lnTo>
                    <a:lnTo>
                      <a:pt x="6418808" y="5077536"/>
                    </a:lnTo>
                    <a:lnTo>
                      <a:pt x="6439616" y="5076973"/>
                    </a:lnTo>
                    <a:lnTo>
                      <a:pt x="6450301" y="5073035"/>
                    </a:lnTo>
                    <a:lnTo>
                      <a:pt x="6454238" y="5062346"/>
                    </a:lnTo>
                    <a:lnTo>
                      <a:pt x="6454800" y="5041531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93">
                <a:extLst>
                  <a:ext uri="{FF2B5EF4-FFF2-40B4-BE49-F238E27FC236}">
                    <a16:creationId xmlns:a16="http://schemas.microsoft.com/office/drawing/2014/main" id="{DB3C85AA-F989-40E9-BEAB-FCF646BDE031}"/>
                  </a:ext>
                </a:extLst>
              </p:cNvPr>
              <p:cNvSpPr/>
              <p:nvPr/>
            </p:nvSpPr>
            <p:spPr>
              <a:xfrm>
                <a:off x="3700904" y="4479607"/>
                <a:ext cx="0" cy="5074920"/>
              </a:xfrm>
              <a:custGeom>
                <a:avLst/>
                <a:gdLst/>
                <a:ahLst/>
                <a:cxnLst/>
                <a:rect l="l" t="t" r="r" b="b"/>
                <a:pathLst>
                  <a:path h="5074920">
                    <a:moveTo>
                      <a:pt x="0" y="0"/>
                    </a:moveTo>
                    <a:lnTo>
                      <a:pt x="0" y="5074361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3" name="object 294">
              <a:extLst>
                <a:ext uri="{FF2B5EF4-FFF2-40B4-BE49-F238E27FC236}">
                  <a16:creationId xmlns:a16="http://schemas.microsoft.com/office/drawing/2014/main" id="{BD86B43D-844C-4167-ADD7-521C268FF2FC}"/>
                </a:ext>
              </a:extLst>
            </p:cNvPr>
            <p:cNvSpPr txBox="1"/>
            <p:nvPr/>
          </p:nvSpPr>
          <p:spPr>
            <a:xfrm>
              <a:off x="662299" y="7317192"/>
              <a:ext cx="1948180" cy="1318895"/>
            </a:xfrm>
            <a:prstGeom prst="rect">
              <a:avLst/>
            </a:prstGeom>
          </p:spPr>
          <p:txBody>
            <a:bodyPr vert="horz" wrap="square" lIns="0" tIns="406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320"/>
                </a:spcBef>
              </a:pPr>
              <a:r>
                <a:rPr lang="cy-GB" sz="850" b="1">
                  <a:solidFill>
                    <a:srgbClr val="00AA96"/>
                  </a:solidFill>
                  <a:latin typeface="Arial"/>
                  <a:cs typeface="Arial"/>
                </a:rPr>
                <a:t>Cylchredeg y boeler</a:t>
              </a:r>
            </a:p>
            <a:p>
              <a:pPr marL="12700" marR="5080">
                <a:lnSpc>
                  <a:spcPct val="107800"/>
                </a:lnSpc>
                <a:spcBef>
                  <a:spcPts val="140"/>
                </a:spcBef>
              </a:pPr>
              <a:r>
                <a:rPr lang="cy-GB" sz="850">
                  <a:solidFill>
                    <a:srgbClr val="231F20"/>
                  </a:solidFill>
                  <a:latin typeface="Arial"/>
                  <a:cs typeface="Arial"/>
                </a:rPr>
                <a:t>Mae hyn yn digwydd pan fydd system wresogi wedi cyrraedd ei thymheredd, a’r boeler yn diffodd Ychydig funudau’n ddiweddarach, bydd y boeler yn tanio eto i godi’r tymheredd wrth i’r system golli gwres, a bydd yn diffodd eto ar ôl ychydig eiliadau. Mae’r broses barhaus hon o danio a diffodd wrth i ddŵr y system oeri ychydig yn gwastraffu llawer o ynni tanwydd.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86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cyflwyno gwresogi hydronig a’r dulliau a ddefnyddir i wresogi anheddau ac adeiladau gan ddefnyddio systemau gwlyb.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1.6 Y mathau o systemau gwresogi a nodweddion y cynllun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2.3 Deunyddiau a meintiau’r pibellau a ddefnyddir mewn BSE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46A70-CBA2-224F-991F-A6AA58DC7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 canolog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11D71-5D8A-B44F-9738-333C21FBCD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908888"/>
          </a:xfrm>
        </p:spPr>
        <p:txBody>
          <a:bodyPr/>
          <a:lstStyle/>
          <a:p>
            <a:r>
              <a:rPr lang="cy-GB"/>
              <a:t>Prif bwrpas gwres canolog yw darparu amodau thermol cysurus mewn adeilad neu annedd. Mae gwres canolog yn well na thanau agored gan ei fod yn gwresogi’r eiddo cyfan. 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07F212-2471-2644-B014-9157F0740E34}"/>
              </a:ext>
            </a:extLst>
          </p:cNvPr>
          <p:cNvSpPr txBox="1"/>
          <p:nvPr/>
        </p:nvSpPr>
        <p:spPr>
          <a:xfrm>
            <a:off x="5004048" y="2924944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Mewn system wresogi hydronig, defnyddir </a:t>
            </a:r>
            <a:r>
              <a:rPr lang="cy-GB" b="1"/>
              <a:t>dŵr</a:t>
            </a:r>
            <a:r>
              <a:rPr lang="cy-GB"/>
              <a:t> i drosglwyddo gwres </a:t>
            </a:r>
            <a:r>
              <a:rPr lang="cy-GB" b="1"/>
              <a:t>o foeler</a:t>
            </a:r>
            <a:r>
              <a:rPr lang="cy-GB"/>
              <a:t> neu eneradur gwres </a:t>
            </a:r>
            <a:r>
              <a:rPr lang="cy-GB" b="1"/>
              <a:t>i allyrwyr gwres</a:t>
            </a:r>
            <a:r>
              <a:rPr lang="cy-GB"/>
              <a:t>, fel rheiddiaduron, drwy’r adeilad i gyd.</a:t>
            </a:r>
          </a:p>
        </p:txBody>
      </p:sp>
      <p:pic>
        <p:nvPicPr>
          <p:cNvPr id="8" name="Picture 7" descr="Llun yn cynnwys wal, tu mewn, gwyn, gwely babi  Disgrifiad wedi ei greu'n awtomatig">
            <a:extLst>
              <a:ext uri="{FF2B5EF4-FFF2-40B4-BE49-F238E27FC236}">
                <a16:creationId xmlns:a16="http://schemas.microsoft.com/office/drawing/2014/main" id="{7C09F1C4-D034-4189-B5B1-899315751D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16" y="2924944"/>
            <a:ext cx="4075184" cy="27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5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3347D-C685-5C42-8471-704930389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 canolog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54539-FD62-4C4D-B581-C6FEDDFBD6B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512000"/>
            <a:ext cx="7983415" cy="980896"/>
          </a:xfrm>
          <a:ln>
            <a:noFill/>
          </a:ln>
        </p:spPr>
        <p:txBody>
          <a:bodyPr/>
          <a:lstStyle/>
          <a:p>
            <a:r>
              <a:rPr lang="cy-GB" dirty="0"/>
              <a:t>Mae systemau gwres canolog domestig yn perthyn i ddau gategori. Mae’r rhain yn seiliedig ar y ffordd mae’r system yn cael ei llenwi â dŵr ac ar ba bwysedd y mae’n gweithredu. Dyma’r ddau gategori: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Systemau gwres canolog pwysedd isel, gydag awyrdwll agored</a:t>
            </a:r>
            <a:r>
              <a:rPr lang="cy-GB" dirty="0"/>
              <a:t>, sy’n cael eu bwydo o sestonau cyflenwi ac ehangu yn y gofod to. Gall y rhain fod yn systemau modern wedi eu pwmpio’n llawn a gosodiadau dŵr poeth disgyrchiant / pwmpio gwres presennol.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Systemau gwres canolog pwysedd uchel, wedi’u selio, yn cael eu bwydo’n syth o’r cyflenwad dŵr oer ac yn cynnwys cynhwysydd ehangu i ganiatáu ar gyfer ehangiad y dŵr wrth iddo gael ei gynhesu. Yn gyffredinol, mae’r rhain yn systemau wedi’u pwmpio llawn a systemau boeleri cyfun modern.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5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D77D0-9A31-E646-AD3C-CDCB7BE6A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gwres canolog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C25CC-0A2D-2E4E-881A-DD6D5C0FE26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Gellir dosbarthu’r mathau o systemau gwres canolog domestig yn ôl maint y tiwb maen nhw’n ei ddefnyddio, er enghraifft: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tyllfedd bach</a:t>
            </a:r>
            <a:r>
              <a:rPr lang="cy-GB"/>
              <a:t> – pibellau’n mesur rhwng 15mm a 35mm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tyllfedd micro</a:t>
            </a:r>
            <a:r>
              <a:rPr lang="cy-GB"/>
              <a:t> – pibellau rhwng 8mm a 10mm.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1A5FF2-5AA8-D442-9C2E-96750D033113}"/>
              </a:ext>
            </a:extLst>
          </p:cNvPr>
          <p:cNvSpPr txBox="1"/>
          <p:nvPr/>
        </p:nvSpPr>
        <p:spPr>
          <a:xfrm>
            <a:off x="457200" y="3429000"/>
            <a:ext cx="807524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Mae’r dŵr yn y system wresogi’n cynnwys cemegyn sy’n cael ei alw’n atalydd sy’n atal y dŵr rhag cyrydu metelau yn y system.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A7D812-22D4-A743-BA74-F10A2C433577}"/>
              </a:ext>
            </a:extLst>
          </p:cNvPr>
          <p:cNvSpPr txBox="1"/>
          <p:nvPr/>
        </p:nvSpPr>
        <p:spPr>
          <a:xfrm>
            <a:off x="457200" y="4653136"/>
            <a:ext cx="807524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Tymheredd llif y dŵr yn y system wresogi yw tua 82</a:t>
            </a:r>
            <a:r>
              <a:rPr lang="cy-GB" baseline="30000" dirty="0"/>
              <a:t>0</a:t>
            </a:r>
            <a:r>
              <a:rPr lang="cy-GB" dirty="0"/>
              <a:t>C, yn dibynnu ar ddyluniad y system. </a:t>
            </a:r>
          </a:p>
        </p:txBody>
      </p:sp>
    </p:spTree>
    <p:extLst>
      <p:ext uri="{BB962C8B-B14F-4D97-AF65-F5344CB8AC3E}">
        <p14:creationId xmlns:p14="http://schemas.microsoft.com/office/powerpoint/2010/main" val="332611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D112-D6D4-6944-8ABB-D776E3C54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Cynhyrchu gwres – boeleri domestig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C5E99-E94E-BB45-8DA9-CB42D9B9445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gwres yn cael ei drosglwyddo i’r dŵr yn y boeler. Mae amrywiaeth enfawr o foeleri’n bodoli yn y sector domestig a’r sector diwydiannol a masnachol. Yn anffodus, ni allwn roi sylw i bob un ohonynt yma.</a:t>
            </a:r>
          </a:p>
        </p:txBody>
      </p:sp>
      <p:pic>
        <p:nvPicPr>
          <p:cNvPr id="5" name="Picture 4" descr="Llun yn cynnwys person, dan do, bwrdd, eistedd  Description automatically generated">
            <a:extLst>
              <a:ext uri="{FF2B5EF4-FFF2-40B4-BE49-F238E27FC236}">
                <a16:creationId xmlns:a16="http://schemas.microsoft.com/office/drawing/2014/main" id="{9C9B988E-6153-8C46-A356-654FD0BE56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7651" y="2996461"/>
            <a:ext cx="2876387" cy="2157290"/>
          </a:xfrm>
          <a:prstGeom prst="rect">
            <a:avLst/>
          </a:prstGeom>
        </p:spPr>
      </p:pic>
      <p:pic>
        <p:nvPicPr>
          <p:cNvPr id="7" name="Picture 6" descr="Llun yn cynnwys tu mewn, oergell, eistedd, bwrdd  Disgrifiad wedi ei greu'n awtomatig">
            <a:extLst>
              <a:ext uri="{FF2B5EF4-FFF2-40B4-BE49-F238E27FC236}">
                <a16:creationId xmlns:a16="http://schemas.microsoft.com/office/drawing/2014/main" id="{634ABA18-3019-B749-A9F3-C0D420DE3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895" y="2512351"/>
            <a:ext cx="2157291" cy="32855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7F1455-26E9-524D-8A81-AE9F638719B2}"/>
              </a:ext>
            </a:extLst>
          </p:cNvPr>
          <p:cNvSpPr txBox="1"/>
          <p:nvPr/>
        </p:nvSpPr>
        <p:spPr>
          <a:xfrm>
            <a:off x="2987825" y="2645631"/>
            <a:ext cx="2731129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Yma byddwn yn cynnwys y tri phrif fath o foeleri domestig:</a:t>
            </a:r>
          </a:p>
          <a:p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Boeler cyfun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Boeler traddodiadol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Boeler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2CC26-6F7F-6E44-A287-13DD30888BF2}"/>
              </a:ext>
            </a:extLst>
          </p:cNvPr>
          <p:cNvSpPr txBox="1"/>
          <p:nvPr/>
        </p:nvSpPr>
        <p:spPr>
          <a:xfrm>
            <a:off x="107504" y="5497206"/>
            <a:ext cx="2880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Boeler cyfun i’w osod ar wal.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FD1D2D-7813-C743-8651-DBBED985A926}"/>
              </a:ext>
            </a:extLst>
          </p:cNvPr>
          <p:cNvSpPr txBox="1"/>
          <p:nvPr/>
        </p:nvSpPr>
        <p:spPr>
          <a:xfrm>
            <a:off x="5868144" y="5846566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Boeler traddodiadol ar y llawr.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60E161-DDCA-D747-BD03-62EF7C1C7A29}"/>
              </a:ext>
            </a:extLst>
          </p:cNvPr>
          <p:cNvSpPr txBox="1"/>
          <p:nvPr/>
        </p:nvSpPr>
        <p:spPr>
          <a:xfrm>
            <a:off x="2945160" y="4829146"/>
            <a:ext cx="3404431" cy="1015663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dirty="0">
                <a:latin typeface="Arial"/>
                <a:ea typeface="ＭＳ Ｐゴシック"/>
              </a:rPr>
              <a:t>A oes gwahanol fathau o foeleri domestig? Edrychwch </a:t>
            </a:r>
            <a:r>
              <a:rPr lang="cy-GB" dirty="0">
                <a:latin typeface="Arial"/>
                <a:ea typeface="ＭＳ Ｐゴシック"/>
                <a:hlinkClick r:id="rId4"/>
              </a:rPr>
              <a:t>yma</a:t>
            </a:r>
            <a:r>
              <a:rPr lang="cy-GB" dirty="0">
                <a:latin typeface="Arial"/>
                <a:ea typeface="ＭＳ Ｐゴシック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027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BD72D-22BB-6A46-ABD3-813A58A13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Cynhyrchu gwres – boeleri domestig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E7FC7-1B4B-DF46-9AC7-F69170B352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5273046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b="1" dirty="0"/>
              <a:t>Boeler cyfun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Yn gallu cynhyrchu gwres ar gyfer system gwres canolog a (lle bo angen) dŵr poeth ar gyfer tapiau a gollyngfeydd.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 math mwyaf cyffredin o foeler a osodir mewn tai heddiw ac mae’r holl gydrannau wedi eu cynnwys tu mewn i gas y boeler.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b="1" dirty="0"/>
              <a:t>Boeler traddodiadol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 math symlaf o foeler.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Ffynhonnell wres gyda llosgydd nwy a </a:t>
            </a:r>
            <a:r>
              <a:rPr lang="cy-GB" sz="1800" dirty="0" err="1"/>
              <a:t>chyfnewidydd</a:t>
            </a:r>
            <a:r>
              <a:rPr lang="cy-GB" sz="1800" dirty="0"/>
              <a:t> gwres, a rheolyddion sylfaenol.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Mae holl gydrannau eraill y system gwres canolog y tu allan i’r boeler, gan gynnwys y pwmp a’r silindr.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y-GB" b="1" dirty="0"/>
              <a:t>Boeler system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Mae’n cynnwys y rheolyddion a phwmp.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Methu cynhyrchu dŵr poeth ar ei ben ei hun – angen silindr ar wahân.</a:t>
            </a:r>
          </a:p>
        </p:txBody>
      </p:sp>
    </p:spTree>
    <p:extLst>
      <p:ext uri="{BB962C8B-B14F-4D97-AF65-F5344CB8AC3E}">
        <p14:creationId xmlns:p14="http://schemas.microsoft.com/office/powerpoint/2010/main" val="143611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40530-4AB2-BE4D-AAAC-B108C54C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Cynhyrchu gwres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FE806-CB81-AC41-99F3-3A26B308983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2637080"/>
          </a:xfrm>
        </p:spPr>
        <p:txBody>
          <a:bodyPr/>
          <a:lstStyle/>
          <a:p>
            <a:r>
              <a:rPr lang="cy-GB"/>
              <a:t>Dyma’r gwahanol fathau o danwydd boeleri: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Nwy naturiol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LPG (Nwy Petroliwm Hylifol) fel propan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Olew tanwydd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Tanwyddau solet fel biomas</a:t>
            </a:r>
          </a:p>
        </p:txBody>
      </p:sp>
      <p:pic>
        <p:nvPicPr>
          <p:cNvPr id="5" name="Picture 4" descr="Llun agos o focs  Disgrifiad wedi ei greu’n awtomatig">
            <a:extLst>
              <a:ext uri="{FF2B5EF4-FFF2-40B4-BE49-F238E27FC236}">
                <a16:creationId xmlns:a16="http://schemas.microsoft.com/office/drawing/2014/main" id="{8F13214D-623A-9B4E-A69E-F472BA1D7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216756"/>
            <a:ext cx="2641972" cy="29112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7A828E-B299-2C48-8D3E-621DAAF3ADA3}"/>
              </a:ext>
            </a:extLst>
          </p:cNvPr>
          <p:cNvSpPr txBox="1"/>
          <p:nvPr/>
        </p:nvSpPr>
        <p:spPr>
          <a:xfrm>
            <a:off x="6372200" y="3958697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‘Boeler cefn’ tanwydd solet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29C2D-944D-7542-84CF-5FCC96F40A68}"/>
              </a:ext>
            </a:extLst>
          </p:cNvPr>
          <p:cNvSpPr txBox="1"/>
          <p:nvPr/>
        </p:nvSpPr>
        <p:spPr>
          <a:xfrm>
            <a:off x="236513" y="4336730"/>
            <a:ext cx="8670974" cy="14003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cy-GB"/>
              <a:t>Gellir categoreiddio boeleri ymhellach yn ôl eu heffeithlonrwydd (eu gallu i gael cymaint o wres â phosibl o’r tanwydd).</a:t>
            </a:r>
          </a:p>
          <a:p>
            <a:pPr>
              <a:spcBef>
                <a:spcPts val="600"/>
              </a:spcBef>
            </a:pPr>
            <a:r>
              <a:rPr lang="cy-GB"/>
              <a:t>Mae’r rhan fwyaf o foeleri modern yn </a:t>
            </a:r>
            <a:r>
              <a:rPr lang="cy-GB" b="1"/>
              <a:t>foeleri cyddwyso effeithlon iawn</a:t>
            </a:r>
            <a:r>
              <a:rPr lang="cy-GB"/>
              <a:t> sy’n gweithredu ar effeithlonrwydd o tua 96%.</a:t>
            </a:r>
          </a:p>
        </p:txBody>
      </p:sp>
    </p:spTree>
    <p:extLst>
      <p:ext uri="{BB962C8B-B14F-4D97-AF65-F5344CB8AC3E}">
        <p14:creationId xmlns:p14="http://schemas.microsoft.com/office/powerpoint/2010/main" val="264147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5F476-EB0E-0647-947E-658DC271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Cynhyrchu gwres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9EA44-A9B8-F340-905D-4B355BCAFC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556960"/>
          </a:xfrm>
        </p:spPr>
        <p:txBody>
          <a:bodyPr/>
          <a:lstStyle/>
          <a:p>
            <a:r>
              <a:rPr lang="cy-GB" dirty="0">
                <a:solidFill>
                  <a:srgbClr val="FF0000"/>
                </a:solidFill>
              </a:rPr>
              <a:t>Felly: beth yn union yw boeler, a sut mae’n cynhyrchu’r gwres?</a:t>
            </a:r>
          </a:p>
          <a:p>
            <a:r>
              <a:rPr lang="cy-GB" dirty="0"/>
              <a:t>Yn y bôn, </a:t>
            </a:r>
            <a:r>
              <a:rPr lang="cy-GB" dirty="0" err="1"/>
              <a:t>cyfnewidydd</a:t>
            </a:r>
            <a:r>
              <a:rPr lang="cy-GB" dirty="0"/>
              <a:t> gwres yw boeler, lle mae gwres o’r tanwydd yn cael ei drosglwyddo o’r nwyon poeth drwy’r </a:t>
            </a:r>
            <a:r>
              <a:rPr lang="cy-GB" dirty="0" err="1"/>
              <a:t>cyfnewidydd</a:t>
            </a:r>
            <a:r>
              <a:rPr lang="cy-GB" dirty="0"/>
              <a:t> gwres metel i’r dŵr sy’n llifo drwyddo.</a:t>
            </a:r>
          </a:p>
        </p:txBody>
      </p:sp>
      <p:pic>
        <p:nvPicPr>
          <p:cNvPr id="5" name="Picture 4" descr="Llun yn cynnwys ciplun, bwrdd  Disgrifiad wedi’i greu’n awtomatig">
            <a:extLst>
              <a:ext uri="{FF2B5EF4-FFF2-40B4-BE49-F238E27FC236}">
                <a16:creationId xmlns:a16="http://schemas.microsoft.com/office/drawing/2014/main" id="{9E69848D-D8C7-FF44-B59A-23281233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743221"/>
            <a:ext cx="2234381" cy="2518412"/>
          </a:xfrm>
          <a:prstGeom prst="rect">
            <a:avLst/>
          </a:prstGeom>
        </p:spPr>
      </p:pic>
      <p:pic>
        <p:nvPicPr>
          <p:cNvPr id="7" name="Graphic 6" descr="Saeth llinell cromlin Clocwedd">
            <a:extLst>
              <a:ext uri="{FF2B5EF4-FFF2-40B4-BE49-F238E27FC236}">
                <a16:creationId xmlns:a16="http://schemas.microsoft.com/office/drawing/2014/main" id="{512196C2-5A25-9A4A-B173-1D59D756B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5972637">
            <a:off x="7715462" y="4545227"/>
            <a:ext cx="914400" cy="914400"/>
          </a:xfrm>
          <a:prstGeom prst="rect">
            <a:avLst/>
          </a:prstGeom>
        </p:spPr>
      </p:pic>
      <p:pic>
        <p:nvPicPr>
          <p:cNvPr id="11" name="Graphic 10" descr="Saeth llinell cromlin Clocwedd">
            <a:extLst>
              <a:ext uri="{FF2B5EF4-FFF2-40B4-BE49-F238E27FC236}">
                <a16:creationId xmlns:a16="http://schemas.microsoft.com/office/drawing/2014/main" id="{0DA4210A-50E7-974E-9A36-CEA9A35A4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574936">
            <a:off x="5316614" y="2825380"/>
            <a:ext cx="914400" cy="9144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5B1A26B-14C6-F242-82F6-F840168647EB}"/>
              </a:ext>
            </a:extLst>
          </p:cNvPr>
          <p:cNvCxnSpPr/>
          <p:nvPr/>
        </p:nvCxnSpPr>
        <p:spPr>
          <a:xfrm>
            <a:off x="4841667" y="5589240"/>
            <a:ext cx="14585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F3EBE20-C574-234F-A6C7-26446ADD00C7}"/>
              </a:ext>
            </a:extLst>
          </p:cNvPr>
          <p:cNvCxnSpPr/>
          <p:nvPr/>
        </p:nvCxnSpPr>
        <p:spPr>
          <a:xfrm>
            <a:off x="4841666" y="4797152"/>
            <a:ext cx="14585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B0D570-14CA-F941-9E3F-48CEAFB1D2FB}"/>
              </a:ext>
            </a:extLst>
          </p:cNvPr>
          <p:cNvCxnSpPr>
            <a:cxnSpLocks/>
          </p:cNvCxnSpPr>
          <p:nvPr/>
        </p:nvCxnSpPr>
        <p:spPr>
          <a:xfrm>
            <a:off x="4841666" y="3908331"/>
            <a:ext cx="66643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C5D098-B45B-7A45-BD5E-A4CE55605A9B}"/>
              </a:ext>
            </a:extLst>
          </p:cNvPr>
          <p:cNvCxnSpPr>
            <a:cxnSpLocks/>
          </p:cNvCxnSpPr>
          <p:nvPr/>
        </p:nvCxnSpPr>
        <p:spPr>
          <a:xfrm flipH="1">
            <a:off x="7759688" y="4293096"/>
            <a:ext cx="124680" cy="6121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C443EB-1873-E74D-914A-B1D6437080C4}"/>
              </a:ext>
            </a:extLst>
          </p:cNvPr>
          <p:cNvSpPr txBox="1"/>
          <p:nvPr/>
        </p:nvSpPr>
        <p:spPr>
          <a:xfrm>
            <a:off x="2860828" y="3660992"/>
            <a:ext cx="1980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Llif</a:t>
            </a:r>
            <a:r>
              <a:rPr lang="cy-GB"/>
              <a:t> i'r system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AA29CA-45F7-6F4A-ABFD-6489C6DC8B63}"/>
              </a:ext>
            </a:extLst>
          </p:cNvPr>
          <p:cNvSpPr txBox="1"/>
          <p:nvPr/>
        </p:nvSpPr>
        <p:spPr>
          <a:xfrm>
            <a:off x="3399374" y="5370931"/>
            <a:ext cx="1364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Llosgydd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D2727C-2088-3A42-94BD-DD943C79B012}"/>
              </a:ext>
            </a:extLst>
          </p:cNvPr>
          <p:cNvSpPr txBox="1"/>
          <p:nvPr/>
        </p:nvSpPr>
        <p:spPr>
          <a:xfrm>
            <a:off x="2627784" y="4516010"/>
            <a:ext cx="2467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Cyfnewidiwr gwres</a:t>
            </a:r>
            <a:r>
              <a:rPr lang="cy-GB" dirty="0"/>
              <a:t> o wlyb i sych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73A95C-7ED2-1C4B-A64D-51F724F224EC}"/>
              </a:ext>
            </a:extLst>
          </p:cNvPr>
          <p:cNvSpPr txBox="1"/>
          <p:nvPr/>
        </p:nvSpPr>
        <p:spPr>
          <a:xfrm>
            <a:off x="7488943" y="3235389"/>
            <a:ext cx="1655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Pibell ddychwelyd o’r</a:t>
            </a:r>
            <a:r>
              <a:rPr lang="cy-GB" dirty="0"/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71730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20009</TotalTime>
  <Words>1519</Words>
  <Application>Microsoft Office PowerPoint</Application>
  <PresentationFormat>On-screen Show (4:3)</PresentationFormat>
  <Paragraphs>127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Gill Sans MT</vt:lpstr>
      <vt:lpstr>Lucida Grande</vt:lpstr>
      <vt:lpstr>Times New Roman</vt:lpstr>
      <vt:lpstr>Default Design</vt:lpstr>
      <vt:lpstr>PowerPoint 16: Gwresogi hydronig rhan 1</vt:lpstr>
      <vt:lpstr>Y Sesiwn hon:</vt:lpstr>
      <vt:lpstr>Systemau gwres canolog</vt:lpstr>
      <vt:lpstr>Systemau gwres canolog</vt:lpstr>
      <vt:lpstr>Systemau gwres canolog</vt:lpstr>
      <vt:lpstr>Cynhyrchu gwres – boeleri domestig</vt:lpstr>
      <vt:lpstr>Cynhyrchu gwres – boeleri domestig</vt:lpstr>
      <vt:lpstr>Cynhyrchu gwres</vt:lpstr>
      <vt:lpstr>Cynhyrchu gwres</vt:lpstr>
      <vt:lpstr>Y system wresogi un bibell</vt:lpstr>
      <vt:lpstr>Y system wresogi un bibell</vt:lpstr>
      <vt:lpstr>Y system wresogi un bibell</vt:lpstr>
      <vt:lpstr>Y system wresogi un bibell</vt:lpstr>
      <vt:lpstr>Gwresogi hydronig – crynodeb o systemau un bibell</vt:lpstr>
      <vt:lpstr>Gwresogi hydronig – crynodeb o systemau un bibell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309</cp:revision>
  <dcterms:created xsi:type="dcterms:W3CDTF">2013-05-28T00:38:54Z</dcterms:created>
  <dcterms:modified xsi:type="dcterms:W3CDTF">2023-11-02T13:48:14Z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