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9"/>
  </p:notesMasterIdLst>
  <p:handoutMasterIdLst>
    <p:handoutMasterId r:id="rId20"/>
  </p:handoutMasterIdLst>
  <p:sldIdLst>
    <p:sldId id="256" r:id="rId5"/>
    <p:sldId id="328" r:id="rId6"/>
    <p:sldId id="329" r:id="rId7"/>
    <p:sldId id="330" r:id="rId8"/>
    <p:sldId id="334" r:id="rId9"/>
    <p:sldId id="331" r:id="rId10"/>
    <p:sldId id="333" r:id="rId11"/>
    <p:sldId id="332" r:id="rId12"/>
    <p:sldId id="335" r:id="rId13"/>
    <p:sldId id="336" r:id="rId14"/>
    <p:sldId id="337" r:id="rId15"/>
    <p:sldId id="338" r:id="rId16"/>
    <p:sldId id="339" r:id="rId17"/>
    <p:sldId id="267" r:id="rId18"/>
  </p:sldIdLst>
  <p:sldSz cx="9144000" cy="6858000" type="screen4x3"/>
  <p:notesSz cx="6858000" cy="9144000"/>
  <p:custDataLst>
    <p:tags r:id="rId2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12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12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CC0000"/>
    <a:srgbClr val="FBDD00"/>
    <a:srgbClr val="000000"/>
    <a:srgbClr val="E30613"/>
    <a:srgbClr val="D9D9D9"/>
    <a:srgbClr val="D81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429"/>
    <p:restoredTop sz="86325"/>
  </p:normalViewPr>
  <p:slideViewPr>
    <p:cSldViewPr showGuides="1">
      <p:cViewPr varScale="1">
        <p:scale>
          <a:sx n="69" d="100"/>
          <a:sy n="69" d="100"/>
        </p:scale>
        <p:origin x="592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2E3D5E29-F871-4DC3-98AE-2027EAB41744}"/>
    <pc:docChg chg="custSel modSld">
      <pc:chgData name="Claire Brooks" userId="045b5ce1-bb15-4c22-aa7e-c7b600949989" providerId="ADAL" clId="{2E3D5E29-F871-4DC3-98AE-2027EAB41744}" dt="2023-10-31T14:40:31.373" v="32" actId="948"/>
      <pc:docMkLst>
        <pc:docMk/>
      </pc:docMkLst>
      <pc:sldChg chg="modSp mod">
        <pc:chgData name="Claire Brooks" userId="045b5ce1-bb15-4c22-aa7e-c7b600949989" providerId="ADAL" clId="{2E3D5E29-F871-4DC3-98AE-2027EAB41744}" dt="2023-10-31T14:38:24.470" v="0" actId="2085"/>
        <pc:sldMkLst>
          <pc:docMk/>
          <pc:sldMk cId="1698831349" sldId="330"/>
        </pc:sldMkLst>
        <pc:spChg chg="mod">
          <ac:chgData name="Claire Brooks" userId="045b5ce1-bb15-4c22-aa7e-c7b600949989" providerId="ADAL" clId="{2E3D5E29-F871-4DC3-98AE-2027EAB41744}" dt="2023-10-31T14:38:24.470" v="0" actId="2085"/>
          <ac:spMkLst>
            <pc:docMk/>
            <pc:sldMk cId="1698831349" sldId="330"/>
            <ac:spMk id="5" creationId="{454ADA69-1F4F-0E42-9A30-9F470DA04EC9}"/>
          </ac:spMkLst>
        </pc:spChg>
      </pc:sldChg>
      <pc:sldChg chg="modSp mod">
        <pc:chgData name="Claire Brooks" userId="045b5ce1-bb15-4c22-aa7e-c7b600949989" providerId="ADAL" clId="{2E3D5E29-F871-4DC3-98AE-2027EAB41744}" dt="2023-10-31T14:38:34.756" v="2" actId="2085"/>
        <pc:sldMkLst>
          <pc:docMk/>
          <pc:sldMk cId="2389578844" sldId="331"/>
        </pc:sldMkLst>
        <pc:spChg chg="mod">
          <ac:chgData name="Claire Brooks" userId="045b5ce1-bb15-4c22-aa7e-c7b600949989" providerId="ADAL" clId="{2E3D5E29-F871-4DC3-98AE-2027EAB41744}" dt="2023-10-31T14:38:34.756" v="2" actId="2085"/>
          <ac:spMkLst>
            <pc:docMk/>
            <pc:sldMk cId="2389578844" sldId="331"/>
            <ac:spMk id="9" creationId="{865B2D8E-5798-C04E-925E-20C6B9D9A88F}"/>
          </ac:spMkLst>
        </pc:spChg>
      </pc:sldChg>
      <pc:sldChg chg="modSp mod">
        <pc:chgData name="Claire Brooks" userId="045b5ce1-bb15-4c22-aa7e-c7b600949989" providerId="ADAL" clId="{2E3D5E29-F871-4DC3-98AE-2027EAB41744}" dt="2023-10-31T14:38:48.420" v="5" actId="1076"/>
        <pc:sldMkLst>
          <pc:docMk/>
          <pc:sldMk cId="908412065" sldId="332"/>
        </pc:sldMkLst>
        <pc:spChg chg="mod">
          <ac:chgData name="Claire Brooks" userId="045b5ce1-bb15-4c22-aa7e-c7b600949989" providerId="ADAL" clId="{2E3D5E29-F871-4DC3-98AE-2027EAB41744}" dt="2023-10-31T14:38:48.420" v="5" actId="1076"/>
          <ac:spMkLst>
            <pc:docMk/>
            <pc:sldMk cId="908412065" sldId="332"/>
            <ac:spMk id="4" creationId="{35A2585D-E400-5148-9546-1214F8EB7768}"/>
          </ac:spMkLst>
        </pc:spChg>
      </pc:sldChg>
      <pc:sldChg chg="modSp mod">
        <pc:chgData name="Claire Brooks" userId="045b5ce1-bb15-4c22-aa7e-c7b600949989" providerId="ADAL" clId="{2E3D5E29-F871-4DC3-98AE-2027EAB41744}" dt="2023-10-31T14:38:40.052" v="3" actId="2085"/>
        <pc:sldMkLst>
          <pc:docMk/>
          <pc:sldMk cId="1680821992" sldId="333"/>
        </pc:sldMkLst>
        <pc:spChg chg="mod">
          <ac:chgData name="Claire Brooks" userId="045b5ce1-bb15-4c22-aa7e-c7b600949989" providerId="ADAL" clId="{2E3D5E29-F871-4DC3-98AE-2027EAB41744}" dt="2023-10-31T14:38:40.052" v="3" actId="2085"/>
          <ac:spMkLst>
            <pc:docMk/>
            <pc:sldMk cId="1680821992" sldId="333"/>
            <ac:spMk id="9" creationId="{865B2D8E-5798-C04E-925E-20C6B9D9A88F}"/>
          </ac:spMkLst>
        </pc:spChg>
      </pc:sldChg>
      <pc:sldChg chg="modSp mod">
        <pc:chgData name="Claire Brooks" userId="045b5ce1-bb15-4c22-aa7e-c7b600949989" providerId="ADAL" clId="{2E3D5E29-F871-4DC3-98AE-2027EAB41744}" dt="2023-10-31T14:38:29.706" v="1" actId="2085"/>
        <pc:sldMkLst>
          <pc:docMk/>
          <pc:sldMk cId="31583598" sldId="334"/>
        </pc:sldMkLst>
        <pc:spChg chg="mod">
          <ac:chgData name="Claire Brooks" userId="045b5ce1-bb15-4c22-aa7e-c7b600949989" providerId="ADAL" clId="{2E3D5E29-F871-4DC3-98AE-2027EAB41744}" dt="2023-10-31T14:38:29.706" v="1" actId="2085"/>
          <ac:spMkLst>
            <pc:docMk/>
            <pc:sldMk cId="31583598" sldId="334"/>
            <ac:spMk id="6" creationId="{570DCD87-4E79-0746-9A0C-9E64BDB55551}"/>
          </ac:spMkLst>
        </pc:spChg>
      </pc:sldChg>
      <pc:sldChg chg="addSp modSp mod">
        <pc:chgData name="Claire Brooks" userId="045b5ce1-bb15-4c22-aa7e-c7b600949989" providerId="ADAL" clId="{2E3D5E29-F871-4DC3-98AE-2027EAB41744}" dt="2023-10-31T14:39:16.714" v="11" actId="1076"/>
        <pc:sldMkLst>
          <pc:docMk/>
          <pc:sldMk cId="625738747" sldId="335"/>
        </pc:sldMkLst>
        <pc:spChg chg="add mod">
          <ac:chgData name="Claire Brooks" userId="045b5ce1-bb15-4c22-aa7e-c7b600949989" providerId="ADAL" clId="{2E3D5E29-F871-4DC3-98AE-2027EAB41744}" dt="2023-10-31T14:39:16.714" v="11" actId="1076"/>
          <ac:spMkLst>
            <pc:docMk/>
            <pc:sldMk cId="625738747" sldId="335"/>
            <ac:spMk id="5" creationId="{804E3D5C-AF34-7719-65C9-12C37BA2EBCA}"/>
          </ac:spMkLst>
        </pc:spChg>
        <pc:spChg chg="mod">
          <ac:chgData name="Claire Brooks" userId="045b5ce1-bb15-4c22-aa7e-c7b600949989" providerId="ADAL" clId="{2E3D5E29-F871-4DC3-98AE-2027EAB41744}" dt="2023-10-31T14:38:54.998" v="6" actId="21"/>
          <ac:spMkLst>
            <pc:docMk/>
            <pc:sldMk cId="625738747" sldId="335"/>
            <ac:spMk id="256" creationId="{40101C94-8953-46E4-91A0-4CFA6FA2D02C}"/>
          </ac:spMkLst>
        </pc:spChg>
      </pc:sldChg>
      <pc:sldChg chg="addSp modSp mod">
        <pc:chgData name="Claire Brooks" userId="045b5ce1-bb15-4c22-aa7e-c7b600949989" providerId="ADAL" clId="{2E3D5E29-F871-4DC3-98AE-2027EAB41744}" dt="2023-10-31T14:39:58.365" v="22" actId="14100"/>
        <pc:sldMkLst>
          <pc:docMk/>
          <pc:sldMk cId="3942616639" sldId="336"/>
        </pc:sldMkLst>
        <pc:spChg chg="add mod">
          <ac:chgData name="Claire Brooks" userId="045b5ce1-bb15-4c22-aa7e-c7b600949989" providerId="ADAL" clId="{2E3D5E29-F871-4DC3-98AE-2027EAB41744}" dt="2023-10-31T14:39:58.365" v="22" actId="14100"/>
          <ac:spMkLst>
            <pc:docMk/>
            <pc:sldMk cId="3942616639" sldId="336"/>
            <ac:spMk id="5" creationId="{90FD6D10-A6D8-E684-3AFB-E1C31BE741EB}"/>
          </ac:spMkLst>
        </pc:spChg>
        <pc:spChg chg="mod">
          <ac:chgData name="Claire Brooks" userId="045b5ce1-bb15-4c22-aa7e-c7b600949989" providerId="ADAL" clId="{2E3D5E29-F871-4DC3-98AE-2027EAB41744}" dt="2023-10-31T14:39:31.397" v="15" actId="21"/>
          <ac:spMkLst>
            <pc:docMk/>
            <pc:sldMk cId="3942616639" sldId="336"/>
            <ac:spMk id="9" creationId="{349487C9-A825-4D46-8A4F-0AFD20F75EB2}"/>
          </ac:spMkLst>
        </pc:spChg>
        <pc:spChg chg="mod">
          <ac:chgData name="Claire Brooks" userId="045b5ce1-bb15-4c22-aa7e-c7b600949989" providerId="ADAL" clId="{2E3D5E29-F871-4DC3-98AE-2027EAB41744}" dt="2023-10-31T14:39:23.376" v="12" actId="21"/>
          <ac:spMkLst>
            <pc:docMk/>
            <pc:sldMk cId="3942616639" sldId="336"/>
            <ac:spMk id="10" creationId="{6BC3641F-5966-489C-B10A-59D10140C37E}"/>
          </ac:spMkLst>
        </pc:spChg>
      </pc:sldChg>
      <pc:sldChg chg="addSp delSp modSp mod">
        <pc:chgData name="Claire Brooks" userId="045b5ce1-bb15-4c22-aa7e-c7b600949989" providerId="ADAL" clId="{2E3D5E29-F871-4DC3-98AE-2027EAB41744}" dt="2023-10-31T14:40:31.373" v="32" actId="948"/>
        <pc:sldMkLst>
          <pc:docMk/>
          <pc:sldMk cId="4107471733" sldId="337"/>
        </pc:sldMkLst>
        <pc:spChg chg="add mod">
          <ac:chgData name="Claire Brooks" userId="045b5ce1-bb15-4c22-aa7e-c7b600949989" providerId="ADAL" clId="{2E3D5E29-F871-4DC3-98AE-2027EAB41744}" dt="2023-10-31T14:40:31.373" v="32" actId="948"/>
          <ac:spMkLst>
            <pc:docMk/>
            <pc:sldMk cId="4107471733" sldId="337"/>
            <ac:spMk id="4" creationId="{A982771B-EB91-0AEC-FD2D-F88872D01022}"/>
          </ac:spMkLst>
        </pc:spChg>
        <pc:spChg chg="mod">
          <ac:chgData name="Claire Brooks" userId="045b5ce1-bb15-4c22-aa7e-c7b600949989" providerId="ADAL" clId="{2E3D5E29-F871-4DC3-98AE-2027EAB41744}" dt="2023-10-31T14:40:19.399" v="28" actId="21"/>
          <ac:spMkLst>
            <pc:docMk/>
            <pc:sldMk cId="4107471733" sldId="337"/>
            <ac:spMk id="9" creationId="{1A9755F5-6181-46CF-B8C3-EB7624C8AAC3}"/>
          </ac:spMkLst>
        </pc:spChg>
        <pc:spChg chg="del mod">
          <ac:chgData name="Claire Brooks" userId="045b5ce1-bb15-4c22-aa7e-c7b600949989" providerId="ADAL" clId="{2E3D5E29-F871-4DC3-98AE-2027EAB41744}" dt="2023-10-31T14:40:13.306" v="24" actId="478"/>
          <ac:spMkLst>
            <pc:docMk/>
            <pc:sldMk cId="4107471733" sldId="337"/>
            <ac:spMk id="10" creationId="{84CFF848-85FD-406E-A0DF-396D393E688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18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061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14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17" Type="http://schemas.openxmlformats.org/officeDocument/2006/relationships/image" Target="../media/image55.png"/><Relationship Id="rId2" Type="http://schemas.openxmlformats.org/officeDocument/2006/relationships/image" Target="../media/image40.png"/><Relationship Id="rId16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5" Type="http://schemas.openxmlformats.org/officeDocument/2006/relationships/image" Target="../media/image5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Relationship Id="rId14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17" Type="http://schemas.openxmlformats.org/officeDocument/2006/relationships/image" Target="../media/image71.png"/><Relationship Id="rId2" Type="http://schemas.openxmlformats.org/officeDocument/2006/relationships/image" Target="../media/image56.png"/><Relationship Id="rId16" Type="http://schemas.openxmlformats.org/officeDocument/2006/relationships/image" Target="../media/image7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5" Type="http://schemas.openxmlformats.org/officeDocument/2006/relationships/image" Target="../media/image6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6.png"/><Relationship Id="rId3" Type="http://schemas.openxmlformats.org/officeDocument/2006/relationships/image" Target="../media/image15.png"/><Relationship Id="rId21" Type="http://schemas.openxmlformats.org/officeDocument/2006/relationships/image" Target="../media/image11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8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24" Type="http://schemas.openxmlformats.org/officeDocument/2006/relationships/image" Target="../media/image14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13.png"/><Relationship Id="rId10" Type="http://schemas.openxmlformats.org/officeDocument/2006/relationships/image" Target="../media/image22.png"/><Relationship Id="rId19" Type="http://schemas.openxmlformats.org/officeDocument/2006/relationships/image" Target="../media/image9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6.png"/><Relationship Id="rId3" Type="http://schemas.openxmlformats.org/officeDocument/2006/relationships/image" Target="../media/image15.png"/><Relationship Id="rId21" Type="http://schemas.openxmlformats.org/officeDocument/2006/relationships/image" Target="../media/image11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8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24" Type="http://schemas.openxmlformats.org/officeDocument/2006/relationships/image" Target="../media/image14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13.png"/><Relationship Id="rId10" Type="http://schemas.openxmlformats.org/officeDocument/2006/relationships/image" Target="../media/image22.png"/><Relationship Id="rId19" Type="http://schemas.openxmlformats.org/officeDocument/2006/relationships/image" Target="../media/image9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113: Plymio, gwresogi ac awyru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17: Gwresogi hydronig rhan 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F6027-A2BB-BA44-85FA-F0260BED5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Cynlluniau Honeywell: Y-Plan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40F6177-0FFB-43B4-AA6F-8AA55B3637F4}"/>
              </a:ext>
            </a:extLst>
          </p:cNvPr>
          <p:cNvGrpSpPr/>
          <p:nvPr/>
        </p:nvGrpSpPr>
        <p:grpSpPr>
          <a:xfrm>
            <a:off x="683568" y="1700808"/>
            <a:ext cx="7456429" cy="3999942"/>
            <a:chOff x="1172559" y="4933995"/>
            <a:chExt cx="5670044" cy="3041650"/>
          </a:xfrm>
        </p:grpSpPr>
        <p:grpSp>
          <p:nvGrpSpPr>
            <p:cNvPr id="8" name="object 11">
              <a:extLst>
                <a:ext uri="{FF2B5EF4-FFF2-40B4-BE49-F238E27FC236}">
                  <a16:creationId xmlns:a16="http://schemas.microsoft.com/office/drawing/2014/main" id="{F4F1E3FE-3B68-4203-AABC-E2D3A4CEECF6}"/>
                </a:ext>
              </a:extLst>
            </p:cNvPr>
            <p:cNvGrpSpPr/>
            <p:nvPr/>
          </p:nvGrpSpPr>
          <p:grpSpPr>
            <a:xfrm>
              <a:off x="1172559" y="4933995"/>
              <a:ext cx="5655310" cy="3041650"/>
              <a:chOff x="1172559" y="4933995"/>
              <a:chExt cx="5655310" cy="3041650"/>
            </a:xfrm>
          </p:grpSpPr>
          <p:pic>
            <p:nvPicPr>
              <p:cNvPr id="57" name="object 12">
                <a:extLst>
                  <a:ext uri="{FF2B5EF4-FFF2-40B4-BE49-F238E27FC236}">
                    <a16:creationId xmlns:a16="http://schemas.microsoft.com/office/drawing/2014/main" id="{45A98681-D349-400C-A8D4-F10E37090F25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187690" y="5858223"/>
                <a:ext cx="102869" cy="89890"/>
              </a:xfrm>
              <a:prstGeom prst="rect">
                <a:avLst/>
              </a:prstGeom>
            </p:spPr>
          </p:pic>
          <p:sp>
            <p:nvSpPr>
              <p:cNvPr id="58" name="object 13">
                <a:extLst>
                  <a:ext uri="{FF2B5EF4-FFF2-40B4-BE49-F238E27FC236}">
                    <a16:creationId xmlns:a16="http://schemas.microsoft.com/office/drawing/2014/main" id="{F5F15C5B-DB59-46F5-BDDD-7E227EC10E90}"/>
                  </a:ext>
                </a:extLst>
              </p:cNvPr>
              <p:cNvSpPr/>
              <p:nvPr/>
            </p:nvSpPr>
            <p:spPr>
              <a:xfrm>
                <a:off x="2004313" y="7624893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59" name="object 14">
                <a:extLst>
                  <a:ext uri="{FF2B5EF4-FFF2-40B4-BE49-F238E27FC236}">
                    <a16:creationId xmlns:a16="http://schemas.microsoft.com/office/drawing/2014/main" id="{AEAACD23-848B-4D27-90F5-6EA0AB2C2454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387021" y="7114264"/>
                <a:ext cx="569290" cy="861005"/>
              </a:xfrm>
              <a:prstGeom prst="rect">
                <a:avLst/>
              </a:prstGeom>
            </p:spPr>
          </p:pic>
          <p:pic>
            <p:nvPicPr>
              <p:cNvPr id="60" name="object 15">
                <a:extLst>
                  <a:ext uri="{FF2B5EF4-FFF2-40B4-BE49-F238E27FC236}">
                    <a16:creationId xmlns:a16="http://schemas.microsoft.com/office/drawing/2014/main" id="{E37EA8E2-8D18-4182-9FE3-80CEAE713142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471872" y="7216114"/>
                <a:ext cx="406495" cy="450545"/>
              </a:xfrm>
              <a:prstGeom prst="rect">
                <a:avLst/>
              </a:prstGeom>
            </p:spPr>
          </p:pic>
          <p:sp>
            <p:nvSpPr>
              <p:cNvPr id="61" name="object 16">
                <a:extLst>
                  <a:ext uri="{FF2B5EF4-FFF2-40B4-BE49-F238E27FC236}">
                    <a16:creationId xmlns:a16="http://schemas.microsoft.com/office/drawing/2014/main" id="{616C45A6-597E-4290-B5CF-03C390CEE0E7}"/>
                  </a:ext>
                </a:extLst>
              </p:cNvPr>
              <p:cNvSpPr/>
              <p:nvPr/>
            </p:nvSpPr>
            <p:spPr>
              <a:xfrm>
                <a:off x="1471881" y="7216114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488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488" y="0"/>
                    </a:lnTo>
                    <a:lnTo>
                      <a:pt x="406488" y="450545"/>
                    </a:lnTo>
                    <a:close/>
                  </a:path>
                </a:pathLst>
              </a:custGeom>
              <a:ln w="800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62" name="object 17">
                <a:extLst>
                  <a:ext uri="{FF2B5EF4-FFF2-40B4-BE49-F238E27FC236}">
                    <a16:creationId xmlns:a16="http://schemas.microsoft.com/office/drawing/2014/main" id="{EFD2168E-7223-43DF-8DDE-D435A04EC3FB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471872" y="7216114"/>
                <a:ext cx="406495" cy="450545"/>
              </a:xfrm>
              <a:prstGeom prst="rect">
                <a:avLst/>
              </a:prstGeom>
            </p:spPr>
          </p:pic>
          <p:sp>
            <p:nvSpPr>
              <p:cNvPr id="63" name="object 18">
                <a:extLst>
                  <a:ext uri="{FF2B5EF4-FFF2-40B4-BE49-F238E27FC236}">
                    <a16:creationId xmlns:a16="http://schemas.microsoft.com/office/drawing/2014/main" id="{9A15F967-AFB9-48AD-AC41-AA428FA31FAF}"/>
                  </a:ext>
                </a:extLst>
              </p:cNvPr>
              <p:cNvSpPr/>
              <p:nvPr/>
            </p:nvSpPr>
            <p:spPr>
              <a:xfrm>
                <a:off x="1471881" y="7216114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488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488" y="0"/>
                    </a:lnTo>
                    <a:lnTo>
                      <a:pt x="406488" y="450545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19">
                <a:extLst>
                  <a:ext uri="{FF2B5EF4-FFF2-40B4-BE49-F238E27FC236}">
                    <a16:creationId xmlns:a16="http://schemas.microsoft.com/office/drawing/2014/main" id="{2A1509A3-94DD-40F9-9F42-C90EE5A8D4BF}"/>
                  </a:ext>
                </a:extLst>
              </p:cNvPr>
              <p:cNvSpPr/>
              <p:nvPr/>
            </p:nvSpPr>
            <p:spPr>
              <a:xfrm>
                <a:off x="1877072" y="7634178"/>
                <a:ext cx="21316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31695">
                    <a:moveTo>
                      <a:pt x="2131225" y="0"/>
                    </a:moveTo>
                    <a:lnTo>
                      <a:pt x="0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20">
                <a:extLst>
                  <a:ext uri="{FF2B5EF4-FFF2-40B4-BE49-F238E27FC236}">
                    <a16:creationId xmlns:a16="http://schemas.microsoft.com/office/drawing/2014/main" id="{12E75304-C869-4BE1-A779-7DE8F8DBFDAE}"/>
                  </a:ext>
                </a:extLst>
              </p:cNvPr>
              <p:cNvSpPr/>
              <p:nvPr/>
            </p:nvSpPr>
            <p:spPr>
              <a:xfrm>
                <a:off x="1189704" y="6155684"/>
                <a:ext cx="283845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283844" h="1091565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10"/>
                    </a:lnTo>
                    <a:lnTo>
                      <a:pt x="19034" y="1071913"/>
                    </a:lnTo>
                    <a:lnTo>
                      <a:pt x="39637" y="1085831"/>
                    </a:lnTo>
                    <a:lnTo>
                      <a:pt x="64795" y="1090942"/>
                    </a:lnTo>
                    <a:lnTo>
                      <a:pt x="283832" y="1090942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21">
                <a:extLst>
                  <a:ext uri="{FF2B5EF4-FFF2-40B4-BE49-F238E27FC236}">
                    <a16:creationId xmlns:a16="http://schemas.microsoft.com/office/drawing/2014/main" id="{014F9967-6077-4D9E-B4ED-1C7BA0EC806B}"/>
                  </a:ext>
                </a:extLst>
              </p:cNvPr>
              <p:cNvSpPr/>
              <p:nvPr/>
            </p:nvSpPr>
            <p:spPr>
              <a:xfrm>
                <a:off x="2238645" y="6155684"/>
                <a:ext cx="568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68325">
                    <a:moveTo>
                      <a:pt x="567994" y="0"/>
                    </a:moveTo>
                    <a:lnTo>
                      <a:pt x="0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22">
                <a:extLst>
                  <a:ext uri="{FF2B5EF4-FFF2-40B4-BE49-F238E27FC236}">
                    <a16:creationId xmlns:a16="http://schemas.microsoft.com/office/drawing/2014/main" id="{41A7D3BF-3846-4039-9E83-28C446E98954}"/>
                  </a:ext>
                </a:extLst>
              </p:cNvPr>
              <p:cNvSpPr/>
              <p:nvPr/>
            </p:nvSpPr>
            <p:spPr>
              <a:xfrm>
                <a:off x="2004313" y="7624893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160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23">
                <a:extLst>
                  <a:ext uri="{FF2B5EF4-FFF2-40B4-BE49-F238E27FC236}">
                    <a16:creationId xmlns:a16="http://schemas.microsoft.com/office/drawing/2014/main" id="{0A6DE900-D9EB-4236-947A-B5B1B7E42A9B}"/>
                  </a:ext>
                </a:extLst>
              </p:cNvPr>
              <p:cNvSpPr/>
              <p:nvPr/>
            </p:nvSpPr>
            <p:spPr>
              <a:xfrm>
                <a:off x="2024288" y="7757947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24">
                <a:extLst>
                  <a:ext uri="{FF2B5EF4-FFF2-40B4-BE49-F238E27FC236}">
                    <a16:creationId xmlns:a16="http://schemas.microsoft.com/office/drawing/2014/main" id="{628A9BB2-AF12-473D-A170-75E7C1F3C66A}"/>
                  </a:ext>
                </a:extLst>
              </p:cNvPr>
              <p:cNvSpPr/>
              <p:nvPr/>
            </p:nvSpPr>
            <p:spPr>
              <a:xfrm>
                <a:off x="1985567" y="7723266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4">
                    <a:moveTo>
                      <a:pt x="9220" y="15963"/>
                    </a:moveTo>
                    <a:lnTo>
                      <a:pt x="0" y="31927"/>
                    </a:lnTo>
                    <a:lnTo>
                      <a:pt x="18440" y="31927"/>
                    </a:lnTo>
                    <a:lnTo>
                      <a:pt x="36880" y="31927"/>
                    </a:lnTo>
                    <a:lnTo>
                      <a:pt x="27660" y="15963"/>
                    </a:lnTo>
                    <a:lnTo>
                      <a:pt x="18440" y="0"/>
                    </a:lnTo>
                    <a:lnTo>
                      <a:pt x="922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25">
                <a:extLst>
                  <a:ext uri="{FF2B5EF4-FFF2-40B4-BE49-F238E27FC236}">
                    <a16:creationId xmlns:a16="http://schemas.microsoft.com/office/drawing/2014/main" id="{0B89115F-B104-4E17-8E00-EBC12E5E9B50}"/>
                  </a:ext>
                </a:extLst>
              </p:cNvPr>
              <p:cNvSpPr/>
              <p:nvPr/>
            </p:nvSpPr>
            <p:spPr>
              <a:xfrm>
                <a:off x="1985567" y="7691332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4">
                    <a:moveTo>
                      <a:pt x="9220" y="15963"/>
                    </a:moveTo>
                    <a:lnTo>
                      <a:pt x="0" y="0"/>
                    </a:lnTo>
                    <a:lnTo>
                      <a:pt x="18440" y="0"/>
                    </a:lnTo>
                    <a:lnTo>
                      <a:pt x="36880" y="0"/>
                    </a:lnTo>
                    <a:lnTo>
                      <a:pt x="27660" y="15963"/>
                    </a:lnTo>
                    <a:lnTo>
                      <a:pt x="18440" y="31915"/>
                    </a:lnTo>
                    <a:lnTo>
                      <a:pt x="922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26">
                <a:extLst>
                  <a:ext uri="{FF2B5EF4-FFF2-40B4-BE49-F238E27FC236}">
                    <a16:creationId xmlns:a16="http://schemas.microsoft.com/office/drawing/2014/main" id="{402772BB-87DC-49E3-A85E-C4C235C9A475}"/>
                  </a:ext>
                </a:extLst>
              </p:cNvPr>
              <p:cNvSpPr/>
              <p:nvPr/>
            </p:nvSpPr>
            <p:spPr>
              <a:xfrm>
                <a:off x="1983849" y="7757947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27">
                <a:extLst>
                  <a:ext uri="{FF2B5EF4-FFF2-40B4-BE49-F238E27FC236}">
                    <a16:creationId xmlns:a16="http://schemas.microsoft.com/office/drawing/2014/main" id="{3EEA393B-E116-4065-81DB-74134465FD9C}"/>
                  </a:ext>
                </a:extLst>
              </p:cNvPr>
              <p:cNvSpPr/>
              <p:nvPr/>
            </p:nvSpPr>
            <p:spPr>
              <a:xfrm>
                <a:off x="2643465" y="6583554"/>
                <a:ext cx="165735" cy="1038225"/>
              </a:xfrm>
              <a:custGeom>
                <a:avLst/>
                <a:gdLst/>
                <a:ahLst/>
                <a:cxnLst/>
                <a:rect l="l" t="t" r="r" b="b"/>
                <a:pathLst>
                  <a:path w="165735" h="1038225">
                    <a:moveTo>
                      <a:pt x="165252" y="0"/>
                    </a:moveTo>
                    <a:lnTo>
                      <a:pt x="64795" y="0"/>
                    </a:lnTo>
                    <a:lnTo>
                      <a:pt x="39637" y="5112"/>
                    </a:lnTo>
                    <a:lnTo>
                      <a:pt x="19034" y="19034"/>
                    </a:lnTo>
                    <a:lnTo>
                      <a:pt x="5112" y="39637"/>
                    </a:lnTo>
                    <a:lnTo>
                      <a:pt x="0" y="64795"/>
                    </a:lnTo>
                    <a:lnTo>
                      <a:pt x="0" y="1037894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28">
                <a:extLst>
                  <a:ext uri="{FF2B5EF4-FFF2-40B4-BE49-F238E27FC236}">
                    <a16:creationId xmlns:a16="http://schemas.microsoft.com/office/drawing/2014/main" id="{A9476EBE-13B1-43C7-A621-E04B89A39FE6}"/>
                  </a:ext>
                </a:extLst>
              </p:cNvPr>
              <p:cNvSpPr/>
              <p:nvPr/>
            </p:nvSpPr>
            <p:spPr>
              <a:xfrm>
                <a:off x="2643465" y="6583554"/>
                <a:ext cx="165735" cy="1045210"/>
              </a:xfrm>
              <a:custGeom>
                <a:avLst/>
                <a:gdLst/>
                <a:ahLst/>
                <a:cxnLst/>
                <a:rect l="l" t="t" r="r" b="b"/>
                <a:pathLst>
                  <a:path w="165735" h="1045209">
                    <a:moveTo>
                      <a:pt x="165252" y="0"/>
                    </a:moveTo>
                    <a:lnTo>
                      <a:pt x="64795" y="0"/>
                    </a:lnTo>
                    <a:lnTo>
                      <a:pt x="39637" y="5112"/>
                    </a:lnTo>
                    <a:lnTo>
                      <a:pt x="19034" y="19034"/>
                    </a:lnTo>
                    <a:lnTo>
                      <a:pt x="5112" y="39637"/>
                    </a:lnTo>
                    <a:lnTo>
                      <a:pt x="0" y="64795"/>
                    </a:lnTo>
                    <a:lnTo>
                      <a:pt x="0" y="104507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29">
                <a:extLst>
                  <a:ext uri="{FF2B5EF4-FFF2-40B4-BE49-F238E27FC236}">
                    <a16:creationId xmlns:a16="http://schemas.microsoft.com/office/drawing/2014/main" id="{43F00098-B9C9-4DB3-8ED7-A38AB2917482}"/>
                  </a:ext>
                </a:extLst>
              </p:cNvPr>
              <p:cNvSpPr/>
              <p:nvPr/>
            </p:nvSpPr>
            <p:spPr>
              <a:xfrm>
                <a:off x="2239421" y="5942442"/>
                <a:ext cx="0" cy="389890"/>
              </a:xfrm>
              <a:custGeom>
                <a:avLst/>
                <a:gdLst/>
                <a:ahLst/>
                <a:cxnLst/>
                <a:rect l="l" t="t" r="r" b="b"/>
                <a:pathLst>
                  <a:path h="389889">
                    <a:moveTo>
                      <a:pt x="0" y="0"/>
                    </a:moveTo>
                    <a:lnTo>
                      <a:pt x="0" y="389369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30">
                <a:extLst>
                  <a:ext uri="{FF2B5EF4-FFF2-40B4-BE49-F238E27FC236}">
                    <a16:creationId xmlns:a16="http://schemas.microsoft.com/office/drawing/2014/main" id="{4E223472-CECD-46C8-AF65-627EF85DD2D3}"/>
                  </a:ext>
                </a:extLst>
              </p:cNvPr>
              <p:cNvSpPr/>
              <p:nvPr/>
            </p:nvSpPr>
            <p:spPr>
              <a:xfrm>
                <a:off x="2238645" y="6155684"/>
                <a:ext cx="568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68325">
                    <a:moveTo>
                      <a:pt x="567994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31">
                <a:extLst>
                  <a:ext uri="{FF2B5EF4-FFF2-40B4-BE49-F238E27FC236}">
                    <a16:creationId xmlns:a16="http://schemas.microsoft.com/office/drawing/2014/main" id="{62D83F13-62F2-4D5F-8D4E-30BF44408461}"/>
                  </a:ext>
                </a:extLst>
              </p:cNvPr>
              <p:cNvSpPr/>
              <p:nvPr/>
            </p:nvSpPr>
            <p:spPr>
              <a:xfrm>
                <a:off x="2239421" y="5931728"/>
                <a:ext cx="0" cy="389890"/>
              </a:xfrm>
              <a:custGeom>
                <a:avLst/>
                <a:gdLst/>
                <a:ahLst/>
                <a:cxnLst/>
                <a:rect l="l" t="t" r="r" b="b"/>
                <a:pathLst>
                  <a:path h="389889">
                    <a:moveTo>
                      <a:pt x="0" y="0"/>
                    </a:moveTo>
                    <a:lnTo>
                      <a:pt x="0" y="389369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32">
                <a:extLst>
                  <a:ext uri="{FF2B5EF4-FFF2-40B4-BE49-F238E27FC236}">
                    <a16:creationId xmlns:a16="http://schemas.microsoft.com/office/drawing/2014/main" id="{EED4F699-2F30-4455-930C-C46E96964427}"/>
                  </a:ext>
                </a:extLst>
              </p:cNvPr>
              <p:cNvSpPr/>
              <p:nvPr/>
            </p:nvSpPr>
            <p:spPr>
              <a:xfrm>
                <a:off x="1205483" y="6387839"/>
                <a:ext cx="965835" cy="34290"/>
              </a:xfrm>
              <a:custGeom>
                <a:avLst/>
                <a:gdLst/>
                <a:ahLst/>
                <a:cxnLst/>
                <a:rect l="l" t="t" r="r" b="b"/>
                <a:pathLst>
                  <a:path w="965835" h="34289">
                    <a:moveTo>
                      <a:pt x="0" y="34290"/>
                    </a:moveTo>
                    <a:lnTo>
                      <a:pt x="965631" y="34290"/>
                    </a:lnTo>
                    <a:lnTo>
                      <a:pt x="965631" y="0"/>
                    </a:lnTo>
                    <a:lnTo>
                      <a:pt x="0" y="0"/>
                    </a:lnTo>
                    <a:lnTo>
                      <a:pt x="0" y="3429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33">
                <a:extLst>
                  <a:ext uri="{FF2B5EF4-FFF2-40B4-BE49-F238E27FC236}">
                    <a16:creationId xmlns:a16="http://schemas.microsoft.com/office/drawing/2014/main" id="{ADA81E14-950A-4E5C-8D77-DDC5EF0A6EAF}"/>
                  </a:ext>
                </a:extLst>
              </p:cNvPr>
              <p:cNvSpPr/>
              <p:nvPr/>
            </p:nvSpPr>
            <p:spPr>
              <a:xfrm>
                <a:off x="1194155" y="6393554"/>
                <a:ext cx="977265" cy="22860"/>
              </a:xfrm>
              <a:custGeom>
                <a:avLst/>
                <a:gdLst/>
                <a:ahLst/>
                <a:cxnLst/>
                <a:rect l="l" t="t" r="r" b="b"/>
                <a:pathLst>
                  <a:path w="977264" h="22860">
                    <a:moveTo>
                      <a:pt x="0" y="22859"/>
                    </a:moveTo>
                    <a:lnTo>
                      <a:pt x="976960" y="22859"/>
                    </a:lnTo>
                    <a:lnTo>
                      <a:pt x="976960" y="0"/>
                    </a:lnTo>
                    <a:lnTo>
                      <a:pt x="0" y="0"/>
                    </a:lnTo>
                    <a:lnTo>
                      <a:pt x="0" y="22859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34">
                <a:extLst>
                  <a:ext uri="{FF2B5EF4-FFF2-40B4-BE49-F238E27FC236}">
                    <a16:creationId xmlns:a16="http://schemas.microsoft.com/office/drawing/2014/main" id="{4FA30FC7-5637-4988-82F1-BFEB9572C069}"/>
                  </a:ext>
                </a:extLst>
              </p:cNvPr>
              <p:cNvSpPr/>
              <p:nvPr/>
            </p:nvSpPr>
            <p:spPr>
              <a:xfrm>
                <a:off x="2076533" y="6979196"/>
                <a:ext cx="0" cy="639445"/>
              </a:xfrm>
              <a:custGeom>
                <a:avLst/>
                <a:gdLst/>
                <a:ahLst/>
                <a:cxnLst/>
                <a:rect l="l" t="t" r="r" b="b"/>
                <a:pathLst>
                  <a:path h="639445">
                    <a:moveTo>
                      <a:pt x="0" y="0"/>
                    </a:moveTo>
                    <a:lnTo>
                      <a:pt x="0" y="639051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35">
                <a:extLst>
                  <a:ext uri="{FF2B5EF4-FFF2-40B4-BE49-F238E27FC236}">
                    <a16:creationId xmlns:a16="http://schemas.microsoft.com/office/drawing/2014/main" id="{068CB7FD-16D1-463C-A37C-AA5E9CD14D68}"/>
                  </a:ext>
                </a:extLst>
              </p:cNvPr>
              <p:cNvSpPr/>
              <p:nvPr/>
            </p:nvSpPr>
            <p:spPr>
              <a:xfrm>
                <a:off x="2076533" y="6810052"/>
                <a:ext cx="0" cy="198755"/>
              </a:xfrm>
              <a:custGeom>
                <a:avLst/>
                <a:gdLst/>
                <a:ahLst/>
                <a:cxnLst/>
                <a:rect l="l" t="t" r="r" b="b"/>
                <a:pathLst>
                  <a:path h="198754">
                    <a:moveTo>
                      <a:pt x="0" y="0"/>
                    </a:moveTo>
                    <a:lnTo>
                      <a:pt x="0" y="198666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36">
                <a:extLst>
                  <a:ext uri="{FF2B5EF4-FFF2-40B4-BE49-F238E27FC236}">
                    <a16:creationId xmlns:a16="http://schemas.microsoft.com/office/drawing/2014/main" id="{BDBEE255-51F2-4E3E-9F84-C20E6E1150D3}"/>
                  </a:ext>
                </a:extLst>
              </p:cNvPr>
              <p:cNvSpPr/>
              <p:nvPr/>
            </p:nvSpPr>
            <p:spPr>
              <a:xfrm>
                <a:off x="2059388" y="6419579"/>
                <a:ext cx="34290" cy="390525"/>
              </a:xfrm>
              <a:custGeom>
                <a:avLst/>
                <a:gdLst/>
                <a:ahLst/>
                <a:cxnLst/>
                <a:rect l="l" t="t" r="r" b="b"/>
                <a:pathLst>
                  <a:path w="34289" h="390525">
                    <a:moveTo>
                      <a:pt x="0" y="390474"/>
                    </a:moveTo>
                    <a:lnTo>
                      <a:pt x="34289" y="390474"/>
                    </a:lnTo>
                    <a:lnTo>
                      <a:pt x="34289" y="0"/>
                    </a:lnTo>
                    <a:lnTo>
                      <a:pt x="0" y="0"/>
                    </a:lnTo>
                    <a:lnTo>
                      <a:pt x="0" y="390474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37">
                <a:extLst>
                  <a:ext uri="{FF2B5EF4-FFF2-40B4-BE49-F238E27FC236}">
                    <a16:creationId xmlns:a16="http://schemas.microsoft.com/office/drawing/2014/main" id="{1F209BAE-15CE-409C-BB43-E581328AAD5F}"/>
                  </a:ext>
                </a:extLst>
              </p:cNvPr>
              <p:cNvSpPr/>
              <p:nvPr/>
            </p:nvSpPr>
            <p:spPr>
              <a:xfrm>
                <a:off x="2076533" y="6979196"/>
                <a:ext cx="0" cy="648335"/>
              </a:xfrm>
              <a:custGeom>
                <a:avLst/>
                <a:gdLst/>
                <a:ahLst/>
                <a:cxnLst/>
                <a:rect l="l" t="t" r="r" b="b"/>
                <a:pathLst>
                  <a:path h="648334">
                    <a:moveTo>
                      <a:pt x="0" y="0"/>
                    </a:moveTo>
                    <a:lnTo>
                      <a:pt x="0" y="648157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38">
                <a:extLst>
                  <a:ext uri="{FF2B5EF4-FFF2-40B4-BE49-F238E27FC236}">
                    <a16:creationId xmlns:a16="http://schemas.microsoft.com/office/drawing/2014/main" id="{691F6205-2E2C-43D1-9C4E-F57AF41BFCA1}"/>
                  </a:ext>
                </a:extLst>
              </p:cNvPr>
              <p:cNvSpPr/>
              <p:nvPr/>
            </p:nvSpPr>
            <p:spPr>
              <a:xfrm>
                <a:off x="2065103" y="6412172"/>
                <a:ext cx="22860" cy="398145"/>
              </a:xfrm>
              <a:custGeom>
                <a:avLst/>
                <a:gdLst/>
                <a:ahLst/>
                <a:cxnLst/>
                <a:rect l="l" t="t" r="r" b="b"/>
                <a:pathLst>
                  <a:path w="22860" h="398145">
                    <a:moveTo>
                      <a:pt x="0" y="397878"/>
                    </a:moveTo>
                    <a:lnTo>
                      <a:pt x="22860" y="397878"/>
                    </a:lnTo>
                    <a:lnTo>
                      <a:pt x="22860" y="0"/>
                    </a:lnTo>
                    <a:lnTo>
                      <a:pt x="0" y="0"/>
                    </a:lnTo>
                    <a:lnTo>
                      <a:pt x="0" y="397878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39">
                <a:extLst>
                  <a:ext uri="{FF2B5EF4-FFF2-40B4-BE49-F238E27FC236}">
                    <a16:creationId xmlns:a16="http://schemas.microsoft.com/office/drawing/2014/main" id="{B2BAC052-E1C5-435C-833A-D7017207FF25}"/>
                  </a:ext>
                </a:extLst>
              </p:cNvPr>
              <p:cNvSpPr/>
              <p:nvPr/>
            </p:nvSpPr>
            <p:spPr>
              <a:xfrm>
                <a:off x="5306419" y="7551427"/>
                <a:ext cx="144145" cy="349250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349250">
                    <a:moveTo>
                      <a:pt x="143598" y="348754"/>
                    </a:moveTo>
                    <a:lnTo>
                      <a:pt x="143598" y="64795"/>
                    </a:lnTo>
                    <a:lnTo>
                      <a:pt x="138485" y="39637"/>
                    </a:lnTo>
                    <a:lnTo>
                      <a:pt x="124563" y="19034"/>
                    </a:lnTo>
                    <a:lnTo>
                      <a:pt x="103956" y="5112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40">
                <a:extLst>
                  <a:ext uri="{FF2B5EF4-FFF2-40B4-BE49-F238E27FC236}">
                    <a16:creationId xmlns:a16="http://schemas.microsoft.com/office/drawing/2014/main" id="{3CA10EEA-8C08-45F9-81AA-00C1CD0FD68B}"/>
                  </a:ext>
                </a:extLst>
              </p:cNvPr>
              <p:cNvSpPr/>
              <p:nvPr/>
            </p:nvSpPr>
            <p:spPr>
              <a:xfrm>
                <a:off x="5451915" y="7551436"/>
                <a:ext cx="1362075" cy="351790"/>
              </a:xfrm>
              <a:custGeom>
                <a:avLst/>
                <a:gdLst/>
                <a:ahLst/>
                <a:cxnLst/>
                <a:rect l="l" t="t" r="r" b="b"/>
                <a:pathLst>
                  <a:path w="1362075" h="351790">
                    <a:moveTo>
                      <a:pt x="0" y="351637"/>
                    </a:moveTo>
                    <a:lnTo>
                      <a:pt x="1296860" y="351637"/>
                    </a:lnTo>
                    <a:lnTo>
                      <a:pt x="1322026" y="346522"/>
                    </a:lnTo>
                    <a:lnTo>
                      <a:pt x="1342632" y="332598"/>
                    </a:lnTo>
                    <a:lnTo>
                      <a:pt x="1356555" y="311995"/>
                    </a:lnTo>
                    <a:lnTo>
                      <a:pt x="1361668" y="286842"/>
                    </a:lnTo>
                    <a:lnTo>
                      <a:pt x="1361668" y="64795"/>
                    </a:lnTo>
                    <a:lnTo>
                      <a:pt x="1356555" y="39631"/>
                    </a:lnTo>
                    <a:lnTo>
                      <a:pt x="1342632" y="19029"/>
                    </a:lnTo>
                    <a:lnTo>
                      <a:pt x="1322026" y="5111"/>
                    </a:lnTo>
                    <a:lnTo>
                      <a:pt x="1296860" y="0"/>
                    </a:lnTo>
                    <a:lnTo>
                      <a:pt x="1221676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41">
                <a:extLst>
                  <a:ext uri="{FF2B5EF4-FFF2-40B4-BE49-F238E27FC236}">
                    <a16:creationId xmlns:a16="http://schemas.microsoft.com/office/drawing/2014/main" id="{5E5B5178-0FA7-4F08-85C7-58879DC38F59}"/>
                  </a:ext>
                </a:extLst>
              </p:cNvPr>
              <p:cNvSpPr/>
              <p:nvPr/>
            </p:nvSpPr>
            <p:spPr>
              <a:xfrm>
                <a:off x="5306419" y="6337026"/>
                <a:ext cx="144145" cy="348615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348615">
                    <a:moveTo>
                      <a:pt x="143598" y="347992"/>
                    </a:moveTo>
                    <a:lnTo>
                      <a:pt x="143598" y="64808"/>
                    </a:lnTo>
                    <a:lnTo>
                      <a:pt x="138485" y="39642"/>
                    </a:lnTo>
                    <a:lnTo>
                      <a:pt x="124563" y="19035"/>
                    </a:lnTo>
                    <a:lnTo>
                      <a:pt x="103956" y="5113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42">
                <a:extLst>
                  <a:ext uri="{FF2B5EF4-FFF2-40B4-BE49-F238E27FC236}">
                    <a16:creationId xmlns:a16="http://schemas.microsoft.com/office/drawing/2014/main" id="{8B600B76-9BB2-4146-BCAB-65152480C716}"/>
                  </a:ext>
                </a:extLst>
              </p:cNvPr>
              <p:cNvSpPr/>
              <p:nvPr/>
            </p:nvSpPr>
            <p:spPr>
              <a:xfrm>
                <a:off x="4024778" y="6691285"/>
                <a:ext cx="142748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w="1427479" h="1212215">
                    <a:moveTo>
                      <a:pt x="1427137" y="0"/>
                    </a:moveTo>
                    <a:lnTo>
                      <a:pt x="64808" y="0"/>
                    </a:lnTo>
                    <a:lnTo>
                      <a:pt x="39637" y="5139"/>
                    </a:lnTo>
                    <a:lnTo>
                      <a:pt x="19030" y="19081"/>
                    </a:lnTo>
                    <a:lnTo>
                      <a:pt x="5111" y="39701"/>
                    </a:lnTo>
                    <a:lnTo>
                      <a:pt x="0" y="64871"/>
                    </a:lnTo>
                    <a:lnTo>
                      <a:pt x="0" y="1146987"/>
                    </a:lnTo>
                    <a:lnTo>
                      <a:pt x="5111" y="1172140"/>
                    </a:lnTo>
                    <a:lnTo>
                      <a:pt x="19030" y="1192744"/>
                    </a:lnTo>
                    <a:lnTo>
                      <a:pt x="39637" y="1206668"/>
                    </a:lnTo>
                    <a:lnTo>
                      <a:pt x="64808" y="1211783"/>
                    </a:lnTo>
                    <a:lnTo>
                      <a:pt x="1427137" y="1211783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43">
                <a:extLst>
                  <a:ext uri="{FF2B5EF4-FFF2-40B4-BE49-F238E27FC236}">
                    <a16:creationId xmlns:a16="http://schemas.microsoft.com/office/drawing/2014/main" id="{E421271E-AB2E-42DE-A192-27CDF782D50A}"/>
                  </a:ext>
                </a:extLst>
              </p:cNvPr>
              <p:cNvSpPr/>
              <p:nvPr/>
            </p:nvSpPr>
            <p:spPr>
              <a:xfrm>
                <a:off x="5451908" y="6339640"/>
                <a:ext cx="1362075" cy="351790"/>
              </a:xfrm>
              <a:custGeom>
                <a:avLst/>
                <a:gdLst/>
                <a:ahLst/>
                <a:cxnLst/>
                <a:rect l="l" t="t" r="r" b="b"/>
                <a:pathLst>
                  <a:path w="1362075" h="351790">
                    <a:moveTo>
                      <a:pt x="1221676" y="0"/>
                    </a:moveTo>
                    <a:lnTo>
                      <a:pt x="1296860" y="0"/>
                    </a:lnTo>
                    <a:lnTo>
                      <a:pt x="1322026" y="5112"/>
                    </a:lnTo>
                    <a:lnTo>
                      <a:pt x="1342632" y="19034"/>
                    </a:lnTo>
                    <a:lnTo>
                      <a:pt x="1356555" y="39637"/>
                    </a:lnTo>
                    <a:lnTo>
                      <a:pt x="1361668" y="64795"/>
                    </a:lnTo>
                    <a:lnTo>
                      <a:pt x="1361668" y="286842"/>
                    </a:lnTo>
                    <a:lnTo>
                      <a:pt x="1356555" y="312007"/>
                    </a:lnTo>
                    <a:lnTo>
                      <a:pt x="1342632" y="332614"/>
                    </a:lnTo>
                    <a:lnTo>
                      <a:pt x="1322026" y="346537"/>
                    </a:lnTo>
                    <a:lnTo>
                      <a:pt x="1296860" y="351650"/>
                    </a:lnTo>
                    <a:lnTo>
                      <a:pt x="0" y="351650"/>
                    </a:lnTo>
                  </a:path>
                </a:pathLst>
              </a:custGeom>
              <a:ln w="2857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44">
                <a:extLst>
                  <a:ext uri="{FF2B5EF4-FFF2-40B4-BE49-F238E27FC236}">
                    <a16:creationId xmlns:a16="http://schemas.microsoft.com/office/drawing/2014/main" id="{856CA8D8-C4A8-4F93-8F26-92B030AE10EE}"/>
                  </a:ext>
                </a:extLst>
              </p:cNvPr>
              <p:cNvSpPr/>
              <p:nvPr/>
            </p:nvSpPr>
            <p:spPr>
              <a:xfrm>
                <a:off x="5306419" y="6337026"/>
                <a:ext cx="144145" cy="348615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348615">
                    <a:moveTo>
                      <a:pt x="143598" y="347992"/>
                    </a:moveTo>
                    <a:lnTo>
                      <a:pt x="143598" y="64808"/>
                    </a:lnTo>
                    <a:lnTo>
                      <a:pt x="138485" y="39642"/>
                    </a:lnTo>
                    <a:lnTo>
                      <a:pt x="124563" y="19035"/>
                    </a:lnTo>
                    <a:lnTo>
                      <a:pt x="103956" y="5113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45">
                <a:extLst>
                  <a:ext uri="{FF2B5EF4-FFF2-40B4-BE49-F238E27FC236}">
                    <a16:creationId xmlns:a16="http://schemas.microsoft.com/office/drawing/2014/main" id="{03E07AED-0A59-43F1-8D8D-A904F3C3D86C}"/>
                  </a:ext>
                </a:extLst>
              </p:cNvPr>
              <p:cNvSpPr/>
              <p:nvPr/>
            </p:nvSpPr>
            <p:spPr>
              <a:xfrm>
                <a:off x="5451915" y="7551436"/>
                <a:ext cx="1362075" cy="351790"/>
              </a:xfrm>
              <a:custGeom>
                <a:avLst/>
                <a:gdLst/>
                <a:ahLst/>
                <a:cxnLst/>
                <a:rect l="l" t="t" r="r" b="b"/>
                <a:pathLst>
                  <a:path w="1362075" h="351790">
                    <a:moveTo>
                      <a:pt x="0" y="351637"/>
                    </a:moveTo>
                    <a:lnTo>
                      <a:pt x="1296860" y="351637"/>
                    </a:lnTo>
                    <a:lnTo>
                      <a:pt x="1322026" y="346522"/>
                    </a:lnTo>
                    <a:lnTo>
                      <a:pt x="1342632" y="332598"/>
                    </a:lnTo>
                    <a:lnTo>
                      <a:pt x="1356555" y="311995"/>
                    </a:lnTo>
                    <a:lnTo>
                      <a:pt x="1361668" y="286842"/>
                    </a:lnTo>
                    <a:lnTo>
                      <a:pt x="1361668" y="64795"/>
                    </a:lnTo>
                    <a:lnTo>
                      <a:pt x="1356555" y="39631"/>
                    </a:lnTo>
                    <a:lnTo>
                      <a:pt x="1342632" y="19029"/>
                    </a:lnTo>
                    <a:lnTo>
                      <a:pt x="1322026" y="5111"/>
                    </a:lnTo>
                    <a:lnTo>
                      <a:pt x="1296860" y="0"/>
                    </a:lnTo>
                    <a:lnTo>
                      <a:pt x="1221676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46">
                <a:extLst>
                  <a:ext uri="{FF2B5EF4-FFF2-40B4-BE49-F238E27FC236}">
                    <a16:creationId xmlns:a16="http://schemas.microsoft.com/office/drawing/2014/main" id="{B5F1539B-1A04-4995-8722-5C6E65369922}"/>
                  </a:ext>
                </a:extLst>
              </p:cNvPr>
              <p:cNvSpPr/>
              <p:nvPr/>
            </p:nvSpPr>
            <p:spPr>
              <a:xfrm>
                <a:off x="5451908" y="6339640"/>
                <a:ext cx="1362075" cy="351790"/>
              </a:xfrm>
              <a:custGeom>
                <a:avLst/>
                <a:gdLst/>
                <a:ahLst/>
                <a:cxnLst/>
                <a:rect l="l" t="t" r="r" b="b"/>
                <a:pathLst>
                  <a:path w="1362075" h="351790">
                    <a:moveTo>
                      <a:pt x="1221676" y="0"/>
                    </a:moveTo>
                    <a:lnTo>
                      <a:pt x="1296860" y="0"/>
                    </a:lnTo>
                    <a:lnTo>
                      <a:pt x="1322026" y="5112"/>
                    </a:lnTo>
                    <a:lnTo>
                      <a:pt x="1342632" y="19034"/>
                    </a:lnTo>
                    <a:lnTo>
                      <a:pt x="1356555" y="39637"/>
                    </a:lnTo>
                    <a:lnTo>
                      <a:pt x="1361668" y="64795"/>
                    </a:lnTo>
                    <a:lnTo>
                      <a:pt x="1361668" y="286842"/>
                    </a:lnTo>
                    <a:lnTo>
                      <a:pt x="1356555" y="312007"/>
                    </a:lnTo>
                    <a:lnTo>
                      <a:pt x="1342632" y="332614"/>
                    </a:lnTo>
                    <a:lnTo>
                      <a:pt x="1322026" y="346537"/>
                    </a:lnTo>
                    <a:lnTo>
                      <a:pt x="1296860" y="351650"/>
                    </a:lnTo>
                    <a:lnTo>
                      <a:pt x="0" y="35165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47">
                <a:extLst>
                  <a:ext uri="{FF2B5EF4-FFF2-40B4-BE49-F238E27FC236}">
                    <a16:creationId xmlns:a16="http://schemas.microsoft.com/office/drawing/2014/main" id="{BD22BEFE-3835-4C93-BA1D-E8A75700D002}"/>
                  </a:ext>
                </a:extLst>
              </p:cNvPr>
              <p:cNvSpPr/>
              <p:nvPr/>
            </p:nvSpPr>
            <p:spPr>
              <a:xfrm>
                <a:off x="5306419" y="7551427"/>
                <a:ext cx="144145" cy="349250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349250">
                    <a:moveTo>
                      <a:pt x="143598" y="348754"/>
                    </a:moveTo>
                    <a:lnTo>
                      <a:pt x="143598" y="64795"/>
                    </a:lnTo>
                    <a:lnTo>
                      <a:pt x="138485" y="39637"/>
                    </a:lnTo>
                    <a:lnTo>
                      <a:pt x="124563" y="19034"/>
                    </a:lnTo>
                    <a:lnTo>
                      <a:pt x="103956" y="5112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48">
                <a:extLst>
                  <a:ext uri="{FF2B5EF4-FFF2-40B4-BE49-F238E27FC236}">
                    <a16:creationId xmlns:a16="http://schemas.microsoft.com/office/drawing/2014/main" id="{0A0A262C-8D8F-4151-BD94-1A3E6B05526C}"/>
                  </a:ext>
                </a:extLst>
              </p:cNvPr>
              <p:cNvSpPr/>
              <p:nvPr/>
            </p:nvSpPr>
            <p:spPr>
              <a:xfrm>
                <a:off x="4024778" y="6691285"/>
                <a:ext cx="142748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w="1427479" h="1212215">
                    <a:moveTo>
                      <a:pt x="1427137" y="0"/>
                    </a:moveTo>
                    <a:lnTo>
                      <a:pt x="64808" y="0"/>
                    </a:lnTo>
                    <a:lnTo>
                      <a:pt x="39637" y="5139"/>
                    </a:lnTo>
                    <a:lnTo>
                      <a:pt x="19030" y="19081"/>
                    </a:lnTo>
                    <a:lnTo>
                      <a:pt x="5111" y="39701"/>
                    </a:lnTo>
                    <a:lnTo>
                      <a:pt x="0" y="64871"/>
                    </a:lnTo>
                    <a:lnTo>
                      <a:pt x="0" y="1146987"/>
                    </a:lnTo>
                    <a:lnTo>
                      <a:pt x="5111" y="1172140"/>
                    </a:lnTo>
                    <a:lnTo>
                      <a:pt x="19030" y="1192744"/>
                    </a:lnTo>
                    <a:lnTo>
                      <a:pt x="39637" y="1206668"/>
                    </a:lnTo>
                    <a:lnTo>
                      <a:pt x="64808" y="1211783"/>
                    </a:lnTo>
                    <a:lnTo>
                      <a:pt x="1427137" y="1211783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49">
                <a:extLst>
                  <a:ext uri="{FF2B5EF4-FFF2-40B4-BE49-F238E27FC236}">
                    <a16:creationId xmlns:a16="http://schemas.microsoft.com/office/drawing/2014/main" id="{2E3F7BEE-A785-48D3-A5E8-F9C519A8F7AE}"/>
                  </a:ext>
                </a:extLst>
              </p:cNvPr>
              <p:cNvSpPr/>
              <p:nvPr/>
            </p:nvSpPr>
            <p:spPr>
              <a:xfrm>
                <a:off x="1189705" y="4951140"/>
                <a:ext cx="581660" cy="1204595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1204595">
                    <a:moveTo>
                      <a:pt x="581164" y="174548"/>
                    </a:moveTo>
                    <a:lnTo>
                      <a:pt x="581164" y="45351"/>
                    </a:lnTo>
                    <a:lnTo>
                      <a:pt x="577586" y="27742"/>
                    </a:lnTo>
                    <a:lnTo>
                      <a:pt x="567842" y="13322"/>
                    </a:lnTo>
                    <a:lnTo>
                      <a:pt x="553421" y="3578"/>
                    </a:lnTo>
                    <a:lnTo>
                      <a:pt x="535813" y="0"/>
                    </a:lnTo>
                    <a:lnTo>
                      <a:pt x="45351" y="0"/>
                    </a:lnTo>
                    <a:lnTo>
                      <a:pt x="27737" y="3578"/>
                    </a:lnTo>
                    <a:lnTo>
                      <a:pt x="13317" y="13322"/>
                    </a:lnTo>
                    <a:lnTo>
                      <a:pt x="3576" y="27742"/>
                    </a:lnTo>
                    <a:lnTo>
                      <a:pt x="0" y="45351"/>
                    </a:lnTo>
                    <a:lnTo>
                      <a:pt x="0" y="1204544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50">
                <a:extLst>
                  <a:ext uri="{FF2B5EF4-FFF2-40B4-BE49-F238E27FC236}">
                    <a16:creationId xmlns:a16="http://schemas.microsoft.com/office/drawing/2014/main" id="{7F3275C7-CC51-45A4-8542-6E9A424870D4}"/>
                  </a:ext>
                </a:extLst>
              </p:cNvPr>
              <p:cNvSpPr/>
              <p:nvPr/>
            </p:nvSpPr>
            <p:spPr>
              <a:xfrm>
                <a:off x="1867490" y="7634178"/>
                <a:ext cx="21532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53285">
                    <a:moveTo>
                      <a:pt x="2153018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51">
                <a:extLst>
                  <a:ext uri="{FF2B5EF4-FFF2-40B4-BE49-F238E27FC236}">
                    <a16:creationId xmlns:a16="http://schemas.microsoft.com/office/drawing/2014/main" id="{8FC7A6D6-CC90-449B-85B5-33F2D1D61CB3}"/>
                  </a:ext>
                </a:extLst>
              </p:cNvPr>
              <p:cNvSpPr/>
              <p:nvPr/>
            </p:nvSpPr>
            <p:spPr>
              <a:xfrm>
                <a:off x="1440891" y="5562104"/>
                <a:ext cx="781050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781050" h="111760">
                    <a:moveTo>
                      <a:pt x="780465" y="0"/>
                    </a:moveTo>
                    <a:lnTo>
                      <a:pt x="0" y="0"/>
                    </a:lnTo>
                    <a:lnTo>
                      <a:pt x="0" y="111353"/>
                    </a:lnTo>
                    <a:lnTo>
                      <a:pt x="780465" y="111353"/>
                    </a:lnTo>
                    <a:lnTo>
                      <a:pt x="780465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52">
                <a:extLst>
                  <a:ext uri="{FF2B5EF4-FFF2-40B4-BE49-F238E27FC236}">
                    <a16:creationId xmlns:a16="http://schemas.microsoft.com/office/drawing/2014/main" id="{9B8B85E4-9AC9-4394-A37B-922ED376CBBB}"/>
                  </a:ext>
                </a:extLst>
              </p:cNvPr>
              <p:cNvSpPr/>
              <p:nvPr/>
            </p:nvSpPr>
            <p:spPr>
              <a:xfrm>
                <a:off x="1440887" y="5562111"/>
                <a:ext cx="781050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781050" h="111760">
                    <a:moveTo>
                      <a:pt x="0" y="0"/>
                    </a:moveTo>
                    <a:lnTo>
                      <a:pt x="780465" y="0"/>
                    </a:lnTo>
                    <a:lnTo>
                      <a:pt x="780465" y="111353"/>
                    </a:lnTo>
                    <a:lnTo>
                      <a:pt x="0" y="111353"/>
                    </a:lnTo>
                    <a:lnTo>
                      <a:pt x="0" y="0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53">
                <a:extLst>
                  <a:ext uri="{FF2B5EF4-FFF2-40B4-BE49-F238E27FC236}">
                    <a16:creationId xmlns:a16="http://schemas.microsoft.com/office/drawing/2014/main" id="{DD4E91A9-5EC7-4734-8D7F-96F20F269F97}"/>
                  </a:ext>
                </a:extLst>
              </p:cNvPr>
              <p:cNvSpPr/>
              <p:nvPr/>
            </p:nvSpPr>
            <p:spPr>
              <a:xfrm>
                <a:off x="1309121" y="5381256"/>
                <a:ext cx="236854" cy="1008380"/>
              </a:xfrm>
              <a:custGeom>
                <a:avLst/>
                <a:gdLst/>
                <a:ahLst/>
                <a:cxnLst/>
                <a:rect l="l" t="t" r="r" b="b"/>
                <a:pathLst>
                  <a:path w="236855" h="1008379">
                    <a:moveTo>
                      <a:pt x="0" y="1007960"/>
                    </a:moveTo>
                    <a:lnTo>
                      <a:pt x="0" y="45389"/>
                    </a:lnTo>
                    <a:lnTo>
                      <a:pt x="3578" y="27764"/>
                    </a:lnTo>
                    <a:lnTo>
                      <a:pt x="13322" y="13331"/>
                    </a:lnTo>
                    <a:lnTo>
                      <a:pt x="27742" y="3581"/>
                    </a:lnTo>
                    <a:lnTo>
                      <a:pt x="45351" y="0"/>
                    </a:lnTo>
                    <a:lnTo>
                      <a:pt x="236283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54">
                <a:extLst>
                  <a:ext uri="{FF2B5EF4-FFF2-40B4-BE49-F238E27FC236}">
                    <a16:creationId xmlns:a16="http://schemas.microsoft.com/office/drawing/2014/main" id="{B1761588-C692-4D0D-B99B-4AA9258F0D5A}"/>
                  </a:ext>
                </a:extLst>
              </p:cNvPr>
              <p:cNvSpPr/>
              <p:nvPr/>
            </p:nvSpPr>
            <p:spPr>
              <a:xfrm>
                <a:off x="2262805" y="5148882"/>
                <a:ext cx="287020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4129">
                    <a:moveTo>
                      <a:pt x="0" y="24002"/>
                    </a:moveTo>
                    <a:lnTo>
                      <a:pt x="286473" y="24002"/>
                    </a:lnTo>
                    <a:lnTo>
                      <a:pt x="286473" y="0"/>
                    </a:lnTo>
                    <a:lnTo>
                      <a:pt x="0" y="0"/>
                    </a:lnTo>
                    <a:lnTo>
                      <a:pt x="0" y="24002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55">
                <a:extLst>
                  <a:ext uri="{FF2B5EF4-FFF2-40B4-BE49-F238E27FC236}">
                    <a16:creationId xmlns:a16="http://schemas.microsoft.com/office/drawing/2014/main" id="{9121F377-48E7-4D67-8DCC-1ACD866A1ED5}"/>
                  </a:ext>
                </a:extLst>
              </p:cNvPr>
              <p:cNvSpPr/>
              <p:nvPr/>
            </p:nvSpPr>
            <p:spPr>
              <a:xfrm>
                <a:off x="2262805" y="5152882"/>
                <a:ext cx="287020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16510">
                    <a:moveTo>
                      <a:pt x="0" y="16001"/>
                    </a:moveTo>
                    <a:lnTo>
                      <a:pt x="286473" y="16001"/>
                    </a:lnTo>
                    <a:lnTo>
                      <a:pt x="286473" y="0"/>
                    </a:lnTo>
                    <a:lnTo>
                      <a:pt x="0" y="0"/>
                    </a:lnTo>
                    <a:lnTo>
                      <a:pt x="0" y="160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56">
                <a:extLst>
                  <a:ext uri="{FF2B5EF4-FFF2-40B4-BE49-F238E27FC236}">
                    <a16:creationId xmlns:a16="http://schemas.microsoft.com/office/drawing/2014/main" id="{D4BC69DE-5028-4C59-BBD2-BF6A9E1763A4}"/>
                  </a:ext>
                </a:extLst>
              </p:cNvPr>
              <p:cNvSpPr/>
              <p:nvPr/>
            </p:nvSpPr>
            <p:spPr>
              <a:xfrm>
                <a:off x="1768810" y="5076652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24612" y="0"/>
                    </a:moveTo>
                    <a:lnTo>
                      <a:pt x="7099" y="0"/>
                    </a:lnTo>
                    <a:lnTo>
                      <a:pt x="0" y="7086"/>
                    </a:lnTo>
                    <a:lnTo>
                      <a:pt x="0" y="24625"/>
                    </a:lnTo>
                    <a:lnTo>
                      <a:pt x="7099" y="31737"/>
                    </a:lnTo>
                    <a:lnTo>
                      <a:pt x="24612" y="31737"/>
                    </a:lnTo>
                    <a:lnTo>
                      <a:pt x="31750" y="24625"/>
                    </a:lnTo>
                    <a:lnTo>
                      <a:pt x="31750" y="15862"/>
                    </a:lnTo>
                    <a:lnTo>
                      <a:pt x="31750" y="7086"/>
                    </a:lnTo>
                    <a:lnTo>
                      <a:pt x="2461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57">
                <a:extLst>
                  <a:ext uri="{FF2B5EF4-FFF2-40B4-BE49-F238E27FC236}">
                    <a16:creationId xmlns:a16="http://schemas.microsoft.com/office/drawing/2014/main" id="{7F0F2248-A05B-47B7-AC95-86272BCB90D4}"/>
                  </a:ext>
                </a:extLst>
              </p:cNvPr>
              <p:cNvSpPr/>
              <p:nvPr/>
            </p:nvSpPr>
            <p:spPr>
              <a:xfrm>
                <a:off x="1768810" y="5076652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31750" y="15862"/>
                    </a:moveTo>
                    <a:lnTo>
                      <a:pt x="31750" y="24625"/>
                    </a:lnTo>
                    <a:lnTo>
                      <a:pt x="24612" y="31737"/>
                    </a:lnTo>
                    <a:lnTo>
                      <a:pt x="15862" y="31737"/>
                    </a:lnTo>
                    <a:lnTo>
                      <a:pt x="7099" y="31737"/>
                    </a:lnTo>
                    <a:lnTo>
                      <a:pt x="0" y="24625"/>
                    </a:lnTo>
                    <a:lnTo>
                      <a:pt x="0" y="15862"/>
                    </a:lnTo>
                    <a:lnTo>
                      <a:pt x="0" y="7086"/>
                    </a:lnTo>
                    <a:lnTo>
                      <a:pt x="7099" y="0"/>
                    </a:lnTo>
                    <a:lnTo>
                      <a:pt x="15862" y="0"/>
                    </a:lnTo>
                    <a:lnTo>
                      <a:pt x="24612" y="0"/>
                    </a:lnTo>
                    <a:lnTo>
                      <a:pt x="31750" y="7086"/>
                    </a:lnTo>
                    <a:lnTo>
                      <a:pt x="31750" y="1586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58">
                <a:extLst>
                  <a:ext uri="{FF2B5EF4-FFF2-40B4-BE49-F238E27FC236}">
                    <a16:creationId xmlns:a16="http://schemas.microsoft.com/office/drawing/2014/main" id="{B9C64E72-6E11-4825-8CA9-66B7DA62B90A}"/>
                  </a:ext>
                </a:extLst>
              </p:cNvPr>
              <p:cNvSpPr/>
              <p:nvPr/>
            </p:nvSpPr>
            <p:spPr>
              <a:xfrm>
                <a:off x="1737469" y="5076652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24612" y="0"/>
                    </a:moveTo>
                    <a:lnTo>
                      <a:pt x="7086" y="0"/>
                    </a:lnTo>
                    <a:lnTo>
                      <a:pt x="0" y="7086"/>
                    </a:lnTo>
                    <a:lnTo>
                      <a:pt x="0" y="24625"/>
                    </a:lnTo>
                    <a:lnTo>
                      <a:pt x="7086" y="31737"/>
                    </a:lnTo>
                    <a:lnTo>
                      <a:pt x="24612" y="31737"/>
                    </a:lnTo>
                    <a:lnTo>
                      <a:pt x="31737" y="24625"/>
                    </a:lnTo>
                    <a:lnTo>
                      <a:pt x="31737" y="15862"/>
                    </a:lnTo>
                    <a:lnTo>
                      <a:pt x="31737" y="7086"/>
                    </a:lnTo>
                    <a:lnTo>
                      <a:pt x="2461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59">
                <a:extLst>
                  <a:ext uri="{FF2B5EF4-FFF2-40B4-BE49-F238E27FC236}">
                    <a16:creationId xmlns:a16="http://schemas.microsoft.com/office/drawing/2014/main" id="{7837452B-503B-441E-BC6C-31CFD2BCF81C}"/>
                  </a:ext>
                </a:extLst>
              </p:cNvPr>
              <p:cNvSpPr/>
              <p:nvPr/>
            </p:nvSpPr>
            <p:spPr>
              <a:xfrm>
                <a:off x="1737469" y="5076652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31737" y="15862"/>
                    </a:moveTo>
                    <a:lnTo>
                      <a:pt x="31737" y="24625"/>
                    </a:lnTo>
                    <a:lnTo>
                      <a:pt x="24612" y="31737"/>
                    </a:lnTo>
                    <a:lnTo>
                      <a:pt x="15862" y="31737"/>
                    </a:lnTo>
                    <a:lnTo>
                      <a:pt x="7086" y="31737"/>
                    </a:lnTo>
                    <a:lnTo>
                      <a:pt x="0" y="24625"/>
                    </a:lnTo>
                    <a:lnTo>
                      <a:pt x="0" y="15862"/>
                    </a:lnTo>
                    <a:lnTo>
                      <a:pt x="0" y="7086"/>
                    </a:lnTo>
                    <a:lnTo>
                      <a:pt x="7086" y="0"/>
                    </a:lnTo>
                    <a:lnTo>
                      <a:pt x="15862" y="0"/>
                    </a:lnTo>
                    <a:lnTo>
                      <a:pt x="24612" y="0"/>
                    </a:lnTo>
                    <a:lnTo>
                      <a:pt x="31737" y="7086"/>
                    </a:lnTo>
                    <a:lnTo>
                      <a:pt x="31737" y="1586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60">
                <a:extLst>
                  <a:ext uri="{FF2B5EF4-FFF2-40B4-BE49-F238E27FC236}">
                    <a16:creationId xmlns:a16="http://schemas.microsoft.com/office/drawing/2014/main" id="{378E7B47-51CE-4E7D-B8ED-B01A0C3949F3}"/>
                  </a:ext>
                </a:extLst>
              </p:cNvPr>
              <p:cNvSpPr/>
              <p:nvPr/>
            </p:nvSpPr>
            <p:spPr>
              <a:xfrm>
                <a:off x="2001545" y="5461241"/>
                <a:ext cx="4381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3814" h="100964">
                    <a:moveTo>
                      <a:pt x="43814" y="0"/>
                    </a:moveTo>
                    <a:lnTo>
                      <a:pt x="0" y="0"/>
                    </a:lnTo>
                    <a:lnTo>
                      <a:pt x="0" y="100863"/>
                    </a:lnTo>
                    <a:lnTo>
                      <a:pt x="43814" y="100863"/>
                    </a:lnTo>
                    <a:lnTo>
                      <a:pt x="43814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61">
                <a:extLst>
                  <a:ext uri="{FF2B5EF4-FFF2-40B4-BE49-F238E27FC236}">
                    <a16:creationId xmlns:a16="http://schemas.microsoft.com/office/drawing/2014/main" id="{C6EF8D52-53BB-4DD0-A0B7-D129AA58B987}"/>
                  </a:ext>
                </a:extLst>
              </p:cNvPr>
              <p:cNvSpPr/>
              <p:nvPr/>
            </p:nvSpPr>
            <p:spPr>
              <a:xfrm>
                <a:off x="2001551" y="5461247"/>
                <a:ext cx="4381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3814" h="100964">
                    <a:moveTo>
                      <a:pt x="0" y="100863"/>
                    </a:moveTo>
                    <a:lnTo>
                      <a:pt x="43815" y="100863"/>
                    </a:lnTo>
                    <a:lnTo>
                      <a:pt x="43815" y="0"/>
                    </a:lnTo>
                    <a:lnTo>
                      <a:pt x="0" y="0"/>
                    </a:lnTo>
                    <a:lnTo>
                      <a:pt x="0" y="100863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62">
                <a:extLst>
                  <a:ext uri="{FF2B5EF4-FFF2-40B4-BE49-F238E27FC236}">
                    <a16:creationId xmlns:a16="http://schemas.microsoft.com/office/drawing/2014/main" id="{441A6F7E-7242-46D8-86AF-F8EDB65A81EF}"/>
                  </a:ext>
                </a:extLst>
              </p:cNvPr>
              <p:cNvSpPr/>
              <p:nvPr/>
            </p:nvSpPr>
            <p:spPr>
              <a:xfrm>
                <a:off x="1603971" y="5461241"/>
                <a:ext cx="44450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00964">
                    <a:moveTo>
                      <a:pt x="43840" y="0"/>
                    </a:moveTo>
                    <a:lnTo>
                      <a:pt x="0" y="0"/>
                    </a:lnTo>
                    <a:lnTo>
                      <a:pt x="0" y="100863"/>
                    </a:lnTo>
                    <a:lnTo>
                      <a:pt x="43840" y="100863"/>
                    </a:lnTo>
                    <a:lnTo>
                      <a:pt x="43840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63">
                <a:extLst>
                  <a:ext uri="{FF2B5EF4-FFF2-40B4-BE49-F238E27FC236}">
                    <a16:creationId xmlns:a16="http://schemas.microsoft.com/office/drawing/2014/main" id="{70157C46-F45F-4A2D-92FE-ACEF3D2C8D06}"/>
                  </a:ext>
                </a:extLst>
              </p:cNvPr>
              <p:cNvSpPr/>
              <p:nvPr/>
            </p:nvSpPr>
            <p:spPr>
              <a:xfrm>
                <a:off x="1603970" y="5461247"/>
                <a:ext cx="44450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00964">
                    <a:moveTo>
                      <a:pt x="0" y="100863"/>
                    </a:moveTo>
                    <a:lnTo>
                      <a:pt x="43840" y="100863"/>
                    </a:lnTo>
                    <a:lnTo>
                      <a:pt x="43840" y="0"/>
                    </a:lnTo>
                    <a:lnTo>
                      <a:pt x="0" y="0"/>
                    </a:lnTo>
                    <a:lnTo>
                      <a:pt x="0" y="100863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64">
                <a:extLst>
                  <a:ext uri="{FF2B5EF4-FFF2-40B4-BE49-F238E27FC236}">
                    <a16:creationId xmlns:a16="http://schemas.microsoft.com/office/drawing/2014/main" id="{C56A9984-71FA-4CCD-B22A-3865604C3FB2}"/>
                  </a:ext>
                </a:extLst>
              </p:cNvPr>
              <p:cNvSpPr/>
              <p:nvPr/>
            </p:nvSpPr>
            <p:spPr>
              <a:xfrm>
                <a:off x="1545463" y="5245671"/>
                <a:ext cx="566420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566419" h="182879">
                    <a:moveTo>
                      <a:pt x="566102" y="0"/>
                    </a:moveTo>
                    <a:lnTo>
                      <a:pt x="0" y="0"/>
                    </a:lnTo>
                    <a:lnTo>
                      <a:pt x="0" y="176530"/>
                    </a:lnTo>
                    <a:lnTo>
                      <a:pt x="2959" y="176530"/>
                    </a:lnTo>
                    <a:lnTo>
                      <a:pt x="2959" y="182880"/>
                    </a:lnTo>
                    <a:lnTo>
                      <a:pt x="563143" y="182880"/>
                    </a:lnTo>
                    <a:lnTo>
                      <a:pt x="563143" y="176530"/>
                    </a:lnTo>
                    <a:lnTo>
                      <a:pt x="566102" y="176530"/>
                    </a:lnTo>
                    <a:lnTo>
                      <a:pt x="566102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65">
                <a:extLst>
                  <a:ext uri="{FF2B5EF4-FFF2-40B4-BE49-F238E27FC236}">
                    <a16:creationId xmlns:a16="http://schemas.microsoft.com/office/drawing/2014/main" id="{E8A27D67-902E-44E1-BCD4-728B65A37162}"/>
                  </a:ext>
                </a:extLst>
              </p:cNvPr>
              <p:cNvSpPr/>
              <p:nvPr/>
            </p:nvSpPr>
            <p:spPr>
              <a:xfrm>
                <a:off x="1545464" y="5072021"/>
                <a:ext cx="566420" cy="356870"/>
              </a:xfrm>
              <a:custGeom>
                <a:avLst/>
                <a:gdLst/>
                <a:ahLst/>
                <a:cxnLst/>
                <a:rect l="l" t="t" r="r" b="b"/>
                <a:pathLst>
                  <a:path w="566419" h="356870">
                    <a:moveTo>
                      <a:pt x="309880" y="0"/>
                    </a:moveTo>
                    <a:lnTo>
                      <a:pt x="309880" y="20497"/>
                    </a:lnTo>
                    <a:lnTo>
                      <a:pt x="45377" y="20497"/>
                    </a:lnTo>
                    <a:lnTo>
                      <a:pt x="27753" y="24074"/>
                    </a:lnTo>
                    <a:lnTo>
                      <a:pt x="13325" y="33816"/>
                    </a:lnTo>
                    <a:lnTo>
                      <a:pt x="3579" y="48240"/>
                    </a:lnTo>
                    <a:lnTo>
                      <a:pt x="0" y="65862"/>
                    </a:lnTo>
                    <a:lnTo>
                      <a:pt x="0" y="342887"/>
                    </a:lnTo>
                    <a:lnTo>
                      <a:pt x="0" y="350380"/>
                    </a:lnTo>
                    <a:lnTo>
                      <a:pt x="6121" y="356514"/>
                    </a:lnTo>
                    <a:lnTo>
                      <a:pt x="13627" y="356514"/>
                    </a:lnTo>
                    <a:lnTo>
                      <a:pt x="552475" y="356514"/>
                    </a:lnTo>
                    <a:lnTo>
                      <a:pt x="559981" y="356514"/>
                    </a:lnTo>
                    <a:lnTo>
                      <a:pt x="566102" y="350380"/>
                    </a:lnTo>
                    <a:lnTo>
                      <a:pt x="566102" y="342887"/>
                    </a:lnTo>
                    <a:lnTo>
                      <a:pt x="566102" y="65862"/>
                    </a:lnTo>
                    <a:lnTo>
                      <a:pt x="562523" y="48240"/>
                    </a:lnTo>
                    <a:lnTo>
                      <a:pt x="552775" y="33816"/>
                    </a:lnTo>
                    <a:lnTo>
                      <a:pt x="538343" y="24074"/>
                    </a:lnTo>
                    <a:lnTo>
                      <a:pt x="520712" y="20497"/>
                    </a:lnTo>
                    <a:lnTo>
                      <a:pt x="449122" y="20497"/>
                    </a:lnTo>
                    <a:lnTo>
                      <a:pt x="449122" y="0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66">
                <a:extLst>
                  <a:ext uri="{FF2B5EF4-FFF2-40B4-BE49-F238E27FC236}">
                    <a16:creationId xmlns:a16="http://schemas.microsoft.com/office/drawing/2014/main" id="{6D06CF4B-2A56-4FFC-B614-737E54EDE098}"/>
                  </a:ext>
                </a:extLst>
              </p:cNvPr>
              <p:cNvSpPr/>
              <p:nvPr/>
            </p:nvSpPr>
            <p:spPr>
              <a:xfrm>
                <a:off x="1529676" y="5431802"/>
                <a:ext cx="601345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601344" h="31114">
                    <a:moveTo>
                      <a:pt x="600773" y="0"/>
                    </a:moveTo>
                    <a:lnTo>
                      <a:pt x="0" y="0"/>
                    </a:lnTo>
                    <a:lnTo>
                      <a:pt x="0" y="30962"/>
                    </a:lnTo>
                    <a:lnTo>
                      <a:pt x="600773" y="30962"/>
                    </a:lnTo>
                    <a:lnTo>
                      <a:pt x="600773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67">
                <a:extLst>
                  <a:ext uri="{FF2B5EF4-FFF2-40B4-BE49-F238E27FC236}">
                    <a16:creationId xmlns:a16="http://schemas.microsoft.com/office/drawing/2014/main" id="{B39AEFE0-0F0F-4CEF-961C-797A25A87E03}"/>
                  </a:ext>
                </a:extLst>
              </p:cNvPr>
              <p:cNvSpPr/>
              <p:nvPr/>
            </p:nvSpPr>
            <p:spPr>
              <a:xfrm>
                <a:off x="1529675" y="5431798"/>
                <a:ext cx="601345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601344" h="31114">
                    <a:moveTo>
                      <a:pt x="0" y="30962"/>
                    </a:moveTo>
                    <a:lnTo>
                      <a:pt x="600773" y="30962"/>
                    </a:lnTo>
                    <a:lnTo>
                      <a:pt x="600773" y="0"/>
                    </a:lnTo>
                    <a:lnTo>
                      <a:pt x="0" y="0"/>
                    </a:lnTo>
                    <a:lnTo>
                      <a:pt x="0" y="30962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68">
                <a:extLst>
                  <a:ext uri="{FF2B5EF4-FFF2-40B4-BE49-F238E27FC236}">
                    <a16:creationId xmlns:a16="http://schemas.microsoft.com/office/drawing/2014/main" id="{F69F67F5-6F25-4442-BCF5-4DC5C833E5BF}"/>
                  </a:ext>
                </a:extLst>
              </p:cNvPr>
              <p:cNvSpPr/>
              <p:nvPr/>
            </p:nvSpPr>
            <p:spPr>
              <a:xfrm>
                <a:off x="1833623" y="5156175"/>
                <a:ext cx="277495" cy="51435"/>
              </a:xfrm>
              <a:custGeom>
                <a:avLst/>
                <a:gdLst/>
                <a:ahLst/>
                <a:cxnLst/>
                <a:rect l="l" t="t" r="r" b="b"/>
                <a:pathLst>
                  <a:path w="277494" h="51435">
                    <a:moveTo>
                      <a:pt x="0" y="50965"/>
                    </a:moveTo>
                    <a:lnTo>
                      <a:pt x="242176" y="0"/>
                    </a:lnTo>
                    <a:lnTo>
                      <a:pt x="277012" y="0"/>
                    </a:lnTo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4" name="object 69">
                <a:extLst>
                  <a:ext uri="{FF2B5EF4-FFF2-40B4-BE49-F238E27FC236}">
                    <a16:creationId xmlns:a16="http://schemas.microsoft.com/office/drawing/2014/main" id="{94A010EA-DC3D-4D29-A6CA-56681DA9A8BF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772589" y="5144494"/>
                <a:ext cx="122079" cy="122081"/>
              </a:xfrm>
              <a:prstGeom prst="rect">
                <a:avLst/>
              </a:prstGeom>
            </p:spPr>
          </p:pic>
          <p:pic>
            <p:nvPicPr>
              <p:cNvPr id="115" name="object 70">
                <a:extLst>
                  <a:ext uri="{FF2B5EF4-FFF2-40B4-BE49-F238E27FC236}">
                    <a16:creationId xmlns:a16="http://schemas.microsoft.com/office/drawing/2014/main" id="{B0BCFC5E-0705-42D0-8AE8-04C61CE0681D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769786" y="5141692"/>
                <a:ext cx="127685" cy="127685"/>
              </a:xfrm>
              <a:prstGeom prst="rect">
                <a:avLst/>
              </a:prstGeom>
            </p:spPr>
          </p:pic>
          <p:sp>
            <p:nvSpPr>
              <p:cNvPr id="116" name="object 71">
                <a:extLst>
                  <a:ext uri="{FF2B5EF4-FFF2-40B4-BE49-F238E27FC236}">
                    <a16:creationId xmlns:a16="http://schemas.microsoft.com/office/drawing/2014/main" id="{B487FA86-85DC-4944-90A9-971340C2097E}"/>
                  </a:ext>
                </a:extLst>
              </p:cNvPr>
              <p:cNvSpPr/>
              <p:nvPr/>
            </p:nvSpPr>
            <p:spPr>
              <a:xfrm>
                <a:off x="1842568" y="5064365"/>
                <a:ext cx="165100" cy="18415"/>
              </a:xfrm>
              <a:custGeom>
                <a:avLst/>
                <a:gdLst/>
                <a:ahLst/>
                <a:cxnLst/>
                <a:rect l="l" t="t" r="r" b="b"/>
                <a:pathLst>
                  <a:path w="165100" h="18414">
                    <a:moveTo>
                      <a:pt x="164769" y="17881"/>
                    </a:moveTo>
                    <a:lnTo>
                      <a:pt x="164769" y="0"/>
                    </a:lnTo>
                    <a:lnTo>
                      <a:pt x="0" y="0"/>
                    </a:lnTo>
                    <a:lnTo>
                      <a:pt x="0" y="17881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72">
                <a:extLst>
                  <a:ext uri="{FF2B5EF4-FFF2-40B4-BE49-F238E27FC236}">
                    <a16:creationId xmlns:a16="http://schemas.microsoft.com/office/drawing/2014/main" id="{AD16BB64-2B95-4C8A-A065-99E391DEB0F9}"/>
                  </a:ext>
                </a:extLst>
              </p:cNvPr>
              <p:cNvSpPr/>
              <p:nvPr/>
            </p:nvSpPr>
            <p:spPr>
              <a:xfrm>
                <a:off x="2124251" y="5147442"/>
                <a:ext cx="58419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58419" h="24129">
                    <a:moveTo>
                      <a:pt x="0" y="24002"/>
                    </a:moveTo>
                    <a:lnTo>
                      <a:pt x="57797" y="24002"/>
                    </a:lnTo>
                    <a:lnTo>
                      <a:pt x="57797" y="0"/>
                    </a:lnTo>
                    <a:lnTo>
                      <a:pt x="0" y="0"/>
                    </a:lnTo>
                    <a:lnTo>
                      <a:pt x="0" y="24002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73">
                <a:extLst>
                  <a:ext uri="{FF2B5EF4-FFF2-40B4-BE49-F238E27FC236}">
                    <a16:creationId xmlns:a16="http://schemas.microsoft.com/office/drawing/2014/main" id="{0992B822-88C9-405E-879F-3D8713F41F1E}"/>
                  </a:ext>
                </a:extLst>
              </p:cNvPr>
              <p:cNvSpPr/>
              <p:nvPr/>
            </p:nvSpPr>
            <p:spPr>
              <a:xfrm>
                <a:off x="2126839" y="5151442"/>
                <a:ext cx="55244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55244" h="16510">
                    <a:moveTo>
                      <a:pt x="0" y="16001"/>
                    </a:moveTo>
                    <a:lnTo>
                      <a:pt x="55209" y="16001"/>
                    </a:lnTo>
                    <a:lnTo>
                      <a:pt x="55209" y="0"/>
                    </a:lnTo>
                    <a:lnTo>
                      <a:pt x="0" y="0"/>
                    </a:lnTo>
                    <a:lnTo>
                      <a:pt x="0" y="160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74">
                <a:extLst>
                  <a:ext uri="{FF2B5EF4-FFF2-40B4-BE49-F238E27FC236}">
                    <a16:creationId xmlns:a16="http://schemas.microsoft.com/office/drawing/2014/main" id="{2F6926A1-DC54-4A0B-8D45-E0778E6682D0}"/>
                  </a:ext>
                </a:extLst>
              </p:cNvPr>
              <p:cNvSpPr/>
              <p:nvPr/>
            </p:nvSpPr>
            <p:spPr>
              <a:xfrm>
                <a:off x="2111314" y="5135314"/>
                <a:ext cx="14604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14605" h="48260">
                    <a:moveTo>
                      <a:pt x="0" y="0"/>
                    </a:moveTo>
                    <a:lnTo>
                      <a:pt x="14097" y="0"/>
                    </a:lnTo>
                    <a:lnTo>
                      <a:pt x="14097" y="48260"/>
                    </a:lnTo>
                    <a:lnTo>
                      <a:pt x="0" y="4826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75">
                <a:extLst>
                  <a:ext uri="{FF2B5EF4-FFF2-40B4-BE49-F238E27FC236}">
                    <a16:creationId xmlns:a16="http://schemas.microsoft.com/office/drawing/2014/main" id="{41224654-C67C-4E16-B71A-4FAB36A29A4B}"/>
                  </a:ext>
                </a:extLst>
              </p:cNvPr>
              <p:cNvSpPr/>
              <p:nvPr/>
            </p:nvSpPr>
            <p:spPr>
              <a:xfrm>
                <a:off x="2153941" y="5125344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0" y="0"/>
                    </a:moveTo>
                    <a:lnTo>
                      <a:pt x="0" y="69380"/>
                    </a:lnTo>
                    <a:lnTo>
                      <a:pt x="60109" y="346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76">
                <a:extLst>
                  <a:ext uri="{FF2B5EF4-FFF2-40B4-BE49-F238E27FC236}">
                    <a16:creationId xmlns:a16="http://schemas.microsoft.com/office/drawing/2014/main" id="{6E321779-7707-46F8-B57D-BACF71D9A1F3}"/>
                  </a:ext>
                </a:extLst>
              </p:cNvPr>
              <p:cNvSpPr/>
              <p:nvPr/>
            </p:nvSpPr>
            <p:spPr>
              <a:xfrm>
                <a:off x="2153941" y="5125344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0" y="0"/>
                    </a:moveTo>
                    <a:lnTo>
                      <a:pt x="60109" y="34696"/>
                    </a:lnTo>
                    <a:lnTo>
                      <a:pt x="0" y="69380"/>
                    </a:lnTo>
                    <a:lnTo>
                      <a:pt x="0" y="0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77">
                <a:extLst>
                  <a:ext uri="{FF2B5EF4-FFF2-40B4-BE49-F238E27FC236}">
                    <a16:creationId xmlns:a16="http://schemas.microsoft.com/office/drawing/2014/main" id="{0A2A7523-3C4A-4ED7-A151-01DDBFD41C93}"/>
                  </a:ext>
                </a:extLst>
              </p:cNvPr>
              <p:cNvSpPr/>
              <p:nvPr/>
            </p:nvSpPr>
            <p:spPr>
              <a:xfrm>
                <a:off x="2214045" y="5125344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60134" y="0"/>
                    </a:moveTo>
                    <a:lnTo>
                      <a:pt x="0" y="34696"/>
                    </a:lnTo>
                    <a:lnTo>
                      <a:pt x="60134" y="69380"/>
                    </a:lnTo>
                    <a:lnTo>
                      <a:pt x="60134" y="0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78">
                <a:extLst>
                  <a:ext uri="{FF2B5EF4-FFF2-40B4-BE49-F238E27FC236}">
                    <a16:creationId xmlns:a16="http://schemas.microsoft.com/office/drawing/2014/main" id="{1EF8578C-8994-4731-8B34-D7DF493D11A6}"/>
                  </a:ext>
                </a:extLst>
              </p:cNvPr>
              <p:cNvSpPr/>
              <p:nvPr/>
            </p:nvSpPr>
            <p:spPr>
              <a:xfrm>
                <a:off x="1189704" y="5115619"/>
                <a:ext cx="0" cy="803275"/>
              </a:xfrm>
              <a:custGeom>
                <a:avLst/>
                <a:gdLst/>
                <a:ahLst/>
                <a:cxnLst/>
                <a:rect l="l" t="t" r="r" b="b"/>
                <a:pathLst>
                  <a:path h="803275">
                    <a:moveTo>
                      <a:pt x="0" y="803148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79">
                <a:extLst>
                  <a:ext uri="{FF2B5EF4-FFF2-40B4-BE49-F238E27FC236}">
                    <a16:creationId xmlns:a16="http://schemas.microsoft.com/office/drawing/2014/main" id="{613FCDAC-B290-4127-98A4-499FE570598D}"/>
                  </a:ext>
                </a:extLst>
              </p:cNvPr>
              <p:cNvSpPr/>
              <p:nvPr/>
            </p:nvSpPr>
            <p:spPr>
              <a:xfrm>
                <a:off x="1189704" y="5860821"/>
                <a:ext cx="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h="64135">
                    <a:moveTo>
                      <a:pt x="0" y="64058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80">
                <a:extLst>
                  <a:ext uri="{FF2B5EF4-FFF2-40B4-BE49-F238E27FC236}">
                    <a16:creationId xmlns:a16="http://schemas.microsoft.com/office/drawing/2014/main" id="{9D300F19-49F4-4620-AE95-6AA670D48022}"/>
                  </a:ext>
                </a:extLst>
              </p:cNvPr>
              <p:cNvSpPr/>
              <p:nvPr/>
            </p:nvSpPr>
            <p:spPr>
              <a:xfrm>
                <a:off x="1189704" y="5735701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66116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81">
                <a:extLst>
                  <a:ext uri="{FF2B5EF4-FFF2-40B4-BE49-F238E27FC236}">
                    <a16:creationId xmlns:a16="http://schemas.microsoft.com/office/drawing/2014/main" id="{79DB8F0A-C7DC-458D-8B68-E0BDB1DC52B9}"/>
                  </a:ext>
                </a:extLst>
              </p:cNvPr>
              <p:cNvSpPr/>
              <p:nvPr/>
            </p:nvSpPr>
            <p:spPr>
              <a:xfrm>
                <a:off x="1189704" y="5801817"/>
                <a:ext cx="0" cy="59055"/>
              </a:xfrm>
              <a:custGeom>
                <a:avLst/>
                <a:gdLst/>
                <a:ahLst/>
                <a:cxnLst/>
                <a:rect l="l" t="t" r="r" b="b"/>
                <a:pathLst>
                  <a:path h="59054">
                    <a:moveTo>
                      <a:pt x="0" y="58991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82">
                <a:extLst>
                  <a:ext uri="{FF2B5EF4-FFF2-40B4-BE49-F238E27FC236}">
                    <a16:creationId xmlns:a16="http://schemas.microsoft.com/office/drawing/2014/main" id="{32B263EE-1CD6-42EA-BFB9-38F3EF99740C}"/>
                  </a:ext>
                </a:extLst>
              </p:cNvPr>
              <p:cNvSpPr/>
              <p:nvPr/>
            </p:nvSpPr>
            <p:spPr>
              <a:xfrm>
                <a:off x="2239421" y="6446909"/>
                <a:ext cx="1943735" cy="807720"/>
              </a:xfrm>
              <a:custGeom>
                <a:avLst/>
                <a:gdLst/>
                <a:ahLst/>
                <a:cxnLst/>
                <a:rect l="l" t="t" r="r" b="b"/>
                <a:pathLst>
                  <a:path w="1943735" h="807720">
                    <a:moveTo>
                      <a:pt x="0" y="0"/>
                    </a:moveTo>
                    <a:lnTo>
                      <a:pt x="0" y="742784"/>
                    </a:lnTo>
                    <a:lnTo>
                      <a:pt x="5112" y="767950"/>
                    </a:lnTo>
                    <a:lnTo>
                      <a:pt x="19034" y="788557"/>
                    </a:lnTo>
                    <a:lnTo>
                      <a:pt x="39637" y="802479"/>
                    </a:lnTo>
                    <a:lnTo>
                      <a:pt x="64795" y="807593"/>
                    </a:lnTo>
                    <a:lnTo>
                      <a:pt x="1943354" y="807593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83">
                <a:extLst>
                  <a:ext uri="{FF2B5EF4-FFF2-40B4-BE49-F238E27FC236}">
                    <a16:creationId xmlns:a16="http://schemas.microsoft.com/office/drawing/2014/main" id="{83FD3D8A-B6BE-4D77-8245-54E4F1DD81CA}"/>
                  </a:ext>
                </a:extLst>
              </p:cNvPr>
              <p:cNvSpPr/>
              <p:nvPr/>
            </p:nvSpPr>
            <p:spPr>
              <a:xfrm>
                <a:off x="1309121" y="5381264"/>
                <a:ext cx="241935" cy="1010919"/>
              </a:xfrm>
              <a:custGeom>
                <a:avLst/>
                <a:gdLst/>
                <a:ahLst/>
                <a:cxnLst/>
                <a:rect l="l" t="t" r="r" b="b"/>
                <a:pathLst>
                  <a:path w="241934" h="1010920">
                    <a:moveTo>
                      <a:pt x="0" y="1010805"/>
                    </a:moveTo>
                    <a:lnTo>
                      <a:pt x="0" y="45377"/>
                    </a:lnTo>
                    <a:lnTo>
                      <a:pt x="3578" y="27758"/>
                    </a:lnTo>
                    <a:lnTo>
                      <a:pt x="13322" y="13330"/>
                    </a:lnTo>
                    <a:lnTo>
                      <a:pt x="27742" y="3580"/>
                    </a:lnTo>
                    <a:lnTo>
                      <a:pt x="45351" y="0"/>
                    </a:lnTo>
                    <a:lnTo>
                      <a:pt x="241884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29" name="object 84">
                <a:extLst>
                  <a:ext uri="{FF2B5EF4-FFF2-40B4-BE49-F238E27FC236}">
                    <a16:creationId xmlns:a16="http://schemas.microsoft.com/office/drawing/2014/main" id="{A57535EA-B9FD-41AC-885F-BB771388E1FF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4345081" y="6322741"/>
                <a:ext cx="158213" cy="236435"/>
              </a:xfrm>
              <a:prstGeom prst="rect">
                <a:avLst/>
              </a:prstGeom>
            </p:spPr>
          </p:pic>
          <p:pic>
            <p:nvPicPr>
              <p:cNvPr id="130" name="object 85">
                <a:extLst>
                  <a:ext uri="{FF2B5EF4-FFF2-40B4-BE49-F238E27FC236}">
                    <a16:creationId xmlns:a16="http://schemas.microsoft.com/office/drawing/2014/main" id="{2D07854B-3C73-4768-AD9B-063A64679D65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4345071" y="7537146"/>
                <a:ext cx="158213" cy="236435"/>
              </a:xfrm>
              <a:prstGeom prst="rect">
                <a:avLst/>
              </a:prstGeom>
            </p:spPr>
          </p:pic>
          <p:sp>
            <p:nvSpPr>
              <p:cNvPr id="131" name="object 86">
                <a:extLst>
                  <a:ext uri="{FF2B5EF4-FFF2-40B4-BE49-F238E27FC236}">
                    <a16:creationId xmlns:a16="http://schemas.microsoft.com/office/drawing/2014/main" id="{50DC3F8D-158A-481A-ABD3-E600D12772D3}"/>
                  </a:ext>
                </a:extLst>
              </p:cNvPr>
              <p:cNvSpPr/>
              <p:nvPr/>
            </p:nvSpPr>
            <p:spPr>
              <a:xfrm>
                <a:off x="4354323" y="6337029"/>
                <a:ext cx="1516380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6379" h="222250">
                    <a:moveTo>
                      <a:pt x="0" y="222046"/>
                    </a:moveTo>
                    <a:lnTo>
                      <a:pt x="1307401" y="222046"/>
                    </a:lnTo>
                    <a:lnTo>
                      <a:pt x="1332567" y="216933"/>
                    </a:lnTo>
                    <a:lnTo>
                      <a:pt x="1353173" y="203012"/>
                    </a:lnTo>
                    <a:lnTo>
                      <a:pt x="1367096" y="182409"/>
                    </a:lnTo>
                    <a:lnTo>
                      <a:pt x="1372209" y="157251"/>
                    </a:lnTo>
                    <a:lnTo>
                      <a:pt x="1372209" y="64795"/>
                    </a:lnTo>
                    <a:lnTo>
                      <a:pt x="1377322" y="39637"/>
                    </a:lnTo>
                    <a:lnTo>
                      <a:pt x="1391242" y="19034"/>
                    </a:lnTo>
                    <a:lnTo>
                      <a:pt x="1411841" y="5112"/>
                    </a:lnTo>
                    <a:lnTo>
                      <a:pt x="1436992" y="0"/>
                    </a:lnTo>
                    <a:lnTo>
                      <a:pt x="151577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87">
                <a:extLst>
                  <a:ext uri="{FF2B5EF4-FFF2-40B4-BE49-F238E27FC236}">
                    <a16:creationId xmlns:a16="http://schemas.microsoft.com/office/drawing/2014/main" id="{2C50B9E5-D8C4-4C99-B975-80D83D61D991}"/>
                  </a:ext>
                </a:extLst>
              </p:cNvPr>
              <p:cNvSpPr/>
              <p:nvPr/>
            </p:nvSpPr>
            <p:spPr>
              <a:xfrm>
                <a:off x="4197703" y="6559082"/>
                <a:ext cx="161290" cy="1214755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214754">
                    <a:moveTo>
                      <a:pt x="160883" y="1214399"/>
                    </a:moveTo>
                    <a:lnTo>
                      <a:pt x="64808" y="1214399"/>
                    </a:lnTo>
                    <a:lnTo>
                      <a:pt x="39637" y="1209284"/>
                    </a:lnTo>
                    <a:lnTo>
                      <a:pt x="19030" y="1195360"/>
                    </a:lnTo>
                    <a:lnTo>
                      <a:pt x="5111" y="1174756"/>
                    </a:lnTo>
                    <a:lnTo>
                      <a:pt x="0" y="1149603"/>
                    </a:lnTo>
                    <a:lnTo>
                      <a:pt x="0" y="64795"/>
                    </a:lnTo>
                    <a:lnTo>
                      <a:pt x="5111" y="39637"/>
                    </a:lnTo>
                    <a:lnTo>
                      <a:pt x="19030" y="19034"/>
                    </a:lnTo>
                    <a:lnTo>
                      <a:pt x="39637" y="5112"/>
                    </a:lnTo>
                    <a:lnTo>
                      <a:pt x="64808" y="0"/>
                    </a:lnTo>
                    <a:lnTo>
                      <a:pt x="156616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88">
                <a:extLst>
                  <a:ext uri="{FF2B5EF4-FFF2-40B4-BE49-F238E27FC236}">
                    <a16:creationId xmlns:a16="http://schemas.microsoft.com/office/drawing/2014/main" id="{26BD189C-F6B7-48E3-9877-B4E32F6AEFE6}"/>
                  </a:ext>
                </a:extLst>
              </p:cNvPr>
              <p:cNvSpPr/>
              <p:nvPr/>
            </p:nvSpPr>
            <p:spPr>
              <a:xfrm>
                <a:off x="4358590" y="7551434"/>
                <a:ext cx="1511935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1935" h="222250">
                    <a:moveTo>
                      <a:pt x="1511503" y="0"/>
                    </a:moveTo>
                    <a:lnTo>
                      <a:pt x="1432712" y="0"/>
                    </a:lnTo>
                    <a:lnTo>
                      <a:pt x="1407561" y="5112"/>
                    </a:lnTo>
                    <a:lnTo>
                      <a:pt x="1386962" y="19034"/>
                    </a:lnTo>
                    <a:lnTo>
                      <a:pt x="1373042" y="39637"/>
                    </a:lnTo>
                    <a:lnTo>
                      <a:pt x="1367929" y="64795"/>
                    </a:lnTo>
                    <a:lnTo>
                      <a:pt x="1367929" y="157251"/>
                    </a:lnTo>
                    <a:lnTo>
                      <a:pt x="1362818" y="182409"/>
                    </a:lnTo>
                    <a:lnTo>
                      <a:pt x="1348900" y="203012"/>
                    </a:lnTo>
                    <a:lnTo>
                      <a:pt x="1328297" y="216933"/>
                    </a:lnTo>
                    <a:lnTo>
                      <a:pt x="1303134" y="222046"/>
                    </a:lnTo>
                    <a:lnTo>
                      <a:pt x="0" y="222046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34" name="object 89">
                <a:extLst>
                  <a:ext uri="{FF2B5EF4-FFF2-40B4-BE49-F238E27FC236}">
                    <a16:creationId xmlns:a16="http://schemas.microsoft.com/office/drawing/2014/main" id="{062C6373-F527-44C7-BED4-BE09F2D203D5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4350796" y="6328457"/>
                <a:ext cx="160743" cy="239191"/>
              </a:xfrm>
              <a:prstGeom prst="rect">
                <a:avLst/>
              </a:prstGeom>
            </p:spPr>
          </p:pic>
          <p:pic>
            <p:nvPicPr>
              <p:cNvPr id="135" name="object 90">
                <a:extLst>
                  <a:ext uri="{FF2B5EF4-FFF2-40B4-BE49-F238E27FC236}">
                    <a16:creationId xmlns:a16="http://schemas.microsoft.com/office/drawing/2014/main" id="{49ED3108-6CE2-418C-BFFE-09901BC49C68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4350786" y="7542861"/>
                <a:ext cx="160743" cy="239191"/>
              </a:xfrm>
              <a:prstGeom prst="rect">
                <a:avLst/>
              </a:prstGeom>
            </p:spPr>
          </p:pic>
          <p:sp>
            <p:nvSpPr>
              <p:cNvPr id="136" name="object 91">
                <a:extLst>
                  <a:ext uri="{FF2B5EF4-FFF2-40B4-BE49-F238E27FC236}">
                    <a16:creationId xmlns:a16="http://schemas.microsoft.com/office/drawing/2014/main" id="{784AFF2A-7BF4-429D-8535-11DC10B76210}"/>
                  </a:ext>
                </a:extLst>
              </p:cNvPr>
              <p:cNvSpPr/>
              <p:nvPr/>
            </p:nvSpPr>
            <p:spPr>
              <a:xfrm>
                <a:off x="4354323" y="6337029"/>
                <a:ext cx="1516380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6379" h="222250">
                    <a:moveTo>
                      <a:pt x="0" y="222046"/>
                    </a:moveTo>
                    <a:lnTo>
                      <a:pt x="1307401" y="222046"/>
                    </a:lnTo>
                    <a:lnTo>
                      <a:pt x="1332567" y="216933"/>
                    </a:lnTo>
                    <a:lnTo>
                      <a:pt x="1353173" y="203012"/>
                    </a:lnTo>
                    <a:lnTo>
                      <a:pt x="1367096" y="182409"/>
                    </a:lnTo>
                    <a:lnTo>
                      <a:pt x="1372209" y="157251"/>
                    </a:lnTo>
                    <a:lnTo>
                      <a:pt x="1372209" y="64795"/>
                    </a:lnTo>
                    <a:lnTo>
                      <a:pt x="1377322" y="39637"/>
                    </a:lnTo>
                    <a:lnTo>
                      <a:pt x="1391242" y="19034"/>
                    </a:lnTo>
                    <a:lnTo>
                      <a:pt x="1411841" y="5112"/>
                    </a:lnTo>
                    <a:lnTo>
                      <a:pt x="1436992" y="0"/>
                    </a:lnTo>
                    <a:lnTo>
                      <a:pt x="1515770" y="0"/>
                    </a:lnTo>
                  </a:path>
                </a:pathLst>
              </a:custGeom>
              <a:ln w="1714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92">
                <a:extLst>
                  <a:ext uri="{FF2B5EF4-FFF2-40B4-BE49-F238E27FC236}">
                    <a16:creationId xmlns:a16="http://schemas.microsoft.com/office/drawing/2014/main" id="{1E63C663-E7A9-4677-8F26-5465E97B30E5}"/>
                  </a:ext>
                </a:extLst>
              </p:cNvPr>
              <p:cNvSpPr/>
              <p:nvPr/>
            </p:nvSpPr>
            <p:spPr>
              <a:xfrm>
                <a:off x="4358590" y="7551434"/>
                <a:ext cx="1511935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1935" h="222250">
                    <a:moveTo>
                      <a:pt x="1511503" y="0"/>
                    </a:moveTo>
                    <a:lnTo>
                      <a:pt x="1432712" y="0"/>
                    </a:lnTo>
                    <a:lnTo>
                      <a:pt x="1407561" y="5112"/>
                    </a:lnTo>
                    <a:lnTo>
                      <a:pt x="1386962" y="19034"/>
                    </a:lnTo>
                    <a:lnTo>
                      <a:pt x="1373042" y="39637"/>
                    </a:lnTo>
                    <a:lnTo>
                      <a:pt x="1367929" y="64795"/>
                    </a:lnTo>
                    <a:lnTo>
                      <a:pt x="1367929" y="157251"/>
                    </a:lnTo>
                    <a:lnTo>
                      <a:pt x="1362818" y="182409"/>
                    </a:lnTo>
                    <a:lnTo>
                      <a:pt x="1348900" y="203012"/>
                    </a:lnTo>
                    <a:lnTo>
                      <a:pt x="1328297" y="216933"/>
                    </a:lnTo>
                    <a:lnTo>
                      <a:pt x="1303134" y="222046"/>
                    </a:lnTo>
                    <a:lnTo>
                      <a:pt x="0" y="222046"/>
                    </a:lnTo>
                  </a:path>
                </a:pathLst>
              </a:custGeom>
              <a:ln w="1714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93">
                <a:extLst>
                  <a:ext uri="{FF2B5EF4-FFF2-40B4-BE49-F238E27FC236}">
                    <a16:creationId xmlns:a16="http://schemas.microsoft.com/office/drawing/2014/main" id="{525A5FDA-60A0-4F6F-83B8-87D001196897}"/>
                  </a:ext>
                </a:extLst>
              </p:cNvPr>
              <p:cNvSpPr/>
              <p:nvPr/>
            </p:nvSpPr>
            <p:spPr>
              <a:xfrm>
                <a:off x="4197703" y="6559082"/>
                <a:ext cx="161290" cy="1214755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214754">
                    <a:moveTo>
                      <a:pt x="160883" y="1214399"/>
                    </a:moveTo>
                    <a:lnTo>
                      <a:pt x="64808" y="1214399"/>
                    </a:lnTo>
                    <a:lnTo>
                      <a:pt x="39637" y="1209284"/>
                    </a:lnTo>
                    <a:lnTo>
                      <a:pt x="19030" y="1195360"/>
                    </a:lnTo>
                    <a:lnTo>
                      <a:pt x="5111" y="1174756"/>
                    </a:lnTo>
                    <a:lnTo>
                      <a:pt x="0" y="1149603"/>
                    </a:lnTo>
                    <a:lnTo>
                      <a:pt x="0" y="64795"/>
                    </a:lnTo>
                    <a:lnTo>
                      <a:pt x="5111" y="39637"/>
                    </a:lnTo>
                    <a:lnTo>
                      <a:pt x="19030" y="19034"/>
                    </a:lnTo>
                    <a:lnTo>
                      <a:pt x="39637" y="5112"/>
                    </a:lnTo>
                    <a:lnTo>
                      <a:pt x="64808" y="0"/>
                    </a:lnTo>
                    <a:lnTo>
                      <a:pt x="156616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94">
                <a:extLst>
                  <a:ext uri="{FF2B5EF4-FFF2-40B4-BE49-F238E27FC236}">
                    <a16:creationId xmlns:a16="http://schemas.microsoft.com/office/drawing/2014/main" id="{9D50328F-53F5-490C-B607-27B2F4342896}"/>
                  </a:ext>
                </a:extLst>
              </p:cNvPr>
              <p:cNvSpPr/>
              <p:nvPr/>
            </p:nvSpPr>
            <p:spPr>
              <a:xfrm>
                <a:off x="2239421" y="6446909"/>
                <a:ext cx="1950720" cy="807720"/>
              </a:xfrm>
              <a:custGeom>
                <a:avLst/>
                <a:gdLst/>
                <a:ahLst/>
                <a:cxnLst/>
                <a:rect l="l" t="t" r="r" b="b"/>
                <a:pathLst>
                  <a:path w="1950720" h="807720">
                    <a:moveTo>
                      <a:pt x="0" y="0"/>
                    </a:moveTo>
                    <a:lnTo>
                      <a:pt x="0" y="742784"/>
                    </a:lnTo>
                    <a:lnTo>
                      <a:pt x="5112" y="767950"/>
                    </a:lnTo>
                    <a:lnTo>
                      <a:pt x="19034" y="788557"/>
                    </a:lnTo>
                    <a:lnTo>
                      <a:pt x="39637" y="802479"/>
                    </a:lnTo>
                    <a:lnTo>
                      <a:pt x="64795" y="807593"/>
                    </a:lnTo>
                    <a:lnTo>
                      <a:pt x="1950224" y="807593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95">
                <a:extLst>
                  <a:ext uri="{FF2B5EF4-FFF2-40B4-BE49-F238E27FC236}">
                    <a16:creationId xmlns:a16="http://schemas.microsoft.com/office/drawing/2014/main" id="{99B4107D-14E7-444F-86EF-F238C0C2B8ED}"/>
                  </a:ext>
                </a:extLst>
              </p:cNvPr>
              <p:cNvSpPr/>
              <p:nvPr/>
            </p:nvSpPr>
            <p:spPr>
              <a:xfrm>
                <a:off x="1955736" y="7023474"/>
                <a:ext cx="1466215" cy="760730"/>
              </a:xfrm>
              <a:custGeom>
                <a:avLst/>
                <a:gdLst/>
                <a:ahLst/>
                <a:cxnLst/>
                <a:rect l="l" t="t" r="r" b="b"/>
                <a:pathLst>
                  <a:path w="1466214" h="760729">
                    <a:moveTo>
                      <a:pt x="0" y="760564"/>
                    </a:moveTo>
                    <a:lnTo>
                      <a:pt x="1465605" y="760564"/>
                    </a:lnTo>
                    <a:lnTo>
                      <a:pt x="1465605" y="0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96">
                <a:extLst>
                  <a:ext uri="{FF2B5EF4-FFF2-40B4-BE49-F238E27FC236}">
                    <a16:creationId xmlns:a16="http://schemas.microsoft.com/office/drawing/2014/main" id="{D202EE8B-9E31-41D7-A313-8BBF2DC1F245}"/>
                  </a:ext>
                </a:extLst>
              </p:cNvPr>
              <p:cNvSpPr/>
              <p:nvPr/>
            </p:nvSpPr>
            <p:spPr>
              <a:xfrm>
                <a:off x="1572698" y="6493879"/>
                <a:ext cx="1751330" cy="433705"/>
              </a:xfrm>
              <a:custGeom>
                <a:avLst/>
                <a:gdLst/>
                <a:ahLst/>
                <a:cxnLst/>
                <a:rect l="l" t="t" r="r" b="b"/>
                <a:pathLst>
                  <a:path w="1751329" h="433704">
                    <a:moveTo>
                      <a:pt x="0" y="0"/>
                    </a:moveTo>
                    <a:lnTo>
                      <a:pt x="0" y="85267"/>
                    </a:lnTo>
                    <a:lnTo>
                      <a:pt x="863917" y="85267"/>
                    </a:lnTo>
                    <a:lnTo>
                      <a:pt x="863917" y="353479"/>
                    </a:lnTo>
                    <a:lnTo>
                      <a:pt x="1751050" y="353479"/>
                    </a:lnTo>
                    <a:lnTo>
                      <a:pt x="1751050" y="433527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97">
                <a:extLst>
                  <a:ext uri="{FF2B5EF4-FFF2-40B4-BE49-F238E27FC236}">
                    <a16:creationId xmlns:a16="http://schemas.microsoft.com/office/drawing/2014/main" id="{7604D947-F31F-4095-92BA-5E24A5F84194}"/>
                  </a:ext>
                </a:extLst>
              </p:cNvPr>
              <p:cNvSpPr/>
              <p:nvPr/>
            </p:nvSpPr>
            <p:spPr>
              <a:xfrm>
                <a:off x="2337161" y="6402992"/>
                <a:ext cx="1052830" cy="541020"/>
              </a:xfrm>
              <a:custGeom>
                <a:avLst/>
                <a:gdLst/>
                <a:ahLst/>
                <a:cxnLst/>
                <a:rect l="l" t="t" r="r" b="b"/>
                <a:pathLst>
                  <a:path w="1052829" h="541020">
                    <a:moveTo>
                      <a:pt x="0" y="0"/>
                    </a:moveTo>
                    <a:lnTo>
                      <a:pt x="159499" y="0"/>
                    </a:lnTo>
                    <a:lnTo>
                      <a:pt x="159499" y="384314"/>
                    </a:lnTo>
                    <a:lnTo>
                      <a:pt x="1052398" y="384314"/>
                    </a:lnTo>
                    <a:lnTo>
                      <a:pt x="1052398" y="540435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98">
                <a:extLst>
                  <a:ext uri="{FF2B5EF4-FFF2-40B4-BE49-F238E27FC236}">
                    <a16:creationId xmlns:a16="http://schemas.microsoft.com/office/drawing/2014/main" id="{CDA1068E-3E14-46F9-86BD-0719B9E317B0}"/>
                  </a:ext>
                </a:extLst>
              </p:cNvPr>
              <p:cNvSpPr/>
              <p:nvPr/>
            </p:nvSpPr>
            <p:spPr>
              <a:xfrm>
                <a:off x="1955736" y="7023478"/>
                <a:ext cx="1466215" cy="791845"/>
              </a:xfrm>
              <a:custGeom>
                <a:avLst/>
                <a:gdLst/>
                <a:ahLst/>
                <a:cxnLst/>
                <a:rect l="l" t="t" r="r" b="b"/>
                <a:pathLst>
                  <a:path w="1466214" h="791845">
                    <a:moveTo>
                      <a:pt x="0" y="791844"/>
                    </a:moveTo>
                    <a:lnTo>
                      <a:pt x="1465605" y="791844"/>
                    </a:lnTo>
                    <a:lnTo>
                      <a:pt x="1465605" y="0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99">
                <a:extLst>
                  <a:ext uri="{FF2B5EF4-FFF2-40B4-BE49-F238E27FC236}">
                    <a16:creationId xmlns:a16="http://schemas.microsoft.com/office/drawing/2014/main" id="{E9898B54-5E71-428B-8801-0D4E8F5F1B48}"/>
                  </a:ext>
                </a:extLst>
              </p:cNvPr>
              <p:cNvSpPr/>
              <p:nvPr/>
            </p:nvSpPr>
            <p:spPr>
              <a:xfrm>
                <a:off x="1572698" y="6493879"/>
                <a:ext cx="1751330" cy="433705"/>
              </a:xfrm>
              <a:custGeom>
                <a:avLst/>
                <a:gdLst/>
                <a:ahLst/>
                <a:cxnLst/>
                <a:rect l="l" t="t" r="r" b="b"/>
                <a:pathLst>
                  <a:path w="1751329" h="433704">
                    <a:moveTo>
                      <a:pt x="0" y="0"/>
                    </a:moveTo>
                    <a:lnTo>
                      <a:pt x="0" y="85267"/>
                    </a:lnTo>
                    <a:lnTo>
                      <a:pt x="863917" y="85267"/>
                    </a:lnTo>
                    <a:lnTo>
                      <a:pt x="863917" y="353479"/>
                    </a:lnTo>
                    <a:lnTo>
                      <a:pt x="1751050" y="353479"/>
                    </a:lnTo>
                    <a:lnTo>
                      <a:pt x="1751050" y="433527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100">
                <a:extLst>
                  <a:ext uri="{FF2B5EF4-FFF2-40B4-BE49-F238E27FC236}">
                    <a16:creationId xmlns:a16="http://schemas.microsoft.com/office/drawing/2014/main" id="{E93607A3-ABB3-4751-9049-A7A7132B1328}"/>
                  </a:ext>
                </a:extLst>
              </p:cNvPr>
              <p:cNvSpPr/>
              <p:nvPr/>
            </p:nvSpPr>
            <p:spPr>
              <a:xfrm>
                <a:off x="2337161" y="6402992"/>
                <a:ext cx="1052830" cy="541020"/>
              </a:xfrm>
              <a:custGeom>
                <a:avLst/>
                <a:gdLst/>
                <a:ahLst/>
                <a:cxnLst/>
                <a:rect l="l" t="t" r="r" b="b"/>
                <a:pathLst>
                  <a:path w="1052829" h="541020">
                    <a:moveTo>
                      <a:pt x="0" y="0"/>
                    </a:moveTo>
                    <a:lnTo>
                      <a:pt x="159499" y="0"/>
                    </a:lnTo>
                    <a:lnTo>
                      <a:pt x="159499" y="384314"/>
                    </a:lnTo>
                    <a:lnTo>
                      <a:pt x="1052398" y="384314"/>
                    </a:lnTo>
                    <a:lnTo>
                      <a:pt x="1052398" y="540435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101">
                <a:extLst>
                  <a:ext uri="{FF2B5EF4-FFF2-40B4-BE49-F238E27FC236}">
                    <a16:creationId xmlns:a16="http://schemas.microsoft.com/office/drawing/2014/main" id="{D4A9C977-D9BD-499E-B68A-CD869BBDCEEE}"/>
                  </a:ext>
                </a:extLst>
              </p:cNvPr>
              <p:cNvSpPr/>
              <p:nvPr/>
            </p:nvSpPr>
            <p:spPr>
              <a:xfrm>
                <a:off x="3297969" y="6491696"/>
                <a:ext cx="161925" cy="443230"/>
              </a:xfrm>
              <a:custGeom>
                <a:avLst/>
                <a:gdLst/>
                <a:ahLst/>
                <a:cxnLst/>
                <a:rect l="l" t="t" r="r" b="b"/>
                <a:pathLst>
                  <a:path w="161925" h="443229">
                    <a:moveTo>
                      <a:pt x="0" y="0"/>
                    </a:moveTo>
                    <a:lnTo>
                      <a:pt x="161531" y="0"/>
                    </a:lnTo>
                    <a:lnTo>
                      <a:pt x="161531" y="442658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102">
                <a:extLst>
                  <a:ext uri="{FF2B5EF4-FFF2-40B4-BE49-F238E27FC236}">
                    <a16:creationId xmlns:a16="http://schemas.microsoft.com/office/drawing/2014/main" id="{32B2D382-F9CB-4DDC-A245-F665F2148737}"/>
                  </a:ext>
                </a:extLst>
              </p:cNvPr>
              <p:cNvSpPr/>
              <p:nvPr/>
            </p:nvSpPr>
            <p:spPr>
              <a:xfrm>
                <a:off x="3530983" y="6210465"/>
                <a:ext cx="0" cy="708660"/>
              </a:xfrm>
              <a:custGeom>
                <a:avLst/>
                <a:gdLst/>
                <a:ahLst/>
                <a:cxnLst/>
                <a:rect l="l" t="t" r="r" b="b"/>
                <a:pathLst>
                  <a:path h="708659">
                    <a:moveTo>
                      <a:pt x="0" y="0"/>
                    </a:moveTo>
                    <a:lnTo>
                      <a:pt x="0" y="708545"/>
                    </a:lnTo>
                  </a:path>
                </a:pathLst>
              </a:custGeom>
              <a:ln w="2285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103">
                <a:extLst>
                  <a:ext uri="{FF2B5EF4-FFF2-40B4-BE49-F238E27FC236}">
                    <a16:creationId xmlns:a16="http://schemas.microsoft.com/office/drawing/2014/main" id="{D5D653AF-8635-44B2-942A-9055898FB097}"/>
                  </a:ext>
                </a:extLst>
              </p:cNvPr>
              <p:cNvSpPr/>
              <p:nvPr/>
            </p:nvSpPr>
            <p:spPr>
              <a:xfrm>
                <a:off x="3555745" y="6988027"/>
                <a:ext cx="654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5404">
                    <a:moveTo>
                      <a:pt x="0" y="0"/>
                    </a:moveTo>
                    <a:lnTo>
                      <a:pt x="64960" y="0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104">
                <a:extLst>
                  <a:ext uri="{FF2B5EF4-FFF2-40B4-BE49-F238E27FC236}">
                    <a16:creationId xmlns:a16="http://schemas.microsoft.com/office/drawing/2014/main" id="{BF9C3395-552D-4B47-83FA-7D9174CB9091}"/>
                  </a:ext>
                </a:extLst>
              </p:cNvPr>
              <p:cNvSpPr/>
              <p:nvPr/>
            </p:nvSpPr>
            <p:spPr>
              <a:xfrm>
                <a:off x="1955736" y="7023478"/>
                <a:ext cx="1466215" cy="791845"/>
              </a:xfrm>
              <a:custGeom>
                <a:avLst/>
                <a:gdLst/>
                <a:ahLst/>
                <a:cxnLst/>
                <a:rect l="l" t="t" r="r" b="b"/>
                <a:pathLst>
                  <a:path w="1466214" h="791845">
                    <a:moveTo>
                      <a:pt x="0" y="791844"/>
                    </a:moveTo>
                    <a:lnTo>
                      <a:pt x="1465605" y="791844"/>
                    </a:lnTo>
                    <a:lnTo>
                      <a:pt x="1465605" y="0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105">
                <a:extLst>
                  <a:ext uri="{FF2B5EF4-FFF2-40B4-BE49-F238E27FC236}">
                    <a16:creationId xmlns:a16="http://schemas.microsoft.com/office/drawing/2014/main" id="{0E17B910-95B5-4A7D-B654-D79B10881D63}"/>
                  </a:ext>
                </a:extLst>
              </p:cNvPr>
              <p:cNvSpPr/>
              <p:nvPr/>
            </p:nvSpPr>
            <p:spPr>
              <a:xfrm>
                <a:off x="1572698" y="6493879"/>
                <a:ext cx="1751330" cy="433705"/>
              </a:xfrm>
              <a:custGeom>
                <a:avLst/>
                <a:gdLst/>
                <a:ahLst/>
                <a:cxnLst/>
                <a:rect l="l" t="t" r="r" b="b"/>
                <a:pathLst>
                  <a:path w="1751329" h="433704">
                    <a:moveTo>
                      <a:pt x="0" y="0"/>
                    </a:moveTo>
                    <a:lnTo>
                      <a:pt x="0" y="85267"/>
                    </a:lnTo>
                    <a:lnTo>
                      <a:pt x="863917" y="85267"/>
                    </a:lnTo>
                    <a:lnTo>
                      <a:pt x="863917" y="353479"/>
                    </a:lnTo>
                    <a:lnTo>
                      <a:pt x="1751050" y="353479"/>
                    </a:lnTo>
                    <a:lnTo>
                      <a:pt x="1751050" y="433527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106">
                <a:extLst>
                  <a:ext uri="{FF2B5EF4-FFF2-40B4-BE49-F238E27FC236}">
                    <a16:creationId xmlns:a16="http://schemas.microsoft.com/office/drawing/2014/main" id="{3323B966-C9D0-48A2-8C2E-79D0120042A1}"/>
                  </a:ext>
                </a:extLst>
              </p:cNvPr>
              <p:cNvSpPr/>
              <p:nvPr/>
            </p:nvSpPr>
            <p:spPr>
              <a:xfrm>
                <a:off x="2337161" y="6402992"/>
                <a:ext cx="1052830" cy="541020"/>
              </a:xfrm>
              <a:custGeom>
                <a:avLst/>
                <a:gdLst/>
                <a:ahLst/>
                <a:cxnLst/>
                <a:rect l="l" t="t" r="r" b="b"/>
                <a:pathLst>
                  <a:path w="1052829" h="541020">
                    <a:moveTo>
                      <a:pt x="0" y="0"/>
                    </a:moveTo>
                    <a:lnTo>
                      <a:pt x="159499" y="0"/>
                    </a:lnTo>
                    <a:lnTo>
                      <a:pt x="159499" y="384314"/>
                    </a:lnTo>
                    <a:lnTo>
                      <a:pt x="1052398" y="384314"/>
                    </a:lnTo>
                    <a:lnTo>
                      <a:pt x="1052398" y="54043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107">
                <a:extLst>
                  <a:ext uri="{FF2B5EF4-FFF2-40B4-BE49-F238E27FC236}">
                    <a16:creationId xmlns:a16="http://schemas.microsoft.com/office/drawing/2014/main" id="{75E64803-B111-48F8-9439-FF9379DCE1C5}"/>
                  </a:ext>
                </a:extLst>
              </p:cNvPr>
              <p:cNvSpPr/>
              <p:nvPr/>
            </p:nvSpPr>
            <p:spPr>
              <a:xfrm>
                <a:off x="3297969" y="6491696"/>
                <a:ext cx="161925" cy="443230"/>
              </a:xfrm>
              <a:custGeom>
                <a:avLst/>
                <a:gdLst/>
                <a:ahLst/>
                <a:cxnLst/>
                <a:rect l="l" t="t" r="r" b="b"/>
                <a:pathLst>
                  <a:path w="161925" h="443229">
                    <a:moveTo>
                      <a:pt x="0" y="0"/>
                    </a:moveTo>
                    <a:lnTo>
                      <a:pt x="161531" y="0"/>
                    </a:lnTo>
                    <a:lnTo>
                      <a:pt x="161531" y="442658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3" name="object 108">
                <a:extLst>
                  <a:ext uri="{FF2B5EF4-FFF2-40B4-BE49-F238E27FC236}">
                    <a16:creationId xmlns:a16="http://schemas.microsoft.com/office/drawing/2014/main" id="{D092C3B2-318D-4866-97E1-5BF83198AEC1}"/>
                  </a:ext>
                </a:extLst>
              </p:cNvPr>
              <p:cNvSpPr/>
              <p:nvPr/>
            </p:nvSpPr>
            <p:spPr>
              <a:xfrm>
                <a:off x="3530983" y="6210465"/>
                <a:ext cx="0" cy="708660"/>
              </a:xfrm>
              <a:custGeom>
                <a:avLst/>
                <a:gdLst/>
                <a:ahLst/>
                <a:cxnLst/>
                <a:rect l="l" t="t" r="r" b="b"/>
                <a:pathLst>
                  <a:path h="708659">
                    <a:moveTo>
                      <a:pt x="0" y="0"/>
                    </a:moveTo>
                    <a:lnTo>
                      <a:pt x="0" y="70854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4" name="object 109">
                <a:extLst>
                  <a:ext uri="{FF2B5EF4-FFF2-40B4-BE49-F238E27FC236}">
                    <a16:creationId xmlns:a16="http://schemas.microsoft.com/office/drawing/2014/main" id="{80A8F382-9273-421E-81C9-E2AAA96783E7}"/>
                  </a:ext>
                </a:extLst>
              </p:cNvPr>
              <p:cNvSpPr/>
              <p:nvPr/>
            </p:nvSpPr>
            <p:spPr>
              <a:xfrm>
                <a:off x="5819165" y="7075119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110">
                <a:extLst>
                  <a:ext uri="{FF2B5EF4-FFF2-40B4-BE49-F238E27FC236}">
                    <a16:creationId xmlns:a16="http://schemas.microsoft.com/office/drawing/2014/main" id="{9154A351-2322-44A3-BC0B-D3867F0719EE}"/>
                  </a:ext>
                </a:extLst>
              </p:cNvPr>
              <p:cNvSpPr/>
              <p:nvPr/>
            </p:nvSpPr>
            <p:spPr>
              <a:xfrm>
                <a:off x="5826452" y="7551835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111">
                <a:extLst>
                  <a:ext uri="{FF2B5EF4-FFF2-40B4-BE49-F238E27FC236}">
                    <a16:creationId xmlns:a16="http://schemas.microsoft.com/office/drawing/2014/main" id="{DDA575E7-9EA4-42AF-865E-6E939921EB91}"/>
                  </a:ext>
                </a:extLst>
              </p:cNvPr>
              <p:cNvSpPr/>
              <p:nvPr/>
            </p:nvSpPr>
            <p:spPr>
              <a:xfrm>
                <a:off x="5851920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8"/>
                    </a:lnTo>
                    <a:lnTo>
                      <a:pt x="5329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29" y="411337"/>
                    </a:lnTo>
                    <a:lnTo>
                      <a:pt x="11106" y="415241"/>
                    </a:lnTo>
                    <a:lnTo>
                      <a:pt x="18173" y="416674"/>
                    </a:lnTo>
                    <a:lnTo>
                      <a:pt x="25255" y="415241"/>
                    </a:lnTo>
                    <a:lnTo>
                      <a:pt x="31040" y="411337"/>
                    </a:lnTo>
                    <a:lnTo>
                      <a:pt x="34941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1" y="11106"/>
                    </a:lnTo>
                    <a:lnTo>
                      <a:pt x="31040" y="5326"/>
                    </a:lnTo>
                    <a:lnTo>
                      <a:pt x="25255" y="1428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112">
                <a:extLst>
                  <a:ext uri="{FF2B5EF4-FFF2-40B4-BE49-F238E27FC236}">
                    <a16:creationId xmlns:a16="http://schemas.microsoft.com/office/drawing/2014/main" id="{727AEEBA-209C-4FE6-933F-56BBD111B8A1}"/>
                  </a:ext>
                </a:extLst>
              </p:cNvPr>
              <p:cNvSpPr/>
              <p:nvPr/>
            </p:nvSpPr>
            <p:spPr>
              <a:xfrm>
                <a:off x="5851920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74"/>
                    </a:moveTo>
                    <a:lnTo>
                      <a:pt x="25255" y="415241"/>
                    </a:lnTo>
                    <a:lnTo>
                      <a:pt x="31040" y="411337"/>
                    </a:lnTo>
                    <a:lnTo>
                      <a:pt x="34941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1" y="11106"/>
                    </a:lnTo>
                    <a:lnTo>
                      <a:pt x="31040" y="5326"/>
                    </a:lnTo>
                    <a:lnTo>
                      <a:pt x="25255" y="1428"/>
                    </a:lnTo>
                    <a:lnTo>
                      <a:pt x="18173" y="0"/>
                    </a:lnTo>
                    <a:lnTo>
                      <a:pt x="11106" y="1428"/>
                    </a:lnTo>
                    <a:lnTo>
                      <a:pt x="5329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29" y="411337"/>
                    </a:lnTo>
                    <a:lnTo>
                      <a:pt x="11106" y="415241"/>
                    </a:lnTo>
                    <a:lnTo>
                      <a:pt x="18173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113">
                <a:extLst>
                  <a:ext uri="{FF2B5EF4-FFF2-40B4-BE49-F238E27FC236}">
                    <a16:creationId xmlns:a16="http://schemas.microsoft.com/office/drawing/2014/main" id="{83058A9A-6F5A-498B-88A1-F9C4DBC1EE8E}"/>
                  </a:ext>
                </a:extLst>
              </p:cNvPr>
              <p:cNvSpPr/>
              <p:nvPr/>
            </p:nvSpPr>
            <p:spPr>
              <a:xfrm>
                <a:off x="5922862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114">
                <a:extLst>
                  <a:ext uri="{FF2B5EF4-FFF2-40B4-BE49-F238E27FC236}">
                    <a16:creationId xmlns:a16="http://schemas.microsoft.com/office/drawing/2014/main" id="{E660E5E6-5A13-4EE2-8DC5-B12DD4371FB5}"/>
                  </a:ext>
                </a:extLst>
              </p:cNvPr>
              <p:cNvSpPr/>
              <p:nvPr/>
            </p:nvSpPr>
            <p:spPr>
              <a:xfrm>
                <a:off x="5922862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115">
                <a:extLst>
                  <a:ext uri="{FF2B5EF4-FFF2-40B4-BE49-F238E27FC236}">
                    <a16:creationId xmlns:a16="http://schemas.microsoft.com/office/drawing/2014/main" id="{8C93C94B-A180-46CC-A005-4C15DE49E9F2}"/>
                  </a:ext>
                </a:extLst>
              </p:cNvPr>
              <p:cNvSpPr/>
              <p:nvPr/>
            </p:nvSpPr>
            <p:spPr>
              <a:xfrm>
                <a:off x="5993830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lnTo>
                      <a:pt x="25295" y="415241"/>
                    </a:lnTo>
                    <a:lnTo>
                      <a:pt x="31088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88" y="5326"/>
                    </a:lnTo>
                    <a:lnTo>
                      <a:pt x="25295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116">
                <a:extLst>
                  <a:ext uri="{FF2B5EF4-FFF2-40B4-BE49-F238E27FC236}">
                    <a16:creationId xmlns:a16="http://schemas.microsoft.com/office/drawing/2014/main" id="{6E0924C5-0DF6-4F5B-B6E8-623C7532D884}"/>
                  </a:ext>
                </a:extLst>
              </p:cNvPr>
              <p:cNvSpPr/>
              <p:nvPr/>
            </p:nvSpPr>
            <p:spPr>
              <a:xfrm>
                <a:off x="5993830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95" y="415241"/>
                    </a:lnTo>
                    <a:lnTo>
                      <a:pt x="31088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88" y="5326"/>
                    </a:lnTo>
                    <a:lnTo>
                      <a:pt x="25295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117">
                <a:extLst>
                  <a:ext uri="{FF2B5EF4-FFF2-40B4-BE49-F238E27FC236}">
                    <a16:creationId xmlns:a16="http://schemas.microsoft.com/office/drawing/2014/main" id="{AC1A0520-04F3-476D-9C44-7E0F5FE0C68E}"/>
                  </a:ext>
                </a:extLst>
              </p:cNvPr>
              <p:cNvSpPr/>
              <p:nvPr/>
            </p:nvSpPr>
            <p:spPr>
              <a:xfrm>
                <a:off x="6064799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lnTo>
                      <a:pt x="25266" y="415241"/>
                    </a:lnTo>
                    <a:lnTo>
                      <a:pt x="31043" y="411337"/>
                    </a:lnTo>
                    <a:lnTo>
                      <a:pt x="34942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2" y="11106"/>
                    </a:lnTo>
                    <a:lnTo>
                      <a:pt x="31043" y="5326"/>
                    </a:lnTo>
                    <a:lnTo>
                      <a:pt x="25266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118">
                <a:extLst>
                  <a:ext uri="{FF2B5EF4-FFF2-40B4-BE49-F238E27FC236}">
                    <a16:creationId xmlns:a16="http://schemas.microsoft.com/office/drawing/2014/main" id="{CBDB8AEF-08C4-44A8-8AEC-6FE34FC3B6F4}"/>
                  </a:ext>
                </a:extLst>
              </p:cNvPr>
              <p:cNvSpPr/>
              <p:nvPr/>
            </p:nvSpPr>
            <p:spPr>
              <a:xfrm>
                <a:off x="6064799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66" y="415241"/>
                    </a:lnTo>
                    <a:lnTo>
                      <a:pt x="31043" y="411337"/>
                    </a:lnTo>
                    <a:lnTo>
                      <a:pt x="34942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2" y="11106"/>
                    </a:lnTo>
                    <a:lnTo>
                      <a:pt x="31043" y="5326"/>
                    </a:lnTo>
                    <a:lnTo>
                      <a:pt x="25266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119">
                <a:extLst>
                  <a:ext uri="{FF2B5EF4-FFF2-40B4-BE49-F238E27FC236}">
                    <a16:creationId xmlns:a16="http://schemas.microsoft.com/office/drawing/2014/main" id="{57B96DFC-F7AB-4806-946C-C391566047CB}"/>
                  </a:ext>
                </a:extLst>
              </p:cNvPr>
              <p:cNvSpPr/>
              <p:nvPr/>
            </p:nvSpPr>
            <p:spPr>
              <a:xfrm>
                <a:off x="6135721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38" y="1428"/>
                    </a:lnTo>
                    <a:lnTo>
                      <a:pt x="5345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1"/>
                    </a:lnTo>
                    <a:lnTo>
                      <a:pt x="5345" y="411337"/>
                    </a:lnTo>
                    <a:lnTo>
                      <a:pt x="11138" y="415241"/>
                    </a:lnTo>
                    <a:lnTo>
                      <a:pt x="18224" y="416674"/>
                    </a:lnTo>
                    <a:lnTo>
                      <a:pt x="25306" y="415241"/>
                    </a:lnTo>
                    <a:lnTo>
                      <a:pt x="31091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120">
                <a:extLst>
                  <a:ext uri="{FF2B5EF4-FFF2-40B4-BE49-F238E27FC236}">
                    <a16:creationId xmlns:a16="http://schemas.microsoft.com/office/drawing/2014/main" id="{77D0089F-0C8B-4979-9A75-2368CA66A93A}"/>
                  </a:ext>
                </a:extLst>
              </p:cNvPr>
              <p:cNvSpPr/>
              <p:nvPr/>
            </p:nvSpPr>
            <p:spPr>
              <a:xfrm>
                <a:off x="6135721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74"/>
                    </a:moveTo>
                    <a:lnTo>
                      <a:pt x="25306" y="415241"/>
                    </a:lnTo>
                    <a:lnTo>
                      <a:pt x="31091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38" y="1428"/>
                    </a:lnTo>
                    <a:lnTo>
                      <a:pt x="5345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1"/>
                    </a:lnTo>
                    <a:lnTo>
                      <a:pt x="5345" y="411337"/>
                    </a:lnTo>
                    <a:lnTo>
                      <a:pt x="11138" y="415241"/>
                    </a:lnTo>
                    <a:lnTo>
                      <a:pt x="18224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121">
                <a:extLst>
                  <a:ext uri="{FF2B5EF4-FFF2-40B4-BE49-F238E27FC236}">
                    <a16:creationId xmlns:a16="http://schemas.microsoft.com/office/drawing/2014/main" id="{175F6A82-F76D-4409-9A03-D8C0A17CEC92}"/>
                  </a:ext>
                </a:extLst>
              </p:cNvPr>
              <p:cNvSpPr/>
              <p:nvPr/>
            </p:nvSpPr>
            <p:spPr>
              <a:xfrm>
                <a:off x="6206714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lnTo>
                      <a:pt x="25287" y="415241"/>
                    </a:lnTo>
                    <a:lnTo>
                      <a:pt x="31062" y="411337"/>
                    </a:lnTo>
                    <a:lnTo>
                      <a:pt x="34949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9" y="11106"/>
                    </a:lnTo>
                    <a:lnTo>
                      <a:pt x="31062" y="5326"/>
                    </a:lnTo>
                    <a:lnTo>
                      <a:pt x="25287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122">
                <a:extLst>
                  <a:ext uri="{FF2B5EF4-FFF2-40B4-BE49-F238E27FC236}">
                    <a16:creationId xmlns:a16="http://schemas.microsoft.com/office/drawing/2014/main" id="{01A34929-FB28-47D5-8084-2758DC090F4A}"/>
                  </a:ext>
                </a:extLst>
              </p:cNvPr>
              <p:cNvSpPr/>
              <p:nvPr/>
            </p:nvSpPr>
            <p:spPr>
              <a:xfrm>
                <a:off x="6206714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87" y="415241"/>
                    </a:lnTo>
                    <a:lnTo>
                      <a:pt x="31062" y="411337"/>
                    </a:lnTo>
                    <a:lnTo>
                      <a:pt x="34949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9" y="11106"/>
                    </a:lnTo>
                    <a:lnTo>
                      <a:pt x="31062" y="5326"/>
                    </a:lnTo>
                    <a:lnTo>
                      <a:pt x="25287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123">
                <a:extLst>
                  <a:ext uri="{FF2B5EF4-FFF2-40B4-BE49-F238E27FC236}">
                    <a16:creationId xmlns:a16="http://schemas.microsoft.com/office/drawing/2014/main" id="{B3AD8A57-DE18-4324-9C5B-9B27397EF708}"/>
                  </a:ext>
                </a:extLst>
              </p:cNvPr>
              <p:cNvSpPr/>
              <p:nvPr/>
            </p:nvSpPr>
            <p:spPr>
              <a:xfrm>
                <a:off x="6277664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8"/>
                    </a:lnTo>
                    <a:lnTo>
                      <a:pt x="5329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29" y="411337"/>
                    </a:lnTo>
                    <a:lnTo>
                      <a:pt x="11106" y="415241"/>
                    </a:lnTo>
                    <a:lnTo>
                      <a:pt x="18173" y="416674"/>
                    </a:lnTo>
                    <a:lnTo>
                      <a:pt x="25270" y="415241"/>
                    </a:lnTo>
                    <a:lnTo>
                      <a:pt x="31062" y="411337"/>
                    </a:lnTo>
                    <a:lnTo>
                      <a:pt x="34966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2" y="5326"/>
                    </a:lnTo>
                    <a:lnTo>
                      <a:pt x="25270" y="1428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9" name="object 124">
                <a:extLst>
                  <a:ext uri="{FF2B5EF4-FFF2-40B4-BE49-F238E27FC236}">
                    <a16:creationId xmlns:a16="http://schemas.microsoft.com/office/drawing/2014/main" id="{4D2FA750-08BE-4691-8B65-4D85EB7A89AE}"/>
                  </a:ext>
                </a:extLst>
              </p:cNvPr>
              <p:cNvSpPr/>
              <p:nvPr/>
            </p:nvSpPr>
            <p:spPr>
              <a:xfrm>
                <a:off x="6277664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74"/>
                    </a:moveTo>
                    <a:lnTo>
                      <a:pt x="25270" y="415241"/>
                    </a:lnTo>
                    <a:lnTo>
                      <a:pt x="31062" y="411337"/>
                    </a:lnTo>
                    <a:lnTo>
                      <a:pt x="34966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2" y="5326"/>
                    </a:lnTo>
                    <a:lnTo>
                      <a:pt x="25270" y="1428"/>
                    </a:lnTo>
                    <a:lnTo>
                      <a:pt x="18173" y="0"/>
                    </a:lnTo>
                    <a:lnTo>
                      <a:pt x="11106" y="1428"/>
                    </a:lnTo>
                    <a:lnTo>
                      <a:pt x="5329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29" y="411337"/>
                    </a:lnTo>
                    <a:lnTo>
                      <a:pt x="11106" y="415241"/>
                    </a:lnTo>
                    <a:lnTo>
                      <a:pt x="18173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0" name="object 125">
                <a:extLst>
                  <a:ext uri="{FF2B5EF4-FFF2-40B4-BE49-F238E27FC236}">
                    <a16:creationId xmlns:a16="http://schemas.microsoft.com/office/drawing/2014/main" id="{B8E5353C-C749-413E-9486-1FD0B2012163}"/>
                  </a:ext>
                </a:extLst>
              </p:cNvPr>
              <p:cNvSpPr/>
              <p:nvPr/>
            </p:nvSpPr>
            <p:spPr>
              <a:xfrm>
                <a:off x="6348630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1" name="object 126">
                <a:extLst>
                  <a:ext uri="{FF2B5EF4-FFF2-40B4-BE49-F238E27FC236}">
                    <a16:creationId xmlns:a16="http://schemas.microsoft.com/office/drawing/2014/main" id="{C5F6834C-20D8-442B-B4C1-61BBC05BDB2A}"/>
                  </a:ext>
                </a:extLst>
              </p:cNvPr>
              <p:cNvSpPr/>
              <p:nvPr/>
            </p:nvSpPr>
            <p:spPr>
              <a:xfrm>
                <a:off x="6348630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2" name="object 127">
                <a:extLst>
                  <a:ext uri="{FF2B5EF4-FFF2-40B4-BE49-F238E27FC236}">
                    <a16:creationId xmlns:a16="http://schemas.microsoft.com/office/drawing/2014/main" id="{D3637652-342D-4AE9-92ED-A6C40F306138}"/>
                  </a:ext>
                </a:extLst>
              </p:cNvPr>
              <p:cNvSpPr/>
              <p:nvPr/>
            </p:nvSpPr>
            <p:spPr>
              <a:xfrm>
                <a:off x="6419597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lnTo>
                      <a:pt x="25262" y="415241"/>
                    </a:lnTo>
                    <a:lnTo>
                      <a:pt x="31030" y="411337"/>
                    </a:lnTo>
                    <a:lnTo>
                      <a:pt x="34920" y="405551"/>
                    </a:lnTo>
                    <a:lnTo>
                      <a:pt x="36347" y="398475"/>
                    </a:lnTo>
                    <a:lnTo>
                      <a:pt x="36347" y="18186"/>
                    </a:lnTo>
                    <a:lnTo>
                      <a:pt x="34920" y="11106"/>
                    </a:lnTo>
                    <a:lnTo>
                      <a:pt x="31030" y="5326"/>
                    </a:lnTo>
                    <a:lnTo>
                      <a:pt x="25262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3" name="object 128">
                <a:extLst>
                  <a:ext uri="{FF2B5EF4-FFF2-40B4-BE49-F238E27FC236}">
                    <a16:creationId xmlns:a16="http://schemas.microsoft.com/office/drawing/2014/main" id="{3DE2FC89-A855-4D78-835F-A903DAFB5AE6}"/>
                  </a:ext>
                </a:extLst>
              </p:cNvPr>
              <p:cNvSpPr/>
              <p:nvPr/>
            </p:nvSpPr>
            <p:spPr>
              <a:xfrm>
                <a:off x="6419597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62" y="415241"/>
                    </a:lnTo>
                    <a:lnTo>
                      <a:pt x="31030" y="411337"/>
                    </a:lnTo>
                    <a:lnTo>
                      <a:pt x="34920" y="405551"/>
                    </a:lnTo>
                    <a:lnTo>
                      <a:pt x="36347" y="398475"/>
                    </a:lnTo>
                    <a:lnTo>
                      <a:pt x="36347" y="18186"/>
                    </a:lnTo>
                    <a:lnTo>
                      <a:pt x="34920" y="11106"/>
                    </a:lnTo>
                    <a:lnTo>
                      <a:pt x="31030" y="5326"/>
                    </a:lnTo>
                    <a:lnTo>
                      <a:pt x="25262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129">
                <a:extLst>
                  <a:ext uri="{FF2B5EF4-FFF2-40B4-BE49-F238E27FC236}">
                    <a16:creationId xmlns:a16="http://schemas.microsoft.com/office/drawing/2014/main" id="{6CD6CC9E-BE07-41D7-9A8B-5E08296542B3}"/>
                  </a:ext>
                </a:extLst>
              </p:cNvPr>
              <p:cNvSpPr/>
              <p:nvPr/>
            </p:nvSpPr>
            <p:spPr>
              <a:xfrm>
                <a:off x="6490544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130">
                <a:extLst>
                  <a:ext uri="{FF2B5EF4-FFF2-40B4-BE49-F238E27FC236}">
                    <a16:creationId xmlns:a16="http://schemas.microsoft.com/office/drawing/2014/main" id="{D75F698E-8021-4B4B-AFD9-6683B223BBAB}"/>
                  </a:ext>
                </a:extLst>
              </p:cNvPr>
              <p:cNvSpPr/>
              <p:nvPr/>
            </p:nvSpPr>
            <p:spPr>
              <a:xfrm>
                <a:off x="6490544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131">
                <a:extLst>
                  <a:ext uri="{FF2B5EF4-FFF2-40B4-BE49-F238E27FC236}">
                    <a16:creationId xmlns:a16="http://schemas.microsoft.com/office/drawing/2014/main" id="{7DF246EA-9185-4C45-977C-C600777AD73A}"/>
                  </a:ext>
                </a:extLst>
              </p:cNvPr>
              <p:cNvSpPr/>
              <p:nvPr/>
            </p:nvSpPr>
            <p:spPr>
              <a:xfrm>
                <a:off x="6561513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132">
                <a:extLst>
                  <a:ext uri="{FF2B5EF4-FFF2-40B4-BE49-F238E27FC236}">
                    <a16:creationId xmlns:a16="http://schemas.microsoft.com/office/drawing/2014/main" id="{AC0E97BB-735F-450E-BA77-DCDFA24E890A}"/>
                  </a:ext>
                </a:extLst>
              </p:cNvPr>
              <p:cNvSpPr/>
              <p:nvPr/>
            </p:nvSpPr>
            <p:spPr>
              <a:xfrm>
                <a:off x="6561513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133">
                <a:extLst>
                  <a:ext uri="{FF2B5EF4-FFF2-40B4-BE49-F238E27FC236}">
                    <a16:creationId xmlns:a16="http://schemas.microsoft.com/office/drawing/2014/main" id="{8EAE618F-5226-42BB-B876-88F7B35D6377}"/>
                  </a:ext>
                </a:extLst>
              </p:cNvPr>
              <p:cNvSpPr/>
              <p:nvPr/>
            </p:nvSpPr>
            <p:spPr>
              <a:xfrm>
                <a:off x="6632435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49" y="1428"/>
                    </a:lnTo>
                    <a:lnTo>
                      <a:pt x="5354" y="5326"/>
                    </a:lnTo>
                    <a:lnTo>
                      <a:pt x="1438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8" y="405551"/>
                    </a:lnTo>
                    <a:lnTo>
                      <a:pt x="5354" y="411337"/>
                    </a:lnTo>
                    <a:lnTo>
                      <a:pt x="11149" y="415241"/>
                    </a:lnTo>
                    <a:lnTo>
                      <a:pt x="18224" y="416674"/>
                    </a:lnTo>
                    <a:lnTo>
                      <a:pt x="25306" y="415241"/>
                    </a:lnTo>
                    <a:lnTo>
                      <a:pt x="31091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134">
                <a:extLst>
                  <a:ext uri="{FF2B5EF4-FFF2-40B4-BE49-F238E27FC236}">
                    <a16:creationId xmlns:a16="http://schemas.microsoft.com/office/drawing/2014/main" id="{7FF5EE0F-0486-49E4-8EBE-C34B06EDBE06}"/>
                  </a:ext>
                </a:extLst>
              </p:cNvPr>
              <p:cNvSpPr/>
              <p:nvPr/>
            </p:nvSpPr>
            <p:spPr>
              <a:xfrm>
                <a:off x="6632435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74"/>
                    </a:moveTo>
                    <a:lnTo>
                      <a:pt x="25306" y="415241"/>
                    </a:lnTo>
                    <a:lnTo>
                      <a:pt x="31091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49" y="1428"/>
                    </a:lnTo>
                    <a:lnTo>
                      <a:pt x="5354" y="5326"/>
                    </a:lnTo>
                    <a:lnTo>
                      <a:pt x="1438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8" y="405551"/>
                    </a:lnTo>
                    <a:lnTo>
                      <a:pt x="5354" y="411337"/>
                    </a:lnTo>
                    <a:lnTo>
                      <a:pt x="11149" y="415241"/>
                    </a:lnTo>
                    <a:lnTo>
                      <a:pt x="18224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135">
                <a:extLst>
                  <a:ext uri="{FF2B5EF4-FFF2-40B4-BE49-F238E27FC236}">
                    <a16:creationId xmlns:a16="http://schemas.microsoft.com/office/drawing/2014/main" id="{431BE582-08C8-4742-85BF-E21D0E88878C}"/>
                  </a:ext>
                </a:extLst>
              </p:cNvPr>
              <p:cNvSpPr/>
              <p:nvPr/>
            </p:nvSpPr>
            <p:spPr>
              <a:xfrm>
                <a:off x="5826447" y="712062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136">
                <a:extLst>
                  <a:ext uri="{FF2B5EF4-FFF2-40B4-BE49-F238E27FC236}">
                    <a16:creationId xmlns:a16="http://schemas.microsoft.com/office/drawing/2014/main" id="{8A1DB1A9-9DE5-4303-8D16-F17816875E5A}"/>
                  </a:ext>
                </a:extLst>
              </p:cNvPr>
              <p:cNvSpPr/>
              <p:nvPr/>
            </p:nvSpPr>
            <p:spPr>
              <a:xfrm>
                <a:off x="5826447" y="712062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CBEC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2" name="object 137">
                <a:extLst>
                  <a:ext uri="{FF2B5EF4-FFF2-40B4-BE49-F238E27FC236}">
                    <a16:creationId xmlns:a16="http://schemas.microsoft.com/office/drawing/2014/main" id="{80B105CD-88BB-4315-955B-D6D34418E3D3}"/>
                  </a:ext>
                </a:extLst>
              </p:cNvPr>
              <p:cNvSpPr/>
              <p:nvPr/>
            </p:nvSpPr>
            <p:spPr>
              <a:xfrm>
                <a:off x="5819170" y="7075122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3" name="object 138">
                <a:extLst>
                  <a:ext uri="{FF2B5EF4-FFF2-40B4-BE49-F238E27FC236}">
                    <a16:creationId xmlns:a16="http://schemas.microsoft.com/office/drawing/2014/main" id="{B8E954E6-4E3B-466F-9393-E6A0FB9B929D}"/>
                  </a:ext>
                </a:extLst>
              </p:cNvPr>
              <p:cNvSpPr/>
              <p:nvPr/>
            </p:nvSpPr>
            <p:spPr>
              <a:xfrm>
                <a:off x="4462640" y="7075119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4" name="object 139">
                <a:extLst>
                  <a:ext uri="{FF2B5EF4-FFF2-40B4-BE49-F238E27FC236}">
                    <a16:creationId xmlns:a16="http://schemas.microsoft.com/office/drawing/2014/main" id="{C85BEDC0-F17C-4D7A-8B28-FADE7E91084F}"/>
                  </a:ext>
                </a:extLst>
              </p:cNvPr>
              <p:cNvSpPr/>
              <p:nvPr/>
            </p:nvSpPr>
            <p:spPr>
              <a:xfrm>
                <a:off x="4469921" y="7551835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140">
                <a:extLst>
                  <a:ext uri="{FF2B5EF4-FFF2-40B4-BE49-F238E27FC236}">
                    <a16:creationId xmlns:a16="http://schemas.microsoft.com/office/drawing/2014/main" id="{0A1DA647-8654-4981-9899-7993065340A5}"/>
                  </a:ext>
                </a:extLst>
              </p:cNvPr>
              <p:cNvSpPr/>
              <p:nvPr/>
            </p:nvSpPr>
            <p:spPr>
              <a:xfrm>
                <a:off x="4495387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8"/>
                    </a:lnTo>
                    <a:lnTo>
                      <a:pt x="5329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29" y="411337"/>
                    </a:lnTo>
                    <a:lnTo>
                      <a:pt x="11106" y="415241"/>
                    </a:lnTo>
                    <a:lnTo>
                      <a:pt x="18173" y="416674"/>
                    </a:lnTo>
                    <a:lnTo>
                      <a:pt x="25255" y="415241"/>
                    </a:lnTo>
                    <a:lnTo>
                      <a:pt x="31040" y="411337"/>
                    </a:lnTo>
                    <a:lnTo>
                      <a:pt x="34941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1" y="11106"/>
                    </a:lnTo>
                    <a:lnTo>
                      <a:pt x="31040" y="5326"/>
                    </a:lnTo>
                    <a:lnTo>
                      <a:pt x="25255" y="1428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6" name="object 141">
                <a:extLst>
                  <a:ext uri="{FF2B5EF4-FFF2-40B4-BE49-F238E27FC236}">
                    <a16:creationId xmlns:a16="http://schemas.microsoft.com/office/drawing/2014/main" id="{C4081BA2-F405-4035-B8FC-B0F161C014D4}"/>
                  </a:ext>
                </a:extLst>
              </p:cNvPr>
              <p:cNvSpPr/>
              <p:nvPr/>
            </p:nvSpPr>
            <p:spPr>
              <a:xfrm>
                <a:off x="4495387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74"/>
                    </a:moveTo>
                    <a:lnTo>
                      <a:pt x="25255" y="415241"/>
                    </a:lnTo>
                    <a:lnTo>
                      <a:pt x="31040" y="411337"/>
                    </a:lnTo>
                    <a:lnTo>
                      <a:pt x="34941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1" y="11106"/>
                    </a:lnTo>
                    <a:lnTo>
                      <a:pt x="31040" y="5326"/>
                    </a:lnTo>
                    <a:lnTo>
                      <a:pt x="25255" y="1428"/>
                    </a:lnTo>
                    <a:lnTo>
                      <a:pt x="18173" y="0"/>
                    </a:lnTo>
                    <a:lnTo>
                      <a:pt x="11106" y="1428"/>
                    </a:lnTo>
                    <a:lnTo>
                      <a:pt x="5329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29" y="411337"/>
                    </a:lnTo>
                    <a:lnTo>
                      <a:pt x="11106" y="415241"/>
                    </a:lnTo>
                    <a:lnTo>
                      <a:pt x="18173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7" name="object 142">
                <a:extLst>
                  <a:ext uri="{FF2B5EF4-FFF2-40B4-BE49-F238E27FC236}">
                    <a16:creationId xmlns:a16="http://schemas.microsoft.com/office/drawing/2014/main" id="{913F1FDA-7FD3-487A-ABFA-B864F1222F25}"/>
                  </a:ext>
                </a:extLst>
              </p:cNvPr>
              <p:cNvSpPr/>
              <p:nvPr/>
            </p:nvSpPr>
            <p:spPr>
              <a:xfrm>
                <a:off x="4566331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8" name="object 143">
                <a:extLst>
                  <a:ext uri="{FF2B5EF4-FFF2-40B4-BE49-F238E27FC236}">
                    <a16:creationId xmlns:a16="http://schemas.microsoft.com/office/drawing/2014/main" id="{2A396C03-970E-478D-9871-60DF38B12867}"/>
                  </a:ext>
                </a:extLst>
              </p:cNvPr>
              <p:cNvSpPr/>
              <p:nvPr/>
            </p:nvSpPr>
            <p:spPr>
              <a:xfrm>
                <a:off x="4566331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9" name="object 144">
                <a:extLst>
                  <a:ext uri="{FF2B5EF4-FFF2-40B4-BE49-F238E27FC236}">
                    <a16:creationId xmlns:a16="http://schemas.microsoft.com/office/drawing/2014/main" id="{1EB68B91-BFBE-4922-B558-99E60101A662}"/>
                  </a:ext>
                </a:extLst>
              </p:cNvPr>
              <p:cNvSpPr/>
              <p:nvPr/>
            </p:nvSpPr>
            <p:spPr>
              <a:xfrm>
                <a:off x="4637299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lnTo>
                      <a:pt x="25295" y="415241"/>
                    </a:lnTo>
                    <a:lnTo>
                      <a:pt x="31088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88" y="5326"/>
                    </a:lnTo>
                    <a:lnTo>
                      <a:pt x="25295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0" name="object 145">
                <a:extLst>
                  <a:ext uri="{FF2B5EF4-FFF2-40B4-BE49-F238E27FC236}">
                    <a16:creationId xmlns:a16="http://schemas.microsoft.com/office/drawing/2014/main" id="{3F8119E4-F08A-459A-87FC-1CCF2E97006A}"/>
                  </a:ext>
                </a:extLst>
              </p:cNvPr>
              <p:cNvSpPr/>
              <p:nvPr/>
            </p:nvSpPr>
            <p:spPr>
              <a:xfrm>
                <a:off x="4637299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95" y="415241"/>
                    </a:lnTo>
                    <a:lnTo>
                      <a:pt x="31088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88" y="5326"/>
                    </a:lnTo>
                    <a:lnTo>
                      <a:pt x="25295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1" name="object 146">
                <a:extLst>
                  <a:ext uri="{FF2B5EF4-FFF2-40B4-BE49-F238E27FC236}">
                    <a16:creationId xmlns:a16="http://schemas.microsoft.com/office/drawing/2014/main" id="{F2133937-6EC8-4FC5-926B-34B0D0429BAC}"/>
                  </a:ext>
                </a:extLst>
              </p:cNvPr>
              <p:cNvSpPr/>
              <p:nvPr/>
            </p:nvSpPr>
            <p:spPr>
              <a:xfrm>
                <a:off x="4708268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lnTo>
                      <a:pt x="25266" y="415241"/>
                    </a:lnTo>
                    <a:lnTo>
                      <a:pt x="31043" y="411337"/>
                    </a:lnTo>
                    <a:lnTo>
                      <a:pt x="34942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2" y="11106"/>
                    </a:lnTo>
                    <a:lnTo>
                      <a:pt x="31043" y="5326"/>
                    </a:lnTo>
                    <a:lnTo>
                      <a:pt x="25266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2" name="object 147">
                <a:extLst>
                  <a:ext uri="{FF2B5EF4-FFF2-40B4-BE49-F238E27FC236}">
                    <a16:creationId xmlns:a16="http://schemas.microsoft.com/office/drawing/2014/main" id="{45C3DF0C-EE45-42FA-BC44-D5B233CB3667}"/>
                  </a:ext>
                </a:extLst>
              </p:cNvPr>
              <p:cNvSpPr/>
              <p:nvPr/>
            </p:nvSpPr>
            <p:spPr>
              <a:xfrm>
                <a:off x="4708268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66" y="415241"/>
                    </a:lnTo>
                    <a:lnTo>
                      <a:pt x="31043" y="411337"/>
                    </a:lnTo>
                    <a:lnTo>
                      <a:pt x="34942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2" y="11106"/>
                    </a:lnTo>
                    <a:lnTo>
                      <a:pt x="31043" y="5326"/>
                    </a:lnTo>
                    <a:lnTo>
                      <a:pt x="25266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3" name="object 148">
                <a:extLst>
                  <a:ext uri="{FF2B5EF4-FFF2-40B4-BE49-F238E27FC236}">
                    <a16:creationId xmlns:a16="http://schemas.microsoft.com/office/drawing/2014/main" id="{67EF64C9-8ED7-427D-9DCC-49018DB8DFF7}"/>
                  </a:ext>
                </a:extLst>
              </p:cNvPr>
              <p:cNvSpPr/>
              <p:nvPr/>
            </p:nvSpPr>
            <p:spPr>
              <a:xfrm>
                <a:off x="4779189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38" y="1428"/>
                    </a:lnTo>
                    <a:lnTo>
                      <a:pt x="5345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1"/>
                    </a:lnTo>
                    <a:lnTo>
                      <a:pt x="5345" y="411337"/>
                    </a:lnTo>
                    <a:lnTo>
                      <a:pt x="11138" y="415241"/>
                    </a:lnTo>
                    <a:lnTo>
                      <a:pt x="18224" y="416674"/>
                    </a:lnTo>
                    <a:lnTo>
                      <a:pt x="25306" y="415241"/>
                    </a:lnTo>
                    <a:lnTo>
                      <a:pt x="31091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4" name="object 149">
                <a:extLst>
                  <a:ext uri="{FF2B5EF4-FFF2-40B4-BE49-F238E27FC236}">
                    <a16:creationId xmlns:a16="http://schemas.microsoft.com/office/drawing/2014/main" id="{61CACDE0-9B3E-4566-8039-B7BD06215219}"/>
                  </a:ext>
                </a:extLst>
              </p:cNvPr>
              <p:cNvSpPr/>
              <p:nvPr/>
            </p:nvSpPr>
            <p:spPr>
              <a:xfrm>
                <a:off x="4779189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74"/>
                    </a:moveTo>
                    <a:lnTo>
                      <a:pt x="25306" y="415241"/>
                    </a:lnTo>
                    <a:lnTo>
                      <a:pt x="31091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38" y="1428"/>
                    </a:lnTo>
                    <a:lnTo>
                      <a:pt x="5345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1"/>
                    </a:lnTo>
                    <a:lnTo>
                      <a:pt x="5345" y="411337"/>
                    </a:lnTo>
                    <a:lnTo>
                      <a:pt x="11138" y="415241"/>
                    </a:lnTo>
                    <a:lnTo>
                      <a:pt x="18224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5" name="object 150">
                <a:extLst>
                  <a:ext uri="{FF2B5EF4-FFF2-40B4-BE49-F238E27FC236}">
                    <a16:creationId xmlns:a16="http://schemas.microsoft.com/office/drawing/2014/main" id="{A92B3605-C23D-4293-AF35-D1BD19BAC40A}"/>
                  </a:ext>
                </a:extLst>
              </p:cNvPr>
              <p:cNvSpPr/>
              <p:nvPr/>
            </p:nvSpPr>
            <p:spPr>
              <a:xfrm>
                <a:off x="4850183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lnTo>
                      <a:pt x="25287" y="415241"/>
                    </a:lnTo>
                    <a:lnTo>
                      <a:pt x="31062" y="411337"/>
                    </a:lnTo>
                    <a:lnTo>
                      <a:pt x="34949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9" y="11106"/>
                    </a:lnTo>
                    <a:lnTo>
                      <a:pt x="31062" y="5326"/>
                    </a:lnTo>
                    <a:lnTo>
                      <a:pt x="25287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6" name="object 151">
                <a:extLst>
                  <a:ext uri="{FF2B5EF4-FFF2-40B4-BE49-F238E27FC236}">
                    <a16:creationId xmlns:a16="http://schemas.microsoft.com/office/drawing/2014/main" id="{3B33644A-4F0F-42A1-9E02-09DA36260F59}"/>
                  </a:ext>
                </a:extLst>
              </p:cNvPr>
              <p:cNvSpPr/>
              <p:nvPr/>
            </p:nvSpPr>
            <p:spPr>
              <a:xfrm>
                <a:off x="4850183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87" y="415241"/>
                    </a:lnTo>
                    <a:lnTo>
                      <a:pt x="31062" y="411337"/>
                    </a:lnTo>
                    <a:lnTo>
                      <a:pt x="34949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9" y="11106"/>
                    </a:lnTo>
                    <a:lnTo>
                      <a:pt x="31062" y="5326"/>
                    </a:lnTo>
                    <a:lnTo>
                      <a:pt x="25287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7" name="object 152">
                <a:extLst>
                  <a:ext uri="{FF2B5EF4-FFF2-40B4-BE49-F238E27FC236}">
                    <a16:creationId xmlns:a16="http://schemas.microsoft.com/office/drawing/2014/main" id="{D0FF0B3A-776A-4A1B-ACF0-3AF2BA00B406}"/>
                  </a:ext>
                </a:extLst>
              </p:cNvPr>
              <p:cNvSpPr/>
              <p:nvPr/>
            </p:nvSpPr>
            <p:spPr>
              <a:xfrm>
                <a:off x="4921133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8"/>
                    </a:lnTo>
                    <a:lnTo>
                      <a:pt x="5329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29" y="411337"/>
                    </a:lnTo>
                    <a:lnTo>
                      <a:pt x="11106" y="415241"/>
                    </a:lnTo>
                    <a:lnTo>
                      <a:pt x="18173" y="416674"/>
                    </a:lnTo>
                    <a:lnTo>
                      <a:pt x="25270" y="415241"/>
                    </a:lnTo>
                    <a:lnTo>
                      <a:pt x="31062" y="411337"/>
                    </a:lnTo>
                    <a:lnTo>
                      <a:pt x="34966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2" y="5326"/>
                    </a:lnTo>
                    <a:lnTo>
                      <a:pt x="25270" y="1428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8" name="object 153">
                <a:extLst>
                  <a:ext uri="{FF2B5EF4-FFF2-40B4-BE49-F238E27FC236}">
                    <a16:creationId xmlns:a16="http://schemas.microsoft.com/office/drawing/2014/main" id="{41DCABAF-D20D-4B42-9F9B-DA37C1893987}"/>
                  </a:ext>
                </a:extLst>
              </p:cNvPr>
              <p:cNvSpPr/>
              <p:nvPr/>
            </p:nvSpPr>
            <p:spPr>
              <a:xfrm>
                <a:off x="4921133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74"/>
                    </a:moveTo>
                    <a:lnTo>
                      <a:pt x="25270" y="415241"/>
                    </a:lnTo>
                    <a:lnTo>
                      <a:pt x="31062" y="411337"/>
                    </a:lnTo>
                    <a:lnTo>
                      <a:pt x="34966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2" y="5326"/>
                    </a:lnTo>
                    <a:lnTo>
                      <a:pt x="25270" y="1428"/>
                    </a:lnTo>
                    <a:lnTo>
                      <a:pt x="18173" y="0"/>
                    </a:lnTo>
                    <a:lnTo>
                      <a:pt x="11106" y="1428"/>
                    </a:lnTo>
                    <a:lnTo>
                      <a:pt x="5329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29" y="411337"/>
                    </a:lnTo>
                    <a:lnTo>
                      <a:pt x="11106" y="415241"/>
                    </a:lnTo>
                    <a:lnTo>
                      <a:pt x="18173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9" name="object 154">
                <a:extLst>
                  <a:ext uri="{FF2B5EF4-FFF2-40B4-BE49-F238E27FC236}">
                    <a16:creationId xmlns:a16="http://schemas.microsoft.com/office/drawing/2014/main" id="{64018809-12BF-4041-AFCA-1AD509C4B3AE}"/>
                  </a:ext>
                </a:extLst>
              </p:cNvPr>
              <p:cNvSpPr/>
              <p:nvPr/>
            </p:nvSpPr>
            <p:spPr>
              <a:xfrm>
                <a:off x="4992099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0" name="object 155">
                <a:extLst>
                  <a:ext uri="{FF2B5EF4-FFF2-40B4-BE49-F238E27FC236}">
                    <a16:creationId xmlns:a16="http://schemas.microsoft.com/office/drawing/2014/main" id="{6E36D081-CC94-472F-9FD0-AABB72A7B475}"/>
                  </a:ext>
                </a:extLst>
              </p:cNvPr>
              <p:cNvSpPr/>
              <p:nvPr/>
            </p:nvSpPr>
            <p:spPr>
              <a:xfrm>
                <a:off x="4992099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1" name="object 156">
                <a:extLst>
                  <a:ext uri="{FF2B5EF4-FFF2-40B4-BE49-F238E27FC236}">
                    <a16:creationId xmlns:a16="http://schemas.microsoft.com/office/drawing/2014/main" id="{2B5777E4-2585-497D-914F-E6641C7306CF}"/>
                  </a:ext>
                </a:extLst>
              </p:cNvPr>
              <p:cNvSpPr/>
              <p:nvPr/>
            </p:nvSpPr>
            <p:spPr>
              <a:xfrm>
                <a:off x="5063067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lnTo>
                      <a:pt x="25262" y="415241"/>
                    </a:lnTo>
                    <a:lnTo>
                      <a:pt x="31030" y="411337"/>
                    </a:lnTo>
                    <a:lnTo>
                      <a:pt x="34920" y="405551"/>
                    </a:lnTo>
                    <a:lnTo>
                      <a:pt x="36347" y="398475"/>
                    </a:lnTo>
                    <a:lnTo>
                      <a:pt x="36347" y="18186"/>
                    </a:lnTo>
                    <a:lnTo>
                      <a:pt x="34920" y="11106"/>
                    </a:lnTo>
                    <a:lnTo>
                      <a:pt x="31030" y="5326"/>
                    </a:lnTo>
                    <a:lnTo>
                      <a:pt x="25262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2" name="object 157">
                <a:extLst>
                  <a:ext uri="{FF2B5EF4-FFF2-40B4-BE49-F238E27FC236}">
                    <a16:creationId xmlns:a16="http://schemas.microsoft.com/office/drawing/2014/main" id="{2DD728A9-FAE2-493C-8DC3-2E193406B3E0}"/>
                  </a:ext>
                </a:extLst>
              </p:cNvPr>
              <p:cNvSpPr/>
              <p:nvPr/>
            </p:nvSpPr>
            <p:spPr>
              <a:xfrm>
                <a:off x="5063067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62" y="415241"/>
                    </a:lnTo>
                    <a:lnTo>
                      <a:pt x="31030" y="411337"/>
                    </a:lnTo>
                    <a:lnTo>
                      <a:pt x="34920" y="405551"/>
                    </a:lnTo>
                    <a:lnTo>
                      <a:pt x="36347" y="398475"/>
                    </a:lnTo>
                    <a:lnTo>
                      <a:pt x="36347" y="18186"/>
                    </a:lnTo>
                    <a:lnTo>
                      <a:pt x="34920" y="11106"/>
                    </a:lnTo>
                    <a:lnTo>
                      <a:pt x="31030" y="5326"/>
                    </a:lnTo>
                    <a:lnTo>
                      <a:pt x="25262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158">
                <a:extLst>
                  <a:ext uri="{FF2B5EF4-FFF2-40B4-BE49-F238E27FC236}">
                    <a16:creationId xmlns:a16="http://schemas.microsoft.com/office/drawing/2014/main" id="{5E22C7D3-946C-41B0-AF0D-19963E5650B6}"/>
                  </a:ext>
                </a:extLst>
              </p:cNvPr>
              <p:cNvSpPr/>
              <p:nvPr/>
            </p:nvSpPr>
            <p:spPr>
              <a:xfrm>
                <a:off x="5134013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4" name="object 159">
                <a:extLst>
                  <a:ext uri="{FF2B5EF4-FFF2-40B4-BE49-F238E27FC236}">
                    <a16:creationId xmlns:a16="http://schemas.microsoft.com/office/drawing/2014/main" id="{BEEFA6CD-8044-4D93-B078-FFCD311D03AD}"/>
                  </a:ext>
                </a:extLst>
              </p:cNvPr>
              <p:cNvSpPr/>
              <p:nvPr/>
            </p:nvSpPr>
            <p:spPr>
              <a:xfrm>
                <a:off x="5134013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5" name="object 160">
                <a:extLst>
                  <a:ext uri="{FF2B5EF4-FFF2-40B4-BE49-F238E27FC236}">
                    <a16:creationId xmlns:a16="http://schemas.microsoft.com/office/drawing/2014/main" id="{39D95333-7E58-402A-92D4-F1522018C793}"/>
                  </a:ext>
                </a:extLst>
              </p:cNvPr>
              <p:cNvSpPr/>
              <p:nvPr/>
            </p:nvSpPr>
            <p:spPr>
              <a:xfrm>
                <a:off x="5204982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6" name="object 161">
                <a:extLst>
                  <a:ext uri="{FF2B5EF4-FFF2-40B4-BE49-F238E27FC236}">
                    <a16:creationId xmlns:a16="http://schemas.microsoft.com/office/drawing/2014/main" id="{4E193190-D81A-4E81-8EE5-13F6685A03AB}"/>
                  </a:ext>
                </a:extLst>
              </p:cNvPr>
              <p:cNvSpPr/>
              <p:nvPr/>
            </p:nvSpPr>
            <p:spPr>
              <a:xfrm>
                <a:off x="5204982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7" name="object 162">
                <a:extLst>
                  <a:ext uri="{FF2B5EF4-FFF2-40B4-BE49-F238E27FC236}">
                    <a16:creationId xmlns:a16="http://schemas.microsoft.com/office/drawing/2014/main" id="{2BB18B04-8E8F-4FB4-B77A-620DE9539FAD}"/>
                  </a:ext>
                </a:extLst>
              </p:cNvPr>
              <p:cNvSpPr/>
              <p:nvPr/>
            </p:nvSpPr>
            <p:spPr>
              <a:xfrm>
                <a:off x="5275902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49" y="1428"/>
                    </a:lnTo>
                    <a:lnTo>
                      <a:pt x="5354" y="5326"/>
                    </a:lnTo>
                    <a:lnTo>
                      <a:pt x="1438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8" y="405551"/>
                    </a:lnTo>
                    <a:lnTo>
                      <a:pt x="5354" y="411337"/>
                    </a:lnTo>
                    <a:lnTo>
                      <a:pt x="11149" y="415241"/>
                    </a:lnTo>
                    <a:lnTo>
                      <a:pt x="18224" y="416674"/>
                    </a:lnTo>
                    <a:lnTo>
                      <a:pt x="25306" y="415241"/>
                    </a:lnTo>
                    <a:lnTo>
                      <a:pt x="31091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8" name="object 163">
                <a:extLst>
                  <a:ext uri="{FF2B5EF4-FFF2-40B4-BE49-F238E27FC236}">
                    <a16:creationId xmlns:a16="http://schemas.microsoft.com/office/drawing/2014/main" id="{B5750929-B16D-47D6-9F1C-79125AE6DF8F}"/>
                  </a:ext>
                </a:extLst>
              </p:cNvPr>
              <p:cNvSpPr/>
              <p:nvPr/>
            </p:nvSpPr>
            <p:spPr>
              <a:xfrm>
                <a:off x="5275902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74"/>
                    </a:moveTo>
                    <a:lnTo>
                      <a:pt x="25306" y="415241"/>
                    </a:lnTo>
                    <a:lnTo>
                      <a:pt x="31091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49" y="1428"/>
                    </a:lnTo>
                    <a:lnTo>
                      <a:pt x="5354" y="5326"/>
                    </a:lnTo>
                    <a:lnTo>
                      <a:pt x="1438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8" y="405551"/>
                    </a:lnTo>
                    <a:lnTo>
                      <a:pt x="5354" y="411337"/>
                    </a:lnTo>
                    <a:lnTo>
                      <a:pt x="11149" y="415241"/>
                    </a:lnTo>
                    <a:lnTo>
                      <a:pt x="18224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9" name="object 164">
                <a:extLst>
                  <a:ext uri="{FF2B5EF4-FFF2-40B4-BE49-F238E27FC236}">
                    <a16:creationId xmlns:a16="http://schemas.microsoft.com/office/drawing/2014/main" id="{A7311B5F-57C7-4ED8-86A9-E221A203B3A0}"/>
                  </a:ext>
                </a:extLst>
              </p:cNvPr>
              <p:cNvSpPr/>
              <p:nvPr/>
            </p:nvSpPr>
            <p:spPr>
              <a:xfrm>
                <a:off x="4469916" y="712062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0" name="object 165">
                <a:extLst>
                  <a:ext uri="{FF2B5EF4-FFF2-40B4-BE49-F238E27FC236}">
                    <a16:creationId xmlns:a16="http://schemas.microsoft.com/office/drawing/2014/main" id="{40B3C781-0897-4E95-AD1F-B3D5B7646026}"/>
                  </a:ext>
                </a:extLst>
              </p:cNvPr>
              <p:cNvSpPr/>
              <p:nvPr/>
            </p:nvSpPr>
            <p:spPr>
              <a:xfrm>
                <a:off x="4469916" y="712062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CBEC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166">
                <a:extLst>
                  <a:ext uri="{FF2B5EF4-FFF2-40B4-BE49-F238E27FC236}">
                    <a16:creationId xmlns:a16="http://schemas.microsoft.com/office/drawing/2014/main" id="{2F017B62-59B5-401E-A50E-3E2A3302ECF5}"/>
                  </a:ext>
                </a:extLst>
              </p:cNvPr>
              <p:cNvSpPr/>
              <p:nvPr/>
            </p:nvSpPr>
            <p:spPr>
              <a:xfrm>
                <a:off x="4462646" y="7075122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167">
                <a:extLst>
                  <a:ext uri="{FF2B5EF4-FFF2-40B4-BE49-F238E27FC236}">
                    <a16:creationId xmlns:a16="http://schemas.microsoft.com/office/drawing/2014/main" id="{62CCB694-9AE3-475F-BF28-10AB2EE77877}"/>
                  </a:ext>
                </a:extLst>
              </p:cNvPr>
              <p:cNvSpPr/>
              <p:nvPr/>
            </p:nvSpPr>
            <p:spPr>
              <a:xfrm>
                <a:off x="5819165" y="5859221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5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168">
                <a:extLst>
                  <a:ext uri="{FF2B5EF4-FFF2-40B4-BE49-F238E27FC236}">
                    <a16:creationId xmlns:a16="http://schemas.microsoft.com/office/drawing/2014/main" id="{835BA57F-98C8-460C-8126-265BD661B47B}"/>
                  </a:ext>
                </a:extLst>
              </p:cNvPr>
              <p:cNvSpPr/>
              <p:nvPr/>
            </p:nvSpPr>
            <p:spPr>
              <a:xfrm>
                <a:off x="5826452" y="6335924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4" name="object 169">
                <a:extLst>
                  <a:ext uri="{FF2B5EF4-FFF2-40B4-BE49-F238E27FC236}">
                    <a16:creationId xmlns:a16="http://schemas.microsoft.com/office/drawing/2014/main" id="{5AE93F81-F75D-4616-9E8B-BF637331ABFE}"/>
                  </a:ext>
                </a:extLst>
              </p:cNvPr>
              <p:cNvSpPr/>
              <p:nvPr/>
            </p:nvSpPr>
            <p:spPr>
              <a:xfrm>
                <a:off x="5851920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5" name="object 170">
                <a:extLst>
                  <a:ext uri="{FF2B5EF4-FFF2-40B4-BE49-F238E27FC236}">
                    <a16:creationId xmlns:a16="http://schemas.microsoft.com/office/drawing/2014/main" id="{E941B578-A614-4425-B83B-5142BFD7D4B7}"/>
                  </a:ext>
                </a:extLst>
              </p:cNvPr>
              <p:cNvSpPr/>
              <p:nvPr/>
            </p:nvSpPr>
            <p:spPr>
              <a:xfrm>
                <a:off x="5851920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6" name="object 171">
                <a:extLst>
                  <a:ext uri="{FF2B5EF4-FFF2-40B4-BE49-F238E27FC236}">
                    <a16:creationId xmlns:a16="http://schemas.microsoft.com/office/drawing/2014/main" id="{CFDF18FB-2C5B-4CF7-83EE-F25B1337C919}"/>
                  </a:ext>
                </a:extLst>
              </p:cNvPr>
              <p:cNvSpPr/>
              <p:nvPr/>
            </p:nvSpPr>
            <p:spPr>
              <a:xfrm>
                <a:off x="5922862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7" name="object 172">
                <a:extLst>
                  <a:ext uri="{FF2B5EF4-FFF2-40B4-BE49-F238E27FC236}">
                    <a16:creationId xmlns:a16="http://schemas.microsoft.com/office/drawing/2014/main" id="{AA264252-7B00-42CD-8CDA-0EF3468D0085}"/>
                  </a:ext>
                </a:extLst>
              </p:cNvPr>
              <p:cNvSpPr/>
              <p:nvPr/>
            </p:nvSpPr>
            <p:spPr>
              <a:xfrm>
                <a:off x="5922862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8" name="object 173">
                <a:extLst>
                  <a:ext uri="{FF2B5EF4-FFF2-40B4-BE49-F238E27FC236}">
                    <a16:creationId xmlns:a16="http://schemas.microsoft.com/office/drawing/2014/main" id="{F153FBF8-447E-4A20-8B2C-EFC51C17A8B3}"/>
                  </a:ext>
                </a:extLst>
              </p:cNvPr>
              <p:cNvSpPr/>
              <p:nvPr/>
            </p:nvSpPr>
            <p:spPr>
              <a:xfrm>
                <a:off x="5993830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95" y="415252"/>
                    </a:lnTo>
                    <a:lnTo>
                      <a:pt x="31088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88" y="5327"/>
                    </a:lnTo>
                    <a:lnTo>
                      <a:pt x="25295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9" name="object 174">
                <a:extLst>
                  <a:ext uri="{FF2B5EF4-FFF2-40B4-BE49-F238E27FC236}">
                    <a16:creationId xmlns:a16="http://schemas.microsoft.com/office/drawing/2014/main" id="{0BB7C7AA-2F23-49A0-BC0C-3482F4955F7D}"/>
                  </a:ext>
                </a:extLst>
              </p:cNvPr>
              <p:cNvSpPr/>
              <p:nvPr/>
            </p:nvSpPr>
            <p:spPr>
              <a:xfrm>
                <a:off x="5993830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5" y="415252"/>
                    </a:lnTo>
                    <a:lnTo>
                      <a:pt x="31088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88" y="5327"/>
                    </a:lnTo>
                    <a:lnTo>
                      <a:pt x="25295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0" name="object 175">
                <a:extLst>
                  <a:ext uri="{FF2B5EF4-FFF2-40B4-BE49-F238E27FC236}">
                    <a16:creationId xmlns:a16="http://schemas.microsoft.com/office/drawing/2014/main" id="{BEEBE868-4565-4AF3-975F-C8BD1F732BFF}"/>
                  </a:ext>
                </a:extLst>
              </p:cNvPr>
              <p:cNvSpPr/>
              <p:nvPr/>
            </p:nvSpPr>
            <p:spPr>
              <a:xfrm>
                <a:off x="6064799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1" name="object 176">
                <a:extLst>
                  <a:ext uri="{FF2B5EF4-FFF2-40B4-BE49-F238E27FC236}">
                    <a16:creationId xmlns:a16="http://schemas.microsoft.com/office/drawing/2014/main" id="{C882B87E-3F51-4F1A-8952-21A2102C7591}"/>
                  </a:ext>
                </a:extLst>
              </p:cNvPr>
              <p:cNvSpPr/>
              <p:nvPr/>
            </p:nvSpPr>
            <p:spPr>
              <a:xfrm>
                <a:off x="6064799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2" name="object 177">
                <a:extLst>
                  <a:ext uri="{FF2B5EF4-FFF2-40B4-BE49-F238E27FC236}">
                    <a16:creationId xmlns:a16="http://schemas.microsoft.com/office/drawing/2014/main" id="{9A7FC563-6020-447D-A98A-42BC5A0CA4E1}"/>
                  </a:ext>
                </a:extLst>
              </p:cNvPr>
              <p:cNvSpPr/>
              <p:nvPr/>
            </p:nvSpPr>
            <p:spPr>
              <a:xfrm>
                <a:off x="6135721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38" y="1429"/>
                    </a:lnTo>
                    <a:lnTo>
                      <a:pt x="5345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5" y="411343"/>
                    </a:lnTo>
                    <a:lnTo>
                      <a:pt x="11138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3" name="object 178">
                <a:extLst>
                  <a:ext uri="{FF2B5EF4-FFF2-40B4-BE49-F238E27FC236}">
                    <a16:creationId xmlns:a16="http://schemas.microsoft.com/office/drawing/2014/main" id="{D7AC8131-C3EF-411D-9878-981A59FE93CF}"/>
                  </a:ext>
                </a:extLst>
              </p:cNvPr>
              <p:cNvSpPr/>
              <p:nvPr/>
            </p:nvSpPr>
            <p:spPr>
              <a:xfrm>
                <a:off x="6135721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38" y="1429"/>
                    </a:lnTo>
                    <a:lnTo>
                      <a:pt x="5345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5" y="411343"/>
                    </a:lnTo>
                    <a:lnTo>
                      <a:pt x="11138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4" name="object 179">
                <a:extLst>
                  <a:ext uri="{FF2B5EF4-FFF2-40B4-BE49-F238E27FC236}">
                    <a16:creationId xmlns:a16="http://schemas.microsoft.com/office/drawing/2014/main" id="{2942984D-E2A1-4681-A5BA-629561A0F14A}"/>
                  </a:ext>
                </a:extLst>
              </p:cNvPr>
              <p:cNvSpPr/>
              <p:nvPr/>
            </p:nvSpPr>
            <p:spPr>
              <a:xfrm>
                <a:off x="6206714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5" name="object 180">
                <a:extLst>
                  <a:ext uri="{FF2B5EF4-FFF2-40B4-BE49-F238E27FC236}">
                    <a16:creationId xmlns:a16="http://schemas.microsoft.com/office/drawing/2014/main" id="{5F02ACDC-A7DF-4484-8929-5332896A2282}"/>
                  </a:ext>
                </a:extLst>
              </p:cNvPr>
              <p:cNvSpPr/>
              <p:nvPr/>
            </p:nvSpPr>
            <p:spPr>
              <a:xfrm>
                <a:off x="6206714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6" name="object 181">
                <a:extLst>
                  <a:ext uri="{FF2B5EF4-FFF2-40B4-BE49-F238E27FC236}">
                    <a16:creationId xmlns:a16="http://schemas.microsoft.com/office/drawing/2014/main" id="{E4471C79-3850-4789-A8EF-C98708C5A11C}"/>
                  </a:ext>
                </a:extLst>
              </p:cNvPr>
              <p:cNvSpPr/>
              <p:nvPr/>
            </p:nvSpPr>
            <p:spPr>
              <a:xfrm>
                <a:off x="6277664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70" y="415252"/>
                    </a:lnTo>
                    <a:lnTo>
                      <a:pt x="31062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2" y="5327"/>
                    </a:lnTo>
                    <a:lnTo>
                      <a:pt x="25270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7" name="object 182">
                <a:extLst>
                  <a:ext uri="{FF2B5EF4-FFF2-40B4-BE49-F238E27FC236}">
                    <a16:creationId xmlns:a16="http://schemas.microsoft.com/office/drawing/2014/main" id="{3CDF4B77-EAAC-4168-A662-B6C748912705}"/>
                  </a:ext>
                </a:extLst>
              </p:cNvPr>
              <p:cNvSpPr/>
              <p:nvPr/>
            </p:nvSpPr>
            <p:spPr>
              <a:xfrm>
                <a:off x="6277664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70" y="415252"/>
                    </a:lnTo>
                    <a:lnTo>
                      <a:pt x="31062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2" y="5327"/>
                    </a:lnTo>
                    <a:lnTo>
                      <a:pt x="25270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8" name="object 183">
                <a:extLst>
                  <a:ext uri="{FF2B5EF4-FFF2-40B4-BE49-F238E27FC236}">
                    <a16:creationId xmlns:a16="http://schemas.microsoft.com/office/drawing/2014/main" id="{1B6A9246-100B-4DCE-9FF3-CF772EE97C13}"/>
                  </a:ext>
                </a:extLst>
              </p:cNvPr>
              <p:cNvSpPr/>
              <p:nvPr/>
            </p:nvSpPr>
            <p:spPr>
              <a:xfrm>
                <a:off x="6348630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9" name="object 184">
                <a:extLst>
                  <a:ext uri="{FF2B5EF4-FFF2-40B4-BE49-F238E27FC236}">
                    <a16:creationId xmlns:a16="http://schemas.microsoft.com/office/drawing/2014/main" id="{CCDAE3D8-308D-444B-8039-B61F1E533534}"/>
                  </a:ext>
                </a:extLst>
              </p:cNvPr>
              <p:cNvSpPr/>
              <p:nvPr/>
            </p:nvSpPr>
            <p:spPr>
              <a:xfrm>
                <a:off x="6348630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0" name="object 185">
                <a:extLst>
                  <a:ext uri="{FF2B5EF4-FFF2-40B4-BE49-F238E27FC236}">
                    <a16:creationId xmlns:a16="http://schemas.microsoft.com/office/drawing/2014/main" id="{012FE98C-C2F6-4B20-94DE-26B51C1BB453}"/>
                  </a:ext>
                </a:extLst>
              </p:cNvPr>
              <p:cNvSpPr/>
              <p:nvPr/>
            </p:nvSpPr>
            <p:spPr>
              <a:xfrm>
                <a:off x="6419597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1" name="object 186">
                <a:extLst>
                  <a:ext uri="{FF2B5EF4-FFF2-40B4-BE49-F238E27FC236}">
                    <a16:creationId xmlns:a16="http://schemas.microsoft.com/office/drawing/2014/main" id="{FF7CE567-0576-4DF4-AA4F-C1239A22DC79}"/>
                  </a:ext>
                </a:extLst>
              </p:cNvPr>
              <p:cNvSpPr/>
              <p:nvPr/>
            </p:nvSpPr>
            <p:spPr>
              <a:xfrm>
                <a:off x="6419597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187">
                <a:extLst>
                  <a:ext uri="{FF2B5EF4-FFF2-40B4-BE49-F238E27FC236}">
                    <a16:creationId xmlns:a16="http://schemas.microsoft.com/office/drawing/2014/main" id="{4577AA45-E613-4652-BCD2-E46D9C314CC6}"/>
                  </a:ext>
                </a:extLst>
              </p:cNvPr>
              <p:cNvSpPr/>
              <p:nvPr/>
            </p:nvSpPr>
            <p:spPr>
              <a:xfrm>
                <a:off x="6490544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188">
                <a:extLst>
                  <a:ext uri="{FF2B5EF4-FFF2-40B4-BE49-F238E27FC236}">
                    <a16:creationId xmlns:a16="http://schemas.microsoft.com/office/drawing/2014/main" id="{E8FEFC99-B97D-46F0-A3B2-085D70A00E36}"/>
                  </a:ext>
                </a:extLst>
              </p:cNvPr>
              <p:cNvSpPr/>
              <p:nvPr/>
            </p:nvSpPr>
            <p:spPr>
              <a:xfrm>
                <a:off x="6490544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189">
                <a:extLst>
                  <a:ext uri="{FF2B5EF4-FFF2-40B4-BE49-F238E27FC236}">
                    <a16:creationId xmlns:a16="http://schemas.microsoft.com/office/drawing/2014/main" id="{DAEB11FB-ADF6-4B4E-B034-4C1B7CD27747}"/>
                  </a:ext>
                </a:extLst>
              </p:cNvPr>
              <p:cNvSpPr/>
              <p:nvPr/>
            </p:nvSpPr>
            <p:spPr>
              <a:xfrm>
                <a:off x="6561513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190">
                <a:extLst>
                  <a:ext uri="{FF2B5EF4-FFF2-40B4-BE49-F238E27FC236}">
                    <a16:creationId xmlns:a16="http://schemas.microsoft.com/office/drawing/2014/main" id="{53F692C9-AC0A-431C-8B96-8D5CDBFE75C9}"/>
                  </a:ext>
                </a:extLst>
              </p:cNvPr>
              <p:cNvSpPr/>
              <p:nvPr/>
            </p:nvSpPr>
            <p:spPr>
              <a:xfrm>
                <a:off x="6561513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6" name="object 191">
                <a:extLst>
                  <a:ext uri="{FF2B5EF4-FFF2-40B4-BE49-F238E27FC236}">
                    <a16:creationId xmlns:a16="http://schemas.microsoft.com/office/drawing/2014/main" id="{486BCB03-A119-4475-B807-5CA8572E2495}"/>
                  </a:ext>
                </a:extLst>
              </p:cNvPr>
              <p:cNvSpPr/>
              <p:nvPr/>
            </p:nvSpPr>
            <p:spPr>
              <a:xfrm>
                <a:off x="6632435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49" y="1429"/>
                    </a:lnTo>
                    <a:lnTo>
                      <a:pt x="5354" y="5327"/>
                    </a:lnTo>
                    <a:lnTo>
                      <a:pt x="143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8" y="405553"/>
                    </a:lnTo>
                    <a:lnTo>
                      <a:pt x="5354" y="411343"/>
                    </a:lnTo>
                    <a:lnTo>
                      <a:pt x="11149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7" name="object 192">
                <a:extLst>
                  <a:ext uri="{FF2B5EF4-FFF2-40B4-BE49-F238E27FC236}">
                    <a16:creationId xmlns:a16="http://schemas.microsoft.com/office/drawing/2014/main" id="{1FE941E5-C2F1-489E-A3D8-C540987D9AA7}"/>
                  </a:ext>
                </a:extLst>
              </p:cNvPr>
              <p:cNvSpPr/>
              <p:nvPr/>
            </p:nvSpPr>
            <p:spPr>
              <a:xfrm>
                <a:off x="6632435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49" y="1429"/>
                    </a:lnTo>
                    <a:lnTo>
                      <a:pt x="5354" y="5327"/>
                    </a:lnTo>
                    <a:lnTo>
                      <a:pt x="143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8" y="405553"/>
                    </a:lnTo>
                    <a:lnTo>
                      <a:pt x="5354" y="411343"/>
                    </a:lnTo>
                    <a:lnTo>
                      <a:pt x="11149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8" name="object 193">
                <a:extLst>
                  <a:ext uri="{FF2B5EF4-FFF2-40B4-BE49-F238E27FC236}">
                    <a16:creationId xmlns:a16="http://schemas.microsoft.com/office/drawing/2014/main" id="{28EDC813-18B2-4BE6-A686-287A61305B11}"/>
                  </a:ext>
                </a:extLst>
              </p:cNvPr>
              <p:cNvSpPr/>
              <p:nvPr/>
            </p:nvSpPr>
            <p:spPr>
              <a:xfrm>
                <a:off x="5826447" y="590471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9" name="object 194">
                <a:extLst>
                  <a:ext uri="{FF2B5EF4-FFF2-40B4-BE49-F238E27FC236}">
                    <a16:creationId xmlns:a16="http://schemas.microsoft.com/office/drawing/2014/main" id="{B79D9164-04C0-4B73-9E29-C4472C981439}"/>
                  </a:ext>
                </a:extLst>
              </p:cNvPr>
              <p:cNvSpPr/>
              <p:nvPr/>
            </p:nvSpPr>
            <p:spPr>
              <a:xfrm>
                <a:off x="5826447" y="590471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CBEC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195">
                <a:extLst>
                  <a:ext uri="{FF2B5EF4-FFF2-40B4-BE49-F238E27FC236}">
                    <a16:creationId xmlns:a16="http://schemas.microsoft.com/office/drawing/2014/main" id="{036DF685-119D-4E4C-A3BC-A07756701B6F}"/>
                  </a:ext>
                </a:extLst>
              </p:cNvPr>
              <p:cNvSpPr/>
              <p:nvPr/>
            </p:nvSpPr>
            <p:spPr>
              <a:xfrm>
                <a:off x="5819170" y="5859223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5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1" name="object 196">
                <a:extLst>
                  <a:ext uri="{FF2B5EF4-FFF2-40B4-BE49-F238E27FC236}">
                    <a16:creationId xmlns:a16="http://schemas.microsoft.com/office/drawing/2014/main" id="{93B3E1EF-6DBC-4F6B-95AD-74C662C3C00D}"/>
                  </a:ext>
                </a:extLst>
              </p:cNvPr>
              <p:cNvSpPr/>
              <p:nvPr/>
            </p:nvSpPr>
            <p:spPr>
              <a:xfrm>
                <a:off x="4462640" y="5859221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2" name="object 197">
                <a:extLst>
                  <a:ext uri="{FF2B5EF4-FFF2-40B4-BE49-F238E27FC236}">
                    <a16:creationId xmlns:a16="http://schemas.microsoft.com/office/drawing/2014/main" id="{405CDF3D-36D0-4117-AF35-2526B183E1AE}"/>
                  </a:ext>
                </a:extLst>
              </p:cNvPr>
              <p:cNvSpPr/>
              <p:nvPr/>
            </p:nvSpPr>
            <p:spPr>
              <a:xfrm>
                <a:off x="4469921" y="6335924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3" name="object 198">
                <a:extLst>
                  <a:ext uri="{FF2B5EF4-FFF2-40B4-BE49-F238E27FC236}">
                    <a16:creationId xmlns:a16="http://schemas.microsoft.com/office/drawing/2014/main" id="{8D7D852F-D993-40D2-90CE-B2CF972F52AD}"/>
                  </a:ext>
                </a:extLst>
              </p:cNvPr>
              <p:cNvSpPr/>
              <p:nvPr/>
            </p:nvSpPr>
            <p:spPr>
              <a:xfrm>
                <a:off x="4495387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4" name="object 199">
                <a:extLst>
                  <a:ext uri="{FF2B5EF4-FFF2-40B4-BE49-F238E27FC236}">
                    <a16:creationId xmlns:a16="http://schemas.microsoft.com/office/drawing/2014/main" id="{031344E0-2EAB-4869-B593-960CE3B5FDE6}"/>
                  </a:ext>
                </a:extLst>
              </p:cNvPr>
              <p:cNvSpPr/>
              <p:nvPr/>
            </p:nvSpPr>
            <p:spPr>
              <a:xfrm>
                <a:off x="4495387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5" name="object 200">
                <a:extLst>
                  <a:ext uri="{FF2B5EF4-FFF2-40B4-BE49-F238E27FC236}">
                    <a16:creationId xmlns:a16="http://schemas.microsoft.com/office/drawing/2014/main" id="{31547BAB-6F59-4B60-A28E-8CD3E58C8018}"/>
                  </a:ext>
                </a:extLst>
              </p:cNvPr>
              <p:cNvSpPr/>
              <p:nvPr/>
            </p:nvSpPr>
            <p:spPr>
              <a:xfrm>
                <a:off x="4566331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6" name="object 201">
                <a:extLst>
                  <a:ext uri="{FF2B5EF4-FFF2-40B4-BE49-F238E27FC236}">
                    <a16:creationId xmlns:a16="http://schemas.microsoft.com/office/drawing/2014/main" id="{15C8E07D-D7A1-4326-A350-F18656DAA15E}"/>
                  </a:ext>
                </a:extLst>
              </p:cNvPr>
              <p:cNvSpPr/>
              <p:nvPr/>
            </p:nvSpPr>
            <p:spPr>
              <a:xfrm>
                <a:off x="4566331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7" name="object 202">
                <a:extLst>
                  <a:ext uri="{FF2B5EF4-FFF2-40B4-BE49-F238E27FC236}">
                    <a16:creationId xmlns:a16="http://schemas.microsoft.com/office/drawing/2014/main" id="{BABD3A18-CE53-484E-83FC-2A53C5853BBC}"/>
                  </a:ext>
                </a:extLst>
              </p:cNvPr>
              <p:cNvSpPr/>
              <p:nvPr/>
            </p:nvSpPr>
            <p:spPr>
              <a:xfrm>
                <a:off x="4637299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95" y="415252"/>
                    </a:lnTo>
                    <a:lnTo>
                      <a:pt x="31088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88" y="5327"/>
                    </a:lnTo>
                    <a:lnTo>
                      <a:pt x="25295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8" name="object 203">
                <a:extLst>
                  <a:ext uri="{FF2B5EF4-FFF2-40B4-BE49-F238E27FC236}">
                    <a16:creationId xmlns:a16="http://schemas.microsoft.com/office/drawing/2014/main" id="{3C5B4A49-9C95-4E62-94DC-F22180FB0404}"/>
                  </a:ext>
                </a:extLst>
              </p:cNvPr>
              <p:cNvSpPr/>
              <p:nvPr/>
            </p:nvSpPr>
            <p:spPr>
              <a:xfrm>
                <a:off x="4637299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5" y="415252"/>
                    </a:lnTo>
                    <a:lnTo>
                      <a:pt x="31088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88" y="5327"/>
                    </a:lnTo>
                    <a:lnTo>
                      <a:pt x="25295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204">
                <a:extLst>
                  <a:ext uri="{FF2B5EF4-FFF2-40B4-BE49-F238E27FC236}">
                    <a16:creationId xmlns:a16="http://schemas.microsoft.com/office/drawing/2014/main" id="{02624C5B-F3FD-4CFB-B2F7-FA073BAB69EF}"/>
                  </a:ext>
                </a:extLst>
              </p:cNvPr>
              <p:cNvSpPr/>
              <p:nvPr/>
            </p:nvSpPr>
            <p:spPr>
              <a:xfrm>
                <a:off x="4708268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0" name="object 205">
                <a:extLst>
                  <a:ext uri="{FF2B5EF4-FFF2-40B4-BE49-F238E27FC236}">
                    <a16:creationId xmlns:a16="http://schemas.microsoft.com/office/drawing/2014/main" id="{A736BF29-798A-4208-895A-9CDDD1B4FF2A}"/>
                  </a:ext>
                </a:extLst>
              </p:cNvPr>
              <p:cNvSpPr/>
              <p:nvPr/>
            </p:nvSpPr>
            <p:spPr>
              <a:xfrm>
                <a:off x="4708268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1" name="object 206">
                <a:extLst>
                  <a:ext uri="{FF2B5EF4-FFF2-40B4-BE49-F238E27FC236}">
                    <a16:creationId xmlns:a16="http://schemas.microsoft.com/office/drawing/2014/main" id="{2D98CBE1-C6B3-4D97-BAED-E39AB41BC28E}"/>
                  </a:ext>
                </a:extLst>
              </p:cNvPr>
              <p:cNvSpPr/>
              <p:nvPr/>
            </p:nvSpPr>
            <p:spPr>
              <a:xfrm>
                <a:off x="4779189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38" y="1429"/>
                    </a:lnTo>
                    <a:lnTo>
                      <a:pt x="5345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5" y="411343"/>
                    </a:lnTo>
                    <a:lnTo>
                      <a:pt x="11138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2" name="object 207">
                <a:extLst>
                  <a:ext uri="{FF2B5EF4-FFF2-40B4-BE49-F238E27FC236}">
                    <a16:creationId xmlns:a16="http://schemas.microsoft.com/office/drawing/2014/main" id="{352F66D0-FC5F-466A-88DB-C18A43243D30}"/>
                  </a:ext>
                </a:extLst>
              </p:cNvPr>
              <p:cNvSpPr/>
              <p:nvPr/>
            </p:nvSpPr>
            <p:spPr>
              <a:xfrm>
                <a:off x="4779189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38" y="1429"/>
                    </a:lnTo>
                    <a:lnTo>
                      <a:pt x="5345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5" y="411343"/>
                    </a:lnTo>
                    <a:lnTo>
                      <a:pt x="11138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208">
                <a:extLst>
                  <a:ext uri="{FF2B5EF4-FFF2-40B4-BE49-F238E27FC236}">
                    <a16:creationId xmlns:a16="http://schemas.microsoft.com/office/drawing/2014/main" id="{C9E70161-CAB5-4474-8A76-359DDAF65EE8}"/>
                  </a:ext>
                </a:extLst>
              </p:cNvPr>
              <p:cNvSpPr/>
              <p:nvPr/>
            </p:nvSpPr>
            <p:spPr>
              <a:xfrm>
                <a:off x="4850183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209">
                <a:extLst>
                  <a:ext uri="{FF2B5EF4-FFF2-40B4-BE49-F238E27FC236}">
                    <a16:creationId xmlns:a16="http://schemas.microsoft.com/office/drawing/2014/main" id="{9DF387E7-3784-46E2-B5A8-8576FC37F152}"/>
                  </a:ext>
                </a:extLst>
              </p:cNvPr>
              <p:cNvSpPr/>
              <p:nvPr/>
            </p:nvSpPr>
            <p:spPr>
              <a:xfrm>
                <a:off x="4850183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5" name="object 210">
                <a:extLst>
                  <a:ext uri="{FF2B5EF4-FFF2-40B4-BE49-F238E27FC236}">
                    <a16:creationId xmlns:a16="http://schemas.microsoft.com/office/drawing/2014/main" id="{075B4B5C-7874-4E5A-9564-FC6BB2E8B4A0}"/>
                  </a:ext>
                </a:extLst>
              </p:cNvPr>
              <p:cNvSpPr/>
              <p:nvPr/>
            </p:nvSpPr>
            <p:spPr>
              <a:xfrm>
                <a:off x="4921133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70" y="415252"/>
                    </a:lnTo>
                    <a:lnTo>
                      <a:pt x="31062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2" y="5327"/>
                    </a:lnTo>
                    <a:lnTo>
                      <a:pt x="25270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6" name="object 211">
                <a:extLst>
                  <a:ext uri="{FF2B5EF4-FFF2-40B4-BE49-F238E27FC236}">
                    <a16:creationId xmlns:a16="http://schemas.microsoft.com/office/drawing/2014/main" id="{6176F82B-746E-4DC0-8713-EB774F390E98}"/>
                  </a:ext>
                </a:extLst>
              </p:cNvPr>
              <p:cNvSpPr/>
              <p:nvPr/>
            </p:nvSpPr>
            <p:spPr>
              <a:xfrm>
                <a:off x="4921133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70" y="415252"/>
                    </a:lnTo>
                    <a:lnTo>
                      <a:pt x="31062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2" y="5327"/>
                    </a:lnTo>
                    <a:lnTo>
                      <a:pt x="25270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7" name="object 212">
                <a:extLst>
                  <a:ext uri="{FF2B5EF4-FFF2-40B4-BE49-F238E27FC236}">
                    <a16:creationId xmlns:a16="http://schemas.microsoft.com/office/drawing/2014/main" id="{AF9117E6-9E57-4086-BAD8-C396F74D3937}"/>
                  </a:ext>
                </a:extLst>
              </p:cNvPr>
              <p:cNvSpPr/>
              <p:nvPr/>
            </p:nvSpPr>
            <p:spPr>
              <a:xfrm>
                <a:off x="4992099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8" name="object 213">
                <a:extLst>
                  <a:ext uri="{FF2B5EF4-FFF2-40B4-BE49-F238E27FC236}">
                    <a16:creationId xmlns:a16="http://schemas.microsoft.com/office/drawing/2014/main" id="{42511C69-8144-437D-9DD7-3ACC537C4AE4}"/>
                  </a:ext>
                </a:extLst>
              </p:cNvPr>
              <p:cNvSpPr/>
              <p:nvPr/>
            </p:nvSpPr>
            <p:spPr>
              <a:xfrm>
                <a:off x="4992099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9" name="object 214">
                <a:extLst>
                  <a:ext uri="{FF2B5EF4-FFF2-40B4-BE49-F238E27FC236}">
                    <a16:creationId xmlns:a16="http://schemas.microsoft.com/office/drawing/2014/main" id="{E5D1A2FF-404F-4E04-8494-EC6FD26E4E0D}"/>
                  </a:ext>
                </a:extLst>
              </p:cNvPr>
              <p:cNvSpPr/>
              <p:nvPr/>
            </p:nvSpPr>
            <p:spPr>
              <a:xfrm>
                <a:off x="5063067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0" name="object 215">
                <a:extLst>
                  <a:ext uri="{FF2B5EF4-FFF2-40B4-BE49-F238E27FC236}">
                    <a16:creationId xmlns:a16="http://schemas.microsoft.com/office/drawing/2014/main" id="{415213F2-DA90-4551-A616-73AA25382F98}"/>
                  </a:ext>
                </a:extLst>
              </p:cNvPr>
              <p:cNvSpPr/>
              <p:nvPr/>
            </p:nvSpPr>
            <p:spPr>
              <a:xfrm>
                <a:off x="5063067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1" name="object 216">
                <a:extLst>
                  <a:ext uri="{FF2B5EF4-FFF2-40B4-BE49-F238E27FC236}">
                    <a16:creationId xmlns:a16="http://schemas.microsoft.com/office/drawing/2014/main" id="{C3C744E5-C9EE-40EC-8E48-6D5760911624}"/>
                  </a:ext>
                </a:extLst>
              </p:cNvPr>
              <p:cNvSpPr/>
              <p:nvPr/>
            </p:nvSpPr>
            <p:spPr>
              <a:xfrm>
                <a:off x="5134013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2" name="object 217">
                <a:extLst>
                  <a:ext uri="{FF2B5EF4-FFF2-40B4-BE49-F238E27FC236}">
                    <a16:creationId xmlns:a16="http://schemas.microsoft.com/office/drawing/2014/main" id="{0A9A797E-99CC-463F-8ED7-9FE57C2F43EE}"/>
                  </a:ext>
                </a:extLst>
              </p:cNvPr>
              <p:cNvSpPr/>
              <p:nvPr/>
            </p:nvSpPr>
            <p:spPr>
              <a:xfrm>
                <a:off x="5134013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3" name="object 218">
                <a:extLst>
                  <a:ext uri="{FF2B5EF4-FFF2-40B4-BE49-F238E27FC236}">
                    <a16:creationId xmlns:a16="http://schemas.microsoft.com/office/drawing/2014/main" id="{1DBC99DA-77AD-485A-9028-73193BF775EA}"/>
                  </a:ext>
                </a:extLst>
              </p:cNvPr>
              <p:cNvSpPr/>
              <p:nvPr/>
            </p:nvSpPr>
            <p:spPr>
              <a:xfrm>
                <a:off x="5204982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219">
                <a:extLst>
                  <a:ext uri="{FF2B5EF4-FFF2-40B4-BE49-F238E27FC236}">
                    <a16:creationId xmlns:a16="http://schemas.microsoft.com/office/drawing/2014/main" id="{8EACB148-86A5-468E-83AB-73F1A971A611}"/>
                  </a:ext>
                </a:extLst>
              </p:cNvPr>
              <p:cNvSpPr/>
              <p:nvPr/>
            </p:nvSpPr>
            <p:spPr>
              <a:xfrm>
                <a:off x="5204982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220">
                <a:extLst>
                  <a:ext uri="{FF2B5EF4-FFF2-40B4-BE49-F238E27FC236}">
                    <a16:creationId xmlns:a16="http://schemas.microsoft.com/office/drawing/2014/main" id="{E3E3787B-E5CA-48ED-84F6-7775B6BCA751}"/>
                  </a:ext>
                </a:extLst>
              </p:cNvPr>
              <p:cNvSpPr/>
              <p:nvPr/>
            </p:nvSpPr>
            <p:spPr>
              <a:xfrm>
                <a:off x="5275902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49" y="1429"/>
                    </a:lnTo>
                    <a:lnTo>
                      <a:pt x="5354" y="5327"/>
                    </a:lnTo>
                    <a:lnTo>
                      <a:pt x="143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8" y="405553"/>
                    </a:lnTo>
                    <a:lnTo>
                      <a:pt x="5354" y="411343"/>
                    </a:lnTo>
                    <a:lnTo>
                      <a:pt x="11149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6" name="object 221">
                <a:extLst>
                  <a:ext uri="{FF2B5EF4-FFF2-40B4-BE49-F238E27FC236}">
                    <a16:creationId xmlns:a16="http://schemas.microsoft.com/office/drawing/2014/main" id="{4399E799-79CB-49C0-9FA1-D9065FA095BE}"/>
                  </a:ext>
                </a:extLst>
              </p:cNvPr>
              <p:cNvSpPr/>
              <p:nvPr/>
            </p:nvSpPr>
            <p:spPr>
              <a:xfrm>
                <a:off x="5275902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49" y="1429"/>
                    </a:lnTo>
                    <a:lnTo>
                      <a:pt x="5354" y="5327"/>
                    </a:lnTo>
                    <a:lnTo>
                      <a:pt x="143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8" y="405553"/>
                    </a:lnTo>
                    <a:lnTo>
                      <a:pt x="5354" y="411343"/>
                    </a:lnTo>
                    <a:lnTo>
                      <a:pt x="11149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7" name="object 222">
                <a:extLst>
                  <a:ext uri="{FF2B5EF4-FFF2-40B4-BE49-F238E27FC236}">
                    <a16:creationId xmlns:a16="http://schemas.microsoft.com/office/drawing/2014/main" id="{C6C182B1-C347-4F6E-B1D4-57D3563D71C0}"/>
                  </a:ext>
                </a:extLst>
              </p:cNvPr>
              <p:cNvSpPr/>
              <p:nvPr/>
            </p:nvSpPr>
            <p:spPr>
              <a:xfrm>
                <a:off x="4469916" y="590471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8" name="object 223">
                <a:extLst>
                  <a:ext uri="{FF2B5EF4-FFF2-40B4-BE49-F238E27FC236}">
                    <a16:creationId xmlns:a16="http://schemas.microsoft.com/office/drawing/2014/main" id="{1BFC3884-A43A-446D-B4DE-A02A762F2EF1}"/>
                  </a:ext>
                </a:extLst>
              </p:cNvPr>
              <p:cNvSpPr/>
              <p:nvPr/>
            </p:nvSpPr>
            <p:spPr>
              <a:xfrm>
                <a:off x="4469916" y="590471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CBEC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9" name="object 224">
                <a:extLst>
                  <a:ext uri="{FF2B5EF4-FFF2-40B4-BE49-F238E27FC236}">
                    <a16:creationId xmlns:a16="http://schemas.microsoft.com/office/drawing/2014/main" id="{8DC9D10C-F1D7-4EE4-BEB2-614A99E5D452}"/>
                  </a:ext>
                </a:extLst>
              </p:cNvPr>
              <p:cNvSpPr/>
              <p:nvPr/>
            </p:nvSpPr>
            <p:spPr>
              <a:xfrm>
                <a:off x="4462646" y="5859223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70" name="object 225">
                <a:extLst>
                  <a:ext uri="{FF2B5EF4-FFF2-40B4-BE49-F238E27FC236}">
                    <a16:creationId xmlns:a16="http://schemas.microsoft.com/office/drawing/2014/main" id="{DCAC56FD-966E-47B0-8481-3273006C7378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1476004" y="6308464"/>
                <a:ext cx="193344" cy="189179"/>
              </a:xfrm>
              <a:prstGeom prst="rect">
                <a:avLst/>
              </a:prstGeom>
            </p:spPr>
          </p:pic>
          <p:pic>
            <p:nvPicPr>
              <p:cNvPr id="271" name="object 226">
                <a:extLst>
                  <a:ext uri="{FF2B5EF4-FFF2-40B4-BE49-F238E27FC236}">
                    <a16:creationId xmlns:a16="http://schemas.microsoft.com/office/drawing/2014/main" id="{267487B6-AFC6-4943-9562-247F62DAB228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3459252" y="6069864"/>
                <a:ext cx="143459" cy="143459"/>
              </a:xfrm>
              <a:prstGeom prst="rect">
                <a:avLst/>
              </a:prstGeom>
            </p:spPr>
          </p:pic>
          <p:sp>
            <p:nvSpPr>
              <p:cNvPr id="272" name="object 227">
                <a:extLst>
                  <a:ext uri="{FF2B5EF4-FFF2-40B4-BE49-F238E27FC236}">
                    <a16:creationId xmlns:a16="http://schemas.microsoft.com/office/drawing/2014/main" id="{75B5B0DF-5C9B-41C6-8043-93A592DABE48}"/>
                  </a:ext>
                </a:extLst>
              </p:cNvPr>
              <p:cNvSpPr/>
              <p:nvPr/>
            </p:nvSpPr>
            <p:spPr>
              <a:xfrm>
                <a:off x="3620706" y="6919010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278257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278257" y="137744"/>
                    </a:lnTo>
                    <a:lnTo>
                      <a:pt x="278257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3" name="object 228">
                <a:extLst>
                  <a:ext uri="{FF2B5EF4-FFF2-40B4-BE49-F238E27FC236}">
                    <a16:creationId xmlns:a16="http://schemas.microsoft.com/office/drawing/2014/main" id="{5FC8E10C-0F71-4E32-BFEE-61A1C2C9C9E1}"/>
                  </a:ext>
                </a:extLst>
              </p:cNvPr>
              <p:cNvSpPr/>
              <p:nvPr/>
            </p:nvSpPr>
            <p:spPr>
              <a:xfrm>
                <a:off x="3620702" y="6919010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0" y="137744"/>
                    </a:moveTo>
                    <a:lnTo>
                      <a:pt x="278257" y="137744"/>
                    </a:lnTo>
                    <a:lnTo>
                      <a:pt x="278257" y="0"/>
                    </a:lnTo>
                    <a:lnTo>
                      <a:pt x="0" y="0"/>
                    </a:lnTo>
                    <a:lnTo>
                      <a:pt x="0" y="137744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4" name="object 229">
                <a:extLst>
                  <a:ext uri="{FF2B5EF4-FFF2-40B4-BE49-F238E27FC236}">
                    <a16:creationId xmlns:a16="http://schemas.microsoft.com/office/drawing/2014/main" id="{3D4D9A7C-BEE7-4565-85FD-05DBE2997A8D}"/>
                  </a:ext>
                </a:extLst>
              </p:cNvPr>
              <p:cNvSpPr/>
              <p:nvPr/>
            </p:nvSpPr>
            <p:spPr>
              <a:xfrm>
                <a:off x="3277476" y="6919010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278269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278269" y="137744"/>
                    </a:lnTo>
                    <a:lnTo>
                      <a:pt x="278269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5" name="object 230">
                <a:extLst>
                  <a:ext uri="{FF2B5EF4-FFF2-40B4-BE49-F238E27FC236}">
                    <a16:creationId xmlns:a16="http://schemas.microsoft.com/office/drawing/2014/main" id="{6AF6E589-A239-4A99-BA22-89C1479A2F39}"/>
                  </a:ext>
                </a:extLst>
              </p:cNvPr>
              <p:cNvSpPr/>
              <p:nvPr/>
            </p:nvSpPr>
            <p:spPr>
              <a:xfrm>
                <a:off x="3277482" y="6919010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0" y="137744"/>
                    </a:moveTo>
                    <a:lnTo>
                      <a:pt x="278269" y="137744"/>
                    </a:lnTo>
                    <a:lnTo>
                      <a:pt x="278269" y="0"/>
                    </a:lnTo>
                    <a:lnTo>
                      <a:pt x="0" y="0"/>
                    </a:lnTo>
                    <a:lnTo>
                      <a:pt x="0" y="137744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6" name="object 231">
                <a:extLst>
                  <a:ext uri="{FF2B5EF4-FFF2-40B4-BE49-F238E27FC236}">
                    <a16:creationId xmlns:a16="http://schemas.microsoft.com/office/drawing/2014/main" id="{A0422820-4968-4D39-853B-66BA67C4BC8D}"/>
                  </a:ext>
                </a:extLst>
              </p:cNvPr>
              <p:cNvSpPr/>
              <p:nvPr/>
            </p:nvSpPr>
            <p:spPr>
              <a:xfrm>
                <a:off x="3702913" y="6965657"/>
                <a:ext cx="114300" cy="42545"/>
              </a:xfrm>
              <a:custGeom>
                <a:avLst/>
                <a:gdLst/>
                <a:ahLst/>
                <a:cxnLst/>
                <a:rect l="l" t="t" r="r" b="b"/>
                <a:pathLst>
                  <a:path w="114300" h="42545">
                    <a:moveTo>
                      <a:pt x="113804" y="0"/>
                    </a:moveTo>
                    <a:lnTo>
                      <a:pt x="0" y="0"/>
                    </a:lnTo>
                    <a:lnTo>
                      <a:pt x="0" y="41922"/>
                    </a:lnTo>
                    <a:lnTo>
                      <a:pt x="113804" y="41922"/>
                    </a:lnTo>
                    <a:lnTo>
                      <a:pt x="11380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7" name="object 232">
                <a:extLst>
                  <a:ext uri="{FF2B5EF4-FFF2-40B4-BE49-F238E27FC236}">
                    <a16:creationId xmlns:a16="http://schemas.microsoft.com/office/drawing/2014/main" id="{8685F9A9-AF91-4150-925C-6037D5925774}"/>
                  </a:ext>
                </a:extLst>
              </p:cNvPr>
              <p:cNvSpPr/>
              <p:nvPr/>
            </p:nvSpPr>
            <p:spPr>
              <a:xfrm>
                <a:off x="3702910" y="6965660"/>
                <a:ext cx="114300" cy="42545"/>
              </a:xfrm>
              <a:custGeom>
                <a:avLst/>
                <a:gdLst/>
                <a:ahLst/>
                <a:cxnLst/>
                <a:rect l="l" t="t" r="r" b="b"/>
                <a:pathLst>
                  <a:path w="114300" h="42545">
                    <a:moveTo>
                      <a:pt x="113804" y="41922"/>
                    </a:moveTo>
                    <a:lnTo>
                      <a:pt x="0" y="41922"/>
                    </a:lnTo>
                    <a:lnTo>
                      <a:pt x="0" y="0"/>
                    </a:lnTo>
                    <a:lnTo>
                      <a:pt x="113804" y="0"/>
                    </a:lnTo>
                    <a:lnTo>
                      <a:pt x="113804" y="41922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78" name="object 233">
                <a:extLst>
                  <a:ext uri="{FF2B5EF4-FFF2-40B4-BE49-F238E27FC236}">
                    <a16:creationId xmlns:a16="http://schemas.microsoft.com/office/drawing/2014/main" id="{A5BDC12E-7037-40D8-BEA9-6CD683788F45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2809904" y="5890412"/>
                <a:ext cx="490423" cy="820625"/>
              </a:xfrm>
              <a:prstGeom prst="rect">
                <a:avLst/>
              </a:prstGeom>
            </p:spPr>
          </p:pic>
          <p:sp>
            <p:nvSpPr>
              <p:cNvPr id="279" name="object 234">
                <a:extLst>
                  <a:ext uri="{FF2B5EF4-FFF2-40B4-BE49-F238E27FC236}">
                    <a16:creationId xmlns:a16="http://schemas.microsoft.com/office/drawing/2014/main" id="{2F839602-08C2-411A-B3AE-68FC162744F8}"/>
                  </a:ext>
                </a:extLst>
              </p:cNvPr>
              <p:cNvSpPr/>
              <p:nvPr/>
            </p:nvSpPr>
            <p:spPr>
              <a:xfrm>
                <a:off x="2809906" y="5890422"/>
                <a:ext cx="490855" cy="821055"/>
              </a:xfrm>
              <a:custGeom>
                <a:avLst/>
                <a:gdLst/>
                <a:ahLst/>
                <a:cxnLst/>
                <a:rect l="l" t="t" r="r" b="b"/>
                <a:pathLst>
                  <a:path w="490854" h="821054">
                    <a:moveTo>
                      <a:pt x="490423" y="142278"/>
                    </a:moveTo>
                    <a:lnTo>
                      <a:pt x="489648" y="788835"/>
                    </a:lnTo>
                    <a:lnTo>
                      <a:pt x="457860" y="820623"/>
                    </a:lnTo>
                    <a:lnTo>
                      <a:pt x="31775" y="820623"/>
                    </a:lnTo>
                    <a:lnTo>
                      <a:pt x="19427" y="818113"/>
                    </a:lnTo>
                    <a:lnTo>
                      <a:pt x="9324" y="811282"/>
                    </a:lnTo>
                    <a:lnTo>
                      <a:pt x="2503" y="801174"/>
                    </a:lnTo>
                    <a:lnTo>
                      <a:pt x="0" y="788835"/>
                    </a:lnTo>
                    <a:lnTo>
                      <a:pt x="0" y="142278"/>
                    </a:lnTo>
                    <a:lnTo>
                      <a:pt x="749" y="142278"/>
                    </a:lnTo>
                    <a:lnTo>
                      <a:pt x="7217" y="109656"/>
                    </a:lnTo>
                    <a:lnTo>
                      <a:pt x="54545" y="53291"/>
                    </a:lnTo>
                    <a:lnTo>
                      <a:pt x="92461" y="31257"/>
                    </a:lnTo>
                    <a:lnTo>
                      <a:pt x="137916" y="14461"/>
                    </a:lnTo>
                    <a:lnTo>
                      <a:pt x="189438" y="3757"/>
                    </a:lnTo>
                    <a:lnTo>
                      <a:pt x="245554" y="0"/>
                    </a:lnTo>
                    <a:lnTo>
                      <a:pt x="301690" y="3757"/>
                    </a:lnTo>
                    <a:lnTo>
                      <a:pt x="353227" y="14461"/>
                    </a:lnTo>
                    <a:lnTo>
                      <a:pt x="398693" y="31257"/>
                    </a:lnTo>
                    <a:lnTo>
                      <a:pt x="436617" y="53291"/>
                    </a:lnTo>
                    <a:lnTo>
                      <a:pt x="465528" y="79709"/>
                    </a:lnTo>
                    <a:lnTo>
                      <a:pt x="483954" y="109656"/>
                    </a:lnTo>
                    <a:lnTo>
                      <a:pt x="490423" y="142278"/>
                    </a:lnTo>
                    <a:close/>
                  </a:path>
                </a:pathLst>
              </a:custGeom>
              <a:ln w="783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0" name="object 235">
                <a:extLst>
                  <a:ext uri="{FF2B5EF4-FFF2-40B4-BE49-F238E27FC236}">
                    <a16:creationId xmlns:a16="http://schemas.microsoft.com/office/drawing/2014/main" id="{3582D425-175C-4E43-A30A-856763BF3531}"/>
                  </a:ext>
                </a:extLst>
              </p:cNvPr>
              <p:cNvSpPr/>
              <p:nvPr/>
            </p:nvSpPr>
            <p:spPr>
              <a:xfrm>
                <a:off x="2893377" y="6155124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1" name="object 236">
                <a:extLst>
                  <a:ext uri="{FF2B5EF4-FFF2-40B4-BE49-F238E27FC236}">
                    <a16:creationId xmlns:a16="http://schemas.microsoft.com/office/drawing/2014/main" id="{E8745C9C-D4D5-4BD4-8BED-6BAA7BF212C3}"/>
                  </a:ext>
                </a:extLst>
              </p:cNvPr>
              <p:cNvSpPr/>
              <p:nvPr/>
            </p:nvSpPr>
            <p:spPr>
              <a:xfrm>
                <a:off x="2893377" y="6240762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2" name="object 237">
                <a:extLst>
                  <a:ext uri="{FF2B5EF4-FFF2-40B4-BE49-F238E27FC236}">
                    <a16:creationId xmlns:a16="http://schemas.microsoft.com/office/drawing/2014/main" id="{D22A3B63-C0A1-4359-9EF8-6F7D0E6DF1E3}"/>
                  </a:ext>
                </a:extLst>
              </p:cNvPr>
              <p:cNvSpPr/>
              <p:nvPr/>
            </p:nvSpPr>
            <p:spPr>
              <a:xfrm>
                <a:off x="2893377" y="6326385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3" name="object 238">
                <a:extLst>
                  <a:ext uri="{FF2B5EF4-FFF2-40B4-BE49-F238E27FC236}">
                    <a16:creationId xmlns:a16="http://schemas.microsoft.com/office/drawing/2014/main" id="{A75C7F64-0109-4BE6-BA1C-F70C832EA8A7}"/>
                  </a:ext>
                </a:extLst>
              </p:cNvPr>
              <p:cNvSpPr/>
              <p:nvPr/>
            </p:nvSpPr>
            <p:spPr>
              <a:xfrm>
                <a:off x="2893377" y="6412021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572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4" name="object 239">
                <a:extLst>
                  <a:ext uri="{FF2B5EF4-FFF2-40B4-BE49-F238E27FC236}">
                    <a16:creationId xmlns:a16="http://schemas.microsoft.com/office/drawing/2014/main" id="{48B32BCA-02A2-4B20-9FBC-1A5E8066F276}"/>
                  </a:ext>
                </a:extLst>
              </p:cNvPr>
              <p:cNvSpPr/>
              <p:nvPr/>
            </p:nvSpPr>
            <p:spPr>
              <a:xfrm>
                <a:off x="2817698" y="6497601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95" y="0"/>
                    </a:moveTo>
                    <a:lnTo>
                      <a:pt x="106489" y="77914"/>
                    </a:lnTo>
                    <a:lnTo>
                      <a:pt x="58690" y="85017"/>
                    </a:lnTo>
                    <a:lnTo>
                      <a:pt x="43916" y="85623"/>
                    </a:ln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5" name="object 240">
                <a:extLst>
                  <a:ext uri="{FF2B5EF4-FFF2-40B4-BE49-F238E27FC236}">
                    <a16:creationId xmlns:a16="http://schemas.microsoft.com/office/drawing/2014/main" id="{058D3768-45AA-4ED2-9FBA-8ABDAEED4B42}"/>
                  </a:ext>
                </a:extLst>
              </p:cNvPr>
              <p:cNvSpPr/>
              <p:nvPr/>
            </p:nvSpPr>
            <p:spPr>
              <a:xfrm>
                <a:off x="2893377" y="6220612"/>
                <a:ext cx="3435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97179">
                    <a:moveTo>
                      <a:pt x="343115" y="256832"/>
                    </a:moveTo>
                    <a:lnTo>
                      <a:pt x="0" y="256832"/>
                    </a:lnTo>
                    <a:lnTo>
                      <a:pt x="0" y="297154"/>
                    </a:lnTo>
                    <a:lnTo>
                      <a:pt x="343115" y="297154"/>
                    </a:lnTo>
                    <a:lnTo>
                      <a:pt x="343115" y="256832"/>
                    </a:lnTo>
                    <a:close/>
                  </a:path>
                  <a:path w="343535" h="297179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211582"/>
                    </a:lnTo>
                    <a:lnTo>
                      <a:pt x="343115" y="211582"/>
                    </a:lnTo>
                    <a:lnTo>
                      <a:pt x="343115" y="171259"/>
                    </a:lnTo>
                    <a:close/>
                  </a:path>
                  <a:path w="343535" h="297179">
                    <a:moveTo>
                      <a:pt x="343115" y="85623"/>
                    </a:moveTo>
                    <a:lnTo>
                      <a:pt x="0" y="85623"/>
                    </a:lnTo>
                    <a:lnTo>
                      <a:pt x="0" y="125945"/>
                    </a:lnTo>
                    <a:lnTo>
                      <a:pt x="343115" y="125945"/>
                    </a:lnTo>
                    <a:lnTo>
                      <a:pt x="343115" y="85623"/>
                    </a:lnTo>
                    <a:close/>
                  </a:path>
                  <a:path w="343535" h="297179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343115" y="4032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6" name="object 241">
                <a:extLst>
                  <a:ext uri="{FF2B5EF4-FFF2-40B4-BE49-F238E27FC236}">
                    <a16:creationId xmlns:a16="http://schemas.microsoft.com/office/drawing/2014/main" id="{D18E237E-9632-4DF1-A4D2-6C5EF62D14A0}"/>
                  </a:ext>
                </a:extLst>
              </p:cNvPr>
              <p:cNvSpPr/>
              <p:nvPr/>
            </p:nvSpPr>
            <p:spPr>
              <a:xfrm>
                <a:off x="2818663" y="6134963"/>
                <a:ext cx="417830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417830" h="40639">
                    <a:moveTo>
                      <a:pt x="417830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417830" y="40322"/>
                    </a:lnTo>
                    <a:lnTo>
                      <a:pt x="41783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7" name="object 242">
                <a:extLst>
                  <a:ext uri="{FF2B5EF4-FFF2-40B4-BE49-F238E27FC236}">
                    <a16:creationId xmlns:a16="http://schemas.microsoft.com/office/drawing/2014/main" id="{9F8E9783-55E5-4D8D-A0B5-AD86595C78BE}"/>
                  </a:ext>
                </a:extLst>
              </p:cNvPr>
              <p:cNvSpPr/>
              <p:nvPr/>
            </p:nvSpPr>
            <p:spPr>
              <a:xfrm>
                <a:off x="2893377" y="6155124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8" name="object 243">
                <a:extLst>
                  <a:ext uri="{FF2B5EF4-FFF2-40B4-BE49-F238E27FC236}">
                    <a16:creationId xmlns:a16="http://schemas.microsoft.com/office/drawing/2014/main" id="{26C42705-6C1D-4734-B99C-FA5BD6E2DE15}"/>
                  </a:ext>
                </a:extLst>
              </p:cNvPr>
              <p:cNvSpPr/>
              <p:nvPr/>
            </p:nvSpPr>
            <p:spPr>
              <a:xfrm>
                <a:off x="2893377" y="6240762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9" name="object 244">
                <a:extLst>
                  <a:ext uri="{FF2B5EF4-FFF2-40B4-BE49-F238E27FC236}">
                    <a16:creationId xmlns:a16="http://schemas.microsoft.com/office/drawing/2014/main" id="{3C1EB78D-3E89-4D9F-B394-E81670B78D19}"/>
                  </a:ext>
                </a:extLst>
              </p:cNvPr>
              <p:cNvSpPr/>
              <p:nvPr/>
            </p:nvSpPr>
            <p:spPr>
              <a:xfrm>
                <a:off x="2893377" y="6326385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0" name="object 245">
                <a:extLst>
                  <a:ext uri="{FF2B5EF4-FFF2-40B4-BE49-F238E27FC236}">
                    <a16:creationId xmlns:a16="http://schemas.microsoft.com/office/drawing/2014/main" id="{7FBB0DB2-B4B7-4F16-BD8D-507D75C85DA3}"/>
                  </a:ext>
                </a:extLst>
              </p:cNvPr>
              <p:cNvSpPr/>
              <p:nvPr/>
            </p:nvSpPr>
            <p:spPr>
              <a:xfrm>
                <a:off x="2893377" y="6412021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572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1" name="object 246">
                <a:extLst>
                  <a:ext uri="{FF2B5EF4-FFF2-40B4-BE49-F238E27FC236}">
                    <a16:creationId xmlns:a16="http://schemas.microsoft.com/office/drawing/2014/main" id="{060496E9-3F7D-4E41-A14C-D169FDF603C3}"/>
                  </a:ext>
                </a:extLst>
              </p:cNvPr>
              <p:cNvSpPr/>
              <p:nvPr/>
            </p:nvSpPr>
            <p:spPr>
              <a:xfrm>
                <a:off x="2817698" y="6497601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95" y="0"/>
                    </a:moveTo>
                    <a:lnTo>
                      <a:pt x="106489" y="77914"/>
                    </a:lnTo>
                    <a:lnTo>
                      <a:pt x="58690" y="85017"/>
                    </a:lnTo>
                    <a:lnTo>
                      <a:pt x="43916" y="85623"/>
                    </a:ln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2" name="object 247">
                <a:extLst>
                  <a:ext uri="{FF2B5EF4-FFF2-40B4-BE49-F238E27FC236}">
                    <a16:creationId xmlns:a16="http://schemas.microsoft.com/office/drawing/2014/main" id="{70214AB7-4452-4D03-8F41-F2746D12107B}"/>
                  </a:ext>
                </a:extLst>
              </p:cNvPr>
              <p:cNvSpPr/>
              <p:nvPr/>
            </p:nvSpPr>
            <p:spPr>
              <a:xfrm>
                <a:off x="2893377" y="6229565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79247"/>
                    </a:lnTo>
                    <a:lnTo>
                      <a:pt x="343115" y="279247"/>
                    </a:lnTo>
                    <a:lnTo>
                      <a:pt x="343115" y="256844"/>
                    </a:lnTo>
                    <a:close/>
                  </a:path>
                  <a:path w="343535" h="279400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15" y="193662"/>
                    </a:lnTo>
                    <a:lnTo>
                      <a:pt x="343115" y="171259"/>
                    </a:lnTo>
                    <a:close/>
                  </a:path>
                  <a:path w="343535" h="279400">
                    <a:moveTo>
                      <a:pt x="343115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15" y="108026"/>
                    </a:lnTo>
                    <a:lnTo>
                      <a:pt x="343115" y="85623"/>
                    </a:lnTo>
                    <a:close/>
                  </a:path>
                  <a:path w="343535" h="279400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15" y="2240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3" name="object 248">
                <a:extLst>
                  <a:ext uri="{FF2B5EF4-FFF2-40B4-BE49-F238E27FC236}">
                    <a16:creationId xmlns:a16="http://schemas.microsoft.com/office/drawing/2014/main" id="{17A36FF2-E4AD-48BC-B49A-8BD8F3D49C93}"/>
                  </a:ext>
                </a:extLst>
              </p:cNvPr>
              <p:cNvSpPr/>
              <p:nvPr/>
            </p:nvSpPr>
            <p:spPr>
              <a:xfrm>
                <a:off x="2893377" y="6229565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79247"/>
                    </a:lnTo>
                    <a:lnTo>
                      <a:pt x="343115" y="279247"/>
                    </a:lnTo>
                    <a:lnTo>
                      <a:pt x="343115" y="256844"/>
                    </a:lnTo>
                    <a:close/>
                  </a:path>
                  <a:path w="343535" h="279400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15" y="193662"/>
                    </a:lnTo>
                    <a:lnTo>
                      <a:pt x="343115" y="171259"/>
                    </a:lnTo>
                    <a:close/>
                  </a:path>
                  <a:path w="343535" h="279400">
                    <a:moveTo>
                      <a:pt x="343115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15" y="108026"/>
                    </a:lnTo>
                    <a:lnTo>
                      <a:pt x="343115" y="85623"/>
                    </a:lnTo>
                    <a:close/>
                  </a:path>
                  <a:path w="343535" h="279400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15" y="2240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4" name="object 249">
                <a:extLst>
                  <a:ext uri="{FF2B5EF4-FFF2-40B4-BE49-F238E27FC236}">
                    <a16:creationId xmlns:a16="http://schemas.microsoft.com/office/drawing/2014/main" id="{0095B9E5-C610-41C4-A1F0-AC9043393B2D}"/>
                  </a:ext>
                </a:extLst>
              </p:cNvPr>
              <p:cNvSpPr/>
              <p:nvPr/>
            </p:nvSpPr>
            <p:spPr>
              <a:xfrm>
                <a:off x="2818673" y="6155124"/>
                <a:ext cx="4178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7830">
                    <a:moveTo>
                      <a:pt x="0" y="0"/>
                    </a:moveTo>
                    <a:lnTo>
                      <a:pt x="417830" y="0"/>
                    </a:lnTo>
                  </a:path>
                </a:pathLst>
              </a:custGeom>
              <a:ln w="22402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5" name="object 250">
                <a:extLst>
                  <a:ext uri="{FF2B5EF4-FFF2-40B4-BE49-F238E27FC236}">
                    <a16:creationId xmlns:a16="http://schemas.microsoft.com/office/drawing/2014/main" id="{91FC27D8-C352-41AA-803B-8C1F6294D0FB}"/>
                  </a:ext>
                </a:extLst>
              </p:cNvPr>
              <p:cNvSpPr/>
              <p:nvPr/>
            </p:nvSpPr>
            <p:spPr>
              <a:xfrm>
                <a:off x="2799588" y="6126340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94"/>
                    </a:lnTo>
                    <a:lnTo>
                      <a:pt x="18262" y="56794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6" name="object 251">
                <a:extLst>
                  <a:ext uri="{FF2B5EF4-FFF2-40B4-BE49-F238E27FC236}">
                    <a16:creationId xmlns:a16="http://schemas.microsoft.com/office/drawing/2014/main" id="{E3B38C1A-7888-4960-AB6A-ADF0DE379A43}"/>
                  </a:ext>
                </a:extLst>
              </p:cNvPr>
              <p:cNvSpPr/>
              <p:nvPr/>
            </p:nvSpPr>
            <p:spPr>
              <a:xfrm>
                <a:off x="2799582" y="6126342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94"/>
                    </a:moveTo>
                    <a:lnTo>
                      <a:pt x="18262" y="56794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7" name="object 252">
                <a:extLst>
                  <a:ext uri="{FF2B5EF4-FFF2-40B4-BE49-F238E27FC236}">
                    <a16:creationId xmlns:a16="http://schemas.microsoft.com/office/drawing/2014/main" id="{96648AF5-C5AA-4917-A982-E936B0723806}"/>
                  </a:ext>
                </a:extLst>
              </p:cNvPr>
              <p:cNvSpPr/>
              <p:nvPr/>
            </p:nvSpPr>
            <p:spPr>
              <a:xfrm>
                <a:off x="2799588" y="655518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56"/>
                    </a:lnTo>
                    <a:lnTo>
                      <a:pt x="18262" y="56756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8" name="object 253">
                <a:extLst>
                  <a:ext uri="{FF2B5EF4-FFF2-40B4-BE49-F238E27FC236}">
                    <a16:creationId xmlns:a16="http://schemas.microsoft.com/office/drawing/2014/main" id="{B9E7BFAD-AAF2-4FDE-8E44-F61194820020}"/>
                  </a:ext>
                </a:extLst>
              </p:cNvPr>
              <p:cNvSpPr/>
              <p:nvPr/>
            </p:nvSpPr>
            <p:spPr>
              <a:xfrm>
                <a:off x="2799582" y="6555177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56"/>
                    </a:moveTo>
                    <a:lnTo>
                      <a:pt x="18262" y="56756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5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9" name="object 254">
                <a:extLst>
                  <a:ext uri="{FF2B5EF4-FFF2-40B4-BE49-F238E27FC236}">
                    <a16:creationId xmlns:a16="http://schemas.microsoft.com/office/drawing/2014/main" id="{5106B09C-1242-4F76-9843-3FF31BE1EA7D}"/>
                  </a:ext>
                </a:extLst>
              </p:cNvPr>
              <p:cNvSpPr/>
              <p:nvPr/>
            </p:nvSpPr>
            <p:spPr>
              <a:xfrm>
                <a:off x="2192708" y="6318857"/>
                <a:ext cx="97155" cy="84455"/>
              </a:xfrm>
              <a:custGeom>
                <a:avLst/>
                <a:gdLst/>
                <a:ahLst/>
                <a:cxnLst/>
                <a:rect l="l" t="t" r="r" b="b"/>
                <a:pathLst>
                  <a:path w="97155" h="84454">
                    <a:moveTo>
                      <a:pt x="97129" y="0"/>
                    </a:moveTo>
                    <a:lnTo>
                      <a:pt x="0" y="0"/>
                    </a:lnTo>
                    <a:lnTo>
                      <a:pt x="48577" y="84137"/>
                    </a:lnTo>
                    <a:lnTo>
                      <a:pt x="9712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0" name="object 255">
                <a:extLst>
                  <a:ext uri="{FF2B5EF4-FFF2-40B4-BE49-F238E27FC236}">
                    <a16:creationId xmlns:a16="http://schemas.microsoft.com/office/drawing/2014/main" id="{6DFA24EE-72B3-47CB-9223-AEAB9502651D}"/>
                  </a:ext>
                </a:extLst>
              </p:cNvPr>
              <p:cNvSpPr/>
              <p:nvPr/>
            </p:nvSpPr>
            <p:spPr>
              <a:xfrm>
                <a:off x="2192708" y="6318857"/>
                <a:ext cx="97155" cy="84455"/>
              </a:xfrm>
              <a:custGeom>
                <a:avLst/>
                <a:gdLst/>
                <a:ahLst/>
                <a:cxnLst/>
                <a:rect l="l" t="t" r="r" b="b"/>
                <a:pathLst>
                  <a:path w="97155" h="84454">
                    <a:moveTo>
                      <a:pt x="0" y="0"/>
                    </a:moveTo>
                    <a:lnTo>
                      <a:pt x="48577" y="84137"/>
                    </a:lnTo>
                    <a:lnTo>
                      <a:pt x="97129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01" name="object 256">
                <a:extLst>
                  <a:ext uri="{FF2B5EF4-FFF2-40B4-BE49-F238E27FC236}">
                    <a16:creationId xmlns:a16="http://schemas.microsoft.com/office/drawing/2014/main" id="{5C9B0F14-B095-4900-A7F6-E857138821C8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2023149" y="6772490"/>
                <a:ext cx="102844" cy="89852"/>
              </a:xfrm>
              <a:prstGeom prst="rect">
                <a:avLst/>
              </a:prstGeom>
            </p:spPr>
          </p:pic>
          <p:sp>
            <p:nvSpPr>
              <p:cNvPr id="302" name="object 257">
                <a:extLst>
                  <a:ext uri="{FF2B5EF4-FFF2-40B4-BE49-F238E27FC236}">
                    <a16:creationId xmlns:a16="http://schemas.microsoft.com/office/drawing/2014/main" id="{A1891A78-90C4-4E87-962D-E7BD06BD7130}"/>
                  </a:ext>
                </a:extLst>
              </p:cNvPr>
              <p:cNvSpPr/>
              <p:nvPr/>
            </p:nvSpPr>
            <p:spPr>
              <a:xfrm>
                <a:off x="2192708" y="6402994"/>
                <a:ext cx="97155" cy="84455"/>
              </a:xfrm>
              <a:custGeom>
                <a:avLst/>
                <a:gdLst/>
                <a:ahLst/>
                <a:cxnLst/>
                <a:rect l="l" t="t" r="r" b="b"/>
                <a:pathLst>
                  <a:path w="97155" h="84454">
                    <a:moveTo>
                      <a:pt x="48577" y="0"/>
                    </a:moveTo>
                    <a:lnTo>
                      <a:pt x="0" y="84188"/>
                    </a:lnTo>
                    <a:lnTo>
                      <a:pt x="97155" y="84188"/>
                    </a:lnTo>
                    <a:lnTo>
                      <a:pt x="4857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3" name="object 258">
                <a:extLst>
                  <a:ext uri="{FF2B5EF4-FFF2-40B4-BE49-F238E27FC236}">
                    <a16:creationId xmlns:a16="http://schemas.microsoft.com/office/drawing/2014/main" id="{316D439F-FD11-49BB-8D44-0C7CF4CE3343}"/>
                  </a:ext>
                </a:extLst>
              </p:cNvPr>
              <p:cNvSpPr/>
              <p:nvPr/>
            </p:nvSpPr>
            <p:spPr>
              <a:xfrm>
                <a:off x="2192708" y="6402994"/>
                <a:ext cx="97155" cy="84455"/>
              </a:xfrm>
              <a:custGeom>
                <a:avLst/>
                <a:gdLst/>
                <a:ahLst/>
                <a:cxnLst/>
                <a:rect l="l" t="t" r="r" b="b"/>
                <a:pathLst>
                  <a:path w="97155" h="84454">
                    <a:moveTo>
                      <a:pt x="0" y="84188"/>
                    </a:moveTo>
                    <a:lnTo>
                      <a:pt x="48577" y="0"/>
                    </a:lnTo>
                    <a:lnTo>
                      <a:pt x="97155" y="84188"/>
                    </a:lnTo>
                    <a:lnTo>
                      <a:pt x="0" y="84188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04" name="object 259">
                <a:extLst>
                  <a:ext uri="{FF2B5EF4-FFF2-40B4-BE49-F238E27FC236}">
                    <a16:creationId xmlns:a16="http://schemas.microsoft.com/office/drawing/2014/main" id="{F809EEFB-9C4E-4CD8-B3A3-C6A202BF7C27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2023149" y="6961981"/>
                <a:ext cx="102869" cy="89903"/>
              </a:xfrm>
              <a:prstGeom prst="rect">
                <a:avLst/>
              </a:prstGeom>
            </p:spPr>
          </p:pic>
          <p:sp>
            <p:nvSpPr>
              <p:cNvPr id="305" name="object 260">
                <a:extLst>
                  <a:ext uri="{FF2B5EF4-FFF2-40B4-BE49-F238E27FC236}">
                    <a16:creationId xmlns:a16="http://schemas.microsoft.com/office/drawing/2014/main" id="{7664DFC2-9A44-43E6-A656-94AB0DBA727B}"/>
                  </a:ext>
                </a:extLst>
              </p:cNvPr>
              <p:cNvSpPr/>
              <p:nvPr/>
            </p:nvSpPr>
            <p:spPr>
              <a:xfrm>
                <a:off x="2157122" y="6354467"/>
                <a:ext cx="84455" cy="97155"/>
              </a:xfrm>
              <a:custGeom>
                <a:avLst/>
                <a:gdLst/>
                <a:ahLst/>
                <a:cxnLst/>
                <a:rect l="l" t="t" r="r" b="b"/>
                <a:pathLst>
                  <a:path w="84455" h="97154">
                    <a:moveTo>
                      <a:pt x="0" y="0"/>
                    </a:moveTo>
                    <a:lnTo>
                      <a:pt x="0" y="97129"/>
                    </a:lnTo>
                    <a:lnTo>
                      <a:pt x="84137" y="485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6" name="object 261">
                <a:extLst>
                  <a:ext uri="{FF2B5EF4-FFF2-40B4-BE49-F238E27FC236}">
                    <a16:creationId xmlns:a16="http://schemas.microsoft.com/office/drawing/2014/main" id="{27EF8CBD-D4C7-40FA-9EB6-0DA382B5D5C8}"/>
                  </a:ext>
                </a:extLst>
              </p:cNvPr>
              <p:cNvSpPr/>
              <p:nvPr/>
            </p:nvSpPr>
            <p:spPr>
              <a:xfrm>
                <a:off x="2157122" y="6354467"/>
                <a:ext cx="84455" cy="97155"/>
              </a:xfrm>
              <a:custGeom>
                <a:avLst/>
                <a:gdLst/>
                <a:ahLst/>
                <a:cxnLst/>
                <a:rect l="l" t="t" r="r" b="b"/>
                <a:pathLst>
                  <a:path w="84455" h="97154">
                    <a:moveTo>
                      <a:pt x="0" y="97129"/>
                    </a:moveTo>
                    <a:lnTo>
                      <a:pt x="84137" y="48552"/>
                    </a:lnTo>
                    <a:lnTo>
                      <a:pt x="0" y="0"/>
                    </a:lnTo>
                    <a:lnTo>
                      <a:pt x="0" y="97129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7" name="object 262">
                <a:extLst>
                  <a:ext uri="{FF2B5EF4-FFF2-40B4-BE49-F238E27FC236}">
                    <a16:creationId xmlns:a16="http://schemas.microsoft.com/office/drawing/2014/main" id="{91DD968B-F3B6-4355-A7ED-4F1CDFA7FBE3}"/>
                  </a:ext>
                </a:extLst>
              </p:cNvPr>
              <p:cNvSpPr/>
              <p:nvPr/>
            </p:nvSpPr>
            <p:spPr>
              <a:xfrm>
                <a:off x="2309494" y="6341224"/>
                <a:ext cx="55880" cy="123825"/>
              </a:xfrm>
              <a:custGeom>
                <a:avLst/>
                <a:gdLst/>
                <a:ahLst/>
                <a:cxnLst/>
                <a:rect l="l" t="t" r="r" b="b"/>
                <a:pathLst>
                  <a:path w="55880" h="123825">
                    <a:moveTo>
                      <a:pt x="55321" y="0"/>
                    </a:moveTo>
                    <a:lnTo>
                      <a:pt x="0" y="0"/>
                    </a:lnTo>
                    <a:lnTo>
                      <a:pt x="0" y="123532"/>
                    </a:lnTo>
                    <a:lnTo>
                      <a:pt x="55321" y="123532"/>
                    </a:lnTo>
                    <a:lnTo>
                      <a:pt x="5532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8" name="object 263">
                <a:extLst>
                  <a:ext uri="{FF2B5EF4-FFF2-40B4-BE49-F238E27FC236}">
                    <a16:creationId xmlns:a16="http://schemas.microsoft.com/office/drawing/2014/main" id="{91D252D3-8E05-45D4-9613-273D0406EE1B}"/>
                  </a:ext>
                </a:extLst>
              </p:cNvPr>
              <p:cNvSpPr/>
              <p:nvPr/>
            </p:nvSpPr>
            <p:spPr>
              <a:xfrm>
                <a:off x="2309498" y="6341228"/>
                <a:ext cx="55880" cy="123825"/>
              </a:xfrm>
              <a:custGeom>
                <a:avLst/>
                <a:gdLst/>
                <a:ahLst/>
                <a:cxnLst/>
                <a:rect l="l" t="t" r="r" b="b"/>
                <a:pathLst>
                  <a:path w="55880" h="123825">
                    <a:moveTo>
                      <a:pt x="55321" y="123532"/>
                    </a:moveTo>
                    <a:lnTo>
                      <a:pt x="0" y="123532"/>
                    </a:lnTo>
                    <a:lnTo>
                      <a:pt x="0" y="0"/>
                    </a:lnTo>
                    <a:lnTo>
                      <a:pt x="55321" y="0"/>
                    </a:lnTo>
                    <a:lnTo>
                      <a:pt x="55321" y="123532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9" name="object 264">
                <a:extLst>
                  <a:ext uri="{FF2B5EF4-FFF2-40B4-BE49-F238E27FC236}">
                    <a16:creationId xmlns:a16="http://schemas.microsoft.com/office/drawing/2014/main" id="{8F48534D-638B-48E3-9146-72AB65860C2F}"/>
                  </a:ext>
                </a:extLst>
              </p:cNvPr>
              <p:cNvSpPr/>
              <p:nvPr/>
            </p:nvSpPr>
            <p:spPr>
              <a:xfrm>
                <a:off x="2241274" y="6402994"/>
                <a:ext cx="666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675">
                    <a:moveTo>
                      <a:pt x="66382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0" name="object 265">
                <a:extLst>
                  <a:ext uri="{FF2B5EF4-FFF2-40B4-BE49-F238E27FC236}">
                    <a16:creationId xmlns:a16="http://schemas.microsoft.com/office/drawing/2014/main" id="{2DC1569B-7641-4A64-A150-37572A549768}"/>
                  </a:ext>
                </a:extLst>
              </p:cNvPr>
              <p:cNvSpPr/>
              <p:nvPr/>
            </p:nvSpPr>
            <p:spPr>
              <a:xfrm>
                <a:off x="2241278" y="6402997"/>
                <a:ext cx="666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675">
                    <a:moveTo>
                      <a:pt x="66382" y="0"/>
                    </a:moveTo>
                    <a:lnTo>
                      <a:pt x="0" y="0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1" name="object 266">
                <a:extLst>
                  <a:ext uri="{FF2B5EF4-FFF2-40B4-BE49-F238E27FC236}">
                    <a16:creationId xmlns:a16="http://schemas.microsoft.com/office/drawing/2014/main" id="{26B32537-7177-4070-A06D-7C35DE04E066}"/>
                  </a:ext>
                </a:extLst>
              </p:cNvPr>
              <p:cNvSpPr/>
              <p:nvPr/>
            </p:nvSpPr>
            <p:spPr>
              <a:xfrm>
                <a:off x="3260915" y="6429260"/>
                <a:ext cx="7048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137795">
                    <a:moveTo>
                      <a:pt x="70281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70281" y="137744"/>
                    </a:lnTo>
                    <a:lnTo>
                      <a:pt x="70281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2" name="object 267">
                <a:extLst>
                  <a:ext uri="{FF2B5EF4-FFF2-40B4-BE49-F238E27FC236}">
                    <a16:creationId xmlns:a16="http://schemas.microsoft.com/office/drawing/2014/main" id="{2DBAE4FB-3328-4112-800E-2B06EC40ADB9}"/>
                  </a:ext>
                </a:extLst>
              </p:cNvPr>
              <p:cNvSpPr/>
              <p:nvPr/>
            </p:nvSpPr>
            <p:spPr>
              <a:xfrm>
                <a:off x="3260910" y="6429258"/>
                <a:ext cx="7048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137795">
                    <a:moveTo>
                      <a:pt x="70281" y="137744"/>
                    </a:moveTo>
                    <a:lnTo>
                      <a:pt x="0" y="137744"/>
                    </a:lnTo>
                    <a:lnTo>
                      <a:pt x="0" y="0"/>
                    </a:lnTo>
                    <a:lnTo>
                      <a:pt x="70281" y="0"/>
                    </a:lnTo>
                    <a:lnTo>
                      <a:pt x="70281" y="137744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3" name="object 268">
                <a:extLst>
                  <a:ext uri="{FF2B5EF4-FFF2-40B4-BE49-F238E27FC236}">
                    <a16:creationId xmlns:a16="http://schemas.microsoft.com/office/drawing/2014/main" id="{3CEA3333-891A-4A6C-B0BF-65323E1B25B7}"/>
                  </a:ext>
                </a:extLst>
              </p:cNvPr>
              <p:cNvSpPr/>
              <p:nvPr/>
            </p:nvSpPr>
            <p:spPr>
              <a:xfrm>
                <a:off x="1189704" y="5924880"/>
                <a:ext cx="288925" cy="1322070"/>
              </a:xfrm>
              <a:custGeom>
                <a:avLst/>
                <a:gdLst/>
                <a:ahLst/>
                <a:cxnLst/>
                <a:rect l="l" t="t" r="r" b="b"/>
                <a:pathLst>
                  <a:path w="288925" h="1322070">
                    <a:moveTo>
                      <a:pt x="0" y="0"/>
                    </a:moveTo>
                    <a:lnTo>
                      <a:pt x="0" y="1256957"/>
                    </a:lnTo>
                    <a:lnTo>
                      <a:pt x="5112" y="1282115"/>
                    </a:lnTo>
                    <a:lnTo>
                      <a:pt x="19034" y="1302718"/>
                    </a:lnTo>
                    <a:lnTo>
                      <a:pt x="39637" y="1316639"/>
                    </a:lnTo>
                    <a:lnTo>
                      <a:pt x="64795" y="1321752"/>
                    </a:lnTo>
                    <a:lnTo>
                      <a:pt x="288544" y="1321752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4" name="object 269">
                <a:extLst>
                  <a:ext uri="{FF2B5EF4-FFF2-40B4-BE49-F238E27FC236}">
                    <a16:creationId xmlns:a16="http://schemas.microsoft.com/office/drawing/2014/main" id="{C4874F3A-4642-4B23-9D85-F80F61273120}"/>
                  </a:ext>
                </a:extLst>
              </p:cNvPr>
              <p:cNvSpPr/>
              <p:nvPr/>
            </p:nvSpPr>
            <p:spPr>
              <a:xfrm>
                <a:off x="1189705" y="4951138"/>
                <a:ext cx="581660" cy="191770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191770">
                    <a:moveTo>
                      <a:pt x="581164" y="175856"/>
                    </a:moveTo>
                    <a:lnTo>
                      <a:pt x="581164" y="45364"/>
                    </a:lnTo>
                    <a:lnTo>
                      <a:pt x="577586" y="27742"/>
                    </a:lnTo>
                    <a:lnTo>
                      <a:pt x="567842" y="13319"/>
                    </a:lnTo>
                    <a:lnTo>
                      <a:pt x="553421" y="3577"/>
                    </a:lnTo>
                    <a:lnTo>
                      <a:pt x="535813" y="0"/>
                    </a:lnTo>
                    <a:lnTo>
                      <a:pt x="45351" y="0"/>
                    </a:lnTo>
                    <a:lnTo>
                      <a:pt x="27737" y="3577"/>
                    </a:lnTo>
                    <a:lnTo>
                      <a:pt x="13317" y="13319"/>
                    </a:lnTo>
                    <a:lnTo>
                      <a:pt x="3576" y="27742"/>
                    </a:lnTo>
                    <a:lnTo>
                      <a:pt x="0" y="45364"/>
                    </a:lnTo>
                    <a:lnTo>
                      <a:pt x="0" y="191147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5" name="object 270">
                <a:extLst>
                  <a:ext uri="{FF2B5EF4-FFF2-40B4-BE49-F238E27FC236}">
                    <a16:creationId xmlns:a16="http://schemas.microsoft.com/office/drawing/2014/main" id="{310FF63A-8A88-4933-A0DE-70E00CCDC217}"/>
                  </a:ext>
                </a:extLst>
              </p:cNvPr>
              <p:cNvSpPr/>
              <p:nvPr/>
            </p:nvSpPr>
            <p:spPr>
              <a:xfrm>
                <a:off x="3741910" y="689348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07" y="24472"/>
                    </a:lnTo>
                    <a:lnTo>
                      <a:pt x="18148" y="21170"/>
                    </a:lnTo>
                    <a:lnTo>
                      <a:pt x="23113" y="17919"/>
                    </a:lnTo>
                    <a:lnTo>
                      <a:pt x="24472" y="11239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6" name="object 271">
                <a:extLst>
                  <a:ext uri="{FF2B5EF4-FFF2-40B4-BE49-F238E27FC236}">
                    <a16:creationId xmlns:a16="http://schemas.microsoft.com/office/drawing/2014/main" id="{F239B43B-19D8-4F9E-AEC1-575A28753606}"/>
                  </a:ext>
                </a:extLst>
              </p:cNvPr>
              <p:cNvSpPr/>
              <p:nvPr/>
            </p:nvSpPr>
            <p:spPr>
              <a:xfrm>
                <a:off x="3741910" y="689348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6299" y="3276"/>
                    </a:moveTo>
                    <a:lnTo>
                      <a:pt x="1333" y="6540"/>
                    </a:lnTo>
                    <a:lnTo>
                      <a:pt x="0" y="13208"/>
                    </a:lnTo>
                    <a:lnTo>
                      <a:pt x="3276" y="18148"/>
                    </a:lnTo>
                    <a:lnTo>
                      <a:pt x="6540" y="23101"/>
                    </a:lnTo>
                    <a:lnTo>
                      <a:pt x="13207" y="24472"/>
                    </a:lnTo>
                    <a:lnTo>
                      <a:pt x="18148" y="21170"/>
                    </a:lnTo>
                    <a:lnTo>
                      <a:pt x="23113" y="17919"/>
                    </a:lnTo>
                    <a:lnTo>
                      <a:pt x="24472" y="11239"/>
                    </a:lnTo>
                    <a:lnTo>
                      <a:pt x="21196" y="6311"/>
                    </a:lnTo>
                    <a:lnTo>
                      <a:pt x="17932" y="1358"/>
                    </a:lnTo>
                    <a:lnTo>
                      <a:pt x="11264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7" name="object 272">
                <a:extLst>
                  <a:ext uri="{FF2B5EF4-FFF2-40B4-BE49-F238E27FC236}">
                    <a16:creationId xmlns:a16="http://schemas.microsoft.com/office/drawing/2014/main" id="{D5C2A406-8081-4F6E-973C-08A6B2A487AA}"/>
                  </a:ext>
                </a:extLst>
              </p:cNvPr>
              <p:cNvSpPr/>
              <p:nvPr/>
            </p:nvSpPr>
            <p:spPr>
              <a:xfrm>
                <a:off x="3741910" y="689348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07" y="24472"/>
                    </a:lnTo>
                    <a:lnTo>
                      <a:pt x="18148" y="21170"/>
                    </a:lnTo>
                    <a:lnTo>
                      <a:pt x="23113" y="17919"/>
                    </a:lnTo>
                    <a:lnTo>
                      <a:pt x="24472" y="11239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8" name="object 273">
                <a:extLst>
                  <a:ext uri="{FF2B5EF4-FFF2-40B4-BE49-F238E27FC236}">
                    <a16:creationId xmlns:a16="http://schemas.microsoft.com/office/drawing/2014/main" id="{D880D0C3-2303-487E-8A61-0DEB15C57116}"/>
                  </a:ext>
                </a:extLst>
              </p:cNvPr>
              <p:cNvSpPr/>
              <p:nvPr/>
            </p:nvSpPr>
            <p:spPr>
              <a:xfrm>
                <a:off x="3754147" y="6645988"/>
                <a:ext cx="0" cy="260350"/>
              </a:xfrm>
              <a:custGeom>
                <a:avLst/>
                <a:gdLst/>
                <a:ahLst/>
                <a:cxnLst/>
                <a:rect l="l" t="t" r="r" b="b"/>
                <a:pathLst>
                  <a:path h="260350">
                    <a:moveTo>
                      <a:pt x="0" y="25972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" name="object 274">
              <a:extLst>
                <a:ext uri="{FF2B5EF4-FFF2-40B4-BE49-F238E27FC236}">
                  <a16:creationId xmlns:a16="http://schemas.microsoft.com/office/drawing/2014/main" id="{349487C9-A825-4D46-8A4F-0AFD20F75EB2}"/>
                </a:ext>
              </a:extLst>
            </p:cNvPr>
            <p:cNvSpPr txBox="1"/>
            <p:nvPr/>
          </p:nvSpPr>
          <p:spPr>
            <a:xfrm>
              <a:off x="3758408" y="4991484"/>
              <a:ext cx="3084195" cy="100394"/>
            </a:xfrm>
            <a:prstGeom prst="rect">
              <a:avLst/>
            </a:prstGeom>
          </p:spPr>
          <p:txBody>
            <a:bodyPr vert="horz" wrap="square" lIns="0" tIns="27305" rIns="0" bIns="0" rtlCol="0">
              <a:spAutoFit/>
            </a:bodyPr>
            <a:lstStyle/>
            <a:p>
              <a:pPr marL="12700">
                <a:lnSpc>
                  <a:spcPts val="800"/>
                </a:lnSpc>
              </a:pPr>
              <a:endParaRPr lang="cy-GB" sz="900" dirty="0">
                <a:solidFill>
                  <a:srgbClr val="231F20"/>
                </a:solidFill>
                <a:latin typeface="Gill Sans MT"/>
                <a:cs typeface="Gill Sans MT"/>
              </a:endParaRPr>
            </a:p>
          </p:txBody>
        </p:sp>
        <p:sp>
          <p:nvSpPr>
            <p:cNvPr id="10" name="object 275">
              <a:extLst>
                <a:ext uri="{FF2B5EF4-FFF2-40B4-BE49-F238E27FC236}">
                  <a16:creationId xmlns:a16="http://schemas.microsoft.com/office/drawing/2014/main" id="{6BC3641F-5966-489C-B10A-59D10140C37E}"/>
                </a:ext>
              </a:extLst>
            </p:cNvPr>
            <p:cNvSpPr txBox="1"/>
            <p:nvPr/>
          </p:nvSpPr>
          <p:spPr>
            <a:xfrm>
              <a:off x="3758408" y="5300146"/>
              <a:ext cx="2654300" cy="100394"/>
            </a:xfrm>
            <a:prstGeom prst="rect">
              <a:avLst/>
            </a:prstGeom>
          </p:spPr>
          <p:txBody>
            <a:bodyPr vert="horz" wrap="square" lIns="0" tIns="27305" rIns="0" bIns="0" rtlCol="0">
              <a:spAutoFit/>
            </a:bodyPr>
            <a:lstStyle/>
            <a:p>
              <a:pPr marL="12700" marR="5080">
                <a:lnSpc>
                  <a:spcPts val="810"/>
                </a:lnSpc>
                <a:spcBef>
                  <a:spcPts val="215"/>
                </a:spcBef>
              </a:pPr>
              <a:endParaRPr lang="cy-GB" sz="900" dirty="0">
                <a:solidFill>
                  <a:srgbClr val="231F20"/>
                </a:solidFill>
                <a:latin typeface="Gill Sans MT"/>
                <a:cs typeface="Gill Sans MT"/>
              </a:endParaRPr>
            </a:p>
          </p:txBody>
        </p:sp>
        <p:sp>
          <p:nvSpPr>
            <p:cNvPr id="11" name="object 276">
              <a:extLst>
                <a:ext uri="{FF2B5EF4-FFF2-40B4-BE49-F238E27FC236}">
                  <a16:creationId xmlns:a16="http://schemas.microsoft.com/office/drawing/2014/main" id="{921183D1-42C4-4308-B7A8-229C378127E5}"/>
                </a:ext>
              </a:extLst>
            </p:cNvPr>
            <p:cNvSpPr txBox="1"/>
            <p:nvPr/>
          </p:nvSpPr>
          <p:spPr>
            <a:xfrm>
              <a:off x="2356375" y="5539649"/>
              <a:ext cx="448309" cy="182308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12700" marR="5080">
                <a:lnSpc>
                  <a:spcPts val="760"/>
                </a:lnSpc>
                <a:spcBef>
                  <a:spcPts val="254"/>
                </a:spcBef>
              </a:pPr>
              <a:r>
                <a:rPr lang="cy-GB" sz="900">
                  <a:latin typeface="Gill Sans MT"/>
                  <a:cs typeface="Gill Sans MT"/>
                </a:rPr>
                <a:t>Falf aer awtomatig</a:t>
              </a:r>
            </a:p>
          </p:txBody>
        </p:sp>
        <p:sp>
          <p:nvSpPr>
            <p:cNvPr id="12" name="object 277">
              <a:extLst>
                <a:ext uri="{FF2B5EF4-FFF2-40B4-BE49-F238E27FC236}">
                  <a16:creationId xmlns:a16="http://schemas.microsoft.com/office/drawing/2014/main" id="{15DEE95B-1B25-4AC4-8975-790275675D08}"/>
                </a:ext>
              </a:extLst>
            </p:cNvPr>
            <p:cNvSpPr txBox="1"/>
            <p:nvPr/>
          </p:nvSpPr>
          <p:spPr>
            <a:xfrm>
              <a:off x="3578780" y="6502747"/>
              <a:ext cx="535305" cy="116533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900">
                  <a:latin typeface="Gill Sans MT"/>
                  <a:cs typeface="Gill Sans MT"/>
                </a:rPr>
                <a:t>Rhaglennydd</a:t>
              </a:r>
            </a:p>
          </p:txBody>
        </p:sp>
        <p:sp>
          <p:nvSpPr>
            <p:cNvPr id="13" name="object 278">
              <a:extLst>
                <a:ext uri="{FF2B5EF4-FFF2-40B4-BE49-F238E27FC236}">
                  <a16:creationId xmlns:a16="http://schemas.microsoft.com/office/drawing/2014/main" id="{62B43053-186B-44BA-B675-4A8748407AA1}"/>
                </a:ext>
              </a:extLst>
            </p:cNvPr>
            <p:cNvSpPr txBox="1"/>
            <p:nvPr/>
          </p:nvSpPr>
          <p:spPr>
            <a:xfrm>
              <a:off x="2728846" y="6892630"/>
              <a:ext cx="443062" cy="181820"/>
            </a:xfrm>
            <a:prstGeom prst="rect">
              <a:avLst/>
            </a:prstGeom>
          </p:spPr>
          <p:txBody>
            <a:bodyPr vert="horz" wrap="square" lIns="0" tIns="31750" rIns="0" bIns="0" rtlCol="0">
              <a:spAutoFit/>
            </a:bodyPr>
            <a:lstStyle/>
            <a:p>
              <a:pPr marL="12700" marR="5080">
                <a:lnSpc>
                  <a:spcPts val="770"/>
                </a:lnSpc>
                <a:spcBef>
                  <a:spcPts val="250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Canolbwynt weirio</a:t>
              </a:r>
            </a:p>
          </p:txBody>
        </p:sp>
        <p:grpSp>
          <p:nvGrpSpPr>
            <p:cNvPr id="14" name="object 279">
              <a:extLst>
                <a:ext uri="{FF2B5EF4-FFF2-40B4-BE49-F238E27FC236}">
                  <a16:creationId xmlns:a16="http://schemas.microsoft.com/office/drawing/2014/main" id="{2165F4FC-A1C0-4E5D-8B6E-337EDF28CA95}"/>
                </a:ext>
              </a:extLst>
            </p:cNvPr>
            <p:cNvGrpSpPr/>
            <p:nvPr/>
          </p:nvGrpSpPr>
          <p:grpSpPr>
            <a:xfrm>
              <a:off x="3524248" y="5770422"/>
              <a:ext cx="24765" cy="278765"/>
              <a:chOff x="3524248" y="5770422"/>
              <a:chExt cx="24765" cy="278765"/>
            </a:xfrm>
          </p:grpSpPr>
          <p:sp>
            <p:nvSpPr>
              <p:cNvPr id="54" name="object 280">
                <a:extLst>
                  <a:ext uri="{FF2B5EF4-FFF2-40B4-BE49-F238E27FC236}">
                    <a16:creationId xmlns:a16="http://schemas.microsoft.com/office/drawing/2014/main" id="{E339A557-2F9A-4235-97C3-2133C5FB13AD}"/>
                  </a:ext>
                </a:extLst>
              </p:cNvPr>
              <p:cNvSpPr/>
              <p:nvPr/>
            </p:nvSpPr>
            <p:spPr>
              <a:xfrm>
                <a:off x="3524248" y="602460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07" y="24472"/>
                    </a:lnTo>
                    <a:lnTo>
                      <a:pt x="18148" y="21170"/>
                    </a:lnTo>
                    <a:lnTo>
                      <a:pt x="23113" y="17919"/>
                    </a:lnTo>
                    <a:lnTo>
                      <a:pt x="24472" y="11239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281">
                <a:extLst>
                  <a:ext uri="{FF2B5EF4-FFF2-40B4-BE49-F238E27FC236}">
                    <a16:creationId xmlns:a16="http://schemas.microsoft.com/office/drawing/2014/main" id="{C570F7D8-67A8-433E-95E5-D39789E2C9E7}"/>
                  </a:ext>
                </a:extLst>
              </p:cNvPr>
              <p:cNvSpPr/>
              <p:nvPr/>
            </p:nvSpPr>
            <p:spPr>
              <a:xfrm>
                <a:off x="3524248" y="602460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07" y="24472"/>
                    </a:lnTo>
                    <a:lnTo>
                      <a:pt x="18148" y="21170"/>
                    </a:lnTo>
                    <a:lnTo>
                      <a:pt x="23113" y="17919"/>
                    </a:lnTo>
                    <a:lnTo>
                      <a:pt x="24472" y="11239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282">
                <a:extLst>
                  <a:ext uri="{FF2B5EF4-FFF2-40B4-BE49-F238E27FC236}">
                    <a16:creationId xmlns:a16="http://schemas.microsoft.com/office/drawing/2014/main" id="{F40F76F0-9F7C-4546-9715-D104B023F011}"/>
                  </a:ext>
                </a:extLst>
              </p:cNvPr>
              <p:cNvSpPr/>
              <p:nvPr/>
            </p:nvSpPr>
            <p:spPr>
              <a:xfrm>
                <a:off x="3536486" y="5772327"/>
                <a:ext cx="0" cy="264795"/>
              </a:xfrm>
              <a:custGeom>
                <a:avLst/>
                <a:gdLst/>
                <a:ahLst/>
                <a:cxnLst/>
                <a:rect l="l" t="t" r="r" b="b"/>
                <a:pathLst>
                  <a:path h="264795">
                    <a:moveTo>
                      <a:pt x="0" y="264502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5" name="object 283">
              <a:extLst>
                <a:ext uri="{FF2B5EF4-FFF2-40B4-BE49-F238E27FC236}">
                  <a16:creationId xmlns:a16="http://schemas.microsoft.com/office/drawing/2014/main" id="{FA55B870-B34F-4CAD-9F29-0173F5A11895}"/>
                </a:ext>
              </a:extLst>
            </p:cNvPr>
            <p:cNvSpPr txBox="1"/>
            <p:nvPr/>
          </p:nvSpPr>
          <p:spPr>
            <a:xfrm>
              <a:off x="2982302" y="5554386"/>
              <a:ext cx="1620859" cy="181333"/>
            </a:xfrm>
            <a:prstGeom prst="rect">
              <a:avLst/>
            </a:prstGeom>
          </p:spPr>
          <p:txBody>
            <a:bodyPr vert="horz" wrap="square" lIns="0" tIns="31115" rIns="0" bIns="0" rtlCol="0">
              <a:spAutoFit/>
            </a:bodyPr>
            <a:lstStyle/>
            <a:p>
              <a:pPr marL="12700" marR="5080" indent="115570">
                <a:lnSpc>
                  <a:spcPts val="770"/>
                </a:lnSpc>
                <a:spcBef>
                  <a:spcPts val="245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Silindr       Thermostat ystafell       Thermostat</a:t>
              </a:r>
            </a:p>
          </p:txBody>
        </p:sp>
        <p:grpSp>
          <p:nvGrpSpPr>
            <p:cNvPr id="16" name="object 284">
              <a:extLst>
                <a:ext uri="{FF2B5EF4-FFF2-40B4-BE49-F238E27FC236}">
                  <a16:creationId xmlns:a16="http://schemas.microsoft.com/office/drawing/2014/main" id="{34654ED7-7C7F-4731-ABE5-DB3D5244397E}"/>
                </a:ext>
              </a:extLst>
            </p:cNvPr>
            <p:cNvGrpSpPr/>
            <p:nvPr/>
          </p:nvGrpSpPr>
          <p:grpSpPr>
            <a:xfrm>
              <a:off x="2303746" y="5767433"/>
              <a:ext cx="1114425" cy="656590"/>
              <a:chOff x="2303746" y="5767433"/>
              <a:chExt cx="1114425" cy="656590"/>
            </a:xfrm>
          </p:grpSpPr>
          <p:pic>
            <p:nvPicPr>
              <p:cNvPr id="51" name="object 285">
                <a:extLst>
                  <a:ext uri="{FF2B5EF4-FFF2-40B4-BE49-F238E27FC236}">
                    <a16:creationId xmlns:a16="http://schemas.microsoft.com/office/drawing/2014/main" id="{0BBFD893-4AF7-41D6-ACFF-1E8F25DF176F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3317098" y="6322913"/>
                <a:ext cx="100661" cy="100677"/>
              </a:xfrm>
              <a:prstGeom prst="rect">
                <a:avLst/>
              </a:prstGeom>
            </p:spPr>
          </p:pic>
          <p:sp>
            <p:nvSpPr>
              <p:cNvPr id="52" name="object 286">
                <a:extLst>
                  <a:ext uri="{FF2B5EF4-FFF2-40B4-BE49-F238E27FC236}">
                    <a16:creationId xmlns:a16="http://schemas.microsoft.com/office/drawing/2014/main" id="{0C1CD5BC-CBF7-49F8-9E8C-6BA2A4B3774C}"/>
                  </a:ext>
                </a:extLst>
              </p:cNvPr>
              <p:cNvSpPr/>
              <p:nvPr/>
            </p:nvSpPr>
            <p:spPr>
              <a:xfrm>
                <a:off x="3334524" y="5772812"/>
                <a:ext cx="74930" cy="633730"/>
              </a:xfrm>
              <a:custGeom>
                <a:avLst/>
                <a:gdLst/>
                <a:ahLst/>
                <a:cxnLst/>
                <a:rect l="l" t="t" r="r" b="b"/>
                <a:pathLst>
                  <a:path w="74929" h="633729">
                    <a:moveTo>
                      <a:pt x="0" y="633349"/>
                    </a:moveTo>
                    <a:lnTo>
                      <a:pt x="74663" y="558673"/>
                    </a:lnTo>
                    <a:lnTo>
                      <a:pt x="74663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53" name="object 287">
                <a:extLst>
                  <a:ext uri="{FF2B5EF4-FFF2-40B4-BE49-F238E27FC236}">
                    <a16:creationId xmlns:a16="http://schemas.microsoft.com/office/drawing/2014/main" id="{D1A94617-11FD-4C5E-B511-902041216100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2303746" y="5767433"/>
                <a:ext cx="88088" cy="175049"/>
              </a:xfrm>
              <a:prstGeom prst="rect">
                <a:avLst/>
              </a:prstGeom>
            </p:spPr>
          </p:pic>
        </p:grpSp>
        <p:sp>
          <p:nvSpPr>
            <p:cNvPr id="17" name="object 288">
              <a:extLst>
                <a:ext uri="{FF2B5EF4-FFF2-40B4-BE49-F238E27FC236}">
                  <a16:creationId xmlns:a16="http://schemas.microsoft.com/office/drawing/2014/main" id="{10BF6E62-DF0F-4A13-BAD7-69620A82C5A7}"/>
                </a:ext>
              </a:extLst>
            </p:cNvPr>
            <p:cNvSpPr txBox="1"/>
            <p:nvPr/>
          </p:nvSpPr>
          <p:spPr>
            <a:xfrm>
              <a:off x="1619162" y="6715047"/>
              <a:ext cx="318135" cy="239395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25400" marR="5080" indent="-13335">
                <a:lnSpc>
                  <a:spcPts val="760"/>
                </a:lnSpc>
                <a:spcBef>
                  <a:spcPts val="254"/>
                </a:spcBef>
              </a:pPr>
              <a:r>
                <a:rPr lang="cy-GB" sz="750">
                  <a:latin typeface="Gill Sans MT"/>
                  <a:cs typeface="Gill Sans MT"/>
                </a:rPr>
                <a:t>Pibell osgoi system</a:t>
              </a:r>
            </a:p>
          </p:txBody>
        </p:sp>
        <p:sp>
          <p:nvSpPr>
            <p:cNvPr id="18" name="object 289">
              <a:extLst>
                <a:ext uri="{FF2B5EF4-FFF2-40B4-BE49-F238E27FC236}">
                  <a16:creationId xmlns:a16="http://schemas.microsoft.com/office/drawing/2014/main" id="{0DC33779-70EC-4F2C-B778-3A3CCCE35107}"/>
                </a:ext>
              </a:extLst>
            </p:cNvPr>
            <p:cNvSpPr txBox="1"/>
            <p:nvPr/>
          </p:nvSpPr>
          <p:spPr>
            <a:xfrm>
              <a:off x="1553640" y="6077674"/>
              <a:ext cx="544830" cy="168656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R="5080" algn="r">
                <a:lnSpc>
                  <a:spcPts val="830"/>
                </a:lnSpc>
                <a:spcBef>
                  <a:spcPts val="115"/>
                </a:spcBef>
              </a:pPr>
              <a:r>
                <a:rPr lang="cy-GB" sz="900">
                  <a:latin typeface="Gill Sans MT"/>
                  <a:cs typeface="Gill Sans MT"/>
                </a:rPr>
                <a:t>Falf safle</a:t>
              </a:r>
            </a:p>
            <a:p>
              <a:pPr marR="5080" algn="r">
                <a:lnSpc>
                  <a:spcPts val="830"/>
                </a:lnSpc>
              </a:pPr>
              <a:r>
                <a:rPr lang="cy-GB" sz="900">
                  <a:latin typeface="Gill Sans MT"/>
                  <a:cs typeface="Gill Sans MT"/>
                </a:rPr>
                <a:t>canol</a:t>
              </a:r>
            </a:p>
          </p:txBody>
        </p:sp>
        <p:grpSp>
          <p:nvGrpSpPr>
            <p:cNvPr id="19" name="object 290">
              <a:extLst>
                <a:ext uri="{FF2B5EF4-FFF2-40B4-BE49-F238E27FC236}">
                  <a16:creationId xmlns:a16="http://schemas.microsoft.com/office/drawing/2014/main" id="{D33FA144-920E-44FE-A41C-1E338C9C7D9D}"/>
                </a:ext>
              </a:extLst>
            </p:cNvPr>
            <p:cNvGrpSpPr/>
            <p:nvPr/>
          </p:nvGrpSpPr>
          <p:grpSpPr>
            <a:xfrm>
              <a:off x="1937393" y="5211762"/>
              <a:ext cx="584835" cy="1694814"/>
              <a:chOff x="1937393" y="5211762"/>
              <a:chExt cx="584835" cy="1694814"/>
            </a:xfrm>
          </p:grpSpPr>
          <p:sp>
            <p:nvSpPr>
              <p:cNvPr id="43" name="object 291">
                <a:extLst>
                  <a:ext uri="{FF2B5EF4-FFF2-40B4-BE49-F238E27FC236}">
                    <a16:creationId xmlns:a16="http://schemas.microsoft.com/office/drawing/2014/main" id="{5AA13569-26F2-4C22-BE98-8D9DCD06AD23}"/>
                  </a:ext>
                </a:extLst>
              </p:cNvPr>
              <p:cNvSpPr/>
              <p:nvPr/>
            </p:nvSpPr>
            <p:spPr>
              <a:xfrm>
                <a:off x="2019030" y="688189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39" y="0"/>
                    </a:moveTo>
                    <a:lnTo>
                      <a:pt x="1358" y="6540"/>
                    </a:lnTo>
                    <a:lnTo>
                      <a:pt x="0" y="13207"/>
                    </a:lnTo>
                    <a:lnTo>
                      <a:pt x="3276" y="18173"/>
                    </a:lnTo>
                    <a:lnTo>
                      <a:pt x="6527" y="23139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72" y="11264"/>
                    </a:lnTo>
                    <a:lnTo>
                      <a:pt x="21170" y="6324"/>
                    </a:lnTo>
                    <a:lnTo>
                      <a:pt x="17919" y="1358"/>
                    </a:lnTo>
                    <a:lnTo>
                      <a:pt x="1123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292">
                <a:extLst>
                  <a:ext uri="{FF2B5EF4-FFF2-40B4-BE49-F238E27FC236}">
                    <a16:creationId xmlns:a16="http://schemas.microsoft.com/office/drawing/2014/main" id="{791BF847-022D-455C-8314-215BD2669DC1}"/>
                  </a:ext>
                </a:extLst>
              </p:cNvPr>
              <p:cNvSpPr/>
              <p:nvPr/>
            </p:nvSpPr>
            <p:spPr>
              <a:xfrm>
                <a:off x="2019030" y="688189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39" y="0"/>
                    </a:moveTo>
                    <a:lnTo>
                      <a:pt x="1358" y="6540"/>
                    </a:lnTo>
                    <a:lnTo>
                      <a:pt x="0" y="13207"/>
                    </a:lnTo>
                    <a:lnTo>
                      <a:pt x="3276" y="18173"/>
                    </a:lnTo>
                    <a:lnTo>
                      <a:pt x="6527" y="23139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72" y="11264"/>
                    </a:lnTo>
                    <a:lnTo>
                      <a:pt x="21170" y="6324"/>
                    </a:lnTo>
                    <a:lnTo>
                      <a:pt x="17919" y="1358"/>
                    </a:lnTo>
                    <a:lnTo>
                      <a:pt x="1123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293">
                <a:extLst>
                  <a:ext uri="{FF2B5EF4-FFF2-40B4-BE49-F238E27FC236}">
                    <a16:creationId xmlns:a16="http://schemas.microsoft.com/office/drawing/2014/main" id="{46116A64-CA76-4685-BCE7-16B0EB81EBE6}"/>
                  </a:ext>
                </a:extLst>
              </p:cNvPr>
              <p:cNvSpPr/>
              <p:nvPr/>
            </p:nvSpPr>
            <p:spPr>
              <a:xfrm>
                <a:off x="1939298" y="6894123"/>
                <a:ext cx="920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2075">
                    <a:moveTo>
                      <a:pt x="91960" y="0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46" name="object 294">
                <a:extLst>
                  <a:ext uri="{FF2B5EF4-FFF2-40B4-BE49-F238E27FC236}">
                    <a16:creationId xmlns:a16="http://schemas.microsoft.com/office/drawing/2014/main" id="{1FEE4B5F-1356-4C34-8B2B-4AC382A555C2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2054975" y="6249225"/>
                <a:ext cx="105919" cy="85223"/>
              </a:xfrm>
              <a:prstGeom prst="rect">
                <a:avLst/>
              </a:prstGeom>
            </p:spPr>
          </p:pic>
          <p:sp>
            <p:nvSpPr>
              <p:cNvPr id="47" name="object 295">
                <a:extLst>
                  <a:ext uri="{FF2B5EF4-FFF2-40B4-BE49-F238E27FC236}">
                    <a16:creationId xmlns:a16="http://schemas.microsoft.com/office/drawing/2014/main" id="{D785AA1C-6C80-4C6E-9D5C-EB65CDCF89DE}"/>
                  </a:ext>
                </a:extLst>
              </p:cNvPr>
              <p:cNvSpPr/>
              <p:nvPr/>
            </p:nvSpPr>
            <p:spPr>
              <a:xfrm>
                <a:off x="2107212" y="521747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64" y="0"/>
                    </a:moveTo>
                    <a:lnTo>
                      <a:pt x="1371" y="6540"/>
                    </a:lnTo>
                    <a:lnTo>
                      <a:pt x="0" y="13220"/>
                    </a:lnTo>
                    <a:lnTo>
                      <a:pt x="3302" y="18148"/>
                    </a:lnTo>
                    <a:lnTo>
                      <a:pt x="6553" y="23113"/>
                    </a:lnTo>
                    <a:lnTo>
                      <a:pt x="13233" y="24472"/>
                    </a:lnTo>
                    <a:lnTo>
                      <a:pt x="23114" y="17932"/>
                    </a:lnTo>
                    <a:lnTo>
                      <a:pt x="24472" y="11264"/>
                    </a:lnTo>
                    <a:lnTo>
                      <a:pt x="21196" y="6299"/>
                    </a:lnTo>
                    <a:lnTo>
                      <a:pt x="17932" y="1333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296">
                <a:extLst>
                  <a:ext uri="{FF2B5EF4-FFF2-40B4-BE49-F238E27FC236}">
                    <a16:creationId xmlns:a16="http://schemas.microsoft.com/office/drawing/2014/main" id="{DC0BDE45-3903-40CD-9BAD-51BA6C8810F4}"/>
                  </a:ext>
                </a:extLst>
              </p:cNvPr>
              <p:cNvSpPr/>
              <p:nvPr/>
            </p:nvSpPr>
            <p:spPr>
              <a:xfrm>
                <a:off x="2107212" y="521747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21196" y="6299"/>
                    </a:moveTo>
                    <a:lnTo>
                      <a:pt x="17932" y="1333"/>
                    </a:lnTo>
                    <a:lnTo>
                      <a:pt x="11264" y="0"/>
                    </a:lnTo>
                    <a:lnTo>
                      <a:pt x="6324" y="3276"/>
                    </a:lnTo>
                    <a:lnTo>
                      <a:pt x="1371" y="6540"/>
                    </a:lnTo>
                    <a:lnTo>
                      <a:pt x="0" y="13220"/>
                    </a:lnTo>
                    <a:lnTo>
                      <a:pt x="3302" y="18148"/>
                    </a:lnTo>
                    <a:lnTo>
                      <a:pt x="6553" y="23113"/>
                    </a:lnTo>
                    <a:lnTo>
                      <a:pt x="13233" y="24472"/>
                    </a:lnTo>
                    <a:lnTo>
                      <a:pt x="18161" y="21196"/>
                    </a:lnTo>
                    <a:lnTo>
                      <a:pt x="23114" y="17932"/>
                    </a:lnTo>
                    <a:lnTo>
                      <a:pt x="24472" y="11264"/>
                    </a:lnTo>
                    <a:lnTo>
                      <a:pt x="21196" y="6299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297">
                <a:extLst>
                  <a:ext uri="{FF2B5EF4-FFF2-40B4-BE49-F238E27FC236}">
                    <a16:creationId xmlns:a16="http://schemas.microsoft.com/office/drawing/2014/main" id="{3F1D15DC-2BE0-46E8-8531-F6314C5B97A9}"/>
                  </a:ext>
                </a:extLst>
              </p:cNvPr>
              <p:cNvSpPr/>
              <p:nvPr/>
            </p:nvSpPr>
            <p:spPr>
              <a:xfrm>
                <a:off x="2107212" y="521747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64" y="0"/>
                    </a:moveTo>
                    <a:lnTo>
                      <a:pt x="1371" y="6540"/>
                    </a:lnTo>
                    <a:lnTo>
                      <a:pt x="0" y="13220"/>
                    </a:lnTo>
                    <a:lnTo>
                      <a:pt x="3302" y="18148"/>
                    </a:lnTo>
                    <a:lnTo>
                      <a:pt x="6553" y="23113"/>
                    </a:lnTo>
                    <a:lnTo>
                      <a:pt x="13233" y="24472"/>
                    </a:lnTo>
                    <a:lnTo>
                      <a:pt x="23114" y="17932"/>
                    </a:lnTo>
                    <a:lnTo>
                      <a:pt x="24472" y="11264"/>
                    </a:lnTo>
                    <a:lnTo>
                      <a:pt x="21196" y="6299"/>
                    </a:lnTo>
                    <a:lnTo>
                      <a:pt x="17932" y="1333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298">
                <a:extLst>
                  <a:ext uri="{FF2B5EF4-FFF2-40B4-BE49-F238E27FC236}">
                    <a16:creationId xmlns:a16="http://schemas.microsoft.com/office/drawing/2014/main" id="{72C3F4F4-C8B0-4665-A4AD-829FC2134500}"/>
                  </a:ext>
                </a:extLst>
              </p:cNvPr>
              <p:cNvSpPr/>
              <p:nvPr/>
            </p:nvSpPr>
            <p:spPr>
              <a:xfrm>
                <a:off x="2119457" y="5229715"/>
                <a:ext cx="4006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00685">
                    <a:moveTo>
                      <a:pt x="0" y="0"/>
                    </a:moveTo>
                    <a:lnTo>
                      <a:pt x="40057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0" name="object 299">
              <a:extLst>
                <a:ext uri="{FF2B5EF4-FFF2-40B4-BE49-F238E27FC236}">
                  <a16:creationId xmlns:a16="http://schemas.microsoft.com/office/drawing/2014/main" id="{452D11C5-54DC-4214-9F4D-3B243080D36E}"/>
                </a:ext>
              </a:extLst>
            </p:cNvPr>
            <p:cNvSpPr txBox="1"/>
            <p:nvPr/>
          </p:nvSpPr>
          <p:spPr>
            <a:xfrm>
              <a:off x="2528439" y="5156616"/>
              <a:ext cx="398145" cy="116533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Seston gyflenwi</a:t>
              </a:r>
            </a:p>
          </p:txBody>
        </p:sp>
        <p:sp>
          <p:nvSpPr>
            <p:cNvPr id="21" name="object 300">
              <a:extLst>
                <a:ext uri="{FF2B5EF4-FFF2-40B4-BE49-F238E27FC236}">
                  <a16:creationId xmlns:a16="http://schemas.microsoft.com/office/drawing/2014/main" id="{D3FD82B6-DB13-478F-8E3F-343B97D17756}"/>
                </a:ext>
              </a:extLst>
            </p:cNvPr>
            <p:cNvSpPr txBox="1"/>
            <p:nvPr/>
          </p:nvSpPr>
          <p:spPr>
            <a:xfrm>
              <a:off x="2843623" y="5265147"/>
              <a:ext cx="735330" cy="116533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900" dirty="0">
                  <a:solidFill>
                    <a:srgbClr val="231F20"/>
                  </a:solidFill>
                  <a:latin typeface="Gill Sans MT"/>
                  <a:cs typeface="Gill Sans MT"/>
                </a:rPr>
                <a:t>ac ehangu</a:t>
              </a:r>
            </a:p>
          </p:txBody>
        </p:sp>
        <p:grpSp>
          <p:nvGrpSpPr>
            <p:cNvPr id="22" name="object 301">
              <a:extLst>
                <a:ext uri="{FF2B5EF4-FFF2-40B4-BE49-F238E27FC236}">
                  <a16:creationId xmlns:a16="http://schemas.microsoft.com/office/drawing/2014/main" id="{FF5B511F-5186-4BB5-9B15-1B94E9CBFF3B}"/>
                </a:ext>
              </a:extLst>
            </p:cNvPr>
            <p:cNvGrpSpPr/>
            <p:nvPr/>
          </p:nvGrpSpPr>
          <p:grpSpPr>
            <a:xfrm>
              <a:off x="1198515" y="5740091"/>
              <a:ext cx="241300" cy="36195"/>
              <a:chOff x="1198515" y="5740091"/>
              <a:chExt cx="241300" cy="36195"/>
            </a:xfrm>
          </p:grpSpPr>
          <p:sp>
            <p:nvSpPr>
              <p:cNvPr id="38" name="object 302">
                <a:extLst>
                  <a:ext uri="{FF2B5EF4-FFF2-40B4-BE49-F238E27FC236}">
                    <a16:creationId xmlns:a16="http://schemas.microsoft.com/office/drawing/2014/main" id="{212B511F-8C4C-4CD8-AB79-41E55F89F9B1}"/>
                  </a:ext>
                </a:extLst>
              </p:cNvPr>
              <p:cNvSpPr/>
              <p:nvPr/>
            </p:nvSpPr>
            <p:spPr>
              <a:xfrm>
                <a:off x="1216474" y="5758033"/>
                <a:ext cx="2146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630">
                    <a:moveTo>
                      <a:pt x="0" y="0"/>
                    </a:moveTo>
                    <a:lnTo>
                      <a:pt x="214617" y="0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303">
                <a:extLst>
                  <a:ext uri="{FF2B5EF4-FFF2-40B4-BE49-F238E27FC236}">
                    <a16:creationId xmlns:a16="http://schemas.microsoft.com/office/drawing/2014/main" id="{2093BC35-9159-4383-8D5E-E678E5FA1E6E}"/>
                  </a:ext>
                </a:extLst>
              </p:cNvPr>
              <p:cNvSpPr/>
              <p:nvPr/>
            </p:nvSpPr>
            <p:spPr>
              <a:xfrm>
                <a:off x="1204230" y="5745806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5" h="24764">
                    <a:moveTo>
                      <a:pt x="13233" y="0"/>
                    </a:moveTo>
                    <a:lnTo>
                      <a:pt x="6553" y="1358"/>
                    </a:lnTo>
                    <a:lnTo>
                      <a:pt x="3301" y="6311"/>
                    </a:lnTo>
                    <a:lnTo>
                      <a:pt x="0" y="11252"/>
                    </a:lnTo>
                    <a:lnTo>
                      <a:pt x="1371" y="17919"/>
                    </a:lnTo>
                    <a:lnTo>
                      <a:pt x="11264" y="24460"/>
                    </a:lnTo>
                    <a:lnTo>
                      <a:pt x="17932" y="23126"/>
                    </a:lnTo>
                    <a:lnTo>
                      <a:pt x="21196" y="18161"/>
                    </a:lnTo>
                    <a:lnTo>
                      <a:pt x="24472" y="13208"/>
                    </a:lnTo>
                    <a:lnTo>
                      <a:pt x="23113" y="6540"/>
                    </a:lnTo>
                    <a:lnTo>
                      <a:pt x="132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304">
                <a:extLst>
                  <a:ext uri="{FF2B5EF4-FFF2-40B4-BE49-F238E27FC236}">
                    <a16:creationId xmlns:a16="http://schemas.microsoft.com/office/drawing/2014/main" id="{8887A3B4-2A80-4C9B-A3BA-16755B7B7CB9}"/>
                  </a:ext>
                </a:extLst>
              </p:cNvPr>
              <p:cNvSpPr/>
              <p:nvPr/>
            </p:nvSpPr>
            <p:spPr>
              <a:xfrm>
                <a:off x="1204230" y="5745806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5" h="24764">
                    <a:moveTo>
                      <a:pt x="21196" y="18161"/>
                    </a:moveTo>
                    <a:lnTo>
                      <a:pt x="17932" y="23126"/>
                    </a:lnTo>
                    <a:lnTo>
                      <a:pt x="11264" y="24460"/>
                    </a:lnTo>
                    <a:lnTo>
                      <a:pt x="6324" y="21183"/>
                    </a:lnTo>
                    <a:lnTo>
                      <a:pt x="1371" y="17919"/>
                    </a:lnTo>
                    <a:lnTo>
                      <a:pt x="0" y="11252"/>
                    </a:lnTo>
                    <a:lnTo>
                      <a:pt x="3301" y="6311"/>
                    </a:lnTo>
                    <a:lnTo>
                      <a:pt x="6553" y="1358"/>
                    </a:lnTo>
                    <a:lnTo>
                      <a:pt x="13233" y="0"/>
                    </a:lnTo>
                    <a:lnTo>
                      <a:pt x="18160" y="3276"/>
                    </a:lnTo>
                    <a:lnTo>
                      <a:pt x="23113" y="6540"/>
                    </a:lnTo>
                    <a:lnTo>
                      <a:pt x="24472" y="13208"/>
                    </a:lnTo>
                    <a:lnTo>
                      <a:pt x="21196" y="18161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305">
                <a:extLst>
                  <a:ext uri="{FF2B5EF4-FFF2-40B4-BE49-F238E27FC236}">
                    <a16:creationId xmlns:a16="http://schemas.microsoft.com/office/drawing/2014/main" id="{513402E4-F7F3-4D5F-8F12-EE59A22EA6F9}"/>
                  </a:ext>
                </a:extLst>
              </p:cNvPr>
              <p:cNvSpPr/>
              <p:nvPr/>
            </p:nvSpPr>
            <p:spPr>
              <a:xfrm>
                <a:off x="1204230" y="5745806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5" h="24764">
                    <a:moveTo>
                      <a:pt x="13233" y="0"/>
                    </a:moveTo>
                    <a:lnTo>
                      <a:pt x="6553" y="1358"/>
                    </a:lnTo>
                    <a:lnTo>
                      <a:pt x="3301" y="6311"/>
                    </a:lnTo>
                    <a:lnTo>
                      <a:pt x="0" y="11252"/>
                    </a:lnTo>
                    <a:lnTo>
                      <a:pt x="1371" y="17919"/>
                    </a:lnTo>
                    <a:lnTo>
                      <a:pt x="11264" y="24460"/>
                    </a:lnTo>
                    <a:lnTo>
                      <a:pt x="17932" y="23126"/>
                    </a:lnTo>
                    <a:lnTo>
                      <a:pt x="21196" y="18161"/>
                    </a:lnTo>
                    <a:lnTo>
                      <a:pt x="24472" y="13208"/>
                    </a:lnTo>
                    <a:lnTo>
                      <a:pt x="23113" y="6540"/>
                    </a:lnTo>
                    <a:lnTo>
                      <a:pt x="132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306">
                <a:extLst>
                  <a:ext uri="{FF2B5EF4-FFF2-40B4-BE49-F238E27FC236}">
                    <a16:creationId xmlns:a16="http://schemas.microsoft.com/office/drawing/2014/main" id="{7F7D64A1-ED4D-44A8-B053-9B6BF844F16F}"/>
                  </a:ext>
                </a:extLst>
              </p:cNvPr>
              <p:cNvSpPr/>
              <p:nvPr/>
            </p:nvSpPr>
            <p:spPr>
              <a:xfrm>
                <a:off x="1216474" y="5758033"/>
                <a:ext cx="2146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630">
                    <a:moveTo>
                      <a:pt x="0" y="0"/>
                    </a:moveTo>
                    <a:lnTo>
                      <a:pt x="214617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3" name="object 307">
              <a:extLst>
                <a:ext uri="{FF2B5EF4-FFF2-40B4-BE49-F238E27FC236}">
                  <a16:creationId xmlns:a16="http://schemas.microsoft.com/office/drawing/2014/main" id="{E3C47944-4A54-436C-A832-19475347AE36}"/>
                </a:ext>
              </a:extLst>
            </p:cNvPr>
            <p:cNvSpPr txBox="1"/>
            <p:nvPr/>
          </p:nvSpPr>
          <p:spPr>
            <a:xfrm>
              <a:off x="1439480" y="5695974"/>
              <a:ext cx="690880" cy="271682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>
                <a:lnSpc>
                  <a:spcPct val="130600"/>
                </a:lnSpc>
                <a:spcBef>
                  <a:spcPts val="95"/>
                </a:spcBef>
              </a:pPr>
              <a:r>
                <a:rPr lang="cy-GB" sz="900">
                  <a:latin typeface="Gill Sans MT"/>
                  <a:cs typeface="Gill Sans MT"/>
                </a:rPr>
                <a:t>Pibell awyr 22mm  Cyflenwad oer 15mm</a:t>
              </a:r>
            </a:p>
          </p:txBody>
        </p:sp>
        <p:grpSp>
          <p:nvGrpSpPr>
            <p:cNvPr id="24" name="object 308">
              <a:extLst>
                <a:ext uri="{FF2B5EF4-FFF2-40B4-BE49-F238E27FC236}">
                  <a16:creationId xmlns:a16="http://schemas.microsoft.com/office/drawing/2014/main" id="{68A43311-EA4C-4C21-936D-ABEB4660C616}"/>
                </a:ext>
              </a:extLst>
            </p:cNvPr>
            <p:cNvGrpSpPr/>
            <p:nvPr/>
          </p:nvGrpSpPr>
          <p:grpSpPr>
            <a:xfrm>
              <a:off x="1304423" y="5889351"/>
              <a:ext cx="1978660" cy="2035810"/>
              <a:chOff x="1304423" y="5889351"/>
              <a:chExt cx="1978660" cy="2035810"/>
            </a:xfrm>
          </p:grpSpPr>
          <p:sp>
            <p:nvSpPr>
              <p:cNvPr id="25" name="object 309">
                <a:extLst>
                  <a:ext uri="{FF2B5EF4-FFF2-40B4-BE49-F238E27FC236}">
                    <a16:creationId xmlns:a16="http://schemas.microsoft.com/office/drawing/2014/main" id="{7B7C96D8-6CDD-4318-83D4-E7D9FDC578B6}"/>
                  </a:ext>
                </a:extLst>
              </p:cNvPr>
              <p:cNvSpPr/>
              <p:nvPr/>
            </p:nvSpPr>
            <p:spPr>
              <a:xfrm>
                <a:off x="1310138" y="5895066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5" h="24764">
                    <a:moveTo>
                      <a:pt x="13233" y="0"/>
                    </a:moveTo>
                    <a:lnTo>
                      <a:pt x="6553" y="1358"/>
                    </a:lnTo>
                    <a:lnTo>
                      <a:pt x="3301" y="6311"/>
                    </a:lnTo>
                    <a:lnTo>
                      <a:pt x="0" y="11252"/>
                    </a:lnTo>
                    <a:lnTo>
                      <a:pt x="1371" y="17919"/>
                    </a:lnTo>
                    <a:lnTo>
                      <a:pt x="11264" y="24460"/>
                    </a:lnTo>
                    <a:lnTo>
                      <a:pt x="17932" y="23126"/>
                    </a:lnTo>
                    <a:lnTo>
                      <a:pt x="21196" y="18161"/>
                    </a:lnTo>
                    <a:lnTo>
                      <a:pt x="24472" y="13208"/>
                    </a:lnTo>
                    <a:lnTo>
                      <a:pt x="23113" y="6540"/>
                    </a:lnTo>
                    <a:lnTo>
                      <a:pt x="132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310">
                <a:extLst>
                  <a:ext uri="{FF2B5EF4-FFF2-40B4-BE49-F238E27FC236}">
                    <a16:creationId xmlns:a16="http://schemas.microsoft.com/office/drawing/2014/main" id="{13099462-C08C-4B27-8B64-9D76F3FF3F67}"/>
                  </a:ext>
                </a:extLst>
              </p:cNvPr>
              <p:cNvSpPr/>
              <p:nvPr/>
            </p:nvSpPr>
            <p:spPr>
              <a:xfrm>
                <a:off x="1310138" y="5895066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5" h="24764">
                    <a:moveTo>
                      <a:pt x="21196" y="18161"/>
                    </a:moveTo>
                    <a:lnTo>
                      <a:pt x="17932" y="23126"/>
                    </a:lnTo>
                    <a:lnTo>
                      <a:pt x="11264" y="24460"/>
                    </a:lnTo>
                    <a:lnTo>
                      <a:pt x="6324" y="21183"/>
                    </a:lnTo>
                    <a:lnTo>
                      <a:pt x="1371" y="17919"/>
                    </a:lnTo>
                    <a:lnTo>
                      <a:pt x="0" y="11252"/>
                    </a:lnTo>
                    <a:lnTo>
                      <a:pt x="3301" y="6311"/>
                    </a:lnTo>
                    <a:lnTo>
                      <a:pt x="6553" y="1358"/>
                    </a:lnTo>
                    <a:lnTo>
                      <a:pt x="13233" y="0"/>
                    </a:lnTo>
                    <a:lnTo>
                      <a:pt x="18160" y="3276"/>
                    </a:lnTo>
                    <a:lnTo>
                      <a:pt x="23113" y="6540"/>
                    </a:lnTo>
                    <a:lnTo>
                      <a:pt x="24472" y="13208"/>
                    </a:lnTo>
                    <a:lnTo>
                      <a:pt x="21196" y="18161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311">
                <a:extLst>
                  <a:ext uri="{FF2B5EF4-FFF2-40B4-BE49-F238E27FC236}">
                    <a16:creationId xmlns:a16="http://schemas.microsoft.com/office/drawing/2014/main" id="{A1E6F5AD-FD3C-4F6C-9418-FEE1317C49A7}"/>
                  </a:ext>
                </a:extLst>
              </p:cNvPr>
              <p:cNvSpPr/>
              <p:nvPr/>
            </p:nvSpPr>
            <p:spPr>
              <a:xfrm>
                <a:off x="1310138" y="5895066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5" h="24764">
                    <a:moveTo>
                      <a:pt x="13233" y="0"/>
                    </a:moveTo>
                    <a:lnTo>
                      <a:pt x="6553" y="1358"/>
                    </a:lnTo>
                    <a:lnTo>
                      <a:pt x="3301" y="6311"/>
                    </a:lnTo>
                    <a:lnTo>
                      <a:pt x="0" y="11252"/>
                    </a:lnTo>
                    <a:lnTo>
                      <a:pt x="1371" y="17919"/>
                    </a:lnTo>
                    <a:lnTo>
                      <a:pt x="11264" y="24460"/>
                    </a:lnTo>
                    <a:lnTo>
                      <a:pt x="17932" y="23126"/>
                    </a:lnTo>
                    <a:lnTo>
                      <a:pt x="21196" y="18161"/>
                    </a:lnTo>
                    <a:lnTo>
                      <a:pt x="24472" y="13208"/>
                    </a:lnTo>
                    <a:lnTo>
                      <a:pt x="23113" y="6540"/>
                    </a:lnTo>
                    <a:lnTo>
                      <a:pt x="132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312">
                <a:extLst>
                  <a:ext uri="{FF2B5EF4-FFF2-40B4-BE49-F238E27FC236}">
                    <a16:creationId xmlns:a16="http://schemas.microsoft.com/office/drawing/2014/main" id="{485206EF-0A60-423D-9F36-4CA65F714D19}"/>
                  </a:ext>
                </a:extLst>
              </p:cNvPr>
              <p:cNvSpPr/>
              <p:nvPr/>
            </p:nvSpPr>
            <p:spPr>
              <a:xfrm>
                <a:off x="1322382" y="5907293"/>
                <a:ext cx="1092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9219">
                    <a:moveTo>
                      <a:pt x="0" y="0"/>
                    </a:moveTo>
                    <a:lnTo>
                      <a:pt x="108712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313">
                <a:extLst>
                  <a:ext uri="{FF2B5EF4-FFF2-40B4-BE49-F238E27FC236}">
                    <a16:creationId xmlns:a16="http://schemas.microsoft.com/office/drawing/2014/main" id="{4E6D6173-4423-4E9B-8FF5-F16E2032E90B}"/>
                  </a:ext>
                </a:extLst>
              </p:cNvPr>
              <p:cNvSpPr/>
              <p:nvPr/>
            </p:nvSpPr>
            <p:spPr>
              <a:xfrm>
                <a:off x="3252678" y="6972598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39" y="0"/>
                    </a:moveTo>
                    <a:lnTo>
                      <a:pt x="1358" y="6540"/>
                    </a:lnTo>
                    <a:lnTo>
                      <a:pt x="0" y="13208"/>
                    </a:lnTo>
                    <a:lnTo>
                      <a:pt x="3276" y="18173"/>
                    </a:lnTo>
                    <a:lnTo>
                      <a:pt x="6540" y="23139"/>
                    </a:lnTo>
                    <a:lnTo>
                      <a:pt x="13207" y="24472"/>
                    </a:lnTo>
                    <a:lnTo>
                      <a:pt x="23101" y="17932"/>
                    </a:lnTo>
                    <a:lnTo>
                      <a:pt x="24472" y="11264"/>
                    </a:lnTo>
                    <a:lnTo>
                      <a:pt x="21170" y="6324"/>
                    </a:lnTo>
                    <a:lnTo>
                      <a:pt x="17919" y="1358"/>
                    </a:lnTo>
                    <a:lnTo>
                      <a:pt x="1123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14">
                <a:extLst>
                  <a:ext uri="{FF2B5EF4-FFF2-40B4-BE49-F238E27FC236}">
                    <a16:creationId xmlns:a16="http://schemas.microsoft.com/office/drawing/2014/main" id="{1702CBF1-A4FB-4FCF-9838-55BC531895ED}"/>
                  </a:ext>
                </a:extLst>
              </p:cNvPr>
              <p:cNvSpPr/>
              <p:nvPr/>
            </p:nvSpPr>
            <p:spPr>
              <a:xfrm>
                <a:off x="3252678" y="6972598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3276" y="18173"/>
                    </a:moveTo>
                    <a:lnTo>
                      <a:pt x="6540" y="23139"/>
                    </a:lnTo>
                    <a:lnTo>
                      <a:pt x="13207" y="24472"/>
                    </a:lnTo>
                    <a:lnTo>
                      <a:pt x="18148" y="21196"/>
                    </a:lnTo>
                    <a:lnTo>
                      <a:pt x="23101" y="17932"/>
                    </a:lnTo>
                    <a:lnTo>
                      <a:pt x="24472" y="11264"/>
                    </a:lnTo>
                    <a:lnTo>
                      <a:pt x="21170" y="6324"/>
                    </a:lnTo>
                    <a:lnTo>
                      <a:pt x="17919" y="1358"/>
                    </a:lnTo>
                    <a:lnTo>
                      <a:pt x="11239" y="0"/>
                    </a:lnTo>
                    <a:lnTo>
                      <a:pt x="6311" y="3276"/>
                    </a:lnTo>
                    <a:lnTo>
                      <a:pt x="1358" y="6540"/>
                    </a:lnTo>
                    <a:lnTo>
                      <a:pt x="0" y="13208"/>
                    </a:lnTo>
                    <a:lnTo>
                      <a:pt x="3276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15">
                <a:extLst>
                  <a:ext uri="{FF2B5EF4-FFF2-40B4-BE49-F238E27FC236}">
                    <a16:creationId xmlns:a16="http://schemas.microsoft.com/office/drawing/2014/main" id="{79C3A142-4C2D-4C37-B980-A993C48F39EB}"/>
                  </a:ext>
                </a:extLst>
              </p:cNvPr>
              <p:cNvSpPr/>
              <p:nvPr/>
            </p:nvSpPr>
            <p:spPr>
              <a:xfrm>
                <a:off x="3252678" y="6972598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39" y="0"/>
                    </a:moveTo>
                    <a:lnTo>
                      <a:pt x="1358" y="6540"/>
                    </a:lnTo>
                    <a:lnTo>
                      <a:pt x="0" y="13208"/>
                    </a:lnTo>
                    <a:lnTo>
                      <a:pt x="3276" y="18173"/>
                    </a:lnTo>
                    <a:lnTo>
                      <a:pt x="6540" y="23139"/>
                    </a:lnTo>
                    <a:lnTo>
                      <a:pt x="13207" y="24472"/>
                    </a:lnTo>
                    <a:lnTo>
                      <a:pt x="23101" y="17932"/>
                    </a:lnTo>
                    <a:lnTo>
                      <a:pt x="24472" y="11264"/>
                    </a:lnTo>
                    <a:lnTo>
                      <a:pt x="21170" y="6324"/>
                    </a:lnTo>
                    <a:lnTo>
                      <a:pt x="17919" y="1358"/>
                    </a:lnTo>
                    <a:lnTo>
                      <a:pt x="1123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316">
                <a:extLst>
                  <a:ext uri="{FF2B5EF4-FFF2-40B4-BE49-F238E27FC236}">
                    <a16:creationId xmlns:a16="http://schemas.microsoft.com/office/drawing/2014/main" id="{D0FF459F-01E2-48C4-B97C-2CB2E6B072E7}"/>
                  </a:ext>
                </a:extLst>
              </p:cNvPr>
              <p:cNvSpPr/>
              <p:nvPr/>
            </p:nvSpPr>
            <p:spPr>
              <a:xfrm>
                <a:off x="3172946" y="6984833"/>
                <a:ext cx="920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2075">
                    <a:moveTo>
                      <a:pt x="91960" y="0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317">
                <a:extLst>
                  <a:ext uri="{FF2B5EF4-FFF2-40B4-BE49-F238E27FC236}">
                    <a16:creationId xmlns:a16="http://schemas.microsoft.com/office/drawing/2014/main" id="{10C1579A-ECD0-4BBA-B22D-5A19616FB30E}"/>
                  </a:ext>
                </a:extLst>
              </p:cNvPr>
              <p:cNvSpPr/>
              <p:nvPr/>
            </p:nvSpPr>
            <p:spPr>
              <a:xfrm>
                <a:off x="2148484" y="7666782"/>
                <a:ext cx="0" cy="256540"/>
              </a:xfrm>
              <a:custGeom>
                <a:avLst/>
                <a:gdLst/>
                <a:ahLst/>
                <a:cxnLst/>
                <a:rect l="l" t="t" r="r" b="b"/>
                <a:pathLst>
                  <a:path h="256540">
                    <a:moveTo>
                      <a:pt x="0" y="0"/>
                    </a:moveTo>
                    <a:lnTo>
                      <a:pt x="0" y="256514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318">
                <a:extLst>
                  <a:ext uri="{FF2B5EF4-FFF2-40B4-BE49-F238E27FC236}">
                    <a16:creationId xmlns:a16="http://schemas.microsoft.com/office/drawing/2014/main" id="{0BFA1AFB-20EE-4EC6-8297-3D3CEB706356}"/>
                  </a:ext>
                </a:extLst>
              </p:cNvPr>
              <p:cNvSpPr/>
              <p:nvPr/>
            </p:nvSpPr>
            <p:spPr>
              <a:xfrm>
                <a:off x="2136245" y="7654538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3220" y="0"/>
                    </a:moveTo>
                    <a:lnTo>
                      <a:pt x="6540" y="1371"/>
                    </a:lnTo>
                    <a:lnTo>
                      <a:pt x="0" y="11264"/>
                    </a:lnTo>
                    <a:lnTo>
                      <a:pt x="1333" y="17945"/>
                    </a:lnTo>
                    <a:lnTo>
                      <a:pt x="6299" y="21196"/>
                    </a:lnTo>
                    <a:lnTo>
                      <a:pt x="11264" y="24472"/>
                    </a:lnTo>
                    <a:lnTo>
                      <a:pt x="17932" y="23114"/>
                    </a:lnTo>
                    <a:lnTo>
                      <a:pt x="24472" y="13233"/>
                    </a:lnTo>
                    <a:lnTo>
                      <a:pt x="23114" y="6553"/>
                    </a:lnTo>
                    <a:lnTo>
                      <a:pt x="18148" y="3302"/>
                    </a:lnTo>
                    <a:lnTo>
                      <a:pt x="1322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319">
                <a:extLst>
                  <a:ext uri="{FF2B5EF4-FFF2-40B4-BE49-F238E27FC236}">
                    <a16:creationId xmlns:a16="http://schemas.microsoft.com/office/drawing/2014/main" id="{06048736-CAE6-4181-8731-638D9A1A4934}"/>
                  </a:ext>
                </a:extLst>
              </p:cNvPr>
              <p:cNvSpPr/>
              <p:nvPr/>
            </p:nvSpPr>
            <p:spPr>
              <a:xfrm>
                <a:off x="2136245" y="7654538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6299" y="21196"/>
                    </a:moveTo>
                    <a:lnTo>
                      <a:pt x="1333" y="17945"/>
                    </a:lnTo>
                    <a:lnTo>
                      <a:pt x="0" y="11264"/>
                    </a:lnTo>
                    <a:lnTo>
                      <a:pt x="3276" y="6324"/>
                    </a:lnTo>
                    <a:lnTo>
                      <a:pt x="6540" y="1371"/>
                    </a:lnTo>
                    <a:lnTo>
                      <a:pt x="13220" y="0"/>
                    </a:lnTo>
                    <a:lnTo>
                      <a:pt x="18148" y="3302"/>
                    </a:lnTo>
                    <a:lnTo>
                      <a:pt x="23114" y="6553"/>
                    </a:lnTo>
                    <a:lnTo>
                      <a:pt x="24472" y="13233"/>
                    </a:lnTo>
                    <a:lnTo>
                      <a:pt x="21196" y="18161"/>
                    </a:lnTo>
                    <a:lnTo>
                      <a:pt x="17932" y="23114"/>
                    </a:lnTo>
                    <a:lnTo>
                      <a:pt x="11264" y="24472"/>
                    </a:lnTo>
                    <a:lnTo>
                      <a:pt x="6299" y="2119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320">
                <a:extLst>
                  <a:ext uri="{FF2B5EF4-FFF2-40B4-BE49-F238E27FC236}">
                    <a16:creationId xmlns:a16="http://schemas.microsoft.com/office/drawing/2014/main" id="{9720A771-2DB7-44D6-8BC7-FAF4FB9D1381}"/>
                  </a:ext>
                </a:extLst>
              </p:cNvPr>
              <p:cNvSpPr/>
              <p:nvPr/>
            </p:nvSpPr>
            <p:spPr>
              <a:xfrm>
                <a:off x="2136245" y="7654538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3220" y="0"/>
                    </a:moveTo>
                    <a:lnTo>
                      <a:pt x="6540" y="1371"/>
                    </a:lnTo>
                    <a:lnTo>
                      <a:pt x="0" y="11264"/>
                    </a:lnTo>
                    <a:lnTo>
                      <a:pt x="1333" y="17945"/>
                    </a:lnTo>
                    <a:lnTo>
                      <a:pt x="6299" y="21196"/>
                    </a:lnTo>
                    <a:lnTo>
                      <a:pt x="11264" y="24472"/>
                    </a:lnTo>
                    <a:lnTo>
                      <a:pt x="17932" y="23114"/>
                    </a:lnTo>
                    <a:lnTo>
                      <a:pt x="24472" y="13233"/>
                    </a:lnTo>
                    <a:lnTo>
                      <a:pt x="23114" y="6553"/>
                    </a:lnTo>
                    <a:lnTo>
                      <a:pt x="18148" y="3302"/>
                    </a:lnTo>
                    <a:lnTo>
                      <a:pt x="1322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321">
                <a:extLst>
                  <a:ext uri="{FF2B5EF4-FFF2-40B4-BE49-F238E27FC236}">
                    <a16:creationId xmlns:a16="http://schemas.microsoft.com/office/drawing/2014/main" id="{E6D8144A-466B-4533-9715-19573BBF583A}"/>
                  </a:ext>
                </a:extLst>
              </p:cNvPr>
              <p:cNvSpPr/>
              <p:nvPr/>
            </p:nvSpPr>
            <p:spPr>
              <a:xfrm>
                <a:off x="2148484" y="7666782"/>
                <a:ext cx="71755" cy="256540"/>
              </a:xfrm>
              <a:custGeom>
                <a:avLst/>
                <a:gdLst/>
                <a:ahLst/>
                <a:cxnLst/>
                <a:rect l="l" t="t" r="r" b="b"/>
                <a:pathLst>
                  <a:path w="71755" h="256540">
                    <a:moveTo>
                      <a:pt x="0" y="0"/>
                    </a:moveTo>
                    <a:lnTo>
                      <a:pt x="0" y="256514"/>
                    </a:lnTo>
                    <a:lnTo>
                      <a:pt x="71259" y="256514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5B966F2-5B11-47F1-ADFB-372DC648BA18}"/>
              </a:ext>
            </a:extLst>
          </p:cNvPr>
          <p:cNvSpPr txBox="1"/>
          <p:nvPr/>
        </p:nvSpPr>
        <p:spPr>
          <a:xfrm>
            <a:off x="2051836" y="5553491"/>
            <a:ext cx="136576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900">
                <a:latin typeface="Gill Sans MT"/>
                <a:cs typeface="Gill Sans MT"/>
              </a:rPr>
              <a:t>Pibellau llif a dychwelyd 22mm</a:t>
            </a:r>
          </a:p>
          <a:p>
            <a:endParaRPr lang="en-GB" sz="9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FD6D10-A6D8-E684-3AFB-E1C31BE741EB}"/>
              </a:ext>
            </a:extLst>
          </p:cNvPr>
          <p:cNvSpPr txBox="1"/>
          <p:nvPr/>
        </p:nvSpPr>
        <p:spPr>
          <a:xfrm>
            <a:off x="4884110" y="1082101"/>
            <a:ext cx="432406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>
              <a:spcBef>
                <a:spcPts val="215"/>
              </a:spcBef>
            </a:pPr>
            <a:r>
              <a:rPr lang="cy-GB" sz="1400" dirty="0">
                <a:solidFill>
                  <a:srgbClr val="231F20"/>
                </a:solidFill>
                <a:latin typeface="Gill Sans MT"/>
                <a:cs typeface="Gill Sans MT"/>
              </a:rPr>
              <a:t>Mae’r system hon yn defnyddio falf modur tri safle, tri phorth i reoli llif dŵr i’r gylched gwres canolog a’r gylched dŵr poeth.</a:t>
            </a:r>
          </a:p>
          <a:p>
            <a:pPr marL="12700"/>
            <a:r>
              <a:rPr lang="cy-GB" sz="1400" dirty="0">
                <a:solidFill>
                  <a:srgbClr val="231F20"/>
                </a:solidFill>
                <a:latin typeface="Gill Sans MT"/>
                <a:cs typeface="Gill Sans MT"/>
              </a:rPr>
              <a:t>Mae’n cael ei reoli gan thermostat silindr a thermostat ystafell.</a:t>
            </a:r>
          </a:p>
          <a:p>
            <a:pPr marL="12700"/>
            <a:r>
              <a:rPr lang="cy-GB" sz="1400" dirty="0">
                <a:solidFill>
                  <a:srgbClr val="231F20"/>
                </a:solidFill>
                <a:latin typeface="Gill Sans MT"/>
                <a:cs typeface="Gill Sans MT"/>
              </a:rPr>
              <a:t>Mae falfiau rheiddiadur thermostatig unigol yn rheoli tymheredd pob ystafell yn annibynnol.</a:t>
            </a:r>
          </a:p>
        </p:txBody>
      </p:sp>
    </p:spTree>
    <p:extLst>
      <p:ext uri="{BB962C8B-B14F-4D97-AF65-F5344CB8AC3E}">
        <p14:creationId xmlns:p14="http://schemas.microsoft.com/office/powerpoint/2010/main" val="3942616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C55DF-1312-8A41-A90C-D2E0669A6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Cynlluniau Honeywell: S-Plan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3348A69-C681-4374-953D-65E9DFD35221}"/>
              </a:ext>
            </a:extLst>
          </p:cNvPr>
          <p:cNvGrpSpPr/>
          <p:nvPr/>
        </p:nvGrpSpPr>
        <p:grpSpPr>
          <a:xfrm>
            <a:off x="480919" y="1552296"/>
            <a:ext cx="8039383" cy="4288322"/>
            <a:chOff x="1090767" y="795590"/>
            <a:chExt cx="6018886" cy="3210560"/>
          </a:xfrm>
        </p:grpSpPr>
        <p:grpSp>
          <p:nvGrpSpPr>
            <p:cNvPr id="8" name="object 5">
              <a:extLst>
                <a:ext uri="{FF2B5EF4-FFF2-40B4-BE49-F238E27FC236}">
                  <a16:creationId xmlns:a16="http://schemas.microsoft.com/office/drawing/2014/main" id="{90A29E10-745F-402B-BAF9-C55AA8CF7C2D}"/>
                </a:ext>
              </a:extLst>
            </p:cNvPr>
            <p:cNvGrpSpPr/>
            <p:nvPr/>
          </p:nvGrpSpPr>
          <p:grpSpPr>
            <a:xfrm>
              <a:off x="1090767" y="795590"/>
              <a:ext cx="5970270" cy="3210560"/>
              <a:chOff x="1090767" y="795590"/>
              <a:chExt cx="5970270" cy="3210560"/>
            </a:xfrm>
          </p:grpSpPr>
          <p:sp>
            <p:nvSpPr>
              <p:cNvPr id="67" name="object 6">
                <a:extLst>
                  <a:ext uri="{FF2B5EF4-FFF2-40B4-BE49-F238E27FC236}">
                    <a16:creationId xmlns:a16="http://schemas.microsoft.com/office/drawing/2014/main" id="{90E31C83-B12B-4A41-9232-2300A6A36831}"/>
                  </a:ext>
                </a:extLst>
              </p:cNvPr>
              <p:cNvSpPr/>
              <p:nvPr/>
            </p:nvSpPr>
            <p:spPr>
              <a:xfrm>
                <a:off x="1968741" y="3635983"/>
                <a:ext cx="0" cy="69215"/>
              </a:xfrm>
              <a:custGeom>
                <a:avLst/>
                <a:gdLst/>
                <a:ahLst/>
                <a:cxnLst/>
                <a:rect l="l" t="t" r="r" b="b"/>
                <a:pathLst>
                  <a:path h="69214">
                    <a:moveTo>
                      <a:pt x="0" y="68630"/>
                    </a:moveTo>
                    <a:lnTo>
                      <a:pt x="0" y="0"/>
                    </a:lnTo>
                  </a:path>
                </a:pathLst>
              </a:custGeom>
              <a:ln w="25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68" name="object 7">
                <a:extLst>
                  <a:ext uri="{FF2B5EF4-FFF2-40B4-BE49-F238E27FC236}">
                    <a16:creationId xmlns:a16="http://schemas.microsoft.com/office/drawing/2014/main" id="{CDDC390B-3C93-47DE-BA71-CF50F70AAC21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317148" y="3096977"/>
                <a:ext cx="600925" cy="908850"/>
              </a:xfrm>
              <a:prstGeom prst="rect">
                <a:avLst/>
              </a:prstGeom>
            </p:spPr>
          </p:pic>
          <p:pic>
            <p:nvPicPr>
              <p:cNvPr id="69" name="object 8">
                <a:extLst>
                  <a:ext uri="{FF2B5EF4-FFF2-40B4-BE49-F238E27FC236}">
                    <a16:creationId xmlns:a16="http://schemas.microsoft.com/office/drawing/2014/main" id="{13B175F4-C9DE-4F85-83A8-A5ECBD69371D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406729" y="3204493"/>
                <a:ext cx="429067" cy="475572"/>
              </a:xfrm>
              <a:prstGeom prst="rect">
                <a:avLst/>
              </a:prstGeom>
            </p:spPr>
          </p:pic>
          <p:sp>
            <p:nvSpPr>
              <p:cNvPr id="70" name="object 9">
                <a:extLst>
                  <a:ext uri="{FF2B5EF4-FFF2-40B4-BE49-F238E27FC236}">
                    <a16:creationId xmlns:a16="http://schemas.microsoft.com/office/drawing/2014/main" id="{F5ABA21E-697B-45DC-AE17-E131527E5B08}"/>
                  </a:ext>
                </a:extLst>
              </p:cNvPr>
              <p:cNvSpPr/>
              <p:nvPr/>
            </p:nvSpPr>
            <p:spPr>
              <a:xfrm>
                <a:off x="1406715" y="3204501"/>
                <a:ext cx="429259" cy="475615"/>
              </a:xfrm>
              <a:custGeom>
                <a:avLst/>
                <a:gdLst/>
                <a:ahLst/>
                <a:cxnLst/>
                <a:rect l="l" t="t" r="r" b="b"/>
                <a:pathLst>
                  <a:path w="429260" h="475614">
                    <a:moveTo>
                      <a:pt x="429082" y="475576"/>
                    </a:moveTo>
                    <a:lnTo>
                      <a:pt x="0" y="475576"/>
                    </a:lnTo>
                    <a:lnTo>
                      <a:pt x="0" y="0"/>
                    </a:lnTo>
                    <a:lnTo>
                      <a:pt x="429082" y="0"/>
                    </a:lnTo>
                    <a:lnTo>
                      <a:pt x="429082" y="475576"/>
                    </a:lnTo>
                    <a:close/>
                  </a:path>
                </a:pathLst>
              </a:custGeom>
              <a:ln w="8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71" name="object 10">
                <a:extLst>
                  <a:ext uri="{FF2B5EF4-FFF2-40B4-BE49-F238E27FC236}">
                    <a16:creationId xmlns:a16="http://schemas.microsoft.com/office/drawing/2014/main" id="{F0B42D52-4F42-4877-967D-C30F7851FBF4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406729" y="3204493"/>
                <a:ext cx="429067" cy="475572"/>
              </a:xfrm>
              <a:prstGeom prst="rect">
                <a:avLst/>
              </a:prstGeom>
            </p:spPr>
          </p:pic>
          <p:sp>
            <p:nvSpPr>
              <p:cNvPr id="72" name="object 11">
                <a:extLst>
                  <a:ext uri="{FF2B5EF4-FFF2-40B4-BE49-F238E27FC236}">
                    <a16:creationId xmlns:a16="http://schemas.microsoft.com/office/drawing/2014/main" id="{DA943888-45AC-4CBB-89A0-E1F59A98D2AE}"/>
                  </a:ext>
                </a:extLst>
              </p:cNvPr>
              <p:cNvSpPr/>
              <p:nvPr/>
            </p:nvSpPr>
            <p:spPr>
              <a:xfrm>
                <a:off x="1406715" y="3204501"/>
                <a:ext cx="429259" cy="475615"/>
              </a:xfrm>
              <a:custGeom>
                <a:avLst/>
                <a:gdLst/>
                <a:ahLst/>
                <a:cxnLst/>
                <a:rect l="l" t="t" r="r" b="b"/>
                <a:pathLst>
                  <a:path w="429260" h="475614">
                    <a:moveTo>
                      <a:pt x="429082" y="475576"/>
                    </a:moveTo>
                    <a:lnTo>
                      <a:pt x="0" y="475576"/>
                    </a:lnTo>
                    <a:lnTo>
                      <a:pt x="0" y="0"/>
                    </a:lnTo>
                    <a:lnTo>
                      <a:pt x="429082" y="0"/>
                    </a:lnTo>
                    <a:lnTo>
                      <a:pt x="429082" y="475576"/>
                    </a:lnTo>
                    <a:close/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12">
                <a:extLst>
                  <a:ext uri="{FF2B5EF4-FFF2-40B4-BE49-F238E27FC236}">
                    <a16:creationId xmlns:a16="http://schemas.microsoft.com/office/drawing/2014/main" id="{A51EE406-105B-4B9A-B4BA-59FBC8A426C7}"/>
                  </a:ext>
                </a:extLst>
              </p:cNvPr>
              <p:cNvSpPr/>
              <p:nvPr/>
            </p:nvSpPr>
            <p:spPr>
              <a:xfrm>
                <a:off x="1834422" y="3645783"/>
                <a:ext cx="22498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249804">
                    <a:moveTo>
                      <a:pt x="2249627" y="0"/>
                    </a:moveTo>
                    <a:lnTo>
                      <a:pt x="0" y="0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13">
                <a:extLst>
                  <a:ext uri="{FF2B5EF4-FFF2-40B4-BE49-F238E27FC236}">
                    <a16:creationId xmlns:a16="http://schemas.microsoft.com/office/drawing/2014/main" id="{8FFD675E-9E20-4DD4-AD74-5F3476E4876F}"/>
                  </a:ext>
                </a:extLst>
              </p:cNvPr>
              <p:cNvSpPr/>
              <p:nvPr/>
            </p:nvSpPr>
            <p:spPr>
              <a:xfrm>
                <a:off x="1108868" y="2085151"/>
                <a:ext cx="299720" cy="1151890"/>
              </a:xfrm>
              <a:custGeom>
                <a:avLst/>
                <a:gdLst/>
                <a:ahLst/>
                <a:cxnLst/>
                <a:rect l="l" t="t" r="r" b="b"/>
                <a:pathLst>
                  <a:path w="299719" h="1151889">
                    <a:moveTo>
                      <a:pt x="0" y="0"/>
                    </a:moveTo>
                    <a:lnTo>
                      <a:pt x="0" y="1083157"/>
                    </a:lnTo>
                    <a:lnTo>
                      <a:pt x="5396" y="1109715"/>
                    </a:lnTo>
                    <a:lnTo>
                      <a:pt x="20091" y="1131465"/>
                    </a:lnTo>
                    <a:lnTo>
                      <a:pt x="41844" y="1146161"/>
                    </a:lnTo>
                    <a:lnTo>
                      <a:pt x="68414" y="1151559"/>
                    </a:lnTo>
                    <a:lnTo>
                      <a:pt x="299593" y="1151559"/>
                    </a:lnTo>
                  </a:path>
                </a:pathLst>
              </a:custGeom>
              <a:ln w="3619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14">
                <a:extLst>
                  <a:ext uri="{FF2B5EF4-FFF2-40B4-BE49-F238E27FC236}">
                    <a16:creationId xmlns:a16="http://schemas.microsoft.com/office/drawing/2014/main" id="{5B339C18-BA5C-4585-9697-324FEF2D7EA7}"/>
                  </a:ext>
                </a:extLst>
              </p:cNvPr>
              <p:cNvSpPr/>
              <p:nvPr/>
            </p:nvSpPr>
            <p:spPr>
              <a:xfrm>
                <a:off x="2216103" y="2085151"/>
                <a:ext cx="6000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00075">
                    <a:moveTo>
                      <a:pt x="599541" y="0"/>
                    </a:moveTo>
                    <a:lnTo>
                      <a:pt x="0" y="0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15">
                <a:extLst>
                  <a:ext uri="{FF2B5EF4-FFF2-40B4-BE49-F238E27FC236}">
                    <a16:creationId xmlns:a16="http://schemas.microsoft.com/office/drawing/2014/main" id="{5587A334-E57F-4499-9EDD-7E1BED634D74}"/>
                  </a:ext>
                </a:extLst>
              </p:cNvPr>
              <p:cNvSpPr/>
              <p:nvPr/>
            </p:nvSpPr>
            <p:spPr>
              <a:xfrm>
                <a:off x="1968741" y="3635983"/>
                <a:ext cx="0" cy="69215"/>
              </a:xfrm>
              <a:custGeom>
                <a:avLst/>
                <a:gdLst/>
                <a:ahLst/>
                <a:cxnLst/>
                <a:rect l="l" t="t" r="r" b="b"/>
                <a:pathLst>
                  <a:path h="69214">
                    <a:moveTo>
                      <a:pt x="0" y="68630"/>
                    </a:moveTo>
                    <a:lnTo>
                      <a:pt x="0" y="0"/>
                    </a:lnTo>
                  </a:path>
                </a:pathLst>
              </a:custGeom>
              <a:ln w="16891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16">
                <a:extLst>
                  <a:ext uri="{FF2B5EF4-FFF2-40B4-BE49-F238E27FC236}">
                    <a16:creationId xmlns:a16="http://schemas.microsoft.com/office/drawing/2014/main" id="{B4039AE7-DF04-4DEA-BF7D-4E77A6C44A68}"/>
                  </a:ext>
                </a:extLst>
              </p:cNvPr>
              <p:cNvSpPr/>
              <p:nvPr/>
            </p:nvSpPr>
            <p:spPr>
              <a:xfrm>
                <a:off x="1989819" y="3776435"/>
                <a:ext cx="0" cy="16510"/>
              </a:xfrm>
              <a:custGeom>
                <a:avLst/>
                <a:gdLst/>
                <a:ahLst/>
                <a:cxnLst/>
                <a:rect l="l" t="t" r="r" b="b"/>
                <a:pathLst>
                  <a:path h="16510">
                    <a:moveTo>
                      <a:pt x="0" y="16167"/>
                    </a:moveTo>
                    <a:lnTo>
                      <a:pt x="0" y="0"/>
                    </a:lnTo>
                  </a:path>
                </a:pathLst>
              </a:custGeom>
              <a:ln w="50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17">
                <a:extLst>
                  <a:ext uri="{FF2B5EF4-FFF2-40B4-BE49-F238E27FC236}">
                    <a16:creationId xmlns:a16="http://schemas.microsoft.com/office/drawing/2014/main" id="{E09DE3CF-54E4-4CDE-9173-AC6A2C8ED92F}"/>
                  </a:ext>
                </a:extLst>
              </p:cNvPr>
              <p:cNvSpPr/>
              <p:nvPr/>
            </p:nvSpPr>
            <p:spPr>
              <a:xfrm>
                <a:off x="1948950" y="3739820"/>
                <a:ext cx="3937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w="39369" h="34289">
                    <a:moveTo>
                      <a:pt x="9728" y="16852"/>
                    </a:moveTo>
                    <a:lnTo>
                      <a:pt x="0" y="33718"/>
                    </a:lnTo>
                    <a:lnTo>
                      <a:pt x="19469" y="33718"/>
                    </a:lnTo>
                    <a:lnTo>
                      <a:pt x="38925" y="33718"/>
                    </a:lnTo>
                    <a:lnTo>
                      <a:pt x="29184" y="16852"/>
                    </a:lnTo>
                    <a:lnTo>
                      <a:pt x="19469" y="0"/>
                    </a:lnTo>
                    <a:lnTo>
                      <a:pt x="9728" y="16852"/>
                    </a:lnTo>
                    <a:close/>
                  </a:path>
                </a:pathLst>
              </a:custGeom>
              <a:ln w="50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18">
                <a:extLst>
                  <a:ext uri="{FF2B5EF4-FFF2-40B4-BE49-F238E27FC236}">
                    <a16:creationId xmlns:a16="http://schemas.microsoft.com/office/drawing/2014/main" id="{8DB58A73-7826-4210-827E-74AC8555402B}"/>
                  </a:ext>
                </a:extLst>
              </p:cNvPr>
              <p:cNvSpPr/>
              <p:nvPr/>
            </p:nvSpPr>
            <p:spPr>
              <a:xfrm>
                <a:off x="1948950" y="3706111"/>
                <a:ext cx="3937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w="39369" h="34289">
                    <a:moveTo>
                      <a:pt x="9728" y="16852"/>
                    </a:moveTo>
                    <a:lnTo>
                      <a:pt x="0" y="0"/>
                    </a:lnTo>
                    <a:lnTo>
                      <a:pt x="19469" y="0"/>
                    </a:lnTo>
                    <a:lnTo>
                      <a:pt x="38925" y="0"/>
                    </a:lnTo>
                    <a:lnTo>
                      <a:pt x="29184" y="16852"/>
                    </a:lnTo>
                    <a:lnTo>
                      <a:pt x="19469" y="33705"/>
                    </a:lnTo>
                    <a:lnTo>
                      <a:pt x="9728" y="16852"/>
                    </a:lnTo>
                    <a:close/>
                  </a:path>
                </a:pathLst>
              </a:custGeom>
              <a:ln w="50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19">
                <a:extLst>
                  <a:ext uri="{FF2B5EF4-FFF2-40B4-BE49-F238E27FC236}">
                    <a16:creationId xmlns:a16="http://schemas.microsoft.com/office/drawing/2014/main" id="{FB3A7BC1-E171-462E-9FB5-E0BA0EB9CDB6}"/>
                  </a:ext>
                </a:extLst>
              </p:cNvPr>
              <p:cNvSpPr/>
              <p:nvPr/>
            </p:nvSpPr>
            <p:spPr>
              <a:xfrm>
                <a:off x="1947133" y="3776435"/>
                <a:ext cx="0" cy="16510"/>
              </a:xfrm>
              <a:custGeom>
                <a:avLst/>
                <a:gdLst/>
                <a:ahLst/>
                <a:cxnLst/>
                <a:rect l="l" t="t" r="r" b="b"/>
                <a:pathLst>
                  <a:path h="16510">
                    <a:moveTo>
                      <a:pt x="0" y="16167"/>
                    </a:moveTo>
                    <a:lnTo>
                      <a:pt x="0" y="0"/>
                    </a:lnTo>
                  </a:path>
                </a:pathLst>
              </a:custGeom>
              <a:ln w="50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20">
                <a:extLst>
                  <a:ext uri="{FF2B5EF4-FFF2-40B4-BE49-F238E27FC236}">
                    <a16:creationId xmlns:a16="http://schemas.microsoft.com/office/drawing/2014/main" id="{FB51DFA6-4D6F-4FA8-A065-177B15059AA5}"/>
                  </a:ext>
                </a:extLst>
              </p:cNvPr>
              <p:cNvSpPr/>
              <p:nvPr/>
            </p:nvSpPr>
            <p:spPr>
              <a:xfrm>
                <a:off x="2643393" y="2536793"/>
                <a:ext cx="174625" cy="1096010"/>
              </a:xfrm>
              <a:custGeom>
                <a:avLst/>
                <a:gdLst/>
                <a:ahLst/>
                <a:cxnLst/>
                <a:rect l="l" t="t" r="r" b="b"/>
                <a:pathLst>
                  <a:path w="174625" h="1096010">
                    <a:moveTo>
                      <a:pt x="174434" y="0"/>
                    </a:moveTo>
                    <a:lnTo>
                      <a:pt x="68402" y="0"/>
                    </a:lnTo>
                    <a:lnTo>
                      <a:pt x="41839" y="5397"/>
                    </a:lnTo>
                    <a:lnTo>
                      <a:pt x="20089" y="20094"/>
                    </a:lnTo>
                    <a:lnTo>
                      <a:pt x="5396" y="41844"/>
                    </a:lnTo>
                    <a:lnTo>
                      <a:pt x="0" y="68402"/>
                    </a:lnTo>
                    <a:lnTo>
                      <a:pt x="0" y="1095552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21">
                <a:extLst>
                  <a:ext uri="{FF2B5EF4-FFF2-40B4-BE49-F238E27FC236}">
                    <a16:creationId xmlns:a16="http://schemas.microsoft.com/office/drawing/2014/main" id="{B6D73CC0-7DBA-406A-8AB4-F605369D5523}"/>
                  </a:ext>
                </a:extLst>
              </p:cNvPr>
              <p:cNvSpPr/>
              <p:nvPr/>
            </p:nvSpPr>
            <p:spPr>
              <a:xfrm>
                <a:off x="2643393" y="2536793"/>
                <a:ext cx="174625" cy="1103630"/>
              </a:xfrm>
              <a:custGeom>
                <a:avLst/>
                <a:gdLst/>
                <a:ahLst/>
                <a:cxnLst/>
                <a:rect l="l" t="t" r="r" b="b"/>
                <a:pathLst>
                  <a:path w="174625" h="1103629">
                    <a:moveTo>
                      <a:pt x="174434" y="0"/>
                    </a:moveTo>
                    <a:lnTo>
                      <a:pt x="68402" y="0"/>
                    </a:lnTo>
                    <a:lnTo>
                      <a:pt x="41839" y="5397"/>
                    </a:lnTo>
                    <a:lnTo>
                      <a:pt x="20089" y="20094"/>
                    </a:lnTo>
                    <a:lnTo>
                      <a:pt x="5396" y="41844"/>
                    </a:lnTo>
                    <a:lnTo>
                      <a:pt x="0" y="68402"/>
                    </a:lnTo>
                    <a:lnTo>
                      <a:pt x="0" y="1103122"/>
                    </a:lnTo>
                  </a:path>
                </a:pathLst>
              </a:custGeom>
              <a:ln w="2412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22">
                <a:extLst>
                  <a:ext uri="{FF2B5EF4-FFF2-40B4-BE49-F238E27FC236}">
                    <a16:creationId xmlns:a16="http://schemas.microsoft.com/office/drawing/2014/main" id="{2287B25D-8445-4DD6-8D5F-C15A067BED3C}"/>
                  </a:ext>
                </a:extLst>
              </p:cNvPr>
              <p:cNvSpPr/>
              <p:nvPr/>
            </p:nvSpPr>
            <p:spPr>
              <a:xfrm>
                <a:off x="1108868" y="1841522"/>
                <a:ext cx="304800" cy="1395730"/>
              </a:xfrm>
              <a:custGeom>
                <a:avLst/>
                <a:gdLst/>
                <a:ahLst/>
                <a:cxnLst/>
                <a:rect l="l" t="t" r="r" b="b"/>
                <a:pathLst>
                  <a:path w="304800" h="1395730">
                    <a:moveTo>
                      <a:pt x="0" y="0"/>
                    </a:moveTo>
                    <a:lnTo>
                      <a:pt x="0" y="1326794"/>
                    </a:lnTo>
                    <a:lnTo>
                      <a:pt x="5396" y="1353350"/>
                    </a:lnTo>
                    <a:lnTo>
                      <a:pt x="20091" y="1375095"/>
                    </a:lnTo>
                    <a:lnTo>
                      <a:pt x="41844" y="1389787"/>
                    </a:lnTo>
                    <a:lnTo>
                      <a:pt x="68414" y="1395183"/>
                    </a:lnTo>
                    <a:lnTo>
                      <a:pt x="304571" y="1395183"/>
                    </a:lnTo>
                  </a:path>
                </a:pathLst>
              </a:custGeom>
              <a:ln w="2413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23">
                <a:extLst>
                  <a:ext uri="{FF2B5EF4-FFF2-40B4-BE49-F238E27FC236}">
                    <a16:creationId xmlns:a16="http://schemas.microsoft.com/office/drawing/2014/main" id="{6224D930-AF4F-4E07-88A7-4136CE6D9B40}"/>
                  </a:ext>
                </a:extLst>
              </p:cNvPr>
              <p:cNvSpPr/>
              <p:nvPr/>
            </p:nvSpPr>
            <p:spPr>
              <a:xfrm>
                <a:off x="2216906" y="1860067"/>
                <a:ext cx="0" cy="411480"/>
              </a:xfrm>
              <a:custGeom>
                <a:avLst/>
                <a:gdLst/>
                <a:ahLst/>
                <a:cxnLst/>
                <a:rect l="l" t="t" r="r" b="b"/>
                <a:pathLst>
                  <a:path h="411480">
                    <a:moveTo>
                      <a:pt x="0" y="0"/>
                    </a:moveTo>
                    <a:lnTo>
                      <a:pt x="0" y="411010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24">
                <a:extLst>
                  <a:ext uri="{FF2B5EF4-FFF2-40B4-BE49-F238E27FC236}">
                    <a16:creationId xmlns:a16="http://schemas.microsoft.com/office/drawing/2014/main" id="{BF221F10-B1FE-464F-B1D4-AECED5BF7B7C}"/>
                  </a:ext>
                </a:extLst>
              </p:cNvPr>
              <p:cNvSpPr/>
              <p:nvPr/>
            </p:nvSpPr>
            <p:spPr>
              <a:xfrm>
                <a:off x="2216103" y="2085151"/>
                <a:ext cx="6000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00075">
                    <a:moveTo>
                      <a:pt x="599541" y="0"/>
                    </a:moveTo>
                    <a:lnTo>
                      <a:pt x="0" y="0"/>
                    </a:lnTo>
                  </a:path>
                </a:pathLst>
              </a:custGeom>
              <a:ln w="2413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25">
                <a:extLst>
                  <a:ext uri="{FF2B5EF4-FFF2-40B4-BE49-F238E27FC236}">
                    <a16:creationId xmlns:a16="http://schemas.microsoft.com/office/drawing/2014/main" id="{9F24AF53-7183-463B-B19B-1547B786AB41}"/>
                  </a:ext>
                </a:extLst>
              </p:cNvPr>
              <p:cNvSpPr/>
              <p:nvPr/>
            </p:nvSpPr>
            <p:spPr>
              <a:xfrm>
                <a:off x="2216906" y="1860067"/>
                <a:ext cx="0" cy="411480"/>
              </a:xfrm>
              <a:custGeom>
                <a:avLst/>
                <a:gdLst/>
                <a:ahLst/>
                <a:cxnLst/>
                <a:rect l="l" t="t" r="r" b="b"/>
                <a:pathLst>
                  <a:path h="411480">
                    <a:moveTo>
                      <a:pt x="0" y="0"/>
                    </a:moveTo>
                    <a:lnTo>
                      <a:pt x="0" y="411010"/>
                    </a:lnTo>
                  </a:path>
                </a:pathLst>
              </a:custGeom>
              <a:ln w="2413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26">
                <a:extLst>
                  <a:ext uri="{FF2B5EF4-FFF2-40B4-BE49-F238E27FC236}">
                    <a16:creationId xmlns:a16="http://schemas.microsoft.com/office/drawing/2014/main" id="{EAD3720F-7488-406C-B7CC-7021E0A7CDF0}"/>
                  </a:ext>
                </a:extLst>
              </p:cNvPr>
              <p:cNvSpPr/>
              <p:nvPr/>
            </p:nvSpPr>
            <p:spPr>
              <a:xfrm>
                <a:off x="1125529" y="2630502"/>
                <a:ext cx="10756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75689">
                    <a:moveTo>
                      <a:pt x="1075486" y="0"/>
                    </a:moveTo>
                    <a:lnTo>
                      <a:pt x="0" y="0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27">
                <a:extLst>
                  <a:ext uri="{FF2B5EF4-FFF2-40B4-BE49-F238E27FC236}">
                    <a16:creationId xmlns:a16="http://schemas.microsoft.com/office/drawing/2014/main" id="{9B921356-B4B9-44E8-A96F-BBC80044032A}"/>
                  </a:ext>
                </a:extLst>
              </p:cNvPr>
              <p:cNvSpPr/>
              <p:nvPr/>
            </p:nvSpPr>
            <p:spPr>
              <a:xfrm>
                <a:off x="2044968" y="3055914"/>
                <a:ext cx="0" cy="573405"/>
              </a:xfrm>
              <a:custGeom>
                <a:avLst/>
                <a:gdLst/>
                <a:ahLst/>
                <a:cxnLst/>
                <a:rect l="l" t="t" r="r" b="b"/>
                <a:pathLst>
                  <a:path h="573404">
                    <a:moveTo>
                      <a:pt x="0" y="0"/>
                    </a:moveTo>
                    <a:lnTo>
                      <a:pt x="0" y="573049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28">
                <a:extLst>
                  <a:ext uri="{FF2B5EF4-FFF2-40B4-BE49-F238E27FC236}">
                    <a16:creationId xmlns:a16="http://schemas.microsoft.com/office/drawing/2014/main" id="{2AC65929-D012-41BF-94A3-D575A3FD321E}"/>
                  </a:ext>
                </a:extLst>
              </p:cNvPr>
              <p:cNvSpPr/>
              <p:nvPr/>
            </p:nvSpPr>
            <p:spPr>
              <a:xfrm>
                <a:off x="2044968" y="2877376"/>
                <a:ext cx="0" cy="210185"/>
              </a:xfrm>
              <a:custGeom>
                <a:avLst/>
                <a:gdLst/>
                <a:ahLst/>
                <a:cxnLst/>
                <a:rect l="l" t="t" r="r" b="b"/>
                <a:pathLst>
                  <a:path h="210185">
                    <a:moveTo>
                      <a:pt x="0" y="0"/>
                    </a:moveTo>
                    <a:lnTo>
                      <a:pt x="0" y="209702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29">
                <a:extLst>
                  <a:ext uri="{FF2B5EF4-FFF2-40B4-BE49-F238E27FC236}">
                    <a16:creationId xmlns:a16="http://schemas.microsoft.com/office/drawing/2014/main" id="{1EC0E7CC-8B1D-4F6F-BF4B-F6174CDB4134}"/>
                  </a:ext>
                </a:extLst>
              </p:cNvPr>
              <p:cNvSpPr/>
              <p:nvPr/>
            </p:nvSpPr>
            <p:spPr>
              <a:xfrm>
                <a:off x="2026870" y="2637886"/>
                <a:ext cx="36195" cy="240029"/>
              </a:xfrm>
              <a:custGeom>
                <a:avLst/>
                <a:gdLst/>
                <a:ahLst/>
                <a:cxnLst/>
                <a:rect l="l" t="t" r="r" b="b"/>
                <a:pathLst>
                  <a:path w="36194" h="240030">
                    <a:moveTo>
                      <a:pt x="0" y="239483"/>
                    </a:moveTo>
                    <a:lnTo>
                      <a:pt x="36195" y="239483"/>
                    </a:lnTo>
                    <a:lnTo>
                      <a:pt x="36195" y="0"/>
                    </a:lnTo>
                    <a:lnTo>
                      <a:pt x="0" y="0"/>
                    </a:lnTo>
                    <a:lnTo>
                      <a:pt x="0" y="239483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30">
                <a:extLst>
                  <a:ext uri="{FF2B5EF4-FFF2-40B4-BE49-F238E27FC236}">
                    <a16:creationId xmlns:a16="http://schemas.microsoft.com/office/drawing/2014/main" id="{689418F9-DFD5-4B03-8C9F-E07E420C7FA8}"/>
                  </a:ext>
                </a:extLst>
              </p:cNvPr>
              <p:cNvSpPr/>
              <p:nvPr/>
            </p:nvSpPr>
            <p:spPr>
              <a:xfrm>
                <a:off x="2044968" y="3055914"/>
                <a:ext cx="0" cy="582930"/>
              </a:xfrm>
              <a:custGeom>
                <a:avLst/>
                <a:gdLst/>
                <a:ahLst/>
                <a:cxnLst/>
                <a:rect l="l" t="t" r="r" b="b"/>
                <a:pathLst>
                  <a:path h="582929">
                    <a:moveTo>
                      <a:pt x="0" y="0"/>
                    </a:moveTo>
                    <a:lnTo>
                      <a:pt x="0" y="582663"/>
                    </a:lnTo>
                  </a:path>
                </a:pathLst>
              </a:custGeom>
              <a:ln w="2413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31">
                <a:extLst>
                  <a:ext uri="{FF2B5EF4-FFF2-40B4-BE49-F238E27FC236}">
                    <a16:creationId xmlns:a16="http://schemas.microsoft.com/office/drawing/2014/main" id="{9B27C8FC-7F59-4627-B64B-4D19C72643C2}"/>
                  </a:ext>
                </a:extLst>
              </p:cNvPr>
              <p:cNvSpPr/>
              <p:nvPr/>
            </p:nvSpPr>
            <p:spPr>
              <a:xfrm>
                <a:off x="2032902" y="2630068"/>
                <a:ext cx="24130" cy="247650"/>
              </a:xfrm>
              <a:custGeom>
                <a:avLst/>
                <a:gdLst/>
                <a:ahLst/>
                <a:cxnLst/>
                <a:rect l="l" t="t" r="r" b="b"/>
                <a:pathLst>
                  <a:path w="24130" h="247650">
                    <a:moveTo>
                      <a:pt x="0" y="247307"/>
                    </a:moveTo>
                    <a:lnTo>
                      <a:pt x="24129" y="247307"/>
                    </a:lnTo>
                    <a:lnTo>
                      <a:pt x="24129" y="0"/>
                    </a:lnTo>
                    <a:lnTo>
                      <a:pt x="0" y="0"/>
                    </a:lnTo>
                    <a:lnTo>
                      <a:pt x="0" y="247307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32">
                <a:extLst>
                  <a:ext uri="{FF2B5EF4-FFF2-40B4-BE49-F238E27FC236}">
                    <a16:creationId xmlns:a16="http://schemas.microsoft.com/office/drawing/2014/main" id="{17FD7BB1-0DC7-40D0-9ACC-C628021C9A85}"/>
                  </a:ext>
                </a:extLst>
              </p:cNvPr>
              <p:cNvSpPr/>
              <p:nvPr/>
            </p:nvSpPr>
            <p:spPr>
              <a:xfrm>
                <a:off x="2216906" y="2392556"/>
                <a:ext cx="0" cy="410845"/>
              </a:xfrm>
              <a:custGeom>
                <a:avLst/>
                <a:gdLst/>
                <a:ahLst/>
                <a:cxnLst/>
                <a:rect l="l" t="t" r="r" b="b"/>
                <a:pathLst>
                  <a:path h="410844">
                    <a:moveTo>
                      <a:pt x="0" y="0"/>
                    </a:moveTo>
                    <a:lnTo>
                      <a:pt x="0" y="410324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33">
                <a:extLst>
                  <a:ext uri="{FF2B5EF4-FFF2-40B4-BE49-F238E27FC236}">
                    <a16:creationId xmlns:a16="http://schemas.microsoft.com/office/drawing/2014/main" id="{86FC9D08-5762-427A-BEF2-72C724F0FA3D}"/>
                  </a:ext>
                </a:extLst>
              </p:cNvPr>
              <p:cNvSpPr/>
              <p:nvPr/>
            </p:nvSpPr>
            <p:spPr>
              <a:xfrm>
                <a:off x="2216906" y="2392556"/>
                <a:ext cx="0" cy="396875"/>
              </a:xfrm>
              <a:custGeom>
                <a:avLst/>
                <a:gdLst/>
                <a:ahLst/>
                <a:cxnLst/>
                <a:rect l="l" t="t" r="r" b="b"/>
                <a:pathLst>
                  <a:path h="396875">
                    <a:moveTo>
                      <a:pt x="0" y="0"/>
                    </a:moveTo>
                    <a:lnTo>
                      <a:pt x="0" y="396760"/>
                    </a:lnTo>
                  </a:path>
                </a:pathLst>
              </a:custGeom>
              <a:ln w="2413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34">
                <a:extLst>
                  <a:ext uri="{FF2B5EF4-FFF2-40B4-BE49-F238E27FC236}">
                    <a16:creationId xmlns:a16="http://schemas.microsoft.com/office/drawing/2014/main" id="{8E5B8F4F-DAF4-4AD1-A729-BC9CB11DB755}"/>
                  </a:ext>
                </a:extLst>
              </p:cNvPr>
              <p:cNvSpPr/>
              <p:nvPr/>
            </p:nvSpPr>
            <p:spPr>
              <a:xfrm>
                <a:off x="5454306" y="3558450"/>
                <a:ext cx="151765" cy="368300"/>
              </a:xfrm>
              <a:custGeom>
                <a:avLst/>
                <a:gdLst/>
                <a:ahLst/>
                <a:cxnLst/>
                <a:rect l="l" t="t" r="r" b="b"/>
                <a:pathLst>
                  <a:path w="151764" h="368300">
                    <a:moveTo>
                      <a:pt x="151561" y="368122"/>
                    </a:moveTo>
                    <a:lnTo>
                      <a:pt x="151561" y="68389"/>
                    </a:lnTo>
                    <a:lnTo>
                      <a:pt x="146165" y="41833"/>
                    </a:lnTo>
                    <a:lnTo>
                      <a:pt x="131470" y="20088"/>
                    </a:lnTo>
                    <a:lnTo>
                      <a:pt x="109717" y="5395"/>
                    </a:lnTo>
                    <a:lnTo>
                      <a:pt x="83146" y="0"/>
                    </a:lnTo>
                    <a:lnTo>
                      <a:pt x="0" y="0"/>
                    </a:lnTo>
                  </a:path>
                </a:pathLst>
              </a:custGeom>
              <a:ln w="301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35">
                <a:extLst>
                  <a:ext uri="{FF2B5EF4-FFF2-40B4-BE49-F238E27FC236}">
                    <a16:creationId xmlns:a16="http://schemas.microsoft.com/office/drawing/2014/main" id="{345E41D4-C51D-4EB3-90B6-972B422C6AEC}"/>
                  </a:ext>
                </a:extLst>
              </p:cNvPr>
              <p:cNvSpPr/>
              <p:nvPr/>
            </p:nvSpPr>
            <p:spPr>
              <a:xfrm>
                <a:off x="5607871" y="3558442"/>
                <a:ext cx="1437640" cy="371475"/>
              </a:xfrm>
              <a:custGeom>
                <a:avLst/>
                <a:gdLst/>
                <a:ahLst/>
                <a:cxnLst/>
                <a:rect l="l" t="t" r="r" b="b"/>
                <a:pathLst>
                  <a:path w="1437640" h="371475">
                    <a:moveTo>
                      <a:pt x="0" y="371182"/>
                    </a:moveTo>
                    <a:lnTo>
                      <a:pt x="1368907" y="371182"/>
                    </a:lnTo>
                    <a:lnTo>
                      <a:pt x="1395470" y="365785"/>
                    </a:lnTo>
                    <a:lnTo>
                      <a:pt x="1417219" y="351089"/>
                    </a:lnTo>
                    <a:lnTo>
                      <a:pt x="1431913" y="329343"/>
                    </a:lnTo>
                    <a:lnTo>
                      <a:pt x="1437309" y="302793"/>
                    </a:lnTo>
                    <a:lnTo>
                      <a:pt x="1437309" y="68402"/>
                    </a:lnTo>
                    <a:lnTo>
                      <a:pt x="1431913" y="41844"/>
                    </a:lnTo>
                    <a:lnTo>
                      <a:pt x="1417219" y="20094"/>
                    </a:lnTo>
                    <a:lnTo>
                      <a:pt x="1395470" y="5397"/>
                    </a:lnTo>
                    <a:lnTo>
                      <a:pt x="1368907" y="0"/>
                    </a:lnTo>
                    <a:lnTo>
                      <a:pt x="1289545" y="0"/>
                    </a:lnTo>
                  </a:path>
                </a:pathLst>
              </a:custGeom>
              <a:ln w="301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36">
                <a:extLst>
                  <a:ext uri="{FF2B5EF4-FFF2-40B4-BE49-F238E27FC236}">
                    <a16:creationId xmlns:a16="http://schemas.microsoft.com/office/drawing/2014/main" id="{80DC1812-1EE1-44BF-8425-8CBEB8B2B92C}"/>
                  </a:ext>
                </a:extLst>
              </p:cNvPr>
              <p:cNvSpPr/>
              <p:nvPr/>
            </p:nvSpPr>
            <p:spPr>
              <a:xfrm>
                <a:off x="5454306" y="2276559"/>
                <a:ext cx="151765" cy="367665"/>
              </a:xfrm>
              <a:custGeom>
                <a:avLst/>
                <a:gdLst/>
                <a:ahLst/>
                <a:cxnLst/>
                <a:rect l="l" t="t" r="r" b="b"/>
                <a:pathLst>
                  <a:path w="151764" h="367664">
                    <a:moveTo>
                      <a:pt x="151561" y="367334"/>
                    </a:moveTo>
                    <a:lnTo>
                      <a:pt x="151561" y="68414"/>
                    </a:lnTo>
                    <a:lnTo>
                      <a:pt x="146165" y="41855"/>
                    </a:lnTo>
                    <a:lnTo>
                      <a:pt x="131470" y="20100"/>
                    </a:lnTo>
                    <a:lnTo>
                      <a:pt x="109717" y="5399"/>
                    </a:lnTo>
                    <a:lnTo>
                      <a:pt x="83146" y="0"/>
                    </a:lnTo>
                    <a:lnTo>
                      <a:pt x="0" y="0"/>
                    </a:lnTo>
                  </a:path>
                </a:pathLst>
              </a:custGeom>
              <a:ln w="301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37">
                <a:extLst>
                  <a:ext uri="{FF2B5EF4-FFF2-40B4-BE49-F238E27FC236}">
                    <a16:creationId xmlns:a16="http://schemas.microsoft.com/office/drawing/2014/main" id="{F000825F-A624-45F0-B74F-C842A69526EE}"/>
                  </a:ext>
                </a:extLst>
              </p:cNvPr>
              <p:cNvSpPr/>
              <p:nvPr/>
            </p:nvSpPr>
            <p:spPr>
              <a:xfrm>
                <a:off x="4101448" y="2650519"/>
                <a:ext cx="1506855" cy="1279525"/>
              </a:xfrm>
              <a:custGeom>
                <a:avLst/>
                <a:gdLst/>
                <a:ahLst/>
                <a:cxnLst/>
                <a:rect l="l" t="t" r="r" b="b"/>
                <a:pathLst>
                  <a:path w="1506854" h="1279525">
                    <a:moveTo>
                      <a:pt x="1506423" y="0"/>
                    </a:moveTo>
                    <a:lnTo>
                      <a:pt x="68402" y="0"/>
                    </a:lnTo>
                    <a:lnTo>
                      <a:pt x="41839" y="5423"/>
                    </a:lnTo>
                    <a:lnTo>
                      <a:pt x="20089" y="20140"/>
                    </a:lnTo>
                    <a:lnTo>
                      <a:pt x="5396" y="41903"/>
                    </a:lnTo>
                    <a:lnTo>
                      <a:pt x="0" y="68465"/>
                    </a:lnTo>
                    <a:lnTo>
                      <a:pt x="0" y="1210716"/>
                    </a:lnTo>
                    <a:lnTo>
                      <a:pt x="5396" y="1237266"/>
                    </a:lnTo>
                    <a:lnTo>
                      <a:pt x="20089" y="1259012"/>
                    </a:lnTo>
                    <a:lnTo>
                      <a:pt x="41839" y="1273708"/>
                    </a:lnTo>
                    <a:lnTo>
                      <a:pt x="68402" y="1279105"/>
                    </a:lnTo>
                    <a:lnTo>
                      <a:pt x="1506423" y="1279105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38">
                <a:extLst>
                  <a:ext uri="{FF2B5EF4-FFF2-40B4-BE49-F238E27FC236}">
                    <a16:creationId xmlns:a16="http://schemas.microsoft.com/office/drawing/2014/main" id="{1C64E808-0C2D-422C-94C3-BC41AD739EEC}"/>
                  </a:ext>
                </a:extLst>
              </p:cNvPr>
              <p:cNvSpPr/>
              <p:nvPr/>
            </p:nvSpPr>
            <p:spPr>
              <a:xfrm>
                <a:off x="5607869" y="2279325"/>
                <a:ext cx="1437640" cy="371475"/>
              </a:xfrm>
              <a:custGeom>
                <a:avLst/>
                <a:gdLst/>
                <a:ahLst/>
                <a:cxnLst/>
                <a:rect l="l" t="t" r="r" b="b"/>
                <a:pathLst>
                  <a:path w="1437640" h="371475">
                    <a:moveTo>
                      <a:pt x="1289545" y="0"/>
                    </a:moveTo>
                    <a:lnTo>
                      <a:pt x="1368907" y="0"/>
                    </a:lnTo>
                    <a:lnTo>
                      <a:pt x="1395472" y="5398"/>
                    </a:lnTo>
                    <a:lnTo>
                      <a:pt x="1417226" y="20096"/>
                    </a:lnTo>
                    <a:lnTo>
                      <a:pt x="1431924" y="41849"/>
                    </a:lnTo>
                    <a:lnTo>
                      <a:pt x="1437322" y="68414"/>
                    </a:lnTo>
                    <a:lnTo>
                      <a:pt x="1437322" y="302780"/>
                    </a:lnTo>
                    <a:lnTo>
                      <a:pt x="1431924" y="329340"/>
                    </a:lnTo>
                    <a:lnTo>
                      <a:pt x="1417226" y="351094"/>
                    </a:lnTo>
                    <a:lnTo>
                      <a:pt x="1395472" y="365795"/>
                    </a:lnTo>
                    <a:lnTo>
                      <a:pt x="1368907" y="371195"/>
                    </a:lnTo>
                    <a:lnTo>
                      <a:pt x="0" y="371195"/>
                    </a:lnTo>
                  </a:path>
                </a:pathLst>
              </a:custGeom>
              <a:ln w="301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39">
                <a:extLst>
                  <a:ext uri="{FF2B5EF4-FFF2-40B4-BE49-F238E27FC236}">
                    <a16:creationId xmlns:a16="http://schemas.microsoft.com/office/drawing/2014/main" id="{6141C381-1371-4309-BA06-598D7343E7F6}"/>
                  </a:ext>
                </a:extLst>
              </p:cNvPr>
              <p:cNvSpPr/>
              <p:nvPr/>
            </p:nvSpPr>
            <p:spPr>
              <a:xfrm>
                <a:off x="5454306" y="2276559"/>
                <a:ext cx="151765" cy="367665"/>
              </a:xfrm>
              <a:custGeom>
                <a:avLst/>
                <a:gdLst/>
                <a:ahLst/>
                <a:cxnLst/>
                <a:rect l="l" t="t" r="r" b="b"/>
                <a:pathLst>
                  <a:path w="151764" h="367664">
                    <a:moveTo>
                      <a:pt x="151561" y="367334"/>
                    </a:moveTo>
                    <a:lnTo>
                      <a:pt x="151561" y="68414"/>
                    </a:lnTo>
                    <a:lnTo>
                      <a:pt x="146165" y="41855"/>
                    </a:lnTo>
                    <a:lnTo>
                      <a:pt x="131470" y="20100"/>
                    </a:lnTo>
                    <a:lnTo>
                      <a:pt x="109717" y="5399"/>
                    </a:lnTo>
                    <a:lnTo>
                      <a:pt x="83146" y="0"/>
                    </a:lnTo>
                    <a:lnTo>
                      <a:pt x="0" y="0"/>
                    </a:lnTo>
                  </a:path>
                </a:pathLst>
              </a:custGeom>
              <a:ln w="18097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40">
                <a:extLst>
                  <a:ext uri="{FF2B5EF4-FFF2-40B4-BE49-F238E27FC236}">
                    <a16:creationId xmlns:a16="http://schemas.microsoft.com/office/drawing/2014/main" id="{162F74CD-8609-4021-A2F3-262AE1A0BF87}"/>
                  </a:ext>
                </a:extLst>
              </p:cNvPr>
              <p:cNvSpPr/>
              <p:nvPr/>
            </p:nvSpPr>
            <p:spPr>
              <a:xfrm>
                <a:off x="5607871" y="3558442"/>
                <a:ext cx="1437640" cy="371475"/>
              </a:xfrm>
              <a:custGeom>
                <a:avLst/>
                <a:gdLst/>
                <a:ahLst/>
                <a:cxnLst/>
                <a:rect l="l" t="t" r="r" b="b"/>
                <a:pathLst>
                  <a:path w="1437640" h="371475">
                    <a:moveTo>
                      <a:pt x="0" y="371182"/>
                    </a:moveTo>
                    <a:lnTo>
                      <a:pt x="1368907" y="371182"/>
                    </a:lnTo>
                    <a:lnTo>
                      <a:pt x="1395470" y="365785"/>
                    </a:lnTo>
                    <a:lnTo>
                      <a:pt x="1417219" y="351089"/>
                    </a:lnTo>
                    <a:lnTo>
                      <a:pt x="1431913" y="329343"/>
                    </a:lnTo>
                    <a:lnTo>
                      <a:pt x="1437309" y="302793"/>
                    </a:lnTo>
                    <a:lnTo>
                      <a:pt x="1437309" y="68402"/>
                    </a:lnTo>
                    <a:lnTo>
                      <a:pt x="1431913" y="41844"/>
                    </a:lnTo>
                    <a:lnTo>
                      <a:pt x="1417219" y="20094"/>
                    </a:lnTo>
                    <a:lnTo>
                      <a:pt x="1395470" y="5397"/>
                    </a:lnTo>
                    <a:lnTo>
                      <a:pt x="1368907" y="0"/>
                    </a:lnTo>
                    <a:lnTo>
                      <a:pt x="1289545" y="0"/>
                    </a:lnTo>
                  </a:path>
                </a:pathLst>
              </a:custGeom>
              <a:ln w="18097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41">
                <a:extLst>
                  <a:ext uri="{FF2B5EF4-FFF2-40B4-BE49-F238E27FC236}">
                    <a16:creationId xmlns:a16="http://schemas.microsoft.com/office/drawing/2014/main" id="{CED111CE-5246-408C-BC18-670BC0399600}"/>
                  </a:ext>
                </a:extLst>
              </p:cNvPr>
              <p:cNvSpPr/>
              <p:nvPr/>
            </p:nvSpPr>
            <p:spPr>
              <a:xfrm>
                <a:off x="5607869" y="2279325"/>
                <a:ext cx="1437640" cy="371475"/>
              </a:xfrm>
              <a:custGeom>
                <a:avLst/>
                <a:gdLst/>
                <a:ahLst/>
                <a:cxnLst/>
                <a:rect l="l" t="t" r="r" b="b"/>
                <a:pathLst>
                  <a:path w="1437640" h="371475">
                    <a:moveTo>
                      <a:pt x="1289545" y="0"/>
                    </a:moveTo>
                    <a:lnTo>
                      <a:pt x="1368907" y="0"/>
                    </a:lnTo>
                    <a:lnTo>
                      <a:pt x="1395472" y="5398"/>
                    </a:lnTo>
                    <a:lnTo>
                      <a:pt x="1417226" y="20096"/>
                    </a:lnTo>
                    <a:lnTo>
                      <a:pt x="1431924" y="41849"/>
                    </a:lnTo>
                    <a:lnTo>
                      <a:pt x="1437322" y="68414"/>
                    </a:lnTo>
                    <a:lnTo>
                      <a:pt x="1437322" y="302780"/>
                    </a:lnTo>
                    <a:lnTo>
                      <a:pt x="1431924" y="329340"/>
                    </a:lnTo>
                    <a:lnTo>
                      <a:pt x="1417226" y="351094"/>
                    </a:lnTo>
                    <a:lnTo>
                      <a:pt x="1395472" y="365795"/>
                    </a:lnTo>
                    <a:lnTo>
                      <a:pt x="1368907" y="371195"/>
                    </a:lnTo>
                    <a:lnTo>
                      <a:pt x="0" y="371195"/>
                    </a:lnTo>
                  </a:path>
                </a:pathLst>
              </a:custGeom>
              <a:ln w="18097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42">
                <a:extLst>
                  <a:ext uri="{FF2B5EF4-FFF2-40B4-BE49-F238E27FC236}">
                    <a16:creationId xmlns:a16="http://schemas.microsoft.com/office/drawing/2014/main" id="{6B87E355-B1A5-4B7E-901A-DF5017788E8D}"/>
                  </a:ext>
                </a:extLst>
              </p:cNvPr>
              <p:cNvSpPr/>
              <p:nvPr/>
            </p:nvSpPr>
            <p:spPr>
              <a:xfrm>
                <a:off x="5454306" y="3558450"/>
                <a:ext cx="151765" cy="368300"/>
              </a:xfrm>
              <a:custGeom>
                <a:avLst/>
                <a:gdLst/>
                <a:ahLst/>
                <a:cxnLst/>
                <a:rect l="l" t="t" r="r" b="b"/>
                <a:pathLst>
                  <a:path w="151764" h="368300">
                    <a:moveTo>
                      <a:pt x="151561" y="368122"/>
                    </a:moveTo>
                    <a:lnTo>
                      <a:pt x="151561" y="68389"/>
                    </a:lnTo>
                    <a:lnTo>
                      <a:pt x="146165" y="41833"/>
                    </a:lnTo>
                    <a:lnTo>
                      <a:pt x="131470" y="20088"/>
                    </a:lnTo>
                    <a:lnTo>
                      <a:pt x="109717" y="5395"/>
                    </a:lnTo>
                    <a:lnTo>
                      <a:pt x="83146" y="0"/>
                    </a:lnTo>
                    <a:lnTo>
                      <a:pt x="0" y="0"/>
                    </a:lnTo>
                  </a:path>
                </a:pathLst>
              </a:custGeom>
              <a:ln w="18097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43">
                <a:extLst>
                  <a:ext uri="{FF2B5EF4-FFF2-40B4-BE49-F238E27FC236}">
                    <a16:creationId xmlns:a16="http://schemas.microsoft.com/office/drawing/2014/main" id="{6D987EC7-2810-4B61-AFB4-6D40F31934D7}"/>
                  </a:ext>
                </a:extLst>
              </p:cNvPr>
              <p:cNvSpPr/>
              <p:nvPr/>
            </p:nvSpPr>
            <p:spPr>
              <a:xfrm>
                <a:off x="4101448" y="2650519"/>
                <a:ext cx="1506855" cy="1279525"/>
              </a:xfrm>
              <a:custGeom>
                <a:avLst/>
                <a:gdLst/>
                <a:ahLst/>
                <a:cxnLst/>
                <a:rect l="l" t="t" r="r" b="b"/>
                <a:pathLst>
                  <a:path w="1506854" h="1279525">
                    <a:moveTo>
                      <a:pt x="1506423" y="0"/>
                    </a:moveTo>
                    <a:lnTo>
                      <a:pt x="68402" y="0"/>
                    </a:lnTo>
                    <a:lnTo>
                      <a:pt x="41839" y="5423"/>
                    </a:lnTo>
                    <a:lnTo>
                      <a:pt x="20089" y="20140"/>
                    </a:lnTo>
                    <a:lnTo>
                      <a:pt x="5396" y="41903"/>
                    </a:lnTo>
                    <a:lnTo>
                      <a:pt x="0" y="68465"/>
                    </a:lnTo>
                    <a:lnTo>
                      <a:pt x="0" y="1210716"/>
                    </a:lnTo>
                    <a:lnTo>
                      <a:pt x="5396" y="1237266"/>
                    </a:lnTo>
                    <a:lnTo>
                      <a:pt x="20089" y="1259012"/>
                    </a:lnTo>
                    <a:lnTo>
                      <a:pt x="41839" y="1273708"/>
                    </a:lnTo>
                    <a:lnTo>
                      <a:pt x="68402" y="1279105"/>
                    </a:lnTo>
                    <a:lnTo>
                      <a:pt x="1506423" y="1279105"/>
                    </a:lnTo>
                  </a:path>
                </a:pathLst>
              </a:custGeom>
              <a:ln w="2413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44">
                <a:extLst>
                  <a:ext uri="{FF2B5EF4-FFF2-40B4-BE49-F238E27FC236}">
                    <a16:creationId xmlns:a16="http://schemas.microsoft.com/office/drawing/2014/main" id="{179B308C-0128-4950-A2ED-CE6E4BDF8B6A}"/>
                  </a:ext>
                </a:extLst>
              </p:cNvPr>
              <p:cNvSpPr/>
              <p:nvPr/>
            </p:nvSpPr>
            <p:spPr>
              <a:xfrm>
                <a:off x="1108864" y="813687"/>
                <a:ext cx="614045" cy="1271905"/>
              </a:xfrm>
              <a:custGeom>
                <a:avLst/>
                <a:gdLst/>
                <a:ahLst/>
                <a:cxnLst/>
                <a:rect l="l" t="t" r="r" b="b"/>
                <a:pathLst>
                  <a:path w="614044" h="1271905">
                    <a:moveTo>
                      <a:pt x="613460" y="184251"/>
                    </a:moveTo>
                    <a:lnTo>
                      <a:pt x="613460" y="47879"/>
                    </a:lnTo>
                    <a:lnTo>
                      <a:pt x="609681" y="29285"/>
                    </a:lnTo>
                    <a:lnTo>
                      <a:pt x="599393" y="14062"/>
                    </a:lnTo>
                    <a:lnTo>
                      <a:pt x="584169" y="3777"/>
                    </a:lnTo>
                    <a:lnTo>
                      <a:pt x="565581" y="0"/>
                    </a:lnTo>
                    <a:lnTo>
                      <a:pt x="47879" y="0"/>
                    </a:lnTo>
                    <a:lnTo>
                      <a:pt x="29285" y="3777"/>
                    </a:lnTo>
                    <a:lnTo>
                      <a:pt x="14062" y="14062"/>
                    </a:lnTo>
                    <a:lnTo>
                      <a:pt x="3777" y="29285"/>
                    </a:lnTo>
                    <a:lnTo>
                      <a:pt x="0" y="47879"/>
                    </a:lnTo>
                    <a:lnTo>
                      <a:pt x="0" y="1271460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45">
                <a:extLst>
                  <a:ext uri="{FF2B5EF4-FFF2-40B4-BE49-F238E27FC236}">
                    <a16:creationId xmlns:a16="http://schemas.microsoft.com/office/drawing/2014/main" id="{3D7C6EF4-180A-4775-A6AB-695B3D59DDF3}"/>
                  </a:ext>
                </a:extLst>
              </p:cNvPr>
              <p:cNvSpPr/>
              <p:nvPr/>
            </p:nvSpPr>
            <p:spPr>
              <a:xfrm>
                <a:off x="1824308" y="3645783"/>
                <a:ext cx="22726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272665">
                    <a:moveTo>
                      <a:pt x="2272639" y="0"/>
                    </a:moveTo>
                    <a:lnTo>
                      <a:pt x="0" y="0"/>
                    </a:lnTo>
                  </a:path>
                </a:pathLst>
              </a:custGeom>
              <a:ln w="2413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46">
                <a:extLst>
                  <a:ext uri="{FF2B5EF4-FFF2-40B4-BE49-F238E27FC236}">
                    <a16:creationId xmlns:a16="http://schemas.microsoft.com/office/drawing/2014/main" id="{0B58A3AE-7133-46FD-8F34-5D91B16797AF}"/>
                  </a:ext>
                </a:extLst>
              </p:cNvPr>
              <p:cNvSpPr/>
              <p:nvPr/>
            </p:nvSpPr>
            <p:spPr>
              <a:xfrm>
                <a:off x="1374012" y="1458607"/>
                <a:ext cx="824230" cy="118110"/>
              </a:xfrm>
              <a:custGeom>
                <a:avLst/>
                <a:gdLst/>
                <a:ahLst/>
                <a:cxnLst/>
                <a:rect l="l" t="t" r="r" b="b"/>
                <a:pathLst>
                  <a:path w="824230" h="118109">
                    <a:moveTo>
                      <a:pt x="823823" y="0"/>
                    </a:moveTo>
                    <a:lnTo>
                      <a:pt x="0" y="0"/>
                    </a:lnTo>
                    <a:lnTo>
                      <a:pt x="0" y="117538"/>
                    </a:lnTo>
                    <a:lnTo>
                      <a:pt x="823823" y="117538"/>
                    </a:lnTo>
                    <a:lnTo>
                      <a:pt x="823823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47">
                <a:extLst>
                  <a:ext uri="{FF2B5EF4-FFF2-40B4-BE49-F238E27FC236}">
                    <a16:creationId xmlns:a16="http://schemas.microsoft.com/office/drawing/2014/main" id="{7CF8E364-2685-4D3D-A1B1-5CE86E84570E}"/>
                  </a:ext>
                </a:extLst>
              </p:cNvPr>
              <p:cNvSpPr/>
              <p:nvPr/>
            </p:nvSpPr>
            <p:spPr>
              <a:xfrm>
                <a:off x="1374012" y="1458607"/>
                <a:ext cx="824230" cy="118110"/>
              </a:xfrm>
              <a:custGeom>
                <a:avLst/>
                <a:gdLst/>
                <a:ahLst/>
                <a:cxnLst/>
                <a:rect l="l" t="t" r="r" b="b"/>
                <a:pathLst>
                  <a:path w="824230" h="118109">
                    <a:moveTo>
                      <a:pt x="0" y="0"/>
                    </a:moveTo>
                    <a:lnTo>
                      <a:pt x="823823" y="0"/>
                    </a:lnTo>
                    <a:lnTo>
                      <a:pt x="823823" y="117538"/>
                    </a:lnTo>
                    <a:lnTo>
                      <a:pt x="0" y="117538"/>
                    </a:lnTo>
                    <a:lnTo>
                      <a:pt x="0" y="0"/>
                    </a:lnTo>
                    <a:close/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48">
                <a:extLst>
                  <a:ext uri="{FF2B5EF4-FFF2-40B4-BE49-F238E27FC236}">
                    <a16:creationId xmlns:a16="http://schemas.microsoft.com/office/drawing/2014/main" id="{CF40BB26-218D-4838-AC62-8B08F1941191}"/>
                  </a:ext>
                </a:extLst>
              </p:cNvPr>
              <p:cNvSpPr/>
              <p:nvPr/>
            </p:nvSpPr>
            <p:spPr>
              <a:xfrm>
                <a:off x="1234923" y="1267715"/>
                <a:ext cx="249554" cy="1349375"/>
              </a:xfrm>
              <a:custGeom>
                <a:avLst/>
                <a:gdLst/>
                <a:ahLst/>
                <a:cxnLst/>
                <a:rect l="l" t="t" r="r" b="b"/>
                <a:pathLst>
                  <a:path w="249555" h="1349375">
                    <a:moveTo>
                      <a:pt x="0" y="1348816"/>
                    </a:moveTo>
                    <a:lnTo>
                      <a:pt x="0" y="47879"/>
                    </a:lnTo>
                    <a:lnTo>
                      <a:pt x="3777" y="29285"/>
                    </a:lnTo>
                    <a:lnTo>
                      <a:pt x="14062" y="14062"/>
                    </a:lnTo>
                    <a:lnTo>
                      <a:pt x="29285" y="3777"/>
                    </a:lnTo>
                    <a:lnTo>
                      <a:pt x="47879" y="0"/>
                    </a:lnTo>
                    <a:lnTo>
                      <a:pt x="249402" y="0"/>
                    </a:lnTo>
                  </a:path>
                </a:pathLst>
              </a:custGeom>
              <a:ln w="301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49">
                <a:extLst>
                  <a:ext uri="{FF2B5EF4-FFF2-40B4-BE49-F238E27FC236}">
                    <a16:creationId xmlns:a16="http://schemas.microsoft.com/office/drawing/2014/main" id="{4356F7E6-C52A-4E56-834C-ACB32E4E57DB}"/>
                  </a:ext>
                </a:extLst>
              </p:cNvPr>
              <p:cNvSpPr/>
              <p:nvPr/>
            </p:nvSpPr>
            <p:spPr>
              <a:xfrm>
                <a:off x="2241591" y="1022418"/>
                <a:ext cx="3028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302894" h="25400">
                    <a:moveTo>
                      <a:pt x="0" y="25336"/>
                    </a:moveTo>
                    <a:lnTo>
                      <a:pt x="302387" y="25336"/>
                    </a:lnTo>
                    <a:lnTo>
                      <a:pt x="302387" y="0"/>
                    </a:lnTo>
                    <a:lnTo>
                      <a:pt x="0" y="0"/>
                    </a:lnTo>
                    <a:lnTo>
                      <a:pt x="0" y="25336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50">
                <a:extLst>
                  <a:ext uri="{FF2B5EF4-FFF2-40B4-BE49-F238E27FC236}">
                    <a16:creationId xmlns:a16="http://schemas.microsoft.com/office/drawing/2014/main" id="{018EB3EF-B725-4498-94D5-2B0832FEC805}"/>
                  </a:ext>
                </a:extLst>
              </p:cNvPr>
              <p:cNvSpPr/>
              <p:nvPr/>
            </p:nvSpPr>
            <p:spPr>
              <a:xfrm>
                <a:off x="2241591" y="1026641"/>
                <a:ext cx="302895" cy="17145"/>
              </a:xfrm>
              <a:custGeom>
                <a:avLst/>
                <a:gdLst/>
                <a:ahLst/>
                <a:cxnLst/>
                <a:rect l="l" t="t" r="r" b="b"/>
                <a:pathLst>
                  <a:path w="302894" h="17144">
                    <a:moveTo>
                      <a:pt x="0" y="16890"/>
                    </a:moveTo>
                    <a:lnTo>
                      <a:pt x="302387" y="16890"/>
                    </a:lnTo>
                    <a:lnTo>
                      <a:pt x="302387" y="0"/>
                    </a:lnTo>
                    <a:lnTo>
                      <a:pt x="0" y="0"/>
                    </a:lnTo>
                    <a:lnTo>
                      <a:pt x="0" y="1689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51">
                <a:extLst>
                  <a:ext uri="{FF2B5EF4-FFF2-40B4-BE49-F238E27FC236}">
                    <a16:creationId xmlns:a16="http://schemas.microsoft.com/office/drawing/2014/main" id="{327EC009-B6D9-470F-B978-7BCC9CC1FBD2}"/>
                  </a:ext>
                </a:extLst>
              </p:cNvPr>
              <p:cNvSpPr/>
              <p:nvPr/>
            </p:nvSpPr>
            <p:spPr>
              <a:xfrm>
                <a:off x="1720142" y="946175"/>
                <a:ext cx="33655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33655" h="33655">
                    <a:moveTo>
                      <a:pt x="25984" y="0"/>
                    </a:moveTo>
                    <a:lnTo>
                      <a:pt x="7492" y="0"/>
                    </a:lnTo>
                    <a:lnTo>
                      <a:pt x="0" y="7480"/>
                    </a:lnTo>
                    <a:lnTo>
                      <a:pt x="0" y="25996"/>
                    </a:lnTo>
                    <a:lnTo>
                      <a:pt x="7492" y="33502"/>
                    </a:lnTo>
                    <a:lnTo>
                      <a:pt x="25984" y="33502"/>
                    </a:lnTo>
                    <a:lnTo>
                      <a:pt x="33527" y="25996"/>
                    </a:lnTo>
                    <a:lnTo>
                      <a:pt x="33527" y="16751"/>
                    </a:lnTo>
                    <a:lnTo>
                      <a:pt x="33527" y="7480"/>
                    </a:lnTo>
                    <a:lnTo>
                      <a:pt x="2598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52">
                <a:extLst>
                  <a:ext uri="{FF2B5EF4-FFF2-40B4-BE49-F238E27FC236}">
                    <a16:creationId xmlns:a16="http://schemas.microsoft.com/office/drawing/2014/main" id="{B81E99FF-828D-4C04-A986-F7301E077499}"/>
                  </a:ext>
                </a:extLst>
              </p:cNvPr>
              <p:cNvSpPr/>
              <p:nvPr/>
            </p:nvSpPr>
            <p:spPr>
              <a:xfrm>
                <a:off x="1720142" y="946175"/>
                <a:ext cx="33655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33655" h="33655">
                    <a:moveTo>
                      <a:pt x="33527" y="16751"/>
                    </a:moveTo>
                    <a:lnTo>
                      <a:pt x="33527" y="25996"/>
                    </a:lnTo>
                    <a:lnTo>
                      <a:pt x="25984" y="33502"/>
                    </a:lnTo>
                    <a:lnTo>
                      <a:pt x="16763" y="33502"/>
                    </a:lnTo>
                    <a:lnTo>
                      <a:pt x="7492" y="33502"/>
                    </a:lnTo>
                    <a:lnTo>
                      <a:pt x="0" y="25996"/>
                    </a:lnTo>
                    <a:lnTo>
                      <a:pt x="0" y="16751"/>
                    </a:lnTo>
                    <a:lnTo>
                      <a:pt x="0" y="7480"/>
                    </a:lnTo>
                    <a:lnTo>
                      <a:pt x="7492" y="0"/>
                    </a:lnTo>
                    <a:lnTo>
                      <a:pt x="16763" y="0"/>
                    </a:lnTo>
                    <a:lnTo>
                      <a:pt x="25984" y="0"/>
                    </a:lnTo>
                    <a:lnTo>
                      <a:pt x="33527" y="7480"/>
                    </a:lnTo>
                    <a:lnTo>
                      <a:pt x="33527" y="16751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53">
                <a:extLst>
                  <a:ext uri="{FF2B5EF4-FFF2-40B4-BE49-F238E27FC236}">
                    <a16:creationId xmlns:a16="http://schemas.microsoft.com/office/drawing/2014/main" id="{851C5653-9686-4AAC-9FFD-F66EF6E57BE7}"/>
                  </a:ext>
                </a:extLst>
              </p:cNvPr>
              <p:cNvSpPr/>
              <p:nvPr/>
            </p:nvSpPr>
            <p:spPr>
              <a:xfrm>
                <a:off x="1687061" y="946175"/>
                <a:ext cx="33655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33655" h="33655">
                    <a:moveTo>
                      <a:pt x="25984" y="0"/>
                    </a:moveTo>
                    <a:lnTo>
                      <a:pt x="7480" y="0"/>
                    </a:lnTo>
                    <a:lnTo>
                      <a:pt x="0" y="7480"/>
                    </a:lnTo>
                    <a:lnTo>
                      <a:pt x="0" y="25996"/>
                    </a:lnTo>
                    <a:lnTo>
                      <a:pt x="7480" y="33502"/>
                    </a:lnTo>
                    <a:lnTo>
                      <a:pt x="25984" y="33502"/>
                    </a:lnTo>
                    <a:lnTo>
                      <a:pt x="33502" y="25996"/>
                    </a:lnTo>
                    <a:lnTo>
                      <a:pt x="33502" y="16751"/>
                    </a:lnTo>
                    <a:lnTo>
                      <a:pt x="33502" y="7480"/>
                    </a:lnTo>
                    <a:lnTo>
                      <a:pt x="2598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54">
                <a:extLst>
                  <a:ext uri="{FF2B5EF4-FFF2-40B4-BE49-F238E27FC236}">
                    <a16:creationId xmlns:a16="http://schemas.microsoft.com/office/drawing/2014/main" id="{722F47D0-5100-4C2E-A13F-BA43C2BDA1FC}"/>
                  </a:ext>
                </a:extLst>
              </p:cNvPr>
              <p:cNvSpPr/>
              <p:nvPr/>
            </p:nvSpPr>
            <p:spPr>
              <a:xfrm>
                <a:off x="1687061" y="946175"/>
                <a:ext cx="33655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33655" h="33655">
                    <a:moveTo>
                      <a:pt x="33502" y="16751"/>
                    </a:moveTo>
                    <a:lnTo>
                      <a:pt x="33502" y="25996"/>
                    </a:lnTo>
                    <a:lnTo>
                      <a:pt x="25984" y="33502"/>
                    </a:lnTo>
                    <a:lnTo>
                      <a:pt x="16751" y="33502"/>
                    </a:lnTo>
                    <a:lnTo>
                      <a:pt x="7480" y="33502"/>
                    </a:lnTo>
                    <a:lnTo>
                      <a:pt x="0" y="25996"/>
                    </a:lnTo>
                    <a:lnTo>
                      <a:pt x="0" y="16751"/>
                    </a:lnTo>
                    <a:lnTo>
                      <a:pt x="0" y="7480"/>
                    </a:lnTo>
                    <a:lnTo>
                      <a:pt x="7480" y="0"/>
                    </a:lnTo>
                    <a:lnTo>
                      <a:pt x="16751" y="0"/>
                    </a:lnTo>
                    <a:lnTo>
                      <a:pt x="25984" y="0"/>
                    </a:lnTo>
                    <a:lnTo>
                      <a:pt x="33502" y="7480"/>
                    </a:lnTo>
                    <a:lnTo>
                      <a:pt x="33502" y="16751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55">
                <a:extLst>
                  <a:ext uri="{FF2B5EF4-FFF2-40B4-BE49-F238E27FC236}">
                    <a16:creationId xmlns:a16="http://schemas.microsoft.com/office/drawing/2014/main" id="{509B6594-6008-44A4-BD13-B38BE5C56118}"/>
                  </a:ext>
                </a:extLst>
              </p:cNvPr>
              <p:cNvSpPr/>
              <p:nvPr/>
            </p:nvSpPr>
            <p:spPr>
              <a:xfrm>
                <a:off x="1965820" y="1352143"/>
                <a:ext cx="46355" cy="106680"/>
              </a:xfrm>
              <a:custGeom>
                <a:avLst/>
                <a:gdLst/>
                <a:ahLst/>
                <a:cxnLst/>
                <a:rect l="l" t="t" r="r" b="b"/>
                <a:pathLst>
                  <a:path w="46355" h="106680">
                    <a:moveTo>
                      <a:pt x="46240" y="0"/>
                    </a:moveTo>
                    <a:lnTo>
                      <a:pt x="0" y="0"/>
                    </a:lnTo>
                    <a:lnTo>
                      <a:pt x="0" y="106464"/>
                    </a:lnTo>
                    <a:lnTo>
                      <a:pt x="46240" y="106464"/>
                    </a:lnTo>
                    <a:lnTo>
                      <a:pt x="46240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56">
                <a:extLst>
                  <a:ext uri="{FF2B5EF4-FFF2-40B4-BE49-F238E27FC236}">
                    <a16:creationId xmlns:a16="http://schemas.microsoft.com/office/drawing/2014/main" id="{95B047EC-0360-4AEA-AEAD-8338F36BCF58}"/>
                  </a:ext>
                </a:extLst>
              </p:cNvPr>
              <p:cNvSpPr/>
              <p:nvPr/>
            </p:nvSpPr>
            <p:spPr>
              <a:xfrm>
                <a:off x="1965820" y="1352130"/>
                <a:ext cx="46355" cy="106680"/>
              </a:xfrm>
              <a:custGeom>
                <a:avLst/>
                <a:gdLst/>
                <a:ahLst/>
                <a:cxnLst/>
                <a:rect l="l" t="t" r="r" b="b"/>
                <a:pathLst>
                  <a:path w="46355" h="106680">
                    <a:moveTo>
                      <a:pt x="0" y="106476"/>
                    </a:moveTo>
                    <a:lnTo>
                      <a:pt x="46240" y="106476"/>
                    </a:lnTo>
                    <a:lnTo>
                      <a:pt x="46240" y="0"/>
                    </a:lnTo>
                    <a:lnTo>
                      <a:pt x="0" y="0"/>
                    </a:lnTo>
                    <a:lnTo>
                      <a:pt x="0" y="106476"/>
                    </a:lnTo>
                    <a:close/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57">
                <a:extLst>
                  <a:ext uri="{FF2B5EF4-FFF2-40B4-BE49-F238E27FC236}">
                    <a16:creationId xmlns:a16="http://schemas.microsoft.com/office/drawing/2014/main" id="{7077B954-A771-4F75-9327-7A6CD7F82267}"/>
                  </a:ext>
                </a:extLst>
              </p:cNvPr>
              <p:cNvSpPr/>
              <p:nvPr/>
            </p:nvSpPr>
            <p:spPr>
              <a:xfrm>
                <a:off x="1546148" y="1352143"/>
                <a:ext cx="46355" cy="106680"/>
              </a:xfrm>
              <a:custGeom>
                <a:avLst/>
                <a:gdLst/>
                <a:ahLst/>
                <a:cxnLst/>
                <a:rect l="l" t="t" r="r" b="b"/>
                <a:pathLst>
                  <a:path w="46355" h="106680">
                    <a:moveTo>
                      <a:pt x="46278" y="0"/>
                    </a:moveTo>
                    <a:lnTo>
                      <a:pt x="0" y="0"/>
                    </a:lnTo>
                    <a:lnTo>
                      <a:pt x="0" y="106464"/>
                    </a:lnTo>
                    <a:lnTo>
                      <a:pt x="46278" y="106464"/>
                    </a:lnTo>
                    <a:lnTo>
                      <a:pt x="46278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58">
                <a:extLst>
                  <a:ext uri="{FF2B5EF4-FFF2-40B4-BE49-F238E27FC236}">
                    <a16:creationId xmlns:a16="http://schemas.microsoft.com/office/drawing/2014/main" id="{2B5B9A71-E923-4952-8A9C-B7CCDE2EB0F3}"/>
                  </a:ext>
                </a:extLst>
              </p:cNvPr>
              <p:cNvSpPr/>
              <p:nvPr/>
            </p:nvSpPr>
            <p:spPr>
              <a:xfrm>
                <a:off x="1546148" y="1352130"/>
                <a:ext cx="46355" cy="106680"/>
              </a:xfrm>
              <a:custGeom>
                <a:avLst/>
                <a:gdLst/>
                <a:ahLst/>
                <a:cxnLst/>
                <a:rect l="l" t="t" r="r" b="b"/>
                <a:pathLst>
                  <a:path w="46355" h="106680">
                    <a:moveTo>
                      <a:pt x="0" y="106476"/>
                    </a:moveTo>
                    <a:lnTo>
                      <a:pt x="46278" y="106476"/>
                    </a:lnTo>
                    <a:lnTo>
                      <a:pt x="46278" y="0"/>
                    </a:lnTo>
                    <a:lnTo>
                      <a:pt x="0" y="0"/>
                    </a:lnTo>
                    <a:lnTo>
                      <a:pt x="0" y="106476"/>
                    </a:lnTo>
                    <a:close/>
                  </a:path>
                </a:pathLst>
              </a:custGeom>
              <a:ln w="590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59">
                <a:extLst>
                  <a:ext uri="{FF2B5EF4-FFF2-40B4-BE49-F238E27FC236}">
                    <a16:creationId xmlns:a16="http://schemas.microsoft.com/office/drawing/2014/main" id="{904AC75A-015C-4A08-B457-81E1323214CB}"/>
                  </a:ext>
                </a:extLst>
              </p:cNvPr>
              <p:cNvSpPr/>
              <p:nvPr/>
            </p:nvSpPr>
            <p:spPr>
              <a:xfrm>
                <a:off x="1484388" y="1124597"/>
                <a:ext cx="598170" cy="193040"/>
              </a:xfrm>
              <a:custGeom>
                <a:avLst/>
                <a:gdLst/>
                <a:ahLst/>
                <a:cxnLst/>
                <a:rect l="l" t="t" r="r" b="b"/>
                <a:pathLst>
                  <a:path w="598169" h="193040">
                    <a:moveTo>
                      <a:pt x="597560" y="0"/>
                    </a:moveTo>
                    <a:lnTo>
                      <a:pt x="0" y="0"/>
                    </a:lnTo>
                    <a:lnTo>
                      <a:pt x="0" y="186690"/>
                    </a:lnTo>
                    <a:lnTo>
                      <a:pt x="3302" y="186690"/>
                    </a:lnTo>
                    <a:lnTo>
                      <a:pt x="3302" y="193040"/>
                    </a:lnTo>
                    <a:lnTo>
                      <a:pt x="594245" y="193040"/>
                    </a:lnTo>
                    <a:lnTo>
                      <a:pt x="594245" y="186690"/>
                    </a:lnTo>
                    <a:lnTo>
                      <a:pt x="597560" y="186690"/>
                    </a:lnTo>
                    <a:lnTo>
                      <a:pt x="597560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60">
                <a:extLst>
                  <a:ext uri="{FF2B5EF4-FFF2-40B4-BE49-F238E27FC236}">
                    <a16:creationId xmlns:a16="http://schemas.microsoft.com/office/drawing/2014/main" id="{9C8F9928-0EF5-4F59-A64C-EF21495C82EC}"/>
                  </a:ext>
                </a:extLst>
              </p:cNvPr>
              <p:cNvSpPr/>
              <p:nvPr/>
            </p:nvSpPr>
            <p:spPr>
              <a:xfrm>
                <a:off x="1484397" y="941293"/>
                <a:ext cx="598170" cy="376555"/>
              </a:xfrm>
              <a:custGeom>
                <a:avLst/>
                <a:gdLst/>
                <a:ahLst/>
                <a:cxnLst/>
                <a:rect l="l" t="t" r="r" b="b"/>
                <a:pathLst>
                  <a:path w="598169" h="376555">
                    <a:moveTo>
                      <a:pt x="327088" y="0"/>
                    </a:moveTo>
                    <a:lnTo>
                      <a:pt x="327088" y="21628"/>
                    </a:lnTo>
                    <a:lnTo>
                      <a:pt x="47904" y="21628"/>
                    </a:lnTo>
                    <a:lnTo>
                      <a:pt x="29296" y="25405"/>
                    </a:lnTo>
                    <a:lnTo>
                      <a:pt x="14065" y="35690"/>
                    </a:lnTo>
                    <a:lnTo>
                      <a:pt x="3777" y="50913"/>
                    </a:lnTo>
                    <a:lnTo>
                      <a:pt x="0" y="69507"/>
                    </a:lnTo>
                    <a:lnTo>
                      <a:pt x="0" y="361937"/>
                    </a:lnTo>
                    <a:lnTo>
                      <a:pt x="0" y="369849"/>
                    </a:lnTo>
                    <a:lnTo>
                      <a:pt x="6464" y="376313"/>
                    </a:lnTo>
                    <a:lnTo>
                      <a:pt x="14389" y="376313"/>
                    </a:lnTo>
                    <a:lnTo>
                      <a:pt x="583171" y="376313"/>
                    </a:lnTo>
                    <a:lnTo>
                      <a:pt x="591083" y="376313"/>
                    </a:lnTo>
                    <a:lnTo>
                      <a:pt x="597547" y="369849"/>
                    </a:lnTo>
                    <a:lnTo>
                      <a:pt x="597547" y="361937"/>
                    </a:lnTo>
                    <a:lnTo>
                      <a:pt x="597547" y="69507"/>
                    </a:lnTo>
                    <a:lnTo>
                      <a:pt x="593768" y="50913"/>
                    </a:lnTo>
                    <a:lnTo>
                      <a:pt x="583479" y="35690"/>
                    </a:lnTo>
                    <a:lnTo>
                      <a:pt x="568251" y="25405"/>
                    </a:lnTo>
                    <a:lnTo>
                      <a:pt x="549655" y="21628"/>
                    </a:lnTo>
                    <a:lnTo>
                      <a:pt x="474065" y="21628"/>
                    </a:lnTo>
                    <a:lnTo>
                      <a:pt x="474065" y="0"/>
                    </a:lnTo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61">
                <a:extLst>
                  <a:ext uri="{FF2B5EF4-FFF2-40B4-BE49-F238E27FC236}">
                    <a16:creationId xmlns:a16="http://schemas.microsoft.com/office/drawing/2014/main" id="{63E96ABE-B7A0-4EFC-8D41-B33E0FA5E34E}"/>
                  </a:ext>
                </a:extLst>
              </p:cNvPr>
              <p:cNvSpPr/>
              <p:nvPr/>
            </p:nvSpPr>
            <p:spPr>
              <a:xfrm>
                <a:off x="1467726" y="1321041"/>
                <a:ext cx="634365" cy="33020"/>
              </a:xfrm>
              <a:custGeom>
                <a:avLst/>
                <a:gdLst/>
                <a:ahLst/>
                <a:cxnLst/>
                <a:rect l="l" t="t" r="r" b="b"/>
                <a:pathLst>
                  <a:path w="634364" h="33019">
                    <a:moveTo>
                      <a:pt x="634149" y="0"/>
                    </a:moveTo>
                    <a:lnTo>
                      <a:pt x="0" y="0"/>
                    </a:lnTo>
                    <a:lnTo>
                      <a:pt x="0" y="32689"/>
                    </a:lnTo>
                    <a:lnTo>
                      <a:pt x="634149" y="32689"/>
                    </a:lnTo>
                    <a:lnTo>
                      <a:pt x="634149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62">
                <a:extLst>
                  <a:ext uri="{FF2B5EF4-FFF2-40B4-BE49-F238E27FC236}">
                    <a16:creationId xmlns:a16="http://schemas.microsoft.com/office/drawing/2014/main" id="{55DE3060-D5AC-4645-8645-D726CBCCCC20}"/>
                  </a:ext>
                </a:extLst>
              </p:cNvPr>
              <p:cNvSpPr/>
              <p:nvPr/>
            </p:nvSpPr>
            <p:spPr>
              <a:xfrm>
                <a:off x="1467726" y="1321041"/>
                <a:ext cx="634365" cy="33020"/>
              </a:xfrm>
              <a:custGeom>
                <a:avLst/>
                <a:gdLst/>
                <a:ahLst/>
                <a:cxnLst/>
                <a:rect l="l" t="t" r="r" b="b"/>
                <a:pathLst>
                  <a:path w="634364" h="33019">
                    <a:moveTo>
                      <a:pt x="0" y="32689"/>
                    </a:moveTo>
                    <a:lnTo>
                      <a:pt x="634149" y="32689"/>
                    </a:lnTo>
                    <a:lnTo>
                      <a:pt x="634149" y="0"/>
                    </a:lnTo>
                    <a:lnTo>
                      <a:pt x="0" y="0"/>
                    </a:lnTo>
                    <a:lnTo>
                      <a:pt x="0" y="32689"/>
                    </a:lnTo>
                    <a:close/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63">
                <a:extLst>
                  <a:ext uri="{FF2B5EF4-FFF2-40B4-BE49-F238E27FC236}">
                    <a16:creationId xmlns:a16="http://schemas.microsoft.com/office/drawing/2014/main" id="{E8E52C64-4D3E-4D11-9F20-47F9F2FA97CF}"/>
                  </a:ext>
                </a:extLst>
              </p:cNvPr>
              <p:cNvSpPr/>
              <p:nvPr/>
            </p:nvSpPr>
            <p:spPr>
              <a:xfrm>
                <a:off x="1788562" y="1030115"/>
                <a:ext cx="29273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292735" h="53975">
                    <a:moveTo>
                      <a:pt x="0" y="53797"/>
                    </a:moveTo>
                    <a:lnTo>
                      <a:pt x="255651" y="0"/>
                    </a:lnTo>
                    <a:lnTo>
                      <a:pt x="292392" y="0"/>
                    </a:lnTo>
                  </a:path>
                </a:pathLst>
              </a:custGeom>
              <a:ln w="590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25" name="object 64">
                <a:extLst>
                  <a:ext uri="{FF2B5EF4-FFF2-40B4-BE49-F238E27FC236}">
                    <a16:creationId xmlns:a16="http://schemas.microsoft.com/office/drawing/2014/main" id="{DE560EDA-4A4B-4740-87C3-2352114FFB27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724139" y="1017790"/>
                <a:ext cx="128854" cy="128861"/>
              </a:xfrm>
              <a:prstGeom prst="rect">
                <a:avLst/>
              </a:prstGeom>
            </p:spPr>
          </p:pic>
          <p:pic>
            <p:nvPicPr>
              <p:cNvPr id="126" name="object 65">
                <a:extLst>
                  <a:ext uri="{FF2B5EF4-FFF2-40B4-BE49-F238E27FC236}">
                    <a16:creationId xmlns:a16="http://schemas.microsoft.com/office/drawing/2014/main" id="{687AC368-13C9-4BC9-AC01-F54A9DE9DC29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721182" y="1014831"/>
                <a:ext cx="134772" cy="134772"/>
              </a:xfrm>
              <a:prstGeom prst="rect">
                <a:avLst/>
              </a:prstGeom>
            </p:spPr>
          </p:pic>
          <p:sp>
            <p:nvSpPr>
              <p:cNvPr id="127" name="object 66">
                <a:extLst>
                  <a:ext uri="{FF2B5EF4-FFF2-40B4-BE49-F238E27FC236}">
                    <a16:creationId xmlns:a16="http://schemas.microsoft.com/office/drawing/2014/main" id="{241F312F-579C-4217-9F78-1279B3E6AFBD}"/>
                  </a:ext>
                </a:extLst>
              </p:cNvPr>
              <p:cNvSpPr/>
              <p:nvPr/>
            </p:nvSpPr>
            <p:spPr>
              <a:xfrm>
                <a:off x="1797999" y="933194"/>
                <a:ext cx="17399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73989" h="19050">
                    <a:moveTo>
                      <a:pt x="173926" y="18884"/>
                    </a:moveTo>
                    <a:lnTo>
                      <a:pt x="173926" y="0"/>
                    </a:lnTo>
                    <a:lnTo>
                      <a:pt x="0" y="0"/>
                    </a:lnTo>
                    <a:lnTo>
                      <a:pt x="0" y="18884"/>
                    </a:lnTo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67">
                <a:extLst>
                  <a:ext uri="{FF2B5EF4-FFF2-40B4-BE49-F238E27FC236}">
                    <a16:creationId xmlns:a16="http://schemas.microsoft.com/office/drawing/2014/main" id="{DDDD5355-1976-4A3A-A88A-654C9A8BC180}"/>
                  </a:ext>
                </a:extLst>
              </p:cNvPr>
              <p:cNvSpPr/>
              <p:nvPr/>
            </p:nvSpPr>
            <p:spPr>
              <a:xfrm>
                <a:off x="2095339" y="1020899"/>
                <a:ext cx="61594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61594" h="25400">
                    <a:moveTo>
                      <a:pt x="0" y="25336"/>
                    </a:moveTo>
                    <a:lnTo>
                      <a:pt x="60998" y="25336"/>
                    </a:lnTo>
                    <a:lnTo>
                      <a:pt x="60998" y="0"/>
                    </a:lnTo>
                    <a:lnTo>
                      <a:pt x="0" y="0"/>
                    </a:lnTo>
                    <a:lnTo>
                      <a:pt x="0" y="25336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68">
                <a:extLst>
                  <a:ext uri="{FF2B5EF4-FFF2-40B4-BE49-F238E27FC236}">
                    <a16:creationId xmlns:a16="http://schemas.microsoft.com/office/drawing/2014/main" id="{F2FF874A-3AD1-43F5-9EEB-84F25A35C1CC}"/>
                  </a:ext>
                </a:extLst>
              </p:cNvPr>
              <p:cNvSpPr/>
              <p:nvPr/>
            </p:nvSpPr>
            <p:spPr>
              <a:xfrm>
                <a:off x="2098065" y="1025122"/>
                <a:ext cx="58419" cy="17145"/>
              </a:xfrm>
              <a:custGeom>
                <a:avLst/>
                <a:gdLst/>
                <a:ahLst/>
                <a:cxnLst/>
                <a:rect l="l" t="t" r="r" b="b"/>
                <a:pathLst>
                  <a:path w="58419" h="17144">
                    <a:moveTo>
                      <a:pt x="0" y="16890"/>
                    </a:moveTo>
                    <a:lnTo>
                      <a:pt x="58272" y="16890"/>
                    </a:lnTo>
                    <a:lnTo>
                      <a:pt x="58272" y="0"/>
                    </a:lnTo>
                    <a:lnTo>
                      <a:pt x="0" y="0"/>
                    </a:lnTo>
                    <a:lnTo>
                      <a:pt x="0" y="1689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69">
                <a:extLst>
                  <a:ext uri="{FF2B5EF4-FFF2-40B4-BE49-F238E27FC236}">
                    <a16:creationId xmlns:a16="http://schemas.microsoft.com/office/drawing/2014/main" id="{89CE0B3A-A3F7-42E5-8D02-541F093D16C3}"/>
                  </a:ext>
                </a:extLst>
              </p:cNvPr>
              <p:cNvSpPr/>
              <p:nvPr/>
            </p:nvSpPr>
            <p:spPr>
              <a:xfrm>
                <a:off x="2081682" y="1008100"/>
                <a:ext cx="15240" cy="51435"/>
              </a:xfrm>
              <a:custGeom>
                <a:avLst/>
                <a:gdLst/>
                <a:ahLst/>
                <a:cxnLst/>
                <a:rect l="l" t="t" r="r" b="b"/>
                <a:pathLst>
                  <a:path w="15239" h="51434">
                    <a:moveTo>
                      <a:pt x="0" y="0"/>
                    </a:moveTo>
                    <a:lnTo>
                      <a:pt x="14871" y="0"/>
                    </a:lnTo>
                    <a:lnTo>
                      <a:pt x="14871" y="50926"/>
                    </a:lnTo>
                    <a:lnTo>
                      <a:pt x="0" y="50926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70">
                <a:extLst>
                  <a:ext uri="{FF2B5EF4-FFF2-40B4-BE49-F238E27FC236}">
                    <a16:creationId xmlns:a16="http://schemas.microsoft.com/office/drawing/2014/main" id="{54E4FB93-BA32-426D-9C7F-A2842DEFC1A1}"/>
                  </a:ext>
                </a:extLst>
              </p:cNvPr>
              <p:cNvSpPr/>
              <p:nvPr/>
            </p:nvSpPr>
            <p:spPr>
              <a:xfrm>
                <a:off x="2126684" y="997575"/>
                <a:ext cx="63500" cy="73660"/>
              </a:xfrm>
              <a:custGeom>
                <a:avLst/>
                <a:gdLst/>
                <a:ahLst/>
                <a:cxnLst/>
                <a:rect l="l" t="t" r="r" b="b"/>
                <a:pathLst>
                  <a:path w="63500" h="73659">
                    <a:moveTo>
                      <a:pt x="0" y="0"/>
                    </a:moveTo>
                    <a:lnTo>
                      <a:pt x="0" y="73240"/>
                    </a:lnTo>
                    <a:lnTo>
                      <a:pt x="63436" y="366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71">
                <a:extLst>
                  <a:ext uri="{FF2B5EF4-FFF2-40B4-BE49-F238E27FC236}">
                    <a16:creationId xmlns:a16="http://schemas.microsoft.com/office/drawing/2014/main" id="{422E7E1D-9F94-4E70-90AD-3B386EA16840}"/>
                  </a:ext>
                </a:extLst>
              </p:cNvPr>
              <p:cNvSpPr/>
              <p:nvPr/>
            </p:nvSpPr>
            <p:spPr>
              <a:xfrm>
                <a:off x="2126684" y="997575"/>
                <a:ext cx="63500" cy="73660"/>
              </a:xfrm>
              <a:custGeom>
                <a:avLst/>
                <a:gdLst/>
                <a:ahLst/>
                <a:cxnLst/>
                <a:rect l="l" t="t" r="r" b="b"/>
                <a:pathLst>
                  <a:path w="63500" h="73659">
                    <a:moveTo>
                      <a:pt x="0" y="0"/>
                    </a:moveTo>
                    <a:lnTo>
                      <a:pt x="63436" y="36614"/>
                    </a:lnTo>
                    <a:lnTo>
                      <a:pt x="0" y="73240"/>
                    </a:lnTo>
                    <a:lnTo>
                      <a:pt x="0" y="0"/>
                    </a:lnTo>
                    <a:close/>
                  </a:path>
                </a:pathLst>
              </a:custGeom>
              <a:ln w="590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72">
                <a:extLst>
                  <a:ext uri="{FF2B5EF4-FFF2-40B4-BE49-F238E27FC236}">
                    <a16:creationId xmlns:a16="http://schemas.microsoft.com/office/drawing/2014/main" id="{CB8B6C6B-F1C5-4DD1-9D4D-1AA792D86337}"/>
                  </a:ext>
                </a:extLst>
              </p:cNvPr>
              <p:cNvSpPr/>
              <p:nvPr/>
            </p:nvSpPr>
            <p:spPr>
              <a:xfrm>
                <a:off x="2190121" y="997575"/>
                <a:ext cx="63500" cy="73660"/>
              </a:xfrm>
              <a:custGeom>
                <a:avLst/>
                <a:gdLst/>
                <a:ahLst/>
                <a:cxnLst/>
                <a:rect l="l" t="t" r="r" b="b"/>
                <a:pathLst>
                  <a:path w="63500" h="73659">
                    <a:moveTo>
                      <a:pt x="63474" y="0"/>
                    </a:moveTo>
                    <a:lnTo>
                      <a:pt x="0" y="36614"/>
                    </a:lnTo>
                    <a:lnTo>
                      <a:pt x="63474" y="73240"/>
                    </a:lnTo>
                    <a:lnTo>
                      <a:pt x="6347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73">
                <a:extLst>
                  <a:ext uri="{FF2B5EF4-FFF2-40B4-BE49-F238E27FC236}">
                    <a16:creationId xmlns:a16="http://schemas.microsoft.com/office/drawing/2014/main" id="{28F19709-2A39-454D-968F-C6357AEC0BC1}"/>
                  </a:ext>
                </a:extLst>
              </p:cNvPr>
              <p:cNvSpPr/>
              <p:nvPr/>
            </p:nvSpPr>
            <p:spPr>
              <a:xfrm>
                <a:off x="2190121" y="997575"/>
                <a:ext cx="63500" cy="73660"/>
              </a:xfrm>
              <a:custGeom>
                <a:avLst/>
                <a:gdLst/>
                <a:ahLst/>
                <a:cxnLst/>
                <a:rect l="l" t="t" r="r" b="b"/>
                <a:pathLst>
                  <a:path w="63500" h="73659">
                    <a:moveTo>
                      <a:pt x="63474" y="0"/>
                    </a:moveTo>
                    <a:lnTo>
                      <a:pt x="0" y="36614"/>
                    </a:lnTo>
                    <a:lnTo>
                      <a:pt x="63474" y="73240"/>
                    </a:lnTo>
                    <a:lnTo>
                      <a:pt x="63474" y="0"/>
                    </a:lnTo>
                    <a:close/>
                  </a:path>
                </a:pathLst>
              </a:custGeom>
              <a:ln w="590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74">
                <a:extLst>
                  <a:ext uri="{FF2B5EF4-FFF2-40B4-BE49-F238E27FC236}">
                    <a16:creationId xmlns:a16="http://schemas.microsoft.com/office/drawing/2014/main" id="{3F1D9C32-4D04-436F-B2DC-2691985A979B}"/>
                  </a:ext>
                </a:extLst>
              </p:cNvPr>
              <p:cNvSpPr/>
              <p:nvPr/>
            </p:nvSpPr>
            <p:spPr>
              <a:xfrm>
                <a:off x="1108868" y="2017524"/>
                <a:ext cx="0" cy="67945"/>
              </a:xfrm>
              <a:custGeom>
                <a:avLst/>
                <a:gdLst/>
                <a:ahLst/>
                <a:cxnLst/>
                <a:rect l="l" t="t" r="r" b="b"/>
                <a:pathLst>
                  <a:path h="67944">
                    <a:moveTo>
                      <a:pt x="0" y="67627"/>
                    </a:moveTo>
                    <a:lnTo>
                      <a:pt x="0" y="0"/>
                    </a:lnTo>
                  </a:path>
                </a:pathLst>
              </a:custGeom>
              <a:ln w="24130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75">
                <a:extLst>
                  <a:ext uri="{FF2B5EF4-FFF2-40B4-BE49-F238E27FC236}">
                    <a16:creationId xmlns:a16="http://schemas.microsoft.com/office/drawing/2014/main" id="{D470A873-1D13-43A3-97FF-4516090013F8}"/>
                  </a:ext>
                </a:extLst>
              </p:cNvPr>
              <p:cNvSpPr/>
              <p:nvPr/>
            </p:nvSpPr>
            <p:spPr>
              <a:xfrm>
                <a:off x="1108868" y="1885460"/>
                <a:ext cx="0" cy="69850"/>
              </a:xfrm>
              <a:custGeom>
                <a:avLst/>
                <a:gdLst/>
                <a:ahLst/>
                <a:cxnLst/>
                <a:rect l="l" t="t" r="r" b="b"/>
                <a:pathLst>
                  <a:path h="69850">
                    <a:moveTo>
                      <a:pt x="0" y="69799"/>
                    </a:moveTo>
                    <a:lnTo>
                      <a:pt x="0" y="0"/>
                    </a:lnTo>
                  </a:path>
                </a:pathLst>
              </a:custGeom>
              <a:ln w="2413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76">
                <a:extLst>
                  <a:ext uri="{FF2B5EF4-FFF2-40B4-BE49-F238E27FC236}">
                    <a16:creationId xmlns:a16="http://schemas.microsoft.com/office/drawing/2014/main" id="{8439323A-9434-47F5-AFC3-3211155F3FAA}"/>
                  </a:ext>
                </a:extLst>
              </p:cNvPr>
              <p:cNvSpPr/>
              <p:nvPr/>
            </p:nvSpPr>
            <p:spPr>
              <a:xfrm>
                <a:off x="1108868" y="1955260"/>
                <a:ext cx="0" cy="62865"/>
              </a:xfrm>
              <a:custGeom>
                <a:avLst/>
                <a:gdLst/>
                <a:ahLst/>
                <a:cxnLst/>
                <a:rect l="l" t="t" r="r" b="b"/>
                <a:pathLst>
                  <a:path h="62864">
                    <a:moveTo>
                      <a:pt x="0" y="62268"/>
                    </a:moveTo>
                    <a:lnTo>
                      <a:pt x="0" y="0"/>
                    </a:lnTo>
                  </a:path>
                </a:pathLst>
              </a:custGeom>
              <a:ln w="2413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77">
                <a:extLst>
                  <a:ext uri="{FF2B5EF4-FFF2-40B4-BE49-F238E27FC236}">
                    <a16:creationId xmlns:a16="http://schemas.microsoft.com/office/drawing/2014/main" id="{8640BC23-865F-4A0D-99FB-0482BEFF5C08}"/>
                  </a:ext>
                </a:extLst>
              </p:cNvPr>
              <p:cNvSpPr/>
              <p:nvPr/>
            </p:nvSpPr>
            <p:spPr>
              <a:xfrm>
                <a:off x="1108868" y="1114311"/>
                <a:ext cx="0" cy="772160"/>
              </a:xfrm>
              <a:custGeom>
                <a:avLst/>
                <a:gdLst/>
                <a:ahLst/>
                <a:cxnLst/>
                <a:rect l="l" t="t" r="r" b="b"/>
                <a:pathLst>
                  <a:path h="772160">
                    <a:moveTo>
                      <a:pt x="0" y="771563"/>
                    </a:moveTo>
                    <a:lnTo>
                      <a:pt x="0" y="0"/>
                    </a:lnTo>
                  </a:path>
                </a:pathLst>
              </a:custGeom>
              <a:ln w="2413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78">
                <a:extLst>
                  <a:ext uri="{FF2B5EF4-FFF2-40B4-BE49-F238E27FC236}">
                    <a16:creationId xmlns:a16="http://schemas.microsoft.com/office/drawing/2014/main" id="{C4B236F9-BBF4-498F-B32D-8F3F56B1FD6D}"/>
                  </a:ext>
                </a:extLst>
              </p:cNvPr>
              <p:cNvSpPr/>
              <p:nvPr/>
            </p:nvSpPr>
            <p:spPr>
              <a:xfrm>
                <a:off x="2216906" y="2929532"/>
                <a:ext cx="2051685" cy="315595"/>
              </a:xfrm>
              <a:custGeom>
                <a:avLst/>
                <a:gdLst/>
                <a:ahLst/>
                <a:cxnLst/>
                <a:rect l="l" t="t" r="r" b="b"/>
                <a:pathLst>
                  <a:path w="2051685" h="315594">
                    <a:moveTo>
                      <a:pt x="0" y="0"/>
                    </a:moveTo>
                    <a:lnTo>
                      <a:pt x="0" y="247078"/>
                    </a:lnTo>
                    <a:lnTo>
                      <a:pt x="5396" y="273636"/>
                    </a:lnTo>
                    <a:lnTo>
                      <a:pt x="20089" y="295386"/>
                    </a:lnTo>
                    <a:lnTo>
                      <a:pt x="41839" y="310082"/>
                    </a:lnTo>
                    <a:lnTo>
                      <a:pt x="68402" y="315480"/>
                    </a:lnTo>
                    <a:lnTo>
                      <a:pt x="2051316" y="315480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79">
                <a:extLst>
                  <a:ext uri="{FF2B5EF4-FFF2-40B4-BE49-F238E27FC236}">
                    <a16:creationId xmlns:a16="http://schemas.microsoft.com/office/drawing/2014/main" id="{321680F0-84F2-40C8-9B68-1E63DC2C66C5}"/>
                  </a:ext>
                </a:extLst>
              </p:cNvPr>
              <p:cNvSpPr/>
              <p:nvPr/>
            </p:nvSpPr>
            <p:spPr>
              <a:xfrm>
                <a:off x="1234923" y="1267716"/>
                <a:ext cx="255904" cy="1350645"/>
              </a:xfrm>
              <a:custGeom>
                <a:avLst/>
                <a:gdLst/>
                <a:ahLst/>
                <a:cxnLst/>
                <a:rect l="l" t="t" r="r" b="b"/>
                <a:pathLst>
                  <a:path w="255905" h="1350645">
                    <a:moveTo>
                      <a:pt x="0" y="1350213"/>
                    </a:moveTo>
                    <a:lnTo>
                      <a:pt x="0" y="47879"/>
                    </a:lnTo>
                    <a:lnTo>
                      <a:pt x="3777" y="29285"/>
                    </a:lnTo>
                    <a:lnTo>
                      <a:pt x="14062" y="14062"/>
                    </a:lnTo>
                    <a:lnTo>
                      <a:pt x="29285" y="3777"/>
                    </a:lnTo>
                    <a:lnTo>
                      <a:pt x="47879" y="0"/>
                    </a:lnTo>
                    <a:lnTo>
                      <a:pt x="255320" y="0"/>
                    </a:lnTo>
                  </a:path>
                </a:pathLst>
              </a:custGeom>
              <a:ln w="18097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80">
                <a:extLst>
                  <a:ext uri="{FF2B5EF4-FFF2-40B4-BE49-F238E27FC236}">
                    <a16:creationId xmlns:a16="http://schemas.microsoft.com/office/drawing/2014/main" id="{56EEDDA7-1E97-4FD2-B35D-80F149E8F6AE}"/>
                  </a:ext>
                </a:extLst>
              </p:cNvPr>
              <p:cNvSpPr/>
              <p:nvPr/>
            </p:nvSpPr>
            <p:spPr>
              <a:xfrm>
                <a:off x="4454626" y="2276558"/>
                <a:ext cx="151765" cy="234950"/>
              </a:xfrm>
              <a:custGeom>
                <a:avLst/>
                <a:gdLst/>
                <a:ahLst/>
                <a:cxnLst/>
                <a:rect l="l" t="t" r="r" b="b"/>
                <a:pathLst>
                  <a:path w="151764" h="234950">
                    <a:moveTo>
                      <a:pt x="0" y="234403"/>
                    </a:moveTo>
                    <a:lnTo>
                      <a:pt x="0" y="68414"/>
                    </a:lnTo>
                    <a:lnTo>
                      <a:pt x="5396" y="41855"/>
                    </a:lnTo>
                    <a:lnTo>
                      <a:pt x="20089" y="20100"/>
                    </a:lnTo>
                    <a:lnTo>
                      <a:pt x="41839" y="5399"/>
                    </a:lnTo>
                    <a:lnTo>
                      <a:pt x="68402" y="0"/>
                    </a:lnTo>
                    <a:lnTo>
                      <a:pt x="151574" y="0"/>
                    </a:lnTo>
                  </a:path>
                </a:pathLst>
              </a:custGeom>
              <a:ln w="301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81">
                <a:extLst>
                  <a:ext uri="{FF2B5EF4-FFF2-40B4-BE49-F238E27FC236}">
                    <a16:creationId xmlns:a16="http://schemas.microsoft.com/office/drawing/2014/main" id="{A2D6FC2D-A4CF-4C02-B952-6552510699E8}"/>
                  </a:ext>
                </a:extLst>
              </p:cNvPr>
              <p:cNvSpPr/>
              <p:nvPr/>
            </p:nvSpPr>
            <p:spPr>
              <a:xfrm>
                <a:off x="4454624" y="3558445"/>
                <a:ext cx="151765" cy="234950"/>
              </a:xfrm>
              <a:custGeom>
                <a:avLst/>
                <a:gdLst/>
                <a:ahLst/>
                <a:cxnLst/>
                <a:rect l="l" t="t" r="r" b="b"/>
                <a:pathLst>
                  <a:path w="151764" h="234950">
                    <a:moveTo>
                      <a:pt x="151574" y="0"/>
                    </a:moveTo>
                    <a:lnTo>
                      <a:pt x="68414" y="0"/>
                    </a:lnTo>
                    <a:lnTo>
                      <a:pt x="41849" y="5396"/>
                    </a:lnTo>
                    <a:lnTo>
                      <a:pt x="20096" y="20089"/>
                    </a:lnTo>
                    <a:lnTo>
                      <a:pt x="5398" y="41839"/>
                    </a:lnTo>
                    <a:lnTo>
                      <a:pt x="0" y="68402"/>
                    </a:lnTo>
                    <a:lnTo>
                      <a:pt x="0" y="234391"/>
                    </a:lnTo>
                  </a:path>
                </a:pathLst>
              </a:custGeom>
              <a:ln w="301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82">
                <a:extLst>
                  <a:ext uri="{FF2B5EF4-FFF2-40B4-BE49-F238E27FC236}">
                    <a16:creationId xmlns:a16="http://schemas.microsoft.com/office/drawing/2014/main" id="{1ECF0263-E863-4DBF-A730-F60D574E3F5B}"/>
                  </a:ext>
                </a:extLst>
              </p:cNvPr>
              <p:cNvSpPr/>
              <p:nvPr/>
            </p:nvSpPr>
            <p:spPr>
              <a:xfrm>
                <a:off x="4449305" y="2276558"/>
                <a:ext cx="1600200" cy="234950"/>
              </a:xfrm>
              <a:custGeom>
                <a:avLst/>
                <a:gdLst/>
                <a:ahLst/>
                <a:cxnLst/>
                <a:rect l="l" t="t" r="r" b="b"/>
                <a:pathLst>
                  <a:path w="1600200" h="234950">
                    <a:moveTo>
                      <a:pt x="0" y="234403"/>
                    </a:moveTo>
                    <a:lnTo>
                      <a:pt x="1380032" y="234403"/>
                    </a:lnTo>
                    <a:lnTo>
                      <a:pt x="1406595" y="229006"/>
                    </a:lnTo>
                    <a:lnTo>
                      <a:pt x="1428345" y="214309"/>
                    </a:lnTo>
                    <a:lnTo>
                      <a:pt x="1443038" y="192559"/>
                    </a:lnTo>
                    <a:lnTo>
                      <a:pt x="1448435" y="166001"/>
                    </a:lnTo>
                    <a:lnTo>
                      <a:pt x="1448435" y="68414"/>
                    </a:lnTo>
                    <a:lnTo>
                      <a:pt x="1453830" y="41855"/>
                    </a:lnTo>
                    <a:lnTo>
                      <a:pt x="1468521" y="20100"/>
                    </a:lnTo>
                    <a:lnTo>
                      <a:pt x="1490263" y="5399"/>
                    </a:lnTo>
                    <a:lnTo>
                      <a:pt x="1516811" y="0"/>
                    </a:lnTo>
                    <a:lnTo>
                      <a:pt x="1599971" y="0"/>
                    </a:lnTo>
                  </a:path>
                </a:pathLst>
              </a:custGeom>
              <a:ln w="301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83">
                <a:extLst>
                  <a:ext uri="{FF2B5EF4-FFF2-40B4-BE49-F238E27FC236}">
                    <a16:creationId xmlns:a16="http://schemas.microsoft.com/office/drawing/2014/main" id="{D0964B61-6EEB-404A-BFA1-7AC8DE96FD47}"/>
                  </a:ext>
                </a:extLst>
              </p:cNvPr>
              <p:cNvSpPr/>
              <p:nvPr/>
            </p:nvSpPr>
            <p:spPr>
              <a:xfrm>
                <a:off x="4283981" y="2510958"/>
                <a:ext cx="170180" cy="1282065"/>
              </a:xfrm>
              <a:custGeom>
                <a:avLst/>
                <a:gdLst/>
                <a:ahLst/>
                <a:cxnLst/>
                <a:rect l="l" t="t" r="r" b="b"/>
                <a:pathLst>
                  <a:path w="170179" h="1282064">
                    <a:moveTo>
                      <a:pt x="169824" y="1281874"/>
                    </a:moveTo>
                    <a:lnTo>
                      <a:pt x="68402" y="1281874"/>
                    </a:lnTo>
                    <a:lnTo>
                      <a:pt x="41833" y="1276476"/>
                    </a:lnTo>
                    <a:lnTo>
                      <a:pt x="20085" y="1261779"/>
                    </a:lnTo>
                    <a:lnTo>
                      <a:pt x="5394" y="1240029"/>
                    </a:lnTo>
                    <a:lnTo>
                      <a:pt x="0" y="1213472"/>
                    </a:lnTo>
                    <a:lnTo>
                      <a:pt x="0" y="68402"/>
                    </a:lnTo>
                    <a:lnTo>
                      <a:pt x="5394" y="41844"/>
                    </a:lnTo>
                    <a:lnTo>
                      <a:pt x="20085" y="20094"/>
                    </a:lnTo>
                    <a:lnTo>
                      <a:pt x="41833" y="5397"/>
                    </a:lnTo>
                    <a:lnTo>
                      <a:pt x="68402" y="0"/>
                    </a:lnTo>
                    <a:lnTo>
                      <a:pt x="165328" y="0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84">
                <a:extLst>
                  <a:ext uri="{FF2B5EF4-FFF2-40B4-BE49-F238E27FC236}">
                    <a16:creationId xmlns:a16="http://schemas.microsoft.com/office/drawing/2014/main" id="{C784A69F-AC64-409B-A618-467972C63045}"/>
                  </a:ext>
                </a:extLst>
              </p:cNvPr>
              <p:cNvSpPr/>
              <p:nvPr/>
            </p:nvSpPr>
            <p:spPr>
              <a:xfrm>
                <a:off x="4453806" y="3558445"/>
                <a:ext cx="1595755" cy="234950"/>
              </a:xfrm>
              <a:custGeom>
                <a:avLst/>
                <a:gdLst/>
                <a:ahLst/>
                <a:cxnLst/>
                <a:rect l="l" t="t" r="r" b="b"/>
                <a:pathLst>
                  <a:path w="1595754" h="234950">
                    <a:moveTo>
                      <a:pt x="1595475" y="0"/>
                    </a:moveTo>
                    <a:lnTo>
                      <a:pt x="1512315" y="0"/>
                    </a:lnTo>
                    <a:lnTo>
                      <a:pt x="1485767" y="5396"/>
                    </a:lnTo>
                    <a:lnTo>
                      <a:pt x="1464025" y="20089"/>
                    </a:lnTo>
                    <a:lnTo>
                      <a:pt x="1449334" y="41839"/>
                    </a:lnTo>
                    <a:lnTo>
                      <a:pt x="1443939" y="68402"/>
                    </a:lnTo>
                    <a:lnTo>
                      <a:pt x="1443939" y="165989"/>
                    </a:lnTo>
                    <a:lnTo>
                      <a:pt x="1438542" y="192541"/>
                    </a:lnTo>
                    <a:lnTo>
                      <a:pt x="1423847" y="214291"/>
                    </a:lnTo>
                    <a:lnTo>
                      <a:pt x="1402094" y="228991"/>
                    </a:lnTo>
                    <a:lnTo>
                      <a:pt x="1375524" y="234391"/>
                    </a:lnTo>
                    <a:lnTo>
                      <a:pt x="0" y="234391"/>
                    </a:lnTo>
                  </a:path>
                </a:pathLst>
              </a:custGeom>
              <a:ln w="301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46" name="object 85">
                <a:extLst>
                  <a:ext uri="{FF2B5EF4-FFF2-40B4-BE49-F238E27FC236}">
                    <a16:creationId xmlns:a16="http://schemas.microsoft.com/office/drawing/2014/main" id="{81DFFA73-1ED4-4A13-95A1-305EA72BA326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445577" y="2267509"/>
                <a:ext cx="169671" cy="252501"/>
              </a:xfrm>
              <a:prstGeom prst="rect">
                <a:avLst/>
              </a:prstGeom>
            </p:spPr>
          </p:pic>
          <p:pic>
            <p:nvPicPr>
              <p:cNvPr id="147" name="object 86">
                <a:extLst>
                  <a:ext uri="{FF2B5EF4-FFF2-40B4-BE49-F238E27FC236}">
                    <a16:creationId xmlns:a16="http://schemas.microsoft.com/office/drawing/2014/main" id="{9DDEA03F-D7C0-42CB-82C3-ECC12897CDF5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4445575" y="3549397"/>
                <a:ext cx="169671" cy="252488"/>
              </a:xfrm>
              <a:prstGeom prst="rect">
                <a:avLst/>
              </a:prstGeom>
            </p:spPr>
          </p:pic>
          <p:sp>
            <p:nvSpPr>
              <p:cNvPr id="148" name="object 87">
                <a:extLst>
                  <a:ext uri="{FF2B5EF4-FFF2-40B4-BE49-F238E27FC236}">
                    <a16:creationId xmlns:a16="http://schemas.microsoft.com/office/drawing/2014/main" id="{03BD7C65-519D-4A9C-B205-39EEA5D0E104}"/>
                  </a:ext>
                </a:extLst>
              </p:cNvPr>
              <p:cNvSpPr/>
              <p:nvPr/>
            </p:nvSpPr>
            <p:spPr>
              <a:xfrm>
                <a:off x="4449305" y="2276558"/>
                <a:ext cx="1600200" cy="234950"/>
              </a:xfrm>
              <a:custGeom>
                <a:avLst/>
                <a:gdLst/>
                <a:ahLst/>
                <a:cxnLst/>
                <a:rect l="l" t="t" r="r" b="b"/>
                <a:pathLst>
                  <a:path w="1600200" h="234950">
                    <a:moveTo>
                      <a:pt x="0" y="234403"/>
                    </a:moveTo>
                    <a:lnTo>
                      <a:pt x="1380032" y="234403"/>
                    </a:lnTo>
                    <a:lnTo>
                      <a:pt x="1406595" y="229006"/>
                    </a:lnTo>
                    <a:lnTo>
                      <a:pt x="1428345" y="214309"/>
                    </a:lnTo>
                    <a:lnTo>
                      <a:pt x="1443038" y="192559"/>
                    </a:lnTo>
                    <a:lnTo>
                      <a:pt x="1448435" y="166001"/>
                    </a:lnTo>
                    <a:lnTo>
                      <a:pt x="1448435" y="68414"/>
                    </a:lnTo>
                    <a:lnTo>
                      <a:pt x="1453830" y="41855"/>
                    </a:lnTo>
                    <a:lnTo>
                      <a:pt x="1468521" y="20100"/>
                    </a:lnTo>
                    <a:lnTo>
                      <a:pt x="1490263" y="5399"/>
                    </a:lnTo>
                    <a:lnTo>
                      <a:pt x="1516811" y="0"/>
                    </a:lnTo>
                    <a:lnTo>
                      <a:pt x="1599971" y="0"/>
                    </a:lnTo>
                  </a:path>
                </a:pathLst>
              </a:custGeom>
              <a:ln w="18097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88">
                <a:extLst>
                  <a:ext uri="{FF2B5EF4-FFF2-40B4-BE49-F238E27FC236}">
                    <a16:creationId xmlns:a16="http://schemas.microsoft.com/office/drawing/2014/main" id="{FAE117A7-C699-48D2-B924-7FD1FAC4E2A9}"/>
                  </a:ext>
                </a:extLst>
              </p:cNvPr>
              <p:cNvSpPr/>
              <p:nvPr/>
            </p:nvSpPr>
            <p:spPr>
              <a:xfrm>
                <a:off x="4453806" y="3558445"/>
                <a:ext cx="1595755" cy="234950"/>
              </a:xfrm>
              <a:custGeom>
                <a:avLst/>
                <a:gdLst/>
                <a:ahLst/>
                <a:cxnLst/>
                <a:rect l="l" t="t" r="r" b="b"/>
                <a:pathLst>
                  <a:path w="1595754" h="234950">
                    <a:moveTo>
                      <a:pt x="1595475" y="0"/>
                    </a:moveTo>
                    <a:lnTo>
                      <a:pt x="1512315" y="0"/>
                    </a:lnTo>
                    <a:lnTo>
                      <a:pt x="1485767" y="5396"/>
                    </a:lnTo>
                    <a:lnTo>
                      <a:pt x="1464025" y="20089"/>
                    </a:lnTo>
                    <a:lnTo>
                      <a:pt x="1449334" y="41839"/>
                    </a:lnTo>
                    <a:lnTo>
                      <a:pt x="1443939" y="68402"/>
                    </a:lnTo>
                    <a:lnTo>
                      <a:pt x="1443939" y="165989"/>
                    </a:lnTo>
                    <a:lnTo>
                      <a:pt x="1438542" y="192541"/>
                    </a:lnTo>
                    <a:lnTo>
                      <a:pt x="1423847" y="214291"/>
                    </a:lnTo>
                    <a:lnTo>
                      <a:pt x="1402094" y="228991"/>
                    </a:lnTo>
                    <a:lnTo>
                      <a:pt x="1375524" y="234391"/>
                    </a:lnTo>
                    <a:lnTo>
                      <a:pt x="0" y="234391"/>
                    </a:lnTo>
                  </a:path>
                </a:pathLst>
              </a:custGeom>
              <a:ln w="18097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89">
                <a:extLst>
                  <a:ext uri="{FF2B5EF4-FFF2-40B4-BE49-F238E27FC236}">
                    <a16:creationId xmlns:a16="http://schemas.microsoft.com/office/drawing/2014/main" id="{DBC73094-850F-434B-87D7-AC84A69CA928}"/>
                  </a:ext>
                </a:extLst>
              </p:cNvPr>
              <p:cNvSpPr/>
              <p:nvPr/>
            </p:nvSpPr>
            <p:spPr>
              <a:xfrm>
                <a:off x="4283981" y="2510958"/>
                <a:ext cx="170180" cy="1282065"/>
              </a:xfrm>
              <a:custGeom>
                <a:avLst/>
                <a:gdLst/>
                <a:ahLst/>
                <a:cxnLst/>
                <a:rect l="l" t="t" r="r" b="b"/>
                <a:pathLst>
                  <a:path w="170179" h="1282064">
                    <a:moveTo>
                      <a:pt x="169824" y="1281874"/>
                    </a:moveTo>
                    <a:lnTo>
                      <a:pt x="68402" y="1281874"/>
                    </a:lnTo>
                    <a:lnTo>
                      <a:pt x="41833" y="1276476"/>
                    </a:lnTo>
                    <a:lnTo>
                      <a:pt x="20085" y="1261779"/>
                    </a:lnTo>
                    <a:lnTo>
                      <a:pt x="5394" y="1240029"/>
                    </a:lnTo>
                    <a:lnTo>
                      <a:pt x="0" y="1213472"/>
                    </a:lnTo>
                    <a:lnTo>
                      <a:pt x="0" y="68402"/>
                    </a:lnTo>
                    <a:lnTo>
                      <a:pt x="5394" y="41844"/>
                    </a:lnTo>
                    <a:lnTo>
                      <a:pt x="20085" y="20094"/>
                    </a:lnTo>
                    <a:lnTo>
                      <a:pt x="41833" y="5397"/>
                    </a:lnTo>
                    <a:lnTo>
                      <a:pt x="68402" y="0"/>
                    </a:lnTo>
                    <a:lnTo>
                      <a:pt x="165328" y="0"/>
                    </a:lnTo>
                  </a:path>
                </a:pathLst>
              </a:custGeom>
              <a:ln w="2413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90">
                <a:extLst>
                  <a:ext uri="{FF2B5EF4-FFF2-40B4-BE49-F238E27FC236}">
                    <a16:creationId xmlns:a16="http://schemas.microsoft.com/office/drawing/2014/main" id="{CFEDB8E8-F35C-4B44-938A-ADCE2F0E13C3}"/>
                  </a:ext>
                </a:extLst>
              </p:cNvPr>
              <p:cNvSpPr/>
              <p:nvPr/>
            </p:nvSpPr>
            <p:spPr>
              <a:xfrm>
                <a:off x="1118939" y="2630502"/>
                <a:ext cx="10953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95375">
                    <a:moveTo>
                      <a:pt x="1095095" y="0"/>
                    </a:moveTo>
                    <a:lnTo>
                      <a:pt x="0" y="0"/>
                    </a:lnTo>
                  </a:path>
                </a:pathLst>
              </a:custGeom>
              <a:ln w="2413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91">
                <a:extLst>
                  <a:ext uri="{FF2B5EF4-FFF2-40B4-BE49-F238E27FC236}">
                    <a16:creationId xmlns:a16="http://schemas.microsoft.com/office/drawing/2014/main" id="{D9FDBE8C-1F2F-4FF0-8B89-A9C0775F9D89}"/>
                  </a:ext>
                </a:extLst>
              </p:cNvPr>
              <p:cNvSpPr/>
              <p:nvPr/>
            </p:nvSpPr>
            <p:spPr>
              <a:xfrm>
                <a:off x="2216906" y="2938581"/>
                <a:ext cx="2061210" cy="306705"/>
              </a:xfrm>
              <a:custGeom>
                <a:avLst/>
                <a:gdLst/>
                <a:ahLst/>
                <a:cxnLst/>
                <a:rect l="l" t="t" r="r" b="b"/>
                <a:pathLst>
                  <a:path w="2061210" h="306705">
                    <a:moveTo>
                      <a:pt x="0" y="0"/>
                    </a:moveTo>
                    <a:lnTo>
                      <a:pt x="0" y="238036"/>
                    </a:lnTo>
                    <a:lnTo>
                      <a:pt x="5396" y="264591"/>
                    </a:lnTo>
                    <a:lnTo>
                      <a:pt x="20089" y="286337"/>
                    </a:lnTo>
                    <a:lnTo>
                      <a:pt x="41839" y="301029"/>
                    </a:lnTo>
                    <a:lnTo>
                      <a:pt x="68402" y="306425"/>
                    </a:lnTo>
                    <a:lnTo>
                      <a:pt x="2060663" y="306425"/>
                    </a:lnTo>
                  </a:path>
                </a:pathLst>
              </a:custGeom>
              <a:ln w="2413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3" name="object 92">
                <a:extLst>
                  <a:ext uri="{FF2B5EF4-FFF2-40B4-BE49-F238E27FC236}">
                    <a16:creationId xmlns:a16="http://schemas.microsoft.com/office/drawing/2014/main" id="{4C389170-BC0C-4243-BF1C-22342688362A}"/>
                  </a:ext>
                </a:extLst>
              </p:cNvPr>
              <p:cNvSpPr/>
              <p:nvPr/>
            </p:nvSpPr>
            <p:spPr>
              <a:xfrm>
                <a:off x="1917465" y="3001162"/>
                <a:ext cx="1547495" cy="803275"/>
              </a:xfrm>
              <a:custGeom>
                <a:avLst/>
                <a:gdLst/>
                <a:ahLst/>
                <a:cxnLst/>
                <a:rect l="l" t="t" r="r" b="b"/>
                <a:pathLst>
                  <a:path w="1547495" h="803275">
                    <a:moveTo>
                      <a:pt x="0" y="802817"/>
                    </a:moveTo>
                    <a:lnTo>
                      <a:pt x="1547012" y="802817"/>
                    </a:lnTo>
                    <a:lnTo>
                      <a:pt x="1547012" y="0"/>
                    </a:lnTo>
                  </a:path>
                </a:pathLst>
              </a:custGeom>
              <a:ln w="241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4" name="object 93">
                <a:extLst>
                  <a:ext uri="{FF2B5EF4-FFF2-40B4-BE49-F238E27FC236}">
                    <a16:creationId xmlns:a16="http://schemas.microsoft.com/office/drawing/2014/main" id="{99B6A4A1-DAA4-4DF7-BB4C-6783401F8AA9}"/>
                  </a:ext>
                </a:extLst>
              </p:cNvPr>
              <p:cNvSpPr/>
              <p:nvPr/>
            </p:nvSpPr>
            <p:spPr>
              <a:xfrm>
                <a:off x="1513142" y="2484740"/>
                <a:ext cx="1848485" cy="415290"/>
              </a:xfrm>
              <a:custGeom>
                <a:avLst/>
                <a:gdLst/>
                <a:ahLst/>
                <a:cxnLst/>
                <a:rect l="l" t="t" r="r" b="b"/>
                <a:pathLst>
                  <a:path w="1848485" h="415289">
                    <a:moveTo>
                      <a:pt x="0" y="47853"/>
                    </a:moveTo>
                    <a:lnTo>
                      <a:pt x="0" y="0"/>
                    </a:lnTo>
                    <a:lnTo>
                      <a:pt x="911910" y="0"/>
                    </a:lnTo>
                    <a:lnTo>
                      <a:pt x="911910" y="302069"/>
                    </a:lnTo>
                    <a:lnTo>
                      <a:pt x="1848332" y="302069"/>
                    </a:lnTo>
                    <a:lnTo>
                      <a:pt x="1848332" y="415010"/>
                    </a:lnTo>
                  </a:path>
                </a:pathLst>
              </a:custGeom>
              <a:ln w="2412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94">
                <a:extLst>
                  <a:ext uri="{FF2B5EF4-FFF2-40B4-BE49-F238E27FC236}">
                    <a16:creationId xmlns:a16="http://schemas.microsoft.com/office/drawing/2014/main" id="{0517EDFC-C1DF-4373-8B92-CE4575524B19}"/>
                  </a:ext>
                </a:extLst>
              </p:cNvPr>
              <p:cNvSpPr/>
              <p:nvPr/>
            </p:nvSpPr>
            <p:spPr>
              <a:xfrm>
                <a:off x="2320074" y="2346202"/>
                <a:ext cx="1111250" cy="570865"/>
              </a:xfrm>
              <a:custGeom>
                <a:avLst/>
                <a:gdLst/>
                <a:ahLst/>
                <a:cxnLst/>
                <a:rect l="l" t="t" r="r" b="b"/>
                <a:pathLst>
                  <a:path w="1111250" h="570864">
                    <a:moveTo>
                      <a:pt x="0" y="0"/>
                    </a:moveTo>
                    <a:lnTo>
                      <a:pt x="168351" y="0"/>
                    </a:lnTo>
                    <a:lnTo>
                      <a:pt x="168351" y="377228"/>
                    </a:lnTo>
                    <a:lnTo>
                      <a:pt x="1110856" y="377228"/>
                    </a:lnTo>
                    <a:lnTo>
                      <a:pt x="1110856" y="570458"/>
                    </a:lnTo>
                  </a:path>
                </a:pathLst>
              </a:custGeom>
              <a:ln w="241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95">
                <a:extLst>
                  <a:ext uri="{FF2B5EF4-FFF2-40B4-BE49-F238E27FC236}">
                    <a16:creationId xmlns:a16="http://schemas.microsoft.com/office/drawing/2014/main" id="{2DC4B73F-AF5E-480C-AD35-4C6CD6EE690F}"/>
                  </a:ext>
                </a:extLst>
              </p:cNvPr>
              <p:cNvSpPr/>
              <p:nvPr/>
            </p:nvSpPr>
            <p:spPr>
              <a:xfrm>
                <a:off x="1917465" y="3001164"/>
                <a:ext cx="1547495" cy="836294"/>
              </a:xfrm>
              <a:custGeom>
                <a:avLst/>
                <a:gdLst/>
                <a:ahLst/>
                <a:cxnLst/>
                <a:rect l="l" t="t" r="r" b="b"/>
                <a:pathLst>
                  <a:path w="1547495" h="836295">
                    <a:moveTo>
                      <a:pt x="0" y="835825"/>
                    </a:moveTo>
                    <a:lnTo>
                      <a:pt x="1547012" y="835825"/>
                    </a:lnTo>
                    <a:lnTo>
                      <a:pt x="1547012" y="0"/>
                    </a:lnTo>
                  </a:path>
                </a:pathLst>
              </a:custGeom>
              <a:ln w="2412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96">
                <a:extLst>
                  <a:ext uri="{FF2B5EF4-FFF2-40B4-BE49-F238E27FC236}">
                    <a16:creationId xmlns:a16="http://schemas.microsoft.com/office/drawing/2014/main" id="{780EE3AF-3655-4438-A585-20AE121C027A}"/>
                  </a:ext>
                </a:extLst>
              </p:cNvPr>
              <p:cNvSpPr/>
              <p:nvPr/>
            </p:nvSpPr>
            <p:spPr>
              <a:xfrm>
                <a:off x="1513142" y="2484740"/>
                <a:ext cx="1892935" cy="415290"/>
              </a:xfrm>
              <a:custGeom>
                <a:avLst/>
                <a:gdLst/>
                <a:ahLst/>
                <a:cxnLst/>
                <a:rect l="l" t="t" r="r" b="b"/>
                <a:pathLst>
                  <a:path w="1892935" h="415289">
                    <a:moveTo>
                      <a:pt x="0" y="47853"/>
                    </a:moveTo>
                    <a:lnTo>
                      <a:pt x="0" y="0"/>
                    </a:lnTo>
                    <a:lnTo>
                      <a:pt x="911910" y="0"/>
                    </a:lnTo>
                    <a:lnTo>
                      <a:pt x="911910" y="302069"/>
                    </a:lnTo>
                    <a:lnTo>
                      <a:pt x="1892579" y="302069"/>
                    </a:lnTo>
                    <a:lnTo>
                      <a:pt x="1892579" y="415010"/>
                    </a:lnTo>
                  </a:path>
                </a:pathLst>
              </a:custGeom>
              <a:ln w="241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97">
                <a:extLst>
                  <a:ext uri="{FF2B5EF4-FFF2-40B4-BE49-F238E27FC236}">
                    <a16:creationId xmlns:a16="http://schemas.microsoft.com/office/drawing/2014/main" id="{8247B851-AA0D-4224-8FE1-1F8AAB4227D7}"/>
                  </a:ext>
                </a:extLst>
              </p:cNvPr>
              <p:cNvSpPr/>
              <p:nvPr/>
            </p:nvSpPr>
            <p:spPr>
              <a:xfrm>
                <a:off x="2349211" y="2862657"/>
                <a:ext cx="1003300" cy="43180"/>
              </a:xfrm>
              <a:custGeom>
                <a:avLst/>
                <a:gdLst/>
                <a:ahLst/>
                <a:cxnLst/>
                <a:rect l="l" t="t" r="r" b="b"/>
                <a:pathLst>
                  <a:path w="1003300" h="43180">
                    <a:moveTo>
                      <a:pt x="0" y="0"/>
                    </a:moveTo>
                    <a:lnTo>
                      <a:pt x="936421" y="0"/>
                    </a:lnTo>
                  </a:path>
                  <a:path w="1003300" h="43180">
                    <a:moveTo>
                      <a:pt x="0" y="0"/>
                    </a:moveTo>
                    <a:lnTo>
                      <a:pt x="1002791" y="0"/>
                    </a:lnTo>
                    <a:lnTo>
                      <a:pt x="1002791" y="42824"/>
                    </a:lnTo>
                  </a:path>
                </a:pathLst>
              </a:custGeom>
              <a:ln w="241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98">
                <a:extLst>
                  <a:ext uri="{FF2B5EF4-FFF2-40B4-BE49-F238E27FC236}">
                    <a16:creationId xmlns:a16="http://schemas.microsoft.com/office/drawing/2014/main" id="{C24A44C8-06D4-4F24-86C2-B3C13598D637}"/>
                  </a:ext>
                </a:extLst>
              </p:cNvPr>
              <p:cNvSpPr/>
              <p:nvPr/>
            </p:nvSpPr>
            <p:spPr>
              <a:xfrm>
                <a:off x="2320074" y="2346202"/>
                <a:ext cx="1139825" cy="570865"/>
              </a:xfrm>
              <a:custGeom>
                <a:avLst/>
                <a:gdLst/>
                <a:ahLst/>
                <a:cxnLst/>
                <a:rect l="l" t="t" r="r" b="b"/>
                <a:pathLst>
                  <a:path w="1139825" h="570864">
                    <a:moveTo>
                      <a:pt x="0" y="0"/>
                    </a:moveTo>
                    <a:lnTo>
                      <a:pt x="168351" y="0"/>
                    </a:lnTo>
                    <a:lnTo>
                      <a:pt x="168351" y="377228"/>
                    </a:lnTo>
                    <a:lnTo>
                      <a:pt x="1139304" y="377228"/>
                    </a:lnTo>
                    <a:lnTo>
                      <a:pt x="1139304" y="570458"/>
                    </a:lnTo>
                  </a:path>
                </a:pathLst>
              </a:custGeom>
              <a:ln w="241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99">
                <a:extLst>
                  <a:ext uri="{FF2B5EF4-FFF2-40B4-BE49-F238E27FC236}">
                    <a16:creationId xmlns:a16="http://schemas.microsoft.com/office/drawing/2014/main" id="{449BEFE8-F979-4FA2-BA28-2CDBDA039D33}"/>
                  </a:ext>
                </a:extLst>
              </p:cNvPr>
              <p:cNvSpPr/>
              <p:nvPr/>
            </p:nvSpPr>
            <p:spPr>
              <a:xfrm>
                <a:off x="3334258" y="2439838"/>
                <a:ext cx="186690" cy="467359"/>
              </a:xfrm>
              <a:custGeom>
                <a:avLst/>
                <a:gdLst/>
                <a:ahLst/>
                <a:cxnLst/>
                <a:rect l="l" t="t" r="r" b="b"/>
                <a:pathLst>
                  <a:path w="186689" h="467360">
                    <a:moveTo>
                      <a:pt x="0" y="0"/>
                    </a:moveTo>
                    <a:lnTo>
                      <a:pt x="186309" y="0"/>
                    </a:lnTo>
                    <a:lnTo>
                      <a:pt x="186309" y="467258"/>
                    </a:lnTo>
                  </a:path>
                </a:pathLst>
              </a:custGeom>
              <a:ln w="2412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100">
                <a:extLst>
                  <a:ext uri="{FF2B5EF4-FFF2-40B4-BE49-F238E27FC236}">
                    <a16:creationId xmlns:a16="http://schemas.microsoft.com/office/drawing/2014/main" id="{0BAD4146-666C-4CC2-885F-8FEBD926D57D}"/>
                  </a:ext>
                </a:extLst>
              </p:cNvPr>
              <p:cNvSpPr/>
              <p:nvPr/>
            </p:nvSpPr>
            <p:spPr>
              <a:xfrm>
                <a:off x="3580227" y="2142985"/>
                <a:ext cx="0" cy="748030"/>
              </a:xfrm>
              <a:custGeom>
                <a:avLst/>
                <a:gdLst/>
                <a:ahLst/>
                <a:cxnLst/>
                <a:rect l="l" t="t" r="r" b="b"/>
                <a:pathLst>
                  <a:path h="748030">
                    <a:moveTo>
                      <a:pt x="0" y="0"/>
                    </a:moveTo>
                    <a:lnTo>
                      <a:pt x="0" y="747915"/>
                    </a:lnTo>
                  </a:path>
                </a:pathLst>
              </a:custGeom>
              <a:ln w="2412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101">
                <a:extLst>
                  <a:ext uri="{FF2B5EF4-FFF2-40B4-BE49-F238E27FC236}">
                    <a16:creationId xmlns:a16="http://schemas.microsoft.com/office/drawing/2014/main" id="{477913E5-510F-4763-A879-58F0FF347B89}"/>
                  </a:ext>
                </a:extLst>
              </p:cNvPr>
              <p:cNvSpPr/>
              <p:nvPr/>
            </p:nvSpPr>
            <p:spPr>
              <a:xfrm>
                <a:off x="3606368" y="2963737"/>
                <a:ext cx="685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8579">
                    <a:moveTo>
                      <a:pt x="0" y="0"/>
                    </a:moveTo>
                    <a:lnTo>
                      <a:pt x="68554" y="0"/>
                    </a:lnTo>
                  </a:path>
                </a:pathLst>
              </a:custGeom>
              <a:ln w="904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102">
                <a:extLst>
                  <a:ext uri="{FF2B5EF4-FFF2-40B4-BE49-F238E27FC236}">
                    <a16:creationId xmlns:a16="http://schemas.microsoft.com/office/drawing/2014/main" id="{C094D259-B9D7-411A-BF82-231B9B366ACF}"/>
                  </a:ext>
                </a:extLst>
              </p:cNvPr>
              <p:cNvSpPr/>
              <p:nvPr/>
            </p:nvSpPr>
            <p:spPr>
              <a:xfrm>
                <a:off x="1917465" y="3001164"/>
                <a:ext cx="1547495" cy="836294"/>
              </a:xfrm>
              <a:custGeom>
                <a:avLst/>
                <a:gdLst/>
                <a:ahLst/>
                <a:cxnLst/>
                <a:rect l="l" t="t" r="r" b="b"/>
                <a:pathLst>
                  <a:path w="1547495" h="836295">
                    <a:moveTo>
                      <a:pt x="0" y="835825"/>
                    </a:moveTo>
                    <a:lnTo>
                      <a:pt x="1547012" y="835825"/>
                    </a:lnTo>
                    <a:lnTo>
                      <a:pt x="1547012" y="0"/>
                    </a:lnTo>
                  </a:path>
                </a:pathLst>
              </a:custGeom>
              <a:ln w="904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103">
                <a:extLst>
                  <a:ext uri="{FF2B5EF4-FFF2-40B4-BE49-F238E27FC236}">
                    <a16:creationId xmlns:a16="http://schemas.microsoft.com/office/drawing/2014/main" id="{5EACB342-62A4-4ABC-9A55-5C49E4B775BD}"/>
                  </a:ext>
                </a:extLst>
              </p:cNvPr>
              <p:cNvSpPr/>
              <p:nvPr/>
            </p:nvSpPr>
            <p:spPr>
              <a:xfrm>
                <a:off x="1513142" y="2484740"/>
                <a:ext cx="1892935" cy="415290"/>
              </a:xfrm>
              <a:custGeom>
                <a:avLst/>
                <a:gdLst/>
                <a:ahLst/>
                <a:cxnLst/>
                <a:rect l="l" t="t" r="r" b="b"/>
                <a:pathLst>
                  <a:path w="1892935" h="415289">
                    <a:moveTo>
                      <a:pt x="0" y="47853"/>
                    </a:moveTo>
                    <a:lnTo>
                      <a:pt x="0" y="0"/>
                    </a:lnTo>
                    <a:lnTo>
                      <a:pt x="911910" y="0"/>
                    </a:lnTo>
                    <a:lnTo>
                      <a:pt x="911910" y="302069"/>
                    </a:lnTo>
                    <a:lnTo>
                      <a:pt x="1892579" y="302069"/>
                    </a:lnTo>
                    <a:lnTo>
                      <a:pt x="1892579" y="415010"/>
                    </a:lnTo>
                  </a:path>
                </a:pathLst>
              </a:custGeom>
              <a:ln w="904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104">
                <a:extLst>
                  <a:ext uri="{FF2B5EF4-FFF2-40B4-BE49-F238E27FC236}">
                    <a16:creationId xmlns:a16="http://schemas.microsoft.com/office/drawing/2014/main" id="{271FBF01-5333-415A-85D4-5B562D3A471E}"/>
                  </a:ext>
                </a:extLst>
              </p:cNvPr>
              <p:cNvSpPr/>
              <p:nvPr/>
            </p:nvSpPr>
            <p:spPr>
              <a:xfrm>
                <a:off x="2349211" y="2862657"/>
                <a:ext cx="1003300" cy="43180"/>
              </a:xfrm>
              <a:custGeom>
                <a:avLst/>
                <a:gdLst/>
                <a:ahLst/>
                <a:cxnLst/>
                <a:rect l="l" t="t" r="r" b="b"/>
                <a:pathLst>
                  <a:path w="1003300" h="43180">
                    <a:moveTo>
                      <a:pt x="0" y="0"/>
                    </a:moveTo>
                    <a:lnTo>
                      <a:pt x="1002791" y="0"/>
                    </a:lnTo>
                    <a:lnTo>
                      <a:pt x="1002791" y="42824"/>
                    </a:lnTo>
                  </a:path>
                </a:pathLst>
              </a:custGeom>
              <a:ln w="904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105">
                <a:extLst>
                  <a:ext uri="{FF2B5EF4-FFF2-40B4-BE49-F238E27FC236}">
                    <a16:creationId xmlns:a16="http://schemas.microsoft.com/office/drawing/2014/main" id="{F62BA486-56CA-4D31-86E1-25671A10EDAF}"/>
                  </a:ext>
                </a:extLst>
              </p:cNvPr>
              <p:cNvSpPr/>
              <p:nvPr/>
            </p:nvSpPr>
            <p:spPr>
              <a:xfrm>
                <a:off x="2320074" y="2346202"/>
                <a:ext cx="1139825" cy="570865"/>
              </a:xfrm>
              <a:custGeom>
                <a:avLst/>
                <a:gdLst/>
                <a:ahLst/>
                <a:cxnLst/>
                <a:rect l="l" t="t" r="r" b="b"/>
                <a:pathLst>
                  <a:path w="1139825" h="570864">
                    <a:moveTo>
                      <a:pt x="0" y="0"/>
                    </a:moveTo>
                    <a:lnTo>
                      <a:pt x="168351" y="0"/>
                    </a:lnTo>
                    <a:lnTo>
                      <a:pt x="168351" y="377228"/>
                    </a:lnTo>
                    <a:lnTo>
                      <a:pt x="1139304" y="377228"/>
                    </a:lnTo>
                    <a:lnTo>
                      <a:pt x="1139304" y="570458"/>
                    </a:lnTo>
                  </a:path>
                </a:pathLst>
              </a:custGeom>
              <a:ln w="904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106">
                <a:extLst>
                  <a:ext uri="{FF2B5EF4-FFF2-40B4-BE49-F238E27FC236}">
                    <a16:creationId xmlns:a16="http://schemas.microsoft.com/office/drawing/2014/main" id="{356B7E79-3301-4BD4-89EE-E49002A30A47}"/>
                  </a:ext>
                </a:extLst>
              </p:cNvPr>
              <p:cNvSpPr/>
              <p:nvPr/>
            </p:nvSpPr>
            <p:spPr>
              <a:xfrm>
                <a:off x="3334258" y="2439838"/>
                <a:ext cx="186690" cy="467359"/>
              </a:xfrm>
              <a:custGeom>
                <a:avLst/>
                <a:gdLst/>
                <a:ahLst/>
                <a:cxnLst/>
                <a:rect l="l" t="t" r="r" b="b"/>
                <a:pathLst>
                  <a:path w="186689" h="467360">
                    <a:moveTo>
                      <a:pt x="0" y="0"/>
                    </a:moveTo>
                    <a:lnTo>
                      <a:pt x="186309" y="0"/>
                    </a:lnTo>
                    <a:lnTo>
                      <a:pt x="186309" y="467258"/>
                    </a:lnTo>
                  </a:path>
                </a:pathLst>
              </a:custGeom>
              <a:ln w="904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107">
                <a:extLst>
                  <a:ext uri="{FF2B5EF4-FFF2-40B4-BE49-F238E27FC236}">
                    <a16:creationId xmlns:a16="http://schemas.microsoft.com/office/drawing/2014/main" id="{92D9F037-80B6-4388-8994-ED1F0F2131FC}"/>
                  </a:ext>
                </a:extLst>
              </p:cNvPr>
              <p:cNvSpPr/>
              <p:nvPr/>
            </p:nvSpPr>
            <p:spPr>
              <a:xfrm>
                <a:off x="3580227" y="2142985"/>
                <a:ext cx="0" cy="748030"/>
              </a:xfrm>
              <a:custGeom>
                <a:avLst/>
                <a:gdLst/>
                <a:ahLst/>
                <a:cxnLst/>
                <a:rect l="l" t="t" r="r" b="b"/>
                <a:pathLst>
                  <a:path h="748030">
                    <a:moveTo>
                      <a:pt x="0" y="0"/>
                    </a:moveTo>
                    <a:lnTo>
                      <a:pt x="0" y="747915"/>
                    </a:lnTo>
                  </a:path>
                </a:pathLst>
              </a:custGeom>
              <a:ln w="904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9" name="object 108">
                <a:extLst>
                  <a:ext uri="{FF2B5EF4-FFF2-40B4-BE49-F238E27FC236}">
                    <a16:creationId xmlns:a16="http://schemas.microsoft.com/office/drawing/2014/main" id="{2ABC6CBB-6709-4B5F-AD05-BE5C7580272D}"/>
                  </a:ext>
                </a:extLst>
              </p:cNvPr>
              <p:cNvSpPr/>
              <p:nvPr/>
            </p:nvSpPr>
            <p:spPr>
              <a:xfrm>
                <a:off x="5995530" y="3055670"/>
                <a:ext cx="935355" cy="557530"/>
              </a:xfrm>
              <a:custGeom>
                <a:avLst/>
                <a:gdLst/>
                <a:ahLst/>
                <a:cxnLst/>
                <a:rect l="l" t="t" r="r" b="b"/>
                <a:pathLst>
                  <a:path w="935354" h="557529">
                    <a:moveTo>
                      <a:pt x="935291" y="0"/>
                    </a:moveTo>
                    <a:lnTo>
                      <a:pt x="0" y="0"/>
                    </a:lnTo>
                    <a:lnTo>
                      <a:pt x="0" y="556945"/>
                    </a:lnTo>
                    <a:lnTo>
                      <a:pt x="935291" y="556945"/>
                    </a:lnTo>
                    <a:lnTo>
                      <a:pt x="935291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0" name="object 109">
                <a:extLst>
                  <a:ext uri="{FF2B5EF4-FFF2-40B4-BE49-F238E27FC236}">
                    <a16:creationId xmlns:a16="http://schemas.microsoft.com/office/drawing/2014/main" id="{CB18DCEA-841B-4EE0-A1F7-160F3FE2A448}"/>
                  </a:ext>
                </a:extLst>
              </p:cNvPr>
              <p:cNvSpPr/>
              <p:nvPr/>
            </p:nvSpPr>
            <p:spPr>
              <a:xfrm>
                <a:off x="6003212" y="3558867"/>
                <a:ext cx="9201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20115">
                    <a:moveTo>
                      <a:pt x="919937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1" name="object 110">
                <a:extLst>
                  <a:ext uri="{FF2B5EF4-FFF2-40B4-BE49-F238E27FC236}">
                    <a16:creationId xmlns:a16="http://schemas.microsoft.com/office/drawing/2014/main" id="{D94F0E7F-5C85-42BD-B15C-E6E2E4721D89}"/>
                  </a:ext>
                </a:extLst>
              </p:cNvPr>
              <p:cNvSpPr/>
              <p:nvPr/>
            </p:nvSpPr>
            <p:spPr>
              <a:xfrm>
                <a:off x="6003212" y="3552834"/>
                <a:ext cx="92011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920115" h="12064">
                    <a:moveTo>
                      <a:pt x="0" y="12065"/>
                    </a:moveTo>
                    <a:lnTo>
                      <a:pt x="919937" y="12065"/>
                    </a:lnTo>
                    <a:lnTo>
                      <a:pt x="919937" y="0"/>
                    </a:lnTo>
                    <a:lnTo>
                      <a:pt x="0" y="0"/>
                    </a:lnTo>
                    <a:lnTo>
                      <a:pt x="0" y="1206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2" name="object 111">
                <a:extLst>
                  <a:ext uri="{FF2B5EF4-FFF2-40B4-BE49-F238E27FC236}">
                    <a16:creationId xmlns:a16="http://schemas.microsoft.com/office/drawing/2014/main" id="{6C39D41F-1016-4F15-AF88-4BE683FB243B}"/>
                  </a:ext>
                </a:extLst>
              </p:cNvPr>
              <p:cNvSpPr/>
              <p:nvPr/>
            </p:nvSpPr>
            <p:spPr>
              <a:xfrm>
                <a:off x="6030104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76" y="0"/>
                    </a:moveTo>
                    <a:lnTo>
                      <a:pt x="11717" y="1508"/>
                    </a:lnTo>
                    <a:lnTo>
                      <a:pt x="5621" y="5622"/>
                    </a:lnTo>
                    <a:lnTo>
                      <a:pt x="1508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8" y="428087"/>
                    </a:lnTo>
                    <a:lnTo>
                      <a:pt x="5621" y="434192"/>
                    </a:lnTo>
                    <a:lnTo>
                      <a:pt x="11717" y="438313"/>
                    </a:lnTo>
                    <a:lnTo>
                      <a:pt x="19176" y="439826"/>
                    </a:lnTo>
                    <a:lnTo>
                      <a:pt x="26651" y="438313"/>
                    </a:lnTo>
                    <a:lnTo>
                      <a:pt x="32754" y="434192"/>
                    </a:lnTo>
                    <a:lnTo>
                      <a:pt x="36870" y="428087"/>
                    </a:lnTo>
                    <a:lnTo>
                      <a:pt x="38379" y="420623"/>
                    </a:lnTo>
                    <a:lnTo>
                      <a:pt x="38379" y="19189"/>
                    </a:lnTo>
                    <a:lnTo>
                      <a:pt x="36870" y="11722"/>
                    </a:lnTo>
                    <a:lnTo>
                      <a:pt x="32754" y="5622"/>
                    </a:lnTo>
                    <a:lnTo>
                      <a:pt x="26651" y="1508"/>
                    </a:lnTo>
                    <a:lnTo>
                      <a:pt x="1917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3" name="object 112">
                <a:extLst>
                  <a:ext uri="{FF2B5EF4-FFF2-40B4-BE49-F238E27FC236}">
                    <a16:creationId xmlns:a16="http://schemas.microsoft.com/office/drawing/2014/main" id="{4346E752-B87F-4040-ACA4-EE2B7C3A252C}"/>
                  </a:ext>
                </a:extLst>
              </p:cNvPr>
              <p:cNvSpPr/>
              <p:nvPr/>
            </p:nvSpPr>
            <p:spPr>
              <a:xfrm>
                <a:off x="6030104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76" y="439826"/>
                    </a:moveTo>
                    <a:lnTo>
                      <a:pt x="26651" y="438313"/>
                    </a:lnTo>
                    <a:lnTo>
                      <a:pt x="32754" y="434192"/>
                    </a:lnTo>
                    <a:lnTo>
                      <a:pt x="36870" y="428087"/>
                    </a:lnTo>
                    <a:lnTo>
                      <a:pt x="38379" y="420623"/>
                    </a:lnTo>
                    <a:lnTo>
                      <a:pt x="38379" y="19189"/>
                    </a:lnTo>
                    <a:lnTo>
                      <a:pt x="36870" y="11722"/>
                    </a:lnTo>
                    <a:lnTo>
                      <a:pt x="32754" y="5622"/>
                    </a:lnTo>
                    <a:lnTo>
                      <a:pt x="26651" y="1508"/>
                    </a:lnTo>
                    <a:lnTo>
                      <a:pt x="19176" y="0"/>
                    </a:lnTo>
                    <a:lnTo>
                      <a:pt x="11717" y="1508"/>
                    </a:lnTo>
                    <a:lnTo>
                      <a:pt x="5621" y="5622"/>
                    </a:lnTo>
                    <a:lnTo>
                      <a:pt x="1508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8" y="428087"/>
                    </a:lnTo>
                    <a:lnTo>
                      <a:pt x="5621" y="434192"/>
                    </a:lnTo>
                    <a:lnTo>
                      <a:pt x="11717" y="438313"/>
                    </a:lnTo>
                    <a:lnTo>
                      <a:pt x="19176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113">
                <a:extLst>
                  <a:ext uri="{FF2B5EF4-FFF2-40B4-BE49-F238E27FC236}">
                    <a16:creationId xmlns:a16="http://schemas.microsoft.com/office/drawing/2014/main" id="{697F5CE1-0D54-415A-A62F-21E8441465EC}"/>
                  </a:ext>
                </a:extLst>
              </p:cNvPr>
              <p:cNvSpPr/>
              <p:nvPr/>
            </p:nvSpPr>
            <p:spPr>
              <a:xfrm>
                <a:off x="6104990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02" y="0"/>
                    </a:moveTo>
                    <a:lnTo>
                      <a:pt x="11717" y="1508"/>
                    </a:lnTo>
                    <a:lnTo>
                      <a:pt x="5614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4" y="434192"/>
                    </a:lnTo>
                    <a:lnTo>
                      <a:pt x="11717" y="438313"/>
                    </a:lnTo>
                    <a:lnTo>
                      <a:pt x="19202" y="439826"/>
                    </a:lnTo>
                    <a:lnTo>
                      <a:pt x="26676" y="438313"/>
                    </a:lnTo>
                    <a:lnTo>
                      <a:pt x="32780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80" y="5622"/>
                    </a:lnTo>
                    <a:lnTo>
                      <a:pt x="26676" y="1508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114">
                <a:extLst>
                  <a:ext uri="{FF2B5EF4-FFF2-40B4-BE49-F238E27FC236}">
                    <a16:creationId xmlns:a16="http://schemas.microsoft.com/office/drawing/2014/main" id="{D94B19BD-5433-4EE1-9995-30E00F77EEE8}"/>
                  </a:ext>
                </a:extLst>
              </p:cNvPr>
              <p:cNvSpPr/>
              <p:nvPr/>
            </p:nvSpPr>
            <p:spPr>
              <a:xfrm>
                <a:off x="6104990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02" y="439826"/>
                    </a:moveTo>
                    <a:lnTo>
                      <a:pt x="26676" y="438313"/>
                    </a:lnTo>
                    <a:lnTo>
                      <a:pt x="32780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80" y="5622"/>
                    </a:lnTo>
                    <a:lnTo>
                      <a:pt x="26676" y="1508"/>
                    </a:lnTo>
                    <a:lnTo>
                      <a:pt x="19202" y="0"/>
                    </a:lnTo>
                    <a:lnTo>
                      <a:pt x="11717" y="1508"/>
                    </a:lnTo>
                    <a:lnTo>
                      <a:pt x="5614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4" y="434192"/>
                    </a:lnTo>
                    <a:lnTo>
                      <a:pt x="11717" y="438313"/>
                    </a:lnTo>
                    <a:lnTo>
                      <a:pt x="19202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115">
                <a:extLst>
                  <a:ext uri="{FF2B5EF4-FFF2-40B4-BE49-F238E27FC236}">
                    <a16:creationId xmlns:a16="http://schemas.microsoft.com/office/drawing/2014/main" id="{64973045-C367-4002-BFAB-AB31D4B1A29A}"/>
                  </a:ext>
                </a:extLst>
              </p:cNvPr>
              <p:cNvSpPr/>
              <p:nvPr/>
            </p:nvSpPr>
            <p:spPr>
              <a:xfrm>
                <a:off x="6179902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02" y="0"/>
                    </a:moveTo>
                    <a:lnTo>
                      <a:pt x="11728" y="1508"/>
                    </a:lnTo>
                    <a:lnTo>
                      <a:pt x="5624" y="5622"/>
                    </a:lnTo>
                    <a:lnTo>
                      <a:pt x="1509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9" y="428087"/>
                    </a:lnTo>
                    <a:lnTo>
                      <a:pt x="5624" y="434192"/>
                    </a:lnTo>
                    <a:lnTo>
                      <a:pt x="11728" y="438313"/>
                    </a:lnTo>
                    <a:lnTo>
                      <a:pt x="19202" y="439826"/>
                    </a:lnTo>
                    <a:lnTo>
                      <a:pt x="26691" y="438313"/>
                    </a:lnTo>
                    <a:lnTo>
                      <a:pt x="32802" y="434192"/>
                    </a:lnTo>
                    <a:lnTo>
                      <a:pt x="36920" y="428087"/>
                    </a:lnTo>
                    <a:lnTo>
                      <a:pt x="38430" y="420623"/>
                    </a:lnTo>
                    <a:lnTo>
                      <a:pt x="38430" y="19189"/>
                    </a:lnTo>
                    <a:lnTo>
                      <a:pt x="36920" y="11722"/>
                    </a:lnTo>
                    <a:lnTo>
                      <a:pt x="32802" y="5622"/>
                    </a:lnTo>
                    <a:lnTo>
                      <a:pt x="26691" y="1508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116">
                <a:extLst>
                  <a:ext uri="{FF2B5EF4-FFF2-40B4-BE49-F238E27FC236}">
                    <a16:creationId xmlns:a16="http://schemas.microsoft.com/office/drawing/2014/main" id="{C97EDFF6-A1C0-47DC-A177-3FD6EADA27F0}"/>
                  </a:ext>
                </a:extLst>
              </p:cNvPr>
              <p:cNvSpPr/>
              <p:nvPr/>
            </p:nvSpPr>
            <p:spPr>
              <a:xfrm>
                <a:off x="6179902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02" y="439826"/>
                    </a:moveTo>
                    <a:lnTo>
                      <a:pt x="26691" y="438313"/>
                    </a:lnTo>
                    <a:lnTo>
                      <a:pt x="32802" y="434192"/>
                    </a:lnTo>
                    <a:lnTo>
                      <a:pt x="36920" y="428087"/>
                    </a:lnTo>
                    <a:lnTo>
                      <a:pt x="38430" y="420623"/>
                    </a:lnTo>
                    <a:lnTo>
                      <a:pt x="38430" y="19189"/>
                    </a:lnTo>
                    <a:lnTo>
                      <a:pt x="36920" y="11722"/>
                    </a:lnTo>
                    <a:lnTo>
                      <a:pt x="32802" y="5622"/>
                    </a:lnTo>
                    <a:lnTo>
                      <a:pt x="26691" y="1508"/>
                    </a:lnTo>
                    <a:lnTo>
                      <a:pt x="19202" y="0"/>
                    </a:lnTo>
                    <a:lnTo>
                      <a:pt x="11728" y="1508"/>
                    </a:lnTo>
                    <a:lnTo>
                      <a:pt x="5624" y="5622"/>
                    </a:lnTo>
                    <a:lnTo>
                      <a:pt x="1509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9" y="428087"/>
                    </a:lnTo>
                    <a:lnTo>
                      <a:pt x="5624" y="434192"/>
                    </a:lnTo>
                    <a:lnTo>
                      <a:pt x="11728" y="438313"/>
                    </a:lnTo>
                    <a:lnTo>
                      <a:pt x="19202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117">
                <a:extLst>
                  <a:ext uri="{FF2B5EF4-FFF2-40B4-BE49-F238E27FC236}">
                    <a16:creationId xmlns:a16="http://schemas.microsoft.com/office/drawing/2014/main" id="{443EF60B-3BDA-425C-BC83-F98D1C0D76B6}"/>
                  </a:ext>
                </a:extLst>
              </p:cNvPr>
              <p:cNvSpPr/>
              <p:nvPr/>
            </p:nvSpPr>
            <p:spPr>
              <a:xfrm>
                <a:off x="6254813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02" y="0"/>
                    </a:moveTo>
                    <a:lnTo>
                      <a:pt x="11728" y="1508"/>
                    </a:lnTo>
                    <a:lnTo>
                      <a:pt x="5624" y="5622"/>
                    </a:lnTo>
                    <a:lnTo>
                      <a:pt x="1509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9" y="428087"/>
                    </a:lnTo>
                    <a:lnTo>
                      <a:pt x="5624" y="434192"/>
                    </a:lnTo>
                    <a:lnTo>
                      <a:pt x="11728" y="438313"/>
                    </a:lnTo>
                    <a:lnTo>
                      <a:pt x="19202" y="439826"/>
                    </a:lnTo>
                    <a:lnTo>
                      <a:pt x="26661" y="438313"/>
                    </a:lnTo>
                    <a:lnTo>
                      <a:pt x="32758" y="434192"/>
                    </a:lnTo>
                    <a:lnTo>
                      <a:pt x="36870" y="428087"/>
                    </a:lnTo>
                    <a:lnTo>
                      <a:pt x="38379" y="420623"/>
                    </a:lnTo>
                    <a:lnTo>
                      <a:pt x="38379" y="19189"/>
                    </a:lnTo>
                    <a:lnTo>
                      <a:pt x="36870" y="11722"/>
                    </a:lnTo>
                    <a:lnTo>
                      <a:pt x="32758" y="5622"/>
                    </a:lnTo>
                    <a:lnTo>
                      <a:pt x="26661" y="1508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118">
                <a:extLst>
                  <a:ext uri="{FF2B5EF4-FFF2-40B4-BE49-F238E27FC236}">
                    <a16:creationId xmlns:a16="http://schemas.microsoft.com/office/drawing/2014/main" id="{131C7049-57AE-4622-A0B3-A2E729808D84}"/>
                  </a:ext>
                </a:extLst>
              </p:cNvPr>
              <p:cNvSpPr/>
              <p:nvPr/>
            </p:nvSpPr>
            <p:spPr>
              <a:xfrm>
                <a:off x="6254813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02" y="439826"/>
                    </a:moveTo>
                    <a:lnTo>
                      <a:pt x="26661" y="438313"/>
                    </a:lnTo>
                    <a:lnTo>
                      <a:pt x="32758" y="434192"/>
                    </a:lnTo>
                    <a:lnTo>
                      <a:pt x="36870" y="428087"/>
                    </a:lnTo>
                    <a:lnTo>
                      <a:pt x="38379" y="420623"/>
                    </a:lnTo>
                    <a:lnTo>
                      <a:pt x="38379" y="19189"/>
                    </a:lnTo>
                    <a:lnTo>
                      <a:pt x="36870" y="11722"/>
                    </a:lnTo>
                    <a:lnTo>
                      <a:pt x="32758" y="5622"/>
                    </a:lnTo>
                    <a:lnTo>
                      <a:pt x="26661" y="1508"/>
                    </a:lnTo>
                    <a:lnTo>
                      <a:pt x="19202" y="0"/>
                    </a:lnTo>
                    <a:lnTo>
                      <a:pt x="11728" y="1508"/>
                    </a:lnTo>
                    <a:lnTo>
                      <a:pt x="5624" y="5622"/>
                    </a:lnTo>
                    <a:lnTo>
                      <a:pt x="1509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9" y="428087"/>
                    </a:lnTo>
                    <a:lnTo>
                      <a:pt x="5624" y="434192"/>
                    </a:lnTo>
                    <a:lnTo>
                      <a:pt x="11728" y="438313"/>
                    </a:lnTo>
                    <a:lnTo>
                      <a:pt x="19202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119">
                <a:extLst>
                  <a:ext uri="{FF2B5EF4-FFF2-40B4-BE49-F238E27FC236}">
                    <a16:creationId xmlns:a16="http://schemas.microsoft.com/office/drawing/2014/main" id="{8C07F5B8-056E-455F-BF9E-12DB7D67A5B1}"/>
                  </a:ext>
                </a:extLst>
              </p:cNvPr>
              <p:cNvSpPr/>
              <p:nvPr/>
            </p:nvSpPr>
            <p:spPr>
              <a:xfrm>
                <a:off x="6329676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27" y="0"/>
                    </a:moveTo>
                    <a:lnTo>
                      <a:pt x="11749" y="1508"/>
                    </a:lnTo>
                    <a:lnTo>
                      <a:pt x="5637" y="5622"/>
                    </a:lnTo>
                    <a:lnTo>
                      <a:pt x="1513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13" y="428087"/>
                    </a:lnTo>
                    <a:lnTo>
                      <a:pt x="5637" y="434192"/>
                    </a:lnTo>
                    <a:lnTo>
                      <a:pt x="11749" y="438313"/>
                    </a:lnTo>
                    <a:lnTo>
                      <a:pt x="19227" y="439826"/>
                    </a:lnTo>
                    <a:lnTo>
                      <a:pt x="26701" y="438313"/>
                    </a:lnTo>
                    <a:lnTo>
                      <a:pt x="32805" y="434192"/>
                    </a:lnTo>
                    <a:lnTo>
                      <a:pt x="36921" y="428087"/>
                    </a:lnTo>
                    <a:lnTo>
                      <a:pt x="38430" y="420623"/>
                    </a:lnTo>
                    <a:lnTo>
                      <a:pt x="38430" y="19189"/>
                    </a:lnTo>
                    <a:lnTo>
                      <a:pt x="36921" y="11722"/>
                    </a:lnTo>
                    <a:lnTo>
                      <a:pt x="32805" y="5622"/>
                    </a:lnTo>
                    <a:lnTo>
                      <a:pt x="26701" y="1508"/>
                    </a:lnTo>
                    <a:lnTo>
                      <a:pt x="19227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120">
                <a:extLst>
                  <a:ext uri="{FF2B5EF4-FFF2-40B4-BE49-F238E27FC236}">
                    <a16:creationId xmlns:a16="http://schemas.microsoft.com/office/drawing/2014/main" id="{2D3F2C52-9BA5-4664-9B40-77D5E951F09F}"/>
                  </a:ext>
                </a:extLst>
              </p:cNvPr>
              <p:cNvSpPr/>
              <p:nvPr/>
            </p:nvSpPr>
            <p:spPr>
              <a:xfrm>
                <a:off x="6329676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27" y="439826"/>
                    </a:moveTo>
                    <a:lnTo>
                      <a:pt x="26701" y="438313"/>
                    </a:lnTo>
                    <a:lnTo>
                      <a:pt x="32805" y="434192"/>
                    </a:lnTo>
                    <a:lnTo>
                      <a:pt x="36921" y="428087"/>
                    </a:lnTo>
                    <a:lnTo>
                      <a:pt x="38430" y="420623"/>
                    </a:lnTo>
                    <a:lnTo>
                      <a:pt x="38430" y="19189"/>
                    </a:lnTo>
                    <a:lnTo>
                      <a:pt x="36921" y="11722"/>
                    </a:lnTo>
                    <a:lnTo>
                      <a:pt x="32805" y="5622"/>
                    </a:lnTo>
                    <a:lnTo>
                      <a:pt x="26701" y="1508"/>
                    </a:lnTo>
                    <a:lnTo>
                      <a:pt x="19227" y="0"/>
                    </a:lnTo>
                    <a:lnTo>
                      <a:pt x="11749" y="1508"/>
                    </a:lnTo>
                    <a:lnTo>
                      <a:pt x="5637" y="5622"/>
                    </a:lnTo>
                    <a:lnTo>
                      <a:pt x="1513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13" y="428087"/>
                    </a:lnTo>
                    <a:lnTo>
                      <a:pt x="5637" y="434192"/>
                    </a:lnTo>
                    <a:lnTo>
                      <a:pt x="11749" y="438313"/>
                    </a:lnTo>
                    <a:lnTo>
                      <a:pt x="19227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2" name="object 121">
                <a:extLst>
                  <a:ext uri="{FF2B5EF4-FFF2-40B4-BE49-F238E27FC236}">
                    <a16:creationId xmlns:a16="http://schemas.microsoft.com/office/drawing/2014/main" id="{405EE7B3-D492-4EC9-8F21-398EC2EB5751}"/>
                  </a:ext>
                </a:extLst>
              </p:cNvPr>
              <p:cNvSpPr/>
              <p:nvPr/>
            </p:nvSpPr>
            <p:spPr>
              <a:xfrm>
                <a:off x="6404612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02" y="0"/>
                    </a:moveTo>
                    <a:lnTo>
                      <a:pt x="11728" y="1508"/>
                    </a:lnTo>
                    <a:lnTo>
                      <a:pt x="5624" y="5622"/>
                    </a:lnTo>
                    <a:lnTo>
                      <a:pt x="1509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9" y="428087"/>
                    </a:lnTo>
                    <a:lnTo>
                      <a:pt x="5624" y="434192"/>
                    </a:lnTo>
                    <a:lnTo>
                      <a:pt x="11728" y="438313"/>
                    </a:lnTo>
                    <a:lnTo>
                      <a:pt x="19202" y="439826"/>
                    </a:lnTo>
                    <a:lnTo>
                      <a:pt x="26683" y="438313"/>
                    </a:lnTo>
                    <a:lnTo>
                      <a:pt x="32777" y="434192"/>
                    </a:lnTo>
                    <a:lnTo>
                      <a:pt x="36877" y="428087"/>
                    </a:lnTo>
                    <a:lnTo>
                      <a:pt x="38379" y="420623"/>
                    </a:lnTo>
                    <a:lnTo>
                      <a:pt x="38379" y="19189"/>
                    </a:lnTo>
                    <a:lnTo>
                      <a:pt x="36877" y="11722"/>
                    </a:lnTo>
                    <a:lnTo>
                      <a:pt x="32777" y="5622"/>
                    </a:lnTo>
                    <a:lnTo>
                      <a:pt x="26683" y="1508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3" name="object 122">
                <a:extLst>
                  <a:ext uri="{FF2B5EF4-FFF2-40B4-BE49-F238E27FC236}">
                    <a16:creationId xmlns:a16="http://schemas.microsoft.com/office/drawing/2014/main" id="{084B84EA-3AEF-40AA-8F5E-5DF9386640F3}"/>
                  </a:ext>
                </a:extLst>
              </p:cNvPr>
              <p:cNvSpPr/>
              <p:nvPr/>
            </p:nvSpPr>
            <p:spPr>
              <a:xfrm>
                <a:off x="6404612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02" y="439826"/>
                    </a:moveTo>
                    <a:lnTo>
                      <a:pt x="26683" y="438313"/>
                    </a:lnTo>
                    <a:lnTo>
                      <a:pt x="32777" y="434192"/>
                    </a:lnTo>
                    <a:lnTo>
                      <a:pt x="36877" y="428087"/>
                    </a:lnTo>
                    <a:lnTo>
                      <a:pt x="38379" y="420623"/>
                    </a:lnTo>
                    <a:lnTo>
                      <a:pt x="38379" y="19189"/>
                    </a:lnTo>
                    <a:lnTo>
                      <a:pt x="36877" y="11722"/>
                    </a:lnTo>
                    <a:lnTo>
                      <a:pt x="32777" y="5622"/>
                    </a:lnTo>
                    <a:lnTo>
                      <a:pt x="26683" y="1508"/>
                    </a:lnTo>
                    <a:lnTo>
                      <a:pt x="19202" y="0"/>
                    </a:lnTo>
                    <a:lnTo>
                      <a:pt x="11728" y="1508"/>
                    </a:lnTo>
                    <a:lnTo>
                      <a:pt x="5624" y="5622"/>
                    </a:lnTo>
                    <a:lnTo>
                      <a:pt x="1509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9" y="428087"/>
                    </a:lnTo>
                    <a:lnTo>
                      <a:pt x="5624" y="434192"/>
                    </a:lnTo>
                    <a:lnTo>
                      <a:pt x="11728" y="438313"/>
                    </a:lnTo>
                    <a:lnTo>
                      <a:pt x="19202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4" name="object 123">
                <a:extLst>
                  <a:ext uri="{FF2B5EF4-FFF2-40B4-BE49-F238E27FC236}">
                    <a16:creationId xmlns:a16="http://schemas.microsoft.com/office/drawing/2014/main" id="{34E6160B-F4B8-4C8C-991C-9A9B1CDE5798}"/>
                  </a:ext>
                </a:extLst>
              </p:cNvPr>
              <p:cNvSpPr/>
              <p:nvPr/>
            </p:nvSpPr>
            <p:spPr>
              <a:xfrm>
                <a:off x="6479502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176" y="0"/>
                    </a:moveTo>
                    <a:lnTo>
                      <a:pt x="11717" y="1508"/>
                    </a:lnTo>
                    <a:lnTo>
                      <a:pt x="5621" y="5622"/>
                    </a:lnTo>
                    <a:lnTo>
                      <a:pt x="1508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8" y="428087"/>
                    </a:lnTo>
                    <a:lnTo>
                      <a:pt x="5621" y="434192"/>
                    </a:lnTo>
                    <a:lnTo>
                      <a:pt x="11717" y="438313"/>
                    </a:lnTo>
                    <a:lnTo>
                      <a:pt x="19176" y="439826"/>
                    </a:lnTo>
                    <a:lnTo>
                      <a:pt x="26665" y="438313"/>
                    </a:lnTo>
                    <a:lnTo>
                      <a:pt x="32777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77" y="5622"/>
                    </a:lnTo>
                    <a:lnTo>
                      <a:pt x="26665" y="1508"/>
                    </a:lnTo>
                    <a:lnTo>
                      <a:pt x="1917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124">
                <a:extLst>
                  <a:ext uri="{FF2B5EF4-FFF2-40B4-BE49-F238E27FC236}">
                    <a16:creationId xmlns:a16="http://schemas.microsoft.com/office/drawing/2014/main" id="{63A4473C-1DA2-41A9-9266-36F1407AD7D7}"/>
                  </a:ext>
                </a:extLst>
              </p:cNvPr>
              <p:cNvSpPr/>
              <p:nvPr/>
            </p:nvSpPr>
            <p:spPr>
              <a:xfrm>
                <a:off x="6479502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176" y="439826"/>
                    </a:moveTo>
                    <a:lnTo>
                      <a:pt x="26665" y="438313"/>
                    </a:lnTo>
                    <a:lnTo>
                      <a:pt x="32777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77" y="5622"/>
                    </a:lnTo>
                    <a:lnTo>
                      <a:pt x="26665" y="1508"/>
                    </a:lnTo>
                    <a:lnTo>
                      <a:pt x="19176" y="0"/>
                    </a:lnTo>
                    <a:lnTo>
                      <a:pt x="11717" y="1508"/>
                    </a:lnTo>
                    <a:lnTo>
                      <a:pt x="5621" y="5622"/>
                    </a:lnTo>
                    <a:lnTo>
                      <a:pt x="1508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8" y="428087"/>
                    </a:lnTo>
                    <a:lnTo>
                      <a:pt x="5621" y="434192"/>
                    </a:lnTo>
                    <a:lnTo>
                      <a:pt x="11717" y="438313"/>
                    </a:lnTo>
                    <a:lnTo>
                      <a:pt x="19176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6" name="object 125">
                <a:extLst>
                  <a:ext uri="{FF2B5EF4-FFF2-40B4-BE49-F238E27FC236}">
                    <a16:creationId xmlns:a16="http://schemas.microsoft.com/office/drawing/2014/main" id="{97705241-08D4-4455-8266-7D261E09C519}"/>
                  </a:ext>
                </a:extLst>
              </p:cNvPr>
              <p:cNvSpPr/>
              <p:nvPr/>
            </p:nvSpPr>
            <p:spPr>
              <a:xfrm>
                <a:off x="6554411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202" y="0"/>
                    </a:moveTo>
                    <a:lnTo>
                      <a:pt x="11728" y="1508"/>
                    </a:lnTo>
                    <a:lnTo>
                      <a:pt x="5624" y="5622"/>
                    </a:lnTo>
                    <a:lnTo>
                      <a:pt x="1509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9" y="428087"/>
                    </a:lnTo>
                    <a:lnTo>
                      <a:pt x="5624" y="434192"/>
                    </a:lnTo>
                    <a:lnTo>
                      <a:pt x="11728" y="438313"/>
                    </a:lnTo>
                    <a:lnTo>
                      <a:pt x="19202" y="439826"/>
                    </a:lnTo>
                    <a:lnTo>
                      <a:pt x="26676" y="438313"/>
                    </a:lnTo>
                    <a:lnTo>
                      <a:pt x="32780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80" y="5622"/>
                    </a:lnTo>
                    <a:lnTo>
                      <a:pt x="26676" y="1508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7" name="object 126">
                <a:extLst>
                  <a:ext uri="{FF2B5EF4-FFF2-40B4-BE49-F238E27FC236}">
                    <a16:creationId xmlns:a16="http://schemas.microsoft.com/office/drawing/2014/main" id="{19323C1E-6012-42D4-806A-5F6B19C27480}"/>
                  </a:ext>
                </a:extLst>
              </p:cNvPr>
              <p:cNvSpPr/>
              <p:nvPr/>
            </p:nvSpPr>
            <p:spPr>
              <a:xfrm>
                <a:off x="6554411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202" y="439826"/>
                    </a:moveTo>
                    <a:lnTo>
                      <a:pt x="26676" y="438313"/>
                    </a:lnTo>
                    <a:lnTo>
                      <a:pt x="32780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80" y="5622"/>
                    </a:lnTo>
                    <a:lnTo>
                      <a:pt x="26676" y="1508"/>
                    </a:lnTo>
                    <a:lnTo>
                      <a:pt x="19202" y="0"/>
                    </a:lnTo>
                    <a:lnTo>
                      <a:pt x="11728" y="1508"/>
                    </a:lnTo>
                    <a:lnTo>
                      <a:pt x="5624" y="5622"/>
                    </a:lnTo>
                    <a:lnTo>
                      <a:pt x="1509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9" y="428087"/>
                    </a:lnTo>
                    <a:lnTo>
                      <a:pt x="5624" y="434192"/>
                    </a:lnTo>
                    <a:lnTo>
                      <a:pt x="11728" y="438313"/>
                    </a:lnTo>
                    <a:lnTo>
                      <a:pt x="19202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8" name="object 127">
                <a:extLst>
                  <a:ext uri="{FF2B5EF4-FFF2-40B4-BE49-F238E27FC236}">
                    <a16:creationId xmlns:a16="http://schemas.microsoft.com/office/drawing/2014/main" id="{072C6737-2A36-4C66-859F-C428B1AE5C3A}"/>
                  </a:ext>
                </a:extLst>
              </p:cNvPr>
              <p:cNvSpPr/>
              <p:nvPr/>
            </p:nvSpPr>
            <p:spPr>
              <a:xfrm>
                <a:off x="6629323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202" y="0"/>
                    </a:moveTo>
                    <a:lnTo>
                      <a:pt x="11717" y="1508"/>
                    </a:lnTo>
                    <a:lnTo>
                      <a:pt x="5614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4" y="434192"/>
                    </a:lnTo>
                    <a:lnTo>
                      <a:pt x="11717" y="438313"/>
                    </a:lnTo>
                    <a:lnTo>
                      <a:pt x="19202" y="439826"/>
                    </a:lnTo>
                    <a:lnTo>
                      <a:pt x="26659" y="438313"/>
                    </a:lnTo>
                    <a:lnTo>
                      <a:pt x="32751" y="434192"/>
                    </a:lnTo>
                    <a:lnTo>
                      <a:pt x="36859" y="428087"/>
                    </a:lnTo>
                    <a:lnTo>
                      <a:pt x="38366" y="420623"/>
                    </a:lnTo>
                    <a:lnTo>
                      <a:pt x="38366" y="19189"/>
                    </a:lnTo>
                    <a:lnTo>
                      <a:pt x="36859" y="11722"/>
                    </a:lnTo>
                    <a:lnTo>
                      <a:pt x="32751" y="5622"/>
                    </a:lnTo>
                    <a:lnTo>
                      <a:pt x="26659" y="1508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9" name="object 128">
                <a:extLst>
                  <a:ext uri="{FF2B5EF4-FFF2-40B4-BE49-F238E27FC236}">
                    <a16:creationId xmlns:a16="http://schemas.microsoft.com/office/drawing/2014/main" id="{8BF1DC33-9AA3-4B01-9E85-89B2EE789FEA}"/>
                  </a:ext>
                </a:extLst>
              </p:cNvPr>
              <p:cNvSpPr/>
              <p:nvPr/>
            </p:nvSpPr>
            <p:spPr>
              <a:xfrm>
                <a:off x="6629323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202" y="439826"/>
                    </a:moveTo>
                    <a:lnTo>
                      <a:pt x="26659" y="438313"/>
                    </a:lnTo>
                    <a:lnTo>
                      <a:pt x="32751" y="434192"/>
                    </a:lnTo>
                    <a:lnTo>
                      <a:pt x="36859" y="428087"/>
                    </a:lnTo>
                    <a:lnTo>
                      <a:pt x="38366" y="420623"/>
                    </a:lnTo>
                    <a:lnTo>
                      <a:pt x="38366" y="19189"/>
                    </a:lnTo>
                    <a:lnTo>
                      <a:pt x="36859" y="11722"/>
                    </a:lnTo>
                    <a:lnTo>
                      <a:pt x="32751" y="5622"/>
                    </a:lnTo>
                    <a:lnTo>
                      <a:pt x="26659" y="1508"/>
                    </a:lnTo>
                    <a:lnTo>
                      <a:pt x="19202" y="0"/>
                    </a:lnTo>
                    <a:lnTo>
                      <a:pt x="11717" y="1508"/>
                    </a:lnTo>
                    <a:lnTo>
                      <a:pt x="5614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4" y="434192"/>
                    </a:lnTo>
                    <a:lnTo>
                      <a:pt x="11717" y="438313"/>
                    </a:lnTo>
                    <a:lnTo>
                      <a:pt x="19202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0" name="object 129">
                <a:extLst>
                  <a:ext uri="{FF2B5EF4-FFF2-40B4-BE49-F238E27FC236}">
                    <a16:creationId xmlns:a16="http://schemas.microsoft.com/office/drawing/2014/main" id="{686AF703-DC2C-4E47-A1BC-9ACCCD0BE077}"/>
                  </a:ext>
                </a:extLst>
              </p:cNvPr>
              <p:cNvSpPr/>
              <p:nvPr/>
            </p:nvSpPr>
            <p:spPr>
              <a:xfrm>
                <a:off x="6704210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202" y="0"/>
                    </a:moveTo>
                    <a:lnTo>
                      <a:pt x="11717" y="1508"/>
                    </a:lnTo>
                    <a:lnTo>
                      <a:pt x="5614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4" y="434192"/>
                    </a:lnTo>
                    <a:lnTo>
                      <a:pt x="11717" y="438313"/>
                    </a:lnTo>
                    <a:lnTo>
                      <a:pt x="19202" y="439826"/>
                    </a:lnTo>
                    <a:lnTo>
                      <a:pt x="26676" y="438313"/>
                    </a:lnTo>
                    <a:lnTo>
                      <a:pt x="32780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80" y="5622"/>
                    </a:lnTo>
                    <a:lnTo>
                      <a:pt x="26676" y="1508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1" name="object 130">
                <a:extLst>
                  <a:ext uri="{FF2B5EF4-FFF2-40B4-BE49-F238E27FC236}">
                    <a16:creationId xmlns:a16="http://schemas.microsoft.com/office/drawing/2014/main" id="{143176BF-A5D8-4C04-A967-3AF1C64EBF15}"/>
                  </a:ext>
                </a:extLst>
              </p:cNvPr>
              <p:cNvSpPr/>
              <p:nvPr/>
            </p:nvSpPr>
            <p:spPr>
              <a:xfrm>
                <a:off x="6704210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202" y="439826"/>
                    </a:moveTo>
                    <a:lnTo>
                      <a:pt x="26676" y="438313"/>
                    </a:lnTo>
                    <a:lnTo>
                      <a:pt x="32780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80" y="5622"/>
                    </a:lnTo>
                    <a:lnTo>
                      <a:pt x="26676" y="1508"/>
                    </a:lnTo>
                    <a:lnTo>
                      <a:pt x="19202" y="0"/>
                    </a:lnTo>
                    <a:lnTo>
                      <a:pt x="11717" y="1508"/>
                    </a:lnTo>
                    <a:lnTo>
                      <a:pt x="5614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4" y="434192"/>
                    </a:lnTo>
                    <a:lnTo>
                      <a:pt x="11717" y="438313"/>
                    </a:lnTo>
                    <a:lnTo>
                      <a:pt x="19202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2" name="object 131">
                <a:extLst>
                  <a:ext uri="{FF2B5EF4-FFF2-40B4-BE49-F238E27FC236}">
                    <a16:creationId xmlns:a16="http://schemas.microsoft.com/office/drawing/2014/main" id="{641255A1-45D9-4818-AE54-E0BC71C80488}"/>
                  </a:ext>
                </a:extLst>
              </p:cNvPr>
              <p:cNvSpPr/>
              <p:nvPr/>
            </p:nvSpPr>
            <p:spPr>
              <a:xfrm>
                <a:off x="6779122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202" y="0"/>
                    </a:moveTo>
                    <a:lnTo>
                      <a:pt x="11717" y="1508"/>
                    </a:lnTo>
                    <a:lnTo>
                      <a:pt x="5614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4" y="434192"/>
                    </a:lnTo>
                    <a:lnTo>
                      <a:pt x="11717" y="438313"/>
                    </a:lnTo>
                    <a:lnTo>
                      <a:pt x="19202" y="439826"/>
                    </a:lnTo>
                    <a:lnTo>
                      <a:pt x="26676" y="438313"/>
                    </a:lnTo>
                    <a:lnTo>
                      <a:pt x="32780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80" y="5622"/>
                    </a:lnTo>
                    <a:lnTo>
                      <a:pt x="26676" y="1508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3" name="object 132">
                <a:extLst>
                  <a:ext uri="{FF2B5EF4-FFF2-40B4-BE49-F238E27FC236}">
                    <a16:creationId xmlns:a16="http://schemas.microsoft.com/office/drawing/2014/main" id="{833BA61A-544A-43CE-988F-432B86335D33}"/>
                  </a:ext>
                </a:extLst>
              </p:cNvPr>
              <p:cNvSpPr/>
              <p:nvPr/>
            </p:nvSpPr>
            <p:spPr>
              <a:xfrm>
                <a:off x="6779122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202" y="439826"/>
                    </a:moveTo>
                    <a:lnTo>
                      <a:pt x="26676" y="438313"/>
                    </a:lnTo>
                    <a:lnTo>
                      <a:pt x="32780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80" y="5622"/>
                    </a:lnTo>
                    <a:lnTo>
                      <a:pt x="26676" y="1508"/>
                    </a:lnTo>
                    <a:lnTo>
                      <a:pt x="19202" y="0"/>
                    </a:lnTo>
                    <a:lnTo>
                      <a:pt x="11717" y="1508"/>
                    </a:lnTo>
                    <a:lnTo>
                      <a:pt x="5614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4" y="434192"/>
                    </a:lnTo>
                    <a:lnTo>
                      <a:pt x="11717" y="438313"/>
                    </a:lnTo>
                    <a:lnTo>
                      <a:pt x="19202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4" name="object 133">
                <a:extLst>
                  <a:ext uri="{FF2B5EF4-FFF2-40B4-BE49-F238E27FC236}">
                    <a16:creationId xmlns:a16="http://schemas.microsoft.com/office/drawing/2014/main" id="{B456F88C-FEBC-4F79-B7D0-35ACFA792FCC}"/>
                  </a:ext>
                </a:extLst>
              </p:cNvPr>
              <p:cNvSpPr/>
              <p:nvPr/>
            </p:nvSpPr>
            <p:spPr>
              <a:xfrm>
                <a:off x="6853985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227" y="0"/>
                    </a:moveTo>
                    <a:lnTo>
                      <a:pt x="11760" y="1508"/>
                    </a:lnTo>
                    <a:lnTo>
                      <a:pt x="5646" y="5622"/>
                    </a:lnTo>
                    <a:lnTo>
                      <a:pt x="1516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16" y="428087"/>
                    </a:lnTo>
                    <a:lnTo>
                      <a:pt x="5646" y="434192"/>
                    </a:lnTo>
                    <a:lnTo>
                      <a:pt x="11760" y="438313"/>
                    </a:lnTo>
                    <a:lnTo>
                      <a:pt x="19227" y="439826"/>
                    </a:lnTo>
                    <a:lnTo>
                      <a:pt x="26701" y="438313"/>
                    </a:lnTo>
                    <a:lnTo>
                      <a:pt x="32805" y="434192"/>
                    </a:lnTo>
                    <a:lnTo>
                      <a:pt x="36921" y="428087"/>
                    </a:lnTo>
                    <a:lnTo>
                      <a:pt x="38430" y="420623"/>
                    </a:lnTo>
                    <a:lnTo>
                      <a:pt x="38430" y="19189"/>
                    </a:lnTo>
                    <a:lnTo>
                      <a:pt x="36921" y="11722"/>
                    </a:lnTo>
                    <a:lnTo>
                      <a:pt x="32805" y="5622"/>
                    </a:lnTo>
                    <a:lnTo>
                      <a:pt x="26701" y="1508"/>
                    </a:lnTo>
                    <a:lnTo>
                      <a:pt x="19227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5" name="object 134">
                <a:extLst>
                  <a:ext uri="{FF2B5EF4-FFF2-40B4-BE49-F238E27FC236}">
                    <a16:creationId xmlns:a16="http://schemas.microsoft.com/office/drawing/2014/main" id="{A766A9F3-8864-4070-9F92-C384A57FCD34}"/>
                  </a:ext>
                </a:extLst>
              </p:cNvPr>
              <p:cNvSpPr/>
              <p:nvPr/>
            </p:nvSpPr>
            <p:spPr>
              <a:xfrm>
                <a:off x="6853985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227" y="439826"/>
                    </a:moveTo>
                    <a:lnTo>
                      <a:pt x="26701" y="438313"/>
                    </a:lnTo>
                    <a:lnTo>
                      <a:pt x="32805" y="434192"/>
                    </a:lnTo>
                    <a:lnTo>
                      <a:pt x="36921" y="428087"/>
                    </a:lnTo>
                    <a:lnTo>
                      <a:pt x="38430" y="420623"/>
                    </a:lnTo>
                    <a:lnTo>
                      <a:pt x="38430" y="19189"/>
                    </a:lnTo>
                    <a:lnTo>
                      <a:pt x="36921" y="11722"/>
                    </a:lnTo>
                    <a:lnTo>
                      <a:pt x="32805" y="5622"/>
                    </a:lnTo>
                    <a:lnTo>
                      <a:pt x="26701" y="1508"/>
                    </a:lnTo>
                    <a:lnTo>
                      <a:pt x="19227" y="0"/>
                    </a:lnTo>
                    <a:lnTo>
                      <a:pt x="11760" y="1508"/>
                    </a:lnTo>
                    <a:lnTo>
                      <a:pt x="5646" y="5622"/>
                    </a:lnTo>
                    <a:lnTo>
                      <a:pt x="1516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16" y="428087"/>
                    </a:lnTo>
                    <a:lnTo>
                      <a:pt x="5646" y="434192"/>
                    </a:lnTo>
                    <a:lnTo>
                      <a:pt x="11760" y="438313"/>
                    </a:lnTo>
                    <a:lnTo>
                      <a:pt x="19227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6" name="object 135">
                <a:extLst>
                  <a:ext uri="{FF2B5EF4-FFF2-40B4-BE49-F238E27FC236}">
                    <a16:creationId xmlns:a16="http://schemas.microsoft.com/office/drawing/2014/main" id="{F4A93E61-9CC0-49E2-9054-01D68EFC535D}"/>
                  </a:ext>
                </a:extLst>
              </p:cNvPr>
              <p:cNvSpPr/>
              <p:nvPr/>
            </p:nvSpPr>
            <p:spPr>
              <a:xfrm>
                <a:off x="6003222" y="3103703"/>
                <a:ext cx="9182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8209">
                    <a:moveTo>
                      <a:pt x="918019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7" name="object 136">
                <a:extLst>
                  <a:ext uri="{FF2B5EF4-FFF2-40B4-BE49-F238E27FC236}">
                    <a16:creationId xmlns:a16="http://schemas.microsoft.com/office/drawing/2014/main" id="{C93E5325-0785-4106-BA2F-AEA3F3E1BBEA}"/>
                  </a:ext>
                </a:extLst>
              </p:cNvPr>
              <p:cNvSpPr/>
              <p:nvPr/>
            </p:nvSpPr>
            <p:spPr>
              <a:xfrm>
                <a:off x="6003222" y="3097670"/>
                <a:ext cx="918210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918209" h="12064">
                    <a:moveTo>
                      <a:pt x="0" y="12065"/>
                    </a:moveTo>
                    <a:lnTo>
                      <a:pt x="918019" y="12065"/>
                    </a:lnTo>
                    <a:lnTo>
                      <a:pt x="918019" y="0"/>
                    </a:lnTo>
                    <a:lnTo>
                      <a:pt x="0" y="0"/>
                    </a:lnTo>
                    <a:lnTo>
                      <a:pt x="0" y="12065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8" name="object 137">
                <a:extLst>
                  <a:ext uri="{FF2B5EF4-FFF2-40B4-BE49-F238E27FC236}">
                    <a16:creationId xmlns:a16="http://schemas.microsoft.com/office/drawing/2014/main" id="{2BC73ACC-C20D-4EA3-9B8A-729E662C9734}"/>
                  </a:ext>
                </a:extLst>
              </p:cNvPr>
              <p:cNvSpPr/>
              <p:nvPr/>
            </p:nvSpPr>
            <p:spPr>
              <a:xfrm>
                <a:off x="5995530" y="3055670"/>
                <a:ext cx="935355" cy="557530"/>
              </a:xfrm>
              <a:custGeom>
                <a:avLst/>
                <a:gdLst/>
                <a:ahLst/>
                <a:cxnLst/>
                <a:rect l="l" t="t" r="r" b="b"/>
                <a:pathLst>
                  <a:path w="935354" h="557529">
                    <a:moveTo>
                      <a:pt x="935291" y="0"/>
                    </a:moveTo>
                    <a:lnTo>
                      <a:pt x="0" y="0"/>
                    </a:lnTo>
                    <a:lnTo>
                      <a:pt x="0" y="556945"/>
                    </a:lnTo>
                    <a:lnTo>
                      <a:pt x="935291" y="556945"/>
                    </a:lnTo>
                    <a:lnTo>
                      <a:pt x="935291" y="0"/>
                    </a:lnTo>
                    <a:close/>
                  </a:path>
                </a:pathLst>
              </a:custGeom>
              <a:ln w="12065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9" name="object 138">
                <a:extLst>
                  <a:ext uri="{FF2B5EF4-FFF2-40B4-BE49-F238E27FC236}">
                    <a16:creationId xmlns:a16="http://schemas.microsoft.com/office/drawing/2014/main" id="{9781BDE2-DFF3-480B-9C93-9B34F14AD730}"/>
                  </a:ext>
                </a:extLst>
              </p:cNvPr>
              <p:cNvSpPr/>
              <p:nvPr/>
            </p:nvSpPr>
            <p:spPr>
              <a:xfrm>
                <a:off x="4563643" y="3055670"/>
                <a:ext cx="935355" cy="557530"/>
              </a:xfrm>
              <a:custGeom>
                <a:avLst/>
                <a:gdLst/>
                <a:ahLst/>
                <a:cxnLst/>
                <a:rect l="l" t="t" r="r" b="b"/>
                <a:pathLst>
                  <a:path w="935354" h="557529">
                    <a:moveTo>
                      <a:pt x="935291" y="0"/>
                    </a:moveTo>
                    <a:lnTo>
                      <a:pt x="0" y="0"/>
                    </a:lnTo>
                    <a:lnTo>
                      <a:pt x="0" y="556945"/>
                    </a:lnTo>
                    <a:lnTo>
                      <a:pt x="935291" y="556945"/>
                    </a:lnTo>
                    <a:lnTo>
                      <a:pt x="935291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0" name="object 139">
                <a:extLst>
                  <a:ext uri="{FF2B5EF4-FFF2-40B4-BE49-F238E27FC236}">
                    <a16:creationId xmlns:a16="http://schemas.microsoft.com/office/drawing/2014/main" id="{F64FAE33-757C-4DAA-B666-683429E65C73}"/>
                  </a:ext>
                </a:extLst>
              </p:cNvPr>
              <p:cNvSpPr/>
              <p:nvPr/>
            </p:nvSpPr>
            <p:spPr>
              <a:xfrm>
                <a:off x="4571314" y="3552834"/>
                <a:ext cx="92011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920114" h="12064">
                    <a:moveTo>
                      <a:pt x="0" y="12065"/>
                    </a:moveTo>
                    <a:lnTo>
                      <a:pt x="919937" y="12065"/>
                    </a:lnTo>
                    <a:lnTo>
                      <a:pt x="919937" y="0"/>
                    </a:lnTo>
                    <a:lnTo>
                      <a:pt x="0" y="0"/>
                    </a:lnTo>
                    <a:lnTo>
                      <a:pt x="0" y="1206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1" name="object 140">
                <a:extLst>
                  <a:ext uri="{FF2B5EF4-FFF2-40B4-BE49-F238E27FC236}">
                    <a16:creationId xmlns:a16="http://schemas.microsoft.com/office/drawing/2014/main" id="{AFC4B102-C5E6-44A3-B645-763DB3CC1160}"/>
                  </a:ext>
                </a:extLst>
              </p:cNvPr>
              <p:cNvSpPr/>
              <p:nvPr/>
            </p:nvSpPr>
            <p:spPr>
              <a:xfrm>
                <a:off x="4598206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76" y="0"/>
                    </a:moveTo>
                    <a:lnTo>
                      <a:pt x="11717" y="1508"/>
                    </a:lnTo>
                    <a:lnTo>
                      <a:pt x="5621" y="5622"/>
                    </a:lnTo>
                    <a:lnTo>
                      <a:pt x="1508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8" y="428087"/>
                    </a:lnTo>
                    <a:lnTo>
                      <a:pt x="5621" y="434192"/>
                    </a:lnTo>
                    <a:lnTo>
                      <a:pt x="11717" y="438313"/>
                    </a:lnTo>
                    <a:lnTo>
                      <a:pt x="19176" y="439826"/>
                    </a:lnTo>
                    <a:lnTo>
                      <a:pt x="26651" y="438313"/>
                    </a:lnTo>
                    <a:lnTo>
                      <a:pt x="32754" y="434192"/>
                    </a:lnTo>
                    <a:lnTo>
                      <a:pt x="36870" y="428087"/>
                    </a:lnTo>
                    <a:lnTo>
                      <a:pt x="38379" y="420623"/>
                    </a:lnTo>
                    <a:lnTo>
                      <a:pt x="38379" y="19189"/>
                    </a:lnTo>
                    <a:lnTo>
                      <a:pt x="36870" y="11722"/>
                    </a:lnTo>
                    <a:lnTo>
                      <a:pt x="32754" y="5622"/>
                    </a:lnTo>
                    <a:lnTo>
                      <a:pt x="26651" y="1508"/>
                    </a:lnTo>
                    <a:lnTo>
                      <a:pt x="1917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2" name="object 141">
                <a:extLst>
                  <a:ext uri="{FF2B5EF4-FFF2-40B4-BE49-F238E27FC236}">
                    <a16:creationId xmlns:a16="http://schemas.microsoft.com/office/drawing/2014/main" id="{A4ACB516-7CF6-4E06-9F66-050243CAC024}"/>
                  </a:ext>
                </a:extLst>
              </p:cNvPr>
              <p:cNvSpPr/>
              <p:nvPr/>
            </p:nvSpPr>
            <p:spPr>
              <a:xfrm>
                <a:off x="4598206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76" y="439826"/>
                    </a:moveTo>
                    <a:lnTo>
                      <a:pt x="26651" y="438313"/>
                    </a:lnTo>
                    <a:lnTo>
                      <a:pt x="32754" y="434192"/>
                    </a:lnTo>
                    <a:lnTo>
                      <a:pt x="36870" y="428087"/>
                    </a:lnTo>
                    <a:lnTo>
                      <a:pt x="38379" y="420623"/>
                    </a:lnTo>
                    <a:lnTo>
                      <a:pt x="38379" y="19189"/>
                    </a:lnTo>
                    <a:lnTo>
                      <a:pt x="36870" y="11722"/>
                    </a:lnTo>
                    <a:lnTo>
                      <a:pt x="32754" y="5622"/>
                    </a:lnTo>
                    <a:lnTo>
                      <a:pt x="26651" y="1508"/>
                    </a:lnTo>
                    <a:lnTo>
                      <a:pt x="19176" y="0"/>
                    </a:lnTo>
                    <a:lnTo>
                      <a:pt x="11717" y="1508"/>
                    </a:lnTo>
                    <a:lnTo>
                      <a:pt x="5621" y="5622"/>
                    </a:lnTo>
                    <a:lnTo>
                      <a:pt x="1508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8" y="428087"/>
                    </a:lnTo>
                    <a:lnTo>
                      <a:pt x="5621" y="434192"/>
                    </a:lnTo>
                    <a:lnTo>
                      <a:pt x="11717" y="438313"/>
                    </a:lnTo>
                    <a:lnTo>
                      <a:pt x="19176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142">
                <a:extLst>
                  <a:ext uri="{FF2B5EF4-FFF2-40B4-BE49-F238E27FC236}">
                    <a16:creationId xmlns:a16="http://schemas.microsoft.com/office/drawing/2014/main" id="{98F6468C-06F4-4101-80DD-E85E350BA543}"/>
                  </a:ext>
                </a:extLst>
              </p:cNvPr>
              <p:cNvSpPr/>
              <p:nvPr/>
            </p:nvSpPr>
            <p:spPr>
              <a:xfrm>
                <a:off x="4673104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0"/>
                    </a:moveTo>
                    <a:lnTo>
                      <a:pt x="11712" y="1508"/>
                    </a:lnTo>
                    <a:lnTo>
                      <a:pt x="5613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3" y="434192"/>
                    </a:lnTo>
                    <a:lnTo>
                      <a:pt x="11712" y="438313"/>
                    </a:lnTo>
                    <a:lnTo>
                      <a:pt x="19189" y="439826"/>
                    </a:lnTo>
                    <a:lnTo>
                      <a:pt x="26663" y="438313"/>
                    </a:lnTo>
                    <a:lnTo>
                      <a:pt x="32767" y="434192"/>
                    </a:lnTo>
                    <a:lnTo>
                      <a:pt x="36882" y="428087"/>
                    </a:lnTo>
                    <a:lnTo>
                      <a:pt x="38392" y="420623"/>
                    </a:lnTo>
                    <a:lnTo>
                      <a:pt x="38392" y="19189"/>
                    </a:lnTo>
                    <a:lnTo>
                      <a:pt x="36882" y="11722"/>
                    </a:lnTo>
                    <a:lnTo>
                      <a:pt x="32767" y="5622"/>
                    </a:lnTo>
                    <a:lnTo>
                      <a:pt x="26663" y="1508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4" name="object 143">
                <a:extLst>
                  <a:ext uri="{FF2B5EF4-FFF2-40B4-BE49-F238E27FC236}">
                    <a16:creationId xmlns:a16="http://schemas.microsoft.com/office/drawing/2014/main" id="{874316FF-C0F6-4AA1-82A1-C07817D0F81D}"/>
                  </a:ext>
                </a:extLst>
              </p:cNvPr>
              <p:cNvSpPr/>
              <p:nvPr/>
            </p:nvSpPr>
            <p:spPr>
              <a:xfrm>
                <a:off x="4673104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439826"/>
                    </a:moveTo>
                    <a:lnTo>
                      <a:pt x="26663" y="438313"/>
                    </a:lnTo>
                    <a:lnTo>
                      <a:pt x="32767" y="434192"/>
                    </a:lnTo>
                    <a:lnTo>
                      <a:pt x="36882" y="428087"/>
                    </a:lnTo>
                    <a:lnTo>
                      <a:pt x="38392" y="420623"/>
                    </a:lnTo>
                    <a:lnTo>
                      <a:pt x="38392" y="19189"/>
                    </a:lnTo>
                    <a:lnTo>
                      <a:pt x="36882" y="11722"/>
                    </a:lnTo>
                    <a:lnTo>
                      <a:pt x="32767" y="5622"/>
                    </a:lnTo>
                    <a:lnTo>
                      <a:pt x="26663" y="1508"/>
                    </a:lnTo>
                    <a:lnTo>
                      <a:pt x="19189" y="0"/>
                    </a:lnTo>
                    <a:lnTo>
                      <a:pt x="11712" y="1508"/>
                    </a:lnTo>
                    <a:lnTo>
                      <a:pt x="5613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3" y="434192"/>
                    </a:lnTo>
                    <a:lnTo>
                      <a:pt x="11712" y="438313"/>
                    </a:lnTo>
                    <a:lnTo>
                      <a:pt x="19189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5" name="object 144">
                <a:extLst>
                  <a:ext uri="{FF2B5EF4-FFF2-40B4-BE49-F238E27FC236}">
                    <a16:creationId xmlns:a16="http://schemas.microsoft.com/office/drawing/2014/main" id="{706DAF61-6DD8-4D84-AC96-54F165E094D6}"/>
                  </a:ext>
                </a:extLst>
              </p:cNvPr>
              <p:cNvSpPr/>
              <p:nvPr/>
            </p:nvSpPr>
            <p:spPr>
              <a:xfrm>
                <a:off x="4748017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0"/>
                    </a:moveTo>
                    <a:lnTo>
                      <a:pt x="11717" y="1508"/>
                    </a:lnTo>
                    <a:lnTo>
                      <a:pt x="5618" y="5622"/>
                    </a:lnTo>
                    <a:lnTo>
                      <a:pt x="1507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7" y="428087"/>
                    </a:lnTo>
                    <a:lnTo>
                      <a:pt x="5618" y="434192"/>
                    </a:lnTo>
                    <a:lnTo>
                      <a:pt x="11717" y="438313"/>
                    </a:lnTo>
                    <a:lnTo>
                      <a:pt x="19189" y="439826"/>
                    </a:lnTo>
                    <a:lnTo>
                      <a:pt x="26678" y="438313"/>
                    </a:lnTo>
                    <a:lnTo>
                      <a:pt x="32789" y="434192"/>
                    </a:lnTo>
                    <a:lnTo>
                      <a:pt x="36907" y="428087"/>
                    </a:lnTo>
                    <a:lnTo>
                      <a:pt x="38417" y="420623"/>
                    </a:lnTo>
                    <a:lnTo>
                      <a:pt x="38417" y="19189"/>
                    </a:lnTo>
                    <a:lnTo>
                      <a:pt x="36907" y="11722"/>
                    </a:lnTo>
                    <a:lnTo>
                      <a:pt x="32789" y="5622"/>
                    </a:lnTo>
                    <a:lnTo>
                      <a:pt x="26678" y="1508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6" name="object 145">
                <a:extLst>
                  <a:ext uri="{FF2B5EF4-FFF2-40B4-BE49-F238E27FC236}">
                    <a16:creationId xmlns:a16="http://schemas.microsoft.com/office/drawing/2014/main" id="{94011830-3617-4F9F-85D2-303F0CA3EA15}"/>
                  </a:ext>
                </a:extLst>
              </p:cNvPr>
              <p:cNvSpPr/>
              <p:nvPr/>
            </p:nvSpPr>
            <p:spPr>
              <a:xfrm>
                <a:off x="4748017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439826"/>
                    </a:moveTo>
                    <a:lnTo>
                      <a:pt x="26678" y="438313"/>
                    </a:lnTo>
                    <a:lnTo>
                      <a:pt x="32789" y="434192"/>
                    </a:lnTo>
                    <a:lnTo>
                      <a:pt x="36907" y="428087"/>
                    </a:lnTo>
                    <a:lnTo>
                      <a:pt x="38417" y="420623"/>
                    </a:lnTo>
                    <a:lnTo>
                      <a:pt x="38417" y="19189"/>
                    </a:lnTo>
                    <a:lnTo>
                      <a:pt x="36907" y="11722"/>
                    </a:lnTo>
                    <a:lnTo>
                      <a:pt x="32789" y="5622"/>
                    </a:lnTo>
                    <a:lnTo>
                      <a:pt x="26678" y="1508"/>
                    </a:lnTo>
                    <a:lnTo>
                      <a:pt x="19189" y="0"/>
                    </a:lnTo>
                    <a:lnTo>
                      <a:pt x="11717" y="1508"/>
                    </a:lnTo>
                    <a:lnTo>
                      <a:pt x="5618" y="5622"/>
                    </a:lnTo>
                    <a:lnTo>
                      <a:pt x="1507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7" y="428087"/>
                    </a:lnTo>
                    <a:lnTo>
                      <a:pt x="5618" y="434192"/>
                    </a:lnTo>
                    <a:lnTo>
                      <a:pt x="11717" y="438313"/>
                    </a:lnTo>
                    <a:lnTo>
                      <a:pt x="19189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7" name="object 146">
                <a:extLst>
                  <a:ext uri="{FF2B5EF4-FFF2-40B4-BE49-F238E27FC236}">
                    <a16:creationId xmlns:a16="http://schemas.microsoft.com/office/drawing/2014/main" id="{3594C200-2540-405E-AA41-D958696EBD6C}"/>
                  </a:ext>
                </a:extLst>
              </p:cNvPr>
              <p:cNvSpPr/>
              <p:nvPr/>
            </p:nvSpPr>
            <p:spPr>
              <a:xfrm>
                <a:off x="4822927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0"/>
                    </a:moveTo>
                    <a:lnTo>
                      <a:pt x="11717" y="1508"/>
                    </a:lnTo>
                    <a:lnTo>
                      <a:pt x="5618" y="5622"/>
                    </a:lnTo>
                    <a:lnTo>
                      <a:pt x="1507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7" y="428087"/>
                    </a:lnTo>
                    <a:lnTo>
                      <a:pt x="5618" y="434192"/>
                    </a:lnTo>
                    <a:lnTo>
                      <a:pt x="11717" y="438313"/>
                    </a:lnTo>
                    <a:lnTo>
                      <a:pt x="19189" y="439826"/>
                    </a:lnTo>
                    <a:lnTo>
                      <a:pt x="26651" y="438313"/>
                    </a:lnTo>
                    <a:lnTo>
                      <a:pt x="32751" y="434192"/>
                    </a:lnTo>
                    <a:lnTo>
                      <a:pt x="36868" y="428087"/>
                    </a:lnTo>
                    <a:lnTo>
                      <a:pt x="38379" y="420623"/>
                    </a:lnTo>
                    <a:lnTo>
                      <a:pt x="38379" y="19189"/>
                    </a:lnTo>
                    <a:lnTo>
                      <a:pt x="36868" y="11722"/>
                    </a:lnTo>
                    <a:lnTo>
                      <a:pt x="32751" y="5622"/>
                    </a:lnTo>
                    <a:lnTo>
                      <a:pt x="26651" y="1508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8" name="object 147">
                <a:extLst>
                  <a:ext uri="{FF2B5EF4-FFF2-40B4-BE49-F238E27FC236}">
                    <a16:creationId xmlns:a16="http://schemas.microsoft.com/office/drawing/2014/main" id="{D31989BA-3C2A-47ED-AFC5-A22A7C91DC5E}"/>
                  </a:ext>
                </a:extLst>
              </p:cNvPr>
              <p:cNvSpPr/>
              <p:nvPr/>
            </p:nvSpPr>
            <p:spPr>
              <a:xfrm>
                <a:off x="4822927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439826"/>
                    </a:moveTo>
                    <a:lnTo>
                      <a:pt x="26651" y="438313"/>
                    </a:lnTo>
                    <a:lnTo>
                      <a:pt x="32751" y="434192"/>
                    </a:lnTo>
                    <a:lnTo>
                      <a:pt x="36868" y="428087"/>
                    </a:lnTo>
                    <a:lnTo>
                      <a:pt x="38379" y="420623"/>
                    </a:lnTo>
                    <a:lnTo>
                      <a:pt x="38379" y="19189"/>
                    </a:lnTo>
                    <a:lnTo>
                      <a:pt x="36868" y="11722"/>
                    </a:lnTo>
                    <a:lnTo>
                      <a:pt x="32751" y="5622"/>
                    </a:lnTo>
                    <a:lnTo>
                      <a:pt x="26651" y="1508"/>
                    </a:lnTo>
                    <a:lnTo>
                      <a:pt x="19189" y="0"/>
                    </a:lnTo>
                    <a:lnTo>
                      <a:pt x="11717" y="1508"/>
                    </a:lnTo>
                    <a:lnTo>
                      <a:pt x="5618" y="5622"/>
                    </a:lnTo>
                    <a:lnTo>
                      <a:pt x="1507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7" y="428087"/>
                    </a:lnTo>
                    <a:lnTo>
                      <a:pt x="5618" y="434192"/>
                    </a:lnTo>
                    <a:lnTo>
                      <a:pt x="11717" y="438313"/>
                    </a:lnTo>
                    <a:lnTo>
                      <a:pt x="19189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9" name="object 148">
                <a:extLst>
                  <a:ext uri="{FF2B5EF4-FFF2-40B4-BE49-F238E27FC236}">
                    <a16:creationId xmlns:a16="http://schemas.microsoft.com/office/drawing/2014/main" id="{3781F409-57AE-48A2-88A2-C9079B6223A6}"/>
                  </a:ext>
                </a:extLst>
              </p:cNvPr>
              <p:cNvSpPr/>
              <p:nvPr/>
            </p:nvSpPr>
            <p:spPr>
              <a:xfrm>
                <a:off x="4897790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15" y="0"/>
                    </a:moveTo>
                    <a:lnTo>
                      <a:pt x="11744" y="1508"/>
                    </a:lnTo>
                    <a:lnTo>
                      <a:pt x="5635" y="5622"/>
                    </a:lnTo>
                    <a:lnTo>
                      <a:pt x="1512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12" y="428087"/>
                    </a:lnTo>
                    <a:lnTo>
                      <a:pt x="5635" y="434192"/>
                    </a:lnTo>
                    <a:lnTo>
                      <a:pt x="11744" y="438313"/>
                    </a:lnTo>
                    <a:lnTo>
                      <a:pt x="19215" y="439826"/>
                    </a:lnTo>
                    <a:lnTo>
                      <a:pt x="26689" y="438313"/>
                    </a:lnTo>
                    <a:lnTo>
                      <a:pt x="32792" y="434192"/>
                    </a:lnTo>
                    <a:lnTo>
                      <a:pt x="36908" y="428087"/>
                    </a:lnTo>
                    <a:lnTo>
                      <a:pt x="38417" y="420623"/>
                    </a:lnTo>
                    <a:lnTo>
                      <a:pt x="38417" y="19189"/>
                    </a:lnTo>
                    <a:lnTo>
                      <a:pt x="36908" y="11722"/>
                    </a:lnTo>
                    <a:lnTo>
                      <a:pt x="32792" y="5622"/>
                    </a:lnTo>
                    <a:lnTo>
                      <a:pt x="26689" y="1508"/>
                    </a:lnTo>
                    <a:lnTo>
                      <a:pt x="192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0" name="object 149">
                <a:extLst>
                  <a:ext uri="{FF2B5EF4-FFF2-40B4-BE49-F238E27FC236}">
                    <a16:creationId xmlns:a16="http://schemas.microsoft.com/office/drawing/2014/main" id="{CFDA22C5-0B62-40A3-ABD8-869455DE3F1F}"/>
                  </a:ext>
                </a:extLst>
              </p:cNvPr>
              <p:cNvSpPr/>
              <p:nvPr/>
            </p:nvSpPr>
            <p:spPr>
              <a:xfrm>
                <a:off x="4897790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15" y="439826"/>
                    </a:moveTo>
                    <a:lnTo>
                      <a:pt x="26689" y="438313"/>
                    </a:lnTo>
                    <a:lnTo>
                      <a:pt x="32792" y="434192"/>
                    </a:lnTo>
                    <a:lnTo>
                      <a:pt x="36908" y="428087"/>
                    </a:lnTo>
                    <a:lnTo>
                      <a:pt x="38417" y="420623"/>
                    </a:lnTo>
                    <a:lnTo>
                      <a:pt x="38417" y="19189"/>
                    </a:lnTo>
                    <a:lnTo>
                      <a:pt x="36908" y="11722"/>
                    </a:lnTo>
                    <a:lnTo>
                      <a:pt x="32792" y="5622"/>
                    </a:lnTo>
                    <a:lnTo>
                      <a:pt x="26689" y="1508"/>
                    </a:lnTo>
                    <a:lnTo>
                      <a:pt x="19215" y="0"/>
                    </a:lnTo>
                    <a:lnTo>
                      <a:pt x="11744" y="1508"/>
                    </a:lnTo>
                    <a:lnTo>
                      <a:pt x="5635" y="5622"/>
                    </a:lnTo>
                    <a:lnTo>
                      <a:pt x="1512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12" y="428087"/>
                    </a:lnTo>
                    <a:lnTo>
                      <a:pt x="5635" y="434192"/>
                    </a:lnTo>
                    <a:lnTo>
                      <a:pt x="11744" y="438313"/>
                    </a:lnTo>
                    <a:lnTo>
                      <a:pt x="19215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150">
                <a:extLst>
                  <a:ext uri="{FF2B5EF4-FFF2-40B4-BE49-F238E27FC236}">
                    <a16:creationId xmlns:a16="http://schemas.microsoft.com/office/drawing/2014/main" id="{7B129E4C-7752-4A2F-8808-1C7B9079EF6A}"/>
                  </a:ext>
                </a:extLst>
              </p:cNvPr>
              <p:cNvSpPr/>
              <p:nvPr/>
            </p:nvSpPr>
            <p:spPr>
              <a:xfrm>
                <a:off x="4972726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0"/>
                    </a:moveTo>
                    <a:lnTo>
                      <a:pt x="11717" y="1508"/>
                    </a:lnTo>
                    <a:lnTo>
                      <a:pt x="5618" y="5622"/>
                    </a:lnTo>
                    <a:lnTo>
                      <a:pt x="1507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7" y="428087"/>
                    </a:lnTo>
                    <a:lnTo>
                      <a:pt x="5618" y="434192"/>
                    </a:lnTo>
                    <a:lnTo>
                      <a:pt x="11717" y="438313"/>
                    </a:lnTo>
                    <a:lnTo>
                      <a:pt x="19189" y="439826"/>
                    </a:lnTo>
                    <a:lnTo>
                      <a:pt x="26670" y="438313"/>
                    </a:lnTo>
                    <a:lnTo>
                      <a:pt x="32764" y="434192"/>
                    </a:lnTo>
                    <a:lnTo>
                      <a:pt x="36865" y="428087"/>
                    </a:lnTo>
                    <a:lnTo>
                      <a:pt x="38366" y="420623"/>
                    </a:lnTo>
                    <a:lnTo>
                      <a:pt x="38366" y="19189"/>
                    </a:lnTo>
                    <a:lnTo>
                      <a:pt x="36865" y="11722"/>
                    </a:lnTo>
                    <a:lnTo>
                      <a:pt x="32764" y="5622"/>
                    </a:lnTo>
                    <a:lnTo>
                      <a:pt x="26670" y="1508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151">
                <a:extLst>
                  <a:ext uri="{FF2B5EF4-FFF2-40B4-BE49-F238E27FC236}">
                    <a16:creationId xmlns:a16="http://schemas.microsoft.com/office/drawing/2014/main" id="{FBD26D65-1449-41A8-BD55-8B176A37EA99}"/>
                  </a:ext>
                </a:extLst>
              </p:cNvPr>
              <p:cNvSpPr/>
              <p:nvPr/>
            </p:nvSpPr>
            <p:spPr>
              <a:xfrm>
                <a:off x="4972726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439826"/>
                    </a:moveTo>
                    <a:lnTo>
                      <a:pt x="26670" y="438313"/>
                    </a:lnTo>
                    <a:lnTo>
                      <a:pt x="32764" y="434192"/>
                    </a:lnTo>
                    <a:lnTo>
                      <a:pt x="36865" y="428087"/>
                    </a:lnTo>
                    <a:lnTo>
                      <a:pt x="38366" y="420623"/>
                    </a:lnTo>
                    <a:lnTo>
                      <a:pt x="38366" y="19189"/>
                    </a:lnTo>
                    <a:lnTo>
                      <a:pt x="36865" y="11722"/>
                    </a:lnTo>
                    <a:lnTo>
                      <a:pt x="32764" y="5622"/>
                    </a:lnTo>
                    <a:lnTo>
                      <a:pt x="26670" y="1508"/>
                    </a:lnTo>
                    <a:lnTo>
                      <a:pt x="19189" y="0"/>
                    </a:lnTo>
                    <a:lnTo>
                      <a:pt x="11717" y="1508"/>
                    </a:lnTo>
                    <a:lnTo>
                      <a:pt x="5618" y="5622"/>
                    </a:lnTo>
                    <a:lnTo>
                      <a:pt x="1507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7" y="428087"/>
                    </a:lnTo>
                    <a:lnTo>
                      <a:pt x="5618" y="434192"/>
                    </a:lnTo>
                    <a:lnTo>
                      <a:pt x="11717" y="438313"/>
                    </a:lnTo>
                    <a:lnTo>
                      <a:pt x="19189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152">
                <a:extLst>
                  <a:ext uri="{FF2B5EF4-FFF2-40B4-BE49-F238E27FC236}">
                    <a16:creationId xmlns:a16="http://schemas.microsoft.com/office/drawing/2014/main" id="{F719FEA1-261E-4799-AAE6-2C7EFD6522BD}"/>
                  </a:ext>
                </a:extLst>
              </p:cNvPr>
              <p:cNvSpPr/>
              <p:nvPr/>
            </p:nvSpPr>
            <p:spPr>
              <a:xfrm>
                <a:off x="5047603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76" y="0"/>
                    </a:moveTo>
                    <a:lnTo>
                      <a:pt x="11722" y="1508"/>
                    </a:lnTo>
                    <a:lnTo>
                      <a:pt x="5626" y="5622"/>
                    </a:lnTo>
                    <a:lnTo>
                      <a:pt x="1510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10" y="428087"/>
                    </a:lnTo>
                    <a:lnTo>
                      <a:pt x="5626" y="434192"/>
                    </a:lnTo>
                    <a:lnTo>
                      <a:pt x="11722" y="438313"/>
                    </a:lnTo>
                    <a:lnTo>
                      <a:pt x="19176" y="439826"/>
                    </a:lnTo>
                    <a:lnTo>
                      <a:pt x="26665" y="438313"/>
                    </a:lnTo>
                    <a:lnTo>
                      <a:pt x="32777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77" y="5622"/>
                    </a:lnTo>
                    <a:lnTo>
                      <a:pt x="26665" y="1508"/>
                    </a:lnTo>
                    <a:lnTo>
                      <a:pt x="1917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4" name="object 153">
                <a:extLst>
                  <a:ext uri="{FF2B5EF4-FFF2-40B4-BE49-F238E27FC236}">
                    <a16:creationId xmlns:a16="http://schemas.microsoft.com/office/drawing/2014/main" id="{D32767AB-EEFF-49D0-B97D-51581E4D8241}"/>
                  </a:ext>
                </a:extLst>
              </p:cNvPr>
              <p:cNvSpPr/>
              <p:nvPr/>
            </p:nvSpPr>
            <p:spPr>
              <a:xfrm>
                <a:off x="5047603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76" y="439826"/>
                    </a:moveTo>
                    <a:lnTo>
                      <a:pt x="26665" y="438313"/>
                    </a:lnTo>
                    <a:lnTo>
                      <a:pt x="32777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77" y="5622"/>
                    </a:lnTo>
                    <a:lnTo>
                      <a:pt x="26665" y="1508"/>
                    </a:lnTo>
                    <a:lnTo>
                      <a:pt x="19176" y="0"/>
                    </a:lnTo>
                    <a:lnTo>
                      <a:pt x="11722" y="1508"/>
                    </a:lnTo>
                    <a:lnTo>
                      <a:pt x="5626" y="5622"/>
                    </a:lnTo>
                    <a:lnTo>
                      <a:pt x="1510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10" y="428087"/>
                    </a:lnTo>
                    <a:lnTo>
                      <a:pt x="5626" y="434192"/>
                    </a:lnTo>
                    <a:lnTo>
                      <a:pt x="11722" y="438313"/>
                    </a:lnTo>
                    <a:lnTo>
                      <a:pt x="19176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5" name="object 154">
                <a:extLst>
                  <a:ext uri="{FF2B5EF4-FFF2-40B4-BE49-F238E27FC236}">
                    <a16:creationId xmlns:a16="http://schemas.microsoft.com/office/drawing/2014/main" id="{D046B350-CA39-4A0D-B666-E649AAD7F5DC}"/>
                  </a:ext>
                </a:extLst>
              </p:cNvPr>
              <p:cNvSpPr/>
              <p:nvPr/>
            </p:nvSpPr>
            <p:spPr>
              <a:xfrm>
                <a:off x="5122525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0"/>
                    </a:moveTo>
                    <a:lnTo>
                      <a:pt x="11722" y="1508"/>
                    </a:lnTo>
                    <a:lnTo>
                      <a:pt x="5622" y="5622"/>
                    </a:lnTo>
                    <a:lnTo>
                      <a:pt x="1508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8" y="428087"/>
                    </a:lnTo>
                    <a:lnTo>
                      <a:pt x="5622" y="434192"/>
                    </a:lnTo>
                    <a:lnTo>
                      <a:pt x="11722" y="438313"/>
                    </a:lnTo>
                    <a:lnTo>
                      <a:pt x="19189" y="439826"/>
                    </a:lnTo>
                    <a:lnTo>
                      <a:pt x="26663" y="438313"/>
                    </a:lnTo>
                    <a:lnTo>
                      <a:pt x="32767" y="434192"/>
                    </a:lnTo>
                    <a:lnTo>
                      <a:pt x="36882" y="428087"/>
                    </a:lnTo>
                    <a:lnTo>
                      <a:pt x="38392" y="420623"/>
                    </a:lnTo>
                    <a:lnTo>
                      <a:pt x="38392" y="19189"/>
                    </a:lnTo>
                    <a:lnTo>
                      <a:pt x="36882" y="11722"/>
                    </a:lnTo>
                    <a:lnTo>
                      <a:pt x="32767" y="5622"/>
                    </a:lnTo>
                    <a:lnTo>
                      <a:pt x="26663" y="1508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6" name="object 155">
                <a:extLst>
                  <a:ext uri="{FF2B5EF4-FFF2-40B4-BE49-F238E27FC236}">
                    <a16:creationId xmlns:a16="http://schemas.microsoft.com/office/drawing/2014/main" id="{35F3B936-AD26-424C-86C6-6B74E1784F47}"/>
                  </a:ext>
                </a:extLst>
              </p:cNvPr>
              <p:cNvSpPr/>
              <p:nvPr/>
            </p:nvSpPr>
            <p:spPr>
              <a:xfrm>
                <a:off x="5122525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439826"/>
                    </a:moveTo>
                    <a:lnTo>
                      <a:pt x="26663" y="438313"/>
                    </a:lnTo>
                    <a:lnTo>
                      <a:pt x="32767" y="434192"/>
                    </a:lnTo>
                    <a:lnTo>
                      <a:pt x="36882" y="428087"/>
                    </a:lnTo>
                    <a:lnTo>
                      <a:pt x="38392" y="420623"/>
                    </a:lnTo>
                    <a:lnTo>
                      <a:pt x="38392" y="19189"/>
                    </a:lnTo>
                    <a:lnTo>
                      <a:pt x="36882" y="11722"/>
                    </a:lnTo>
                    <a:lnTo>
                      <a:pt x="32767" y="5622"/>
                    </a:lnTo>
                    <a:lnTo>
                      <a:pt x="26663" y="1508"/>
                    </a:lnTo>
                    <a:lnTo>
                      <a:pt x="19189" y="0"/>
                    </a:lnTo>
                    <a:lnTo>
                      <a:pt x="11722" y="1508"/>
                    </a:lnTo>
                    <a:lnTo>
                      <a:pt x="5622" y="5622"/>
                    </a:lnTo>
                    <a:lnTo>
                      <a:pt x="1508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8" y="428087"/>
                    </a:lnTo>
                    <a:lnTo>
                      <a:pt x="5622" y="434192"/>
                    </a:lnTo>
                    <a:lnTo>
                      <a:pt x="11722" y="438313"/>
                    </a:lnTo>
                    <a:lnTo>
                      <a:pt x="19189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7" name="object 156">
                <a:extLst>
                  <a:ext uri="{FF2B5EF4-FFF2-40B4-BE49-F238E27FC236}">
                    <a16:creationId xmlns:a16="http://schemas.microsoft.com/office/drawing/2014/main" id="{964F1642-A57B-427B-A434-DEDDA7D0AA12}"/>
                  </a:ext>
                </a:extLst>
              </p:cNvPr>
              <p:cNvSpPr/>
              <p:nvPr/>
            </p:nvSpPr>
            <p:spPr>
              <a:xfrm>
                <a:off x="5197438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0"/>
                    </a:moveTo>
                    <a:lnTo>
                      <a:pt x="11712" y="1508"/>
                    </a:lnTo>
                    <a:lnTo>
                      <a:pt x="5613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3" y="434192"/>
                    </a:lnTo>
                    <a:lnTo>
                      <a:pt x="11712" y="438313"/>
                    </a:lnTo>
                    <a:lnTo>
                      <a:pt x="19189" y="439826"/>
                    </a:lnTo>
                    <a:lnTo>
                      <a:pt x="26647" y="438313"/>
                    </a:lnTo>
                    <a:lnTo>
                      <a:pt x="32739" y="434192"/>
                    </a:lnTo>
                    <a:lnTo>
                      <a:pt x="36847" y="428087"/>
                    </a:lnTo>
                    <a:lnTo>
                      <a:pt x="38354" y="420623"/>
                    </a:lnTo>
                    <a:lnTo>
                      <a:pt x="38354" y="19189"/>
                    </a:lnTo>
                    <a:lnTo>
                      <a:pt x="36847" y="11722"/>
                    </a:lnTo>
                    <a:lnTo>
                      <a:pt x="32739" y="5622"/>
                    </a:lnTo>
                    <a:lnTo>
                      <a:pt x="26647" y="1508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8" name="object 157">
                <a:extLst>
                  <a:ext uri="{FF2B5EF4-FFF2-40B4-BE49-F238E27FC236}">
                    <a16:creationId xmlns:a16="http://schemas.microsoft.com/office/drawing/2014/main" id="{A08C9445-0F65-408A-9164-4C47C81C7EF3}"/>
                  </a:ext>
                </a:extLst>
              </p:cNvPr>
              <p:cNvSpPr/>
              <p:nvPr/>
            </p:nvSpPr>
            <p:spPr>
              <a:xfrm>
                <a:off x="5197438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439826"/>
                    </a:moveTo>
                    <a:lnTo>
                      <a:pt x="26647" y="438313"/>
                    </a:lnTo>
                    <a:lnTo>
                      <a:pt x="32739" y="434192"/>
                    </a:lnTo>
                    <a:lnTo>
                      <a:pt x="36847" y="428087"/>
                    </a:lnTo>
                    <a:lnTo>
                      <a:pt x="38354" y="420623"/>
                    </a:lnTo>
                    <a:lnTo>
                      <a:pt x="38354" y="19189"/>
                    </a:lnTo>
                    <a:lnTo>
                      <a:pt x="36847" y="11722"/>
                    </a:lnTo>
                    <a:lnTo>
                      <a:pt x="32739" y="5622"/>
                    </a:lnTo>
                    <a:lnTo>
                      <a:pt x="26647" y="1508"/>
                    </a:lnTo>
                    <a:lnTo>
                      <a:pt x="19189" y="0"/>
                    </a:lnTo>
                    <a:lnTo>
                      <a:pt x="11712" y="1508"/>
                    </a:lnTo>
                    <a:lnTo>
                      <a:pt x="5613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3" y="434192"/>
                    </a:lnTo>
                    <a:lnTo>
                      <a:pt x="11712" y="438313"/>
                    </a:lnTo>
                    <a:lnTo>
                      <a:pt x="19189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9" name="object 158">
                <a:extLst>
                  <a:ext uri="{FF2B5EF4-FFF2-40B4-BE49-F238E27FC236}">
                    <a16:creationId xmlns:a16="http://schemas.microsoft.com/office/drawing/2014/main" id="{C5A5F986-D15F-4634-B7A6-4CD023EACFA9}"/>
                  </a:ext>
                </a:extLst>
              </p:cNvPr>
              <p:cNvSpPr/>
              <p:nvPr/>
            </p:nvSpPr>
            <p:spPr>
              <a:xfrm>
                <a:off x="5272324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0"/>
                    </a:moveTo>
                    <a:lnTo>
                      <a:pt x="11712" y="1508"/>
                    </a:lnTo>
                    <a:lnTo>
                      <a:pt x="5613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3" y="434192"/>
                    </a:lnTo>
                    <a:lnTo>
                      <a:pt x="11712" y="438313"/>
                    </a:lnTo>
                    <a:lnTo>
                      <a:pt x="19189" y="439826"/>
                    </a:lnTo>
                    <a:lnTo>
                      <a:pt x="26663" y="438313"/>
                    </a:lnTo>
                    <a:lnTo>
                      <a:pt x="32767" y="434192"/>
                    </a:lnTo>
                    <a:lnTo>
                      <a:pt x="36882" y="428087"/>
                    </a:lnTo>
                    <a:lnTo>
                      <a:pt x="38392" y="420623"/>
                    </a:lnTo>
                    <a:lnTo>
                      <a:pt x="38392" y="19189"/>
                    </a:lnTo>
                    <a:lnTo>
                      <a:pt x="36882" y="11722"/>
                    </a:lnTo>
                    <a:lnTo>
                      <a:pt x="32767" y="5622"/>
                    </a:lnTo>
                    <a:lnTo>
                      <a:pt x="26663" y="1508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0" name="object 159">
                <a:extLst>
                  <a:ext uri="{FF2B5EF4-FFF2-40B4-BE49-F238E27FC236}">
                    <a16:creationId xmlns:a16="http://schemas.microsoft.com/office/drawing/2014/main" id="{35B22B9F-26B3-410D-9E63-2143A7880CD3}"/>
                  </a:ext>
                </a:extLst>
              </p:cNvPr>
              <p:cNvSpPr/>
              <p:nvPr/>
            </p:nvSpPr>
            <p:spPr>
              <a:xfrm>
                <a:off x="5272324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439826"/>
                    </a:moveTo>
                    <a:lnTo>
                      <a:pt x="26663" y="438313"/>
                    </a:lnTo>
                    <a:lnTo>
                      <a:pt x="32767" y="434192"/>
                    </a:lnTo>
                    <a:lnTo>
                      <a:pt x="36882" y="428087"/>
                    </a:lnTo>
                    <a:lnTo>
                      <a:pt x="38392" y="420623"/>
                    </a:lnTo>
                    <a:lnTo>
                      <a:pt x="38392" y="19189"/>
                    </a:lnTo>
                    <a:lnTo>
                      <a:pt x="36882" y="11722"/>
                    </a:lnTo>
                    <a:lnTo>
                      <a:pt x="32767" y="5622"/>
                    </a:lnTo>
                    <a:lnTo>
                      <a:pt x="26663" y="1508"/>
                    </a:lnTo>
                    <a:lnTo>
                      <a:pt x="19189" y="0"/>
                    </a:lnTo>
                    <a:lnTo>
                      <a:pt x="11712" y="1508"/>
                    </a:lnTo>
                    <a:lnTo>
                      <a:pt x="5613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3" y="434192"/>
                    </a:lnTo>
                    <a:lnTo>
                      <a:pt x="11712" y="438313"/>
                    </a:lnTo>
                    <a:lnTo>
                      <a:pt x="19189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1" name="object 160">
                <a:extLst>
                  <a:ext uri="{FF2B5EF4-FFF2-40B4-BE49-F238E27FC236}">
                    <a16:creationId xmlns:a16="http://schemas.microsoft.com/office/drawing/2014/main" id="{1CB2642F-2A0A-4632-A2F8-3371A0BCFE59}"/>
                  </a:ext>
                </a:extLst>
              </p:cNvPr>
              <p:cNvSpPr/>
              <p:nvPr/>
            </p:nvSpPr>
            <p:spPr>
              <a:xfrm>
                <a:off x="5347237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0"/>
                    </a:moveTo>
                    <a:lnTo>
                      <a:pt x="11712" y="1508"/>
                    </a:lnTo>
                    <a:lnTo>
                      <a:pt x="5613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3" y="434192"/>
                    </a:lnTo>
                    <a:lnTo>
                      <a:pt x="11712" y="438313"/>
                    </a:lnTo>
                    <a:lnTo>
                      <a:pt x="19189" y="439826"/>
                    </a:lnTo>
                    <a:lnTo>
                      <a:pt x="26663" y="438313"/>
                    </a:lnTo>
                    <a:lnTo>
                      <a:pt x="32767" y="434192"/>
                    </a:lnTo>
                    <a:lnTo>
                      <a:pt x="36882" y="428087"/>
                    </a:lnTo>
                    <a:lnTo>
                      <a:pt x="38392" y="420623"/>
                    </a:lnTo>
                    <a:lnTo>
                      <a:pt x="38392" y="19189"/>
                    </a:lnTo>
                    <a:lnTo>
                      <a:pt x="36882" y="11722"/>
                    </a:lnTo>
                    <a:lnTo>
                      <a:pt x="32767" y="5622"/>
                    </a:lnTo>
                    <a:lnTo>
                      <a:pt x="26663" y="1508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2" name="object 161">
                <a:extLst>
                  <a:ext uri="{FF2B5EF4-FFF2-40B4-BE49-F238E27FC236}">
                    <a16:creationId xmlns:a16="http://schemas.microsoft.com/office/drawing/2014/main" id="{636596A2-8123-4A0D-B266-A56F10CA26B5}"/>
                  </a:ext>
                </a:extLst>
              </p:cNvPr>
              <p:cNvSpPr/>
              <p:nvPr/>
            </p:nvSpPr>
            <p:spPr>
              <a:xfrm>
                <a:off x="5347237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439826"/>
                    </a:moveTo>
                    <a:lnTo>
                      <a:pt x="26663" y="438313"/>
                    </a:lnTo>
                    <a:lnTo>
                      <a:pt x="32767" y="434192"/>
                    </a:lnTo>
                    <a:lnTo>
                      <a:pt x="36882" y="428087"/>
                    </a:lnTo>
                    <a:lnTo>
                      <a:pt x="38392" y="420623"/>
                    </a:lnTo>
                    <a:lnTo>
                      <a:pt x="38392" y="19189"/>
                    </a:lnTo>
                    <a:lnTo>
                      <a:pt x="36882" y="11722"/>
                    </a:lnTo>
                    <a:lnTo>
                      <a:pt x="32767" y="5622"/>
                    </a:lnTo>
                    <a:lnTo>
                      <a:pt x="26663" y="1508"/>
                    </a:lnTo>
                    <a:lnTo>
                      <a:pt x="19189" y="0"/>
                    </a:lnTo>
                    <a:lnTo>
                      <a:pt x="11712" y="1508"/>
                    </a:lnTo>
                    <a:lnTo>
                      <a:pt x="5613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3" y="434192"/>
                    </a:lnTo>
                    <a:lnTo>
                      <a:pt x="11712" y="438313"/>
                    </a:lnTo>
                    <a:lnTo>
                      <a:pt x="19189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3" name="object 162">
                <a:extLst>
                  <a:ext uri="{FF2B5EF4-FFF2-40B4-BE49-F238E27FC236}">
                    <a16:creationId xmlns:a16="http://schemas.microsoft.com/office/drawing/2014/main" id="{C8ECFEE6-90B0-4DDA-B6E9-D4F71202B596}"/>
                  </a:ext>
                </a:extLst>
              </p:cNvPr>
              <p:cNvSpPr/>
              <p:nvPr/>
            </p:nvSpPr>
            <p:spPr>
              <a:xfrm>
                <a:off x="5422098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15" y="0"/>
                    </a:moveTo>
                    <a:lnTo>
                      <a:pt x="11749" y="1508"/>
                    </a:lnTo>
                    <a:lnTo>
                      <a:pt x="5640" y="5622"/>
                    </a:lnTo>
                    <a:lnTo>
                      <a:pt x="1514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14" y="428087"/>
                    </a:lnTo>
                    <a:lnTo>
                      <a:pt x="5640" y="434192"/>
                    </a:lnTo>
                    <a:lnTo>
                      <a:pt x="11749" y="438313"/>
                    </a:lnTo>
                    <a:lnTo>
                      <a:pt x="19215" y="439826"/>
                    </a:lnTo>
                    <a:lnTo>
                      <a:pt x="26689" y="438313"/>
                    </a:lnTo>
                    <a:lnTo>
                      <a:pt x="32792" y="434192"/>
                    </a:lnTo>
                    <a:lnTo>
                      <a:pt x="36908" y="428087"/>
                    </a:lnTo>
                    <a:lnTo>
                      <a:pt x="38417" y="420623"/>
                    </a:lnTo>
                    <a:lnTo>
                      <a:pt x="38417" y="19189"/>
                    </a:lnTo>
                    <a:lnTo>
                      <a:pt x="36908" y="11722"/>
                    </a:lnTo>
                    <a:lnTo>
                      <a:pt x="32792" y="5622"/>
                    </a:lnTo>
                    <a:lnTo>
                      <a:pt x="26689" y="1508"/>
                    </a:lnTo>
                    <a:lnTo>
                      <a:pt x="192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4" name="object 163">
                <a:extLst>
                  <a:ext uri="{FF2B5EF4-FFF2-40B4-BE49-F238E27FC236}">
                    <a16:creationId xmlns:a16="http://schemas.microsoft.com/office/drawing/2014/main" id="{DCB742E5-E9FD-49E4-9FA8-528DF41CA94E}"/>
                  </a:ext>
                </a:extLst>
              </p:cNvPr>
              <p:cNvSpPr/>
              <p:nvPr/>
            </p:nvSpPr>
            <p:spPr>
              <a:xfrm>
                <a:off x="5422098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15" y="439826"/>
                    </a:moveTo>
                    <a:lnTo>
                      <a:pt x="26689" y="438313"/>
                    </a:lnTo>
                    <a:lnTo>
                      <a:pt x="32792" y="434192"/>
                    </a:lnTo>
                    <a:lnTo>
                      <a:pt x="36908" y="428087"/>
                    </a:lnTo>
                    <a:lnTo>
                      <a:pt x="38417" y="420623"/>
                    </a:lnTo>
                    <a:lnTo>
                      <a:pt x="38417" y="19189"/>
                    </a:lnTo>
                    <a:lnTo>
                      <a:pt x="36908" y="11722"/>
                    </a:lnTo>
                    <a:lnTo>
                      <a:pt x="32792" y="5622"/>
                    </a:lnTo>
                    <a:lnTo>
                      <a:pt x="26689" y="1508"/>
                    </a:lnTo>
                    <a:lnTo>
                      <a:pt x="19215" y="0"/>
                    </a:lnTo>
                    <a:lnTo>
                      <a:pt x="11749" y="1508"/>
                    </a:lnTo>
                    <a:lnTo>
                      <a:pt x="5640" y="5622"/>
                    </a:lnTo>
                    <a:lnTo>
                      <a:pt x="1514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14" y="428087"/>
                    </a:lnTo>
                    <a:lnTo>
                      <a:pt x="5640" y="434192"/>
                    </a:lnTo>
                    <a:lnTo>
                      <a:pt x="11749" y="438313"/>
                    </a:lnTo>
                    <a:lnTo>
                      <a:pt x="19215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5" name="object 164">
                <a:extLst>
                  <a:ext uri="{FF2B5EF4-FFF2-40B4-BE49-F238E27FC236}">
                    <a16:creationId xmlns:a16="http://schemas.microsoft.com/office/drawing/2014/main" id="{85151AAA-C1FA-4FF3-9872-6AA946D69064}"/>
                  </a:ext>
                </a:extLst>
              </p:cNvPr>
              <p:cNvSpPr/>
              <p:nvPr/>
            </p:nvSpPr>
            <p:spPr>
              <a:xfrm>
                <a:off x="4571325" y="3103703"/>
                <a:ext cx="9182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8210">
                    <a:moveTo>
                      <a:pt x="918019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6" name="object 165">
                <a:extLst>
                  <a:ext uri="{FF2B5EF4-FFF2-40B4-BE49-F238E27FC236}">
                    <a16:creationId xmlns:a16="http://schemas.microsoft.com/office/drawing/2014/main" id="{EA293039-75CF-4490-81C4-E67D5C38DF47}"/>
                  </a:ext>
                </a:extLst>
              </p:cNvPr>
              <p:cNvSpPr/>
              <p:nvPr/>
            </p:nvSpPr>
            <p:spPr>
              <a:xfrm>
                <a:off x="4571325" y="3097670"/>
                <a:ext cx="918210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918210" h="12064">
                    <a:moveTo>
                      <a:pt x="0" y="12065"/>
                    </a:moveTo>
                    <a:lnTo>
                      <a:pt x="918019" y="12065"/>
                    </a:lnTo>
                    <a:lnTo>
                      <a:pt x="918019" y="0"/>
                    </a:lnTo>
                    <a:lnTo>
                      <a:pt x="0" y="0"/>
                    </a:lnTo>
                    <a:lnTo>
                      <a:pt x="0" y="12065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7" name="object 166">
                <a:extLst>
                  <a:ext uri="{FF2B5EF4-FFF2-40B4-BE49-F238E27FC236}">
                    <a16:creationId xmlns:a16="http://schemas.microsoft.com/office/drawing/2014/main" id="{DF9D8927-9EC9-43C8-9D0C-1C594FB5018B}"/>
                  </a:ext>
                </a:extLst>
              </p:cNvPr>
              <p:cNvSpPr/>
              <p:nvPr/>
            </p:nvSpPr>
            <p:spPr>
              <a:xfrm>
                <a:off x="4563630" y="3055670"/>
                <a:ext cx="935355" cy="557530"/>
              </a:xfrm>
              <a:custGeom>
                <a:avLst/>
                <a:gdLst/>
                <a:ahLst/>
                <a:cxnLst/>
                <a:rect l="l" t="t" r="r" b="b"/>
                <a:pathLst>
                  <a:path w="935354" h="557529">
                    <a:moveTo>
                      <a:pt x="935304" y="0"/>
                    </a:moveTo>
                    <a:lnTo>
                      <a:pt x="0" y="0"/>
                    </a:lnTo>
                    <a:lnTo>
                      <a:pt x="0" y="556945"/>
                    </a:lnTo>
                    <a:lnTo>
                      <a:pt x="935304" y="556945"/>
                    </a:lnTo>
                    <a:lnTo>
                      <a:pt x="935304" y="0"/>
                    </a:lnTo>
                    <a:close/>
                  </a:path>
                </a:pathLst>
              </a:custGeom>
              <a:ln w="12065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8" name="object 167">
                <a:extLst>
                  <a:ext uri="{FF2B5EF4-FFF2-40B4-BE49-F238E27FC236}">
                    <a16:creationId xmlns:a16="http://schemas.microsoft.com/office/drawing/2014/main" id="{BC8B8EB0-E327-488E-8EFC-7C60BE41EFB3}"/>
                  </a:ext>
                </a:extLst>
              </p:cNvPr>
              <p:cNvSpPr/>
              <p:nvPr/>
            </p:nvSpPr>
            <p:spPr>
              <a:xfrm>
                <a:off x="5995530" y="1772220"/>
                <a:ext cx="935355" cy="557530"/>
              </a:xfrm>
              <a:custGeom>
                <a:avLst/>
                <a:gdLst/>
                <a:ahLst/>
                <a:cxnLst/>
                <a:rect l="l" t="t" r="r" b="b"/>
                <a:pathLst>
                  <a:path w="935354" h="557530">
                    <a:moveTo>
                      <a:pt x="935291" y="0"/>
                    </a:moveTo>
                    <a:lnTo>
                      <a:pt x="0" y="0"/>
                    </a:lnTo>
                    <a:lnTo>
                      <a:pt x="0" y="556958"/>
                    </a:lnTo>
                    <a:lnTo>
                      <a:pt x="935291" y="556958"/>
                    </a:lnTo>
                    <a:lnTo>
                      <a:pt x="935291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9" name="object 168">
                <a:extLst>
                  <a:ext uri="{FF2B5EF4-FFF2-40B4-BE49-F238E27FC236}">
                    <a16:creationId xmlns:a16="http://schemas.microsoft.com/office/drawing/2014/main" id="{608C2E1A-4C55-4B28-8DA7-4B20F8A4C400}"/>
                  </a:ext>
                </a:extLst>
              </p:cNvPr>
              <p:cNvSpPr/>
              <p:nvPr/>
            </p:nvSpPr>
            <p:spPr>
              <a:xfrm>
                <a:off x="6003212" y="2269373"/>
                <a:ext cx="92011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920115" h="12064">
                    <a:moveTo>
                      <a:pt x="0" y="12065"/>
                    </a:moveTo>
                    <a:lnTo>
                      <a:pt x="919937" y="12065"/>
                    </a:lnTo>
                    <a:lnTo>
                      <a:pt x="919937" y="0"/>
                    </a:lnTo>
                    <a:lnTo>
                      <a:pt x="0" y="0"/>
                    </a:lnTo>
                    <a:lnTo>
                      <a:pt x="0" y="1206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0" name="object 169">
                <a:extLst>
                  <a:ext uri="{FF2B5EF4-FFF2-40B4-BE49-F238E27FC236}">
                    <a16:creationId xmlns:a16="http://schemas.microsoft.com/office/drawing/2014/main" id="{045B0001-E9D9-4ADB-8865-0E704E3E4289}"/>
                  </a:ext>
                </a:extLst>
              </p:cNvPr>
              <p:cNvSpPr/>
              <p:nvPr/>
            </p:nvSpPr>
            <p:spPr>
              <a:xfrm>
                <a:off x="6030104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76" y="0"/>
                    </a:moveTo>
                    <a:lnTo>
                      <a:pt x="11717" y="1509"/>
                    </a:lnTo>
                    <a:lnTo>
                      <a:pt x="5621" y="5626"/>
                    </a:lnTo>
                    <a:lnTo>
                      <a:pt x="1508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8" y="428089"/>
                    </a:lnTo>
                    <a:lnTo>
                      <a:pt x="5621" y="434198"/>
                    </a:lnTo>
                    <a:lnTo>
                      <a:pt x="11717" y="438324"/>
                    </a:lnTo>
                    <a:lnTo>
                      <a:pt x="19176" y="439839"/>
                    </a:lnTo>
                    <a:lnTo>
                      <a:pt x="26651" y="438324"/>
                    </a:lnTo>
                    <a:lnTo>
                      <a:pt x="32754" y="434198"/>
                    </a:lnTo>
                    <a:lnTo>
                      <a:pt x="36870" y="428089"/>
                    </a:lnTo>
                    <a:lnTo>
                      <a:pt x="38379" y="420624"/>
                    </a:lnTo>
                    <a:lnTo>
                      <a:pt x="38379" y="19215"/>
                    </a:lnTo>
                    <a:lnTo>
                      <a:pt x="36870" y="11733"/>
                    </a:lnTo>
                    <a:lnTo>
                      <a:pt x="32754" y="5626"/>
                    </a:lnTo>
                    <a:lnTo>
                      <a:pt x="26651" y="1509"/>
                    </a:lnTo>
                    <a:lnTo>
                      <a:pt x="1917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1" name="object 170">
                <a:extLst>
                  <a:ext uri="{FF2B5EF4-FFF2-40B4-BE49-F238E27FC236}">
                    <a16:creationId xmlns:a16="http://schemas.microsoft.com/office/drawing/2014/main" id="{00425095-3DB5-4C03-BA97-280C8F43FA0B}"/>
                  </a:ext>
                </a:extLst>
              </p:cNvPr>
              <p:cNvSpPr/>
              <p:nvPr/>
            </p:nvSpPr>
            <p:spPr>
              <a:xfrm>
                <a:off x="6030104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76" y="439839"/>
                    </a:moveTo>
                    <a:lnTo>
                      <a:pt x="26651" y="438324"/>
                    </a:lnTo>
                    <a:lnTo>
                      <a:pt x="32754" y="434198"/>
                    </a:lnTo>
                    <a:lnTo>
                      <a:pt x="36870" y="428089"/>
                    </a:lnTo>
                    <a:lnTo>
                      <a:pt x="38379" y="420624"/>
                    </a:lnTo>
                    <a:lnTo>
                      <a:pt x="38379" y="19215"/>
                    </a:lnTo>
                    <a:lnTo>
                      <a:pt x="36870" y="11733"/>
                    </a:lnTo>
                    <a:lnTo>
                      <a:pt x="32754" y="5626"/>
                    </a:lnTo>
                    <a:lnTo>
                      <a:pt x="26651" y="1509"/>
                    </a:lnTo>
                    <a:lnTo>
                      <a:pt x="19176" y="0"/>
                    </a:lnTo>
                    <a:lnTo>
                      <a:pt x="11717" y="1509"/>
                    </a:lnTo>
                    <a:lnTo>
                      <a:pt x="5621" y="5626"/>
                    </a:lnTo>
                    <a:lnTo>
                      <a:pt x="1508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8" y="428089"/>
                    </a:lnTo>
                    <a:lnTo>
                      <a:pt x="5621" y="434198"/>
                    </a:lnTo>
                    <a:lnTo>
                      <a:pt x="11717" y="438324"/>
                    </a:lnTo>
                    <a:lnTo>
                      <a:pt x="19176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171">
                <a:extLst>
                  <a:ext uri="{FF2B5EF4-FFF2-40B4-BE49-F238E27FC236}">
                    <a16:creationId xmlns:a16="http://schemas.microsoft.com/office/drawing/2014/main" id="{0B62E959-B645-43F3-B406-B2F558C6DEFB}"/>
                  </a:ext>
                </a:extLst>
              </p:cNvPr>
              <p:cNvSpPr/>
              <p:nvPr/>
            </p:nvSpPr>
            <p:spPr>
              <a:xfrm>
                <a:off x="6104990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02" y="0"/>
                    </a:moveTo>
                    <a:lnTo>
                      <a:pt x="11717" y="1509"/>
                    </a:lnTo>
                    <a:lnTo>
                      <a:pt x="5614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4" y="434198"/>
                    </a:lnTo>
                    <a:lnTo>
                      <a:pt x="11717" y="438324"/>
                    </a:lnTo>
                    <a:lnTo>
                      <a:pt x="19202" y="439839"/>
                    </a:lnTo>
                    <a:lnTo>
                      <a:pt x="26676" y="438324"/>
                    </a:lnTo>
                    <a:lnTo>
                      <a:pt x="32780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80" y="5626"/>
                    </a:lnTo>
                    <a:lnTo>
                      <a:pt x="26676" y="1509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172">
                <a:extLst>
                  <a:ext uri="{FF2B5EF4-FFF2-40B4-BE49-F238E27FC236}">
                    <a16:creationId xmlns:a16="http://schemas.microsoft.com/office/drawing/2014/main" id="{2E40D895-2C50-4277-AC06-9F2EF6E7AB64}"/>
                  </a:ext>
                </a:extLst>
              </p:cNvPr>
              <p:cNvSpPr/>
              <p:nvPr/>
            </p:nvSpPr>
            <p:spPr>
              <a:xfrm>
                <a:off x="6104990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02" y="439839"/>
                    </a:moveTo>
                    <a:lnTo>
                      <a:pt x="26676" y="438324"/>
                    </a:lnTo>
                    <a:lnTo>
                      <a:pt x="32780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80" y="5626"/>
                    </a:lnTo>
                    <a:lnTo>
                      <a:pt x="26676" y="1509"/>
                    </a:lnTo>
                    <a:lnTo>
                      <a:pt x="19202" y="0"/>
                    </a:lnTo>
                    <a:lnTo>
                      <a:pt x="11717" y="1509"/>
                    </a:lnTo>
                    <a:lnTo>
                      <a:pt x="5614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4" y="434198"/>
                    </a:lnTo>
                    <a:lnTo>
                      <a:pt x="11717" y="438324"/>
                    </a:lnTo>
                    <a:lnTo>
                      <a:pt x="19202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173">
                <a:extLst>
                  <a:ext uri="{FF2B5EF4-FFF2-40B4-BE49-F238E27FC236}">
                    <a16:creationId xmlns:a16="http://schemas.microsoft.com/office/drawing/2014/main" id="{DE5DFDB8-C23C-4130-8795-187B894B1F5F}"/>
                  </a:ext>
                </a:extLst>
              </p:cNvPr>
              <p:cNvSpPr/>
              <p:nvPr/>
            </p:nvSpPr>
            <p:spPr>
              <a:xfrm>
                <a:off x="6179902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02" y="0"/>
                    </a:moveTo>
                    <a:lnTo>
                      <a:pt x="11728" y="1509"/>
                    </a:lnTo>
                    <a:lnTo>
                      <a:pt x="5624" y="5626"/>
                    </a:lnTo>
                    <a:lnTo>
                      <a:pt x="1509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9" y="428089"/>
                    </a:lnTo>
                    <a:lnTo>
                      <a:pt x="5624" y="434198"/>
                    </a:lnTo>
                    <a:lnTo>
                      <a:pt x="11728" y="438324"/>
                    </a:lnTo>
                    <a:lnTo>
                      <a:pt x="19202" y="439839"/>
                    </a:lnTo>
                    <a:lnTo>
                      <a:pt x="26691" y="438324"/>
                    </a:lnTo>
                    <a:lnTo>
                      <a:pt x="32802" y="434198"/>
                    </a:lnTo>
                    <a:lnTo>
                      <a:pt x="36920" y="428089"/>
                    </a:lnTo>
                    <a:lnTo>
                      <a:pt x="38430" y="420624"/>
                    </a:lnTo>
                    <a:lnTo>
                      <a:pt x="38430" y="19215"/>
                    </a:lnTo>
                    <a:lnTo>
                      <a:pt x="36920" y="11733"/>
                    </a:lnTo>
                    <a:lnTo>
                      <a:pt x="32802" y="5626"/>
                    </a:lnTo>
                    <a:lnTo>
                      <a:pt x="26691" y="1509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174">
                <a:extLst>
                  <a:ext uri="{FF2B5EF4-FFF2-40B4-BE49-F238E27FC236}">
                    <a16:creationId xmlns:a16="http://schemas.microsoft.com/office/drawing/2014/main" id="{5B2857AA-5B22-4A78-BB65-D39EA9108819}"/>
                  </a:ext>
                </a:extLst>
              </p:cNvPr>
              <p:cNvSpPr/>
              <p:nvPr/>
            </p:nvSpPr>
            <p:spPr>
              <a:xfrm>
                <a:off x="6179902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02" y="439839"/>
                    </a:moveTo>
                    <a:lnTo>
                      <a:pt x="26691" y="438324"/>
                    </a:lnTo>
                    <a:lnTo>
                      <a:pt x="32802" y="434198"/>
                    </a:lnTo>
                    <a:lnTo>
                      <a:pt x="36920" y="428089"/>
                    </a:lnTo>
                    <a:lnTo>
                      <a:pt x="38430" y="420624"/>
                    </a:lnTo>
                    <a:lnTo>
                      <a:pt x="38430" y="19215"/>
                    </a:lnTo>
                    <a:lnTo>
                      <a:pt x="36920" y="11733"/>
                    </a:lnTo>
                    <a:lnTo>
                      <a:pt x="32802" y="5626"/>
                    </a:lnTo>
                    <a:lnTo>
                      <a:pt x="26691" y="1509"/>
                    </a:lnTo>
                    <a:lnTo>
                      <a:pt x="19202" y="0"/>
                    </a:lnTo>
                    <a:lnTo>
                      <a:pt x="11728" y="1509"/>
                    </a:lnTo>
                    <a:lnTo>
                      <a:pt x="5624" y="5626"/>
                    </a:lnTo>
                    <a:lnTo>
                      <a:pt x="1509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9" y="428089"/>
                    </a:lnTo>
                    <a:lnTo>
                      <a:pt x="5624" y="434198"/>
                    </a:lnTo>
                    <a:lnTo>
                      <a:pt x="11728" y="438324"/>
                    </a:lnTo>
                    <a:lnTo>
                      <a:pt x="19202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6" name="object 175">
                <a:extLst>
                  <a:ext uri="{FF2B5EF4-FFF2-40B4-BE49-F238E27FC236}">
                    <a16:creationId xmlns:a16="http://schemas.microsoft.com/office/drawing/2014/main" id="{97F88CC3-0872-43DE-B7FB-58FC1C8CD791}"/>
                  </a:ext>
                </a:extLst>
              </p:cNvPr>
              <p:cNvSpPr/>
              <p:nvPr/>
            </p:nvSpPr>
            <p:spPr>
              <a:xfrm>
                <a:off x="6254813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02" y="0"/>
                    </a:moveTo>
                    <a:lnTo>
                      <a:pt x="11728" y="1509"/>
                    </a:lnTo>
                    <a:lnTo>
                      <a:pt x="5624" y="5626"/>
                    </a:lnTo>
                    <a:lnTo>
                      <a:pt x="1509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9" y="428089"/>
                    </a:lnTo>
                    <a:lnTo>
                      <a:pt x="5624" y="434198"/>
                    </a:lnTo>
                    <a:lnTo>
                      <a:pt x="11728" y="438324"/>
                    </a:lnTo>
                    <a:lnTo>
                      <a:pt x="19202" y="439839"/>
                    </a:lnTo>
                    <a:lnTo>
                      <a:pt x="26661" y="438324"/>
                    </a:lnTo>
                    <a:lnTo>
                      <a:pt x="32758" y="434198"/>
                    </a:lnTo>
                    <a:lnTo>
                      <a:pt x="36870" y="428089"/>
                    </a:lnTo>
                    <a:lnTo>
                      <a:pt x="38379" y="420624"/>
                    </a:lnTo>
                    <a:lnTo>
                      <a:pt x="38379" y="19215"/>
                    </a:lnTo>
                    <a:lnTo>
                      <a:pt x="36870" y="11733"/>
                    </a:lnTo>
                    <a:lnTo>
                      <a:pt x="32758" y="5626"/>
                    </a:lnTo>
                    <a:lnTo>
                      <a:pt x="26661" y="1509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7" name="object 176">
                <a:extLst>
                  <a:ext uri="{FF2B5EF4-FFF2-40B4-BE49-F238E27FC236}">
                    <a16:creationId xmlns:a16="http://schemas.microsoft.com/office/drawing/2014/main" id="{C08C8F28-AFEC-46A9-9C8A-1F1CD8537448}"/>
                  </a:ext>
                </a:extLst>
              </p:cNvPr>
              <p:cNvSpPr/>
              <p:nvPr/>
            </p:nvSpPr>
            <p:spPr>
              <a:xfrm>
                <a:off x="6254813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02" y="439839"/>
                    </a:moveTo>
                    <a:lnTo>
                      <a:pt x="26661" y="438324"/>
                    </a:lnTo>
                    <a:lnTo>
                      <a:pt x="32758" y="434198"/>
                    </a:lnTo>
                    <a:lnTo>
                      <a:pt x="36870" y="428089"/>
                    </a:lnTo>
                    <a:lnTo>
                      <a:pt x="38379" y="420624"/>
                    </a:lnTo>
                    <a:lnTo>
                      <a:pt x="38379" y="19215"/>
                    </a:lnTo>
                    <a:lnTo>
                      <a:pt x="36870" y="11733"/>
                    </a:lnTo>
                    <a:lnTo>
                      <a:pt x="32758" y="5626"/>
                    </a:lnTo>
                    <a:lnTo>
                      <a:pt x="26661" y="1509"/>
                    </a:lnTo>
                    <a:lnTo>
                      <a:pt x="19202" y="0"/>
                    </a:lnTo>
                    <a:lnTo>
                      <a:pt x="11728" y="1509"/>
                    </a:lnTo>
                    <a:lnTo>
                      <a:pt x="5624" y="5626"/>
                    </a:lnTo>
                    <a:lnTo>
                      <a:pt x="1509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9" y="428089"/>
                    </a:lnTo>
                    <a:lnTo>
                      <a:pt x="5624" y="434198"/>
                    </a:lnTo>
                    <a:lnTo>
                      <a:pt x="11728" y="438324"/>
                    </a:lnTo>
                    <a:lnTo>
                      <a:pt x="19202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8" name="object 177">
                <a:extLst>
                  <a:ext uri="{FF2B5EF4-FFF2-40B4-BE49-F238E27FC236}">
                    <a16:creationId xmlns:a16="http://schemas.microsoft.com/office/drawing/2014/main" id="{6471A74E-BD6A-4872-A059-19D0A4F5AA45}"/>
                  </a:ext>
                </a:extLst>
              </p:cNvPr>
              <p:cNvSpPr/>
              <p:nvPr/>
            </p:nvSpPr>
            <p:spPr>
              <a:xfrm>
                <a:off x="6329676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27" y="0"/>
                    </a:moveTo>
                    <a:lnTo>
                      <a:pt x="11749" y="1509"/>
                    </a:lnTo>
                    <a:lnTo>
                      <a:pt x="5637" y="5626"/>
                    </a:lnTo>
                    <a:lnTo>
                      <a:pt x="1513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13" y="428089"/>
                    </a:lnTo>
                    <a:lnTo>
                      <a:pt x="5637" y="434198"/>
                    </a:lnTo>
                    <a:lnTo>
                      <a:pt x="11749" y="438324"/>
                    </a:lnTo>
                    <a:lnTo>
                      <a:pt x="19227" y="439839"/>
                    </a:lnTo>
                    <a:lnTo>
                      <a:pt x="26701" y="438324"/>
                    </a:lnTo>
                    <a:lnTo>
                      <a:pt x="32805" y="434198"/>
                    </a:lnTo>
                    <a:lnTo>
                      <a:pt x="36921" y="428089"/>
                    </a:lnTo>
                    <a:lnTo>
                      <a:pt x="38430" y="420624"/>
                    </a:lnTo>
                    <a:lnTo>
                      <a:pt x="38430" y="19215"/>
                    </a:lnTo>
                    <a:lnTo>
                      <a:pt x="36921" y="11733"/>
                    </a:lnTo>
                    <a:lnTo>
                      <a:pt x="32805" y="5626"/>
                    </a:lnTo>
                    <a:lnTo>
                      <a:pt x="26701" y="1509"/>
                    </a:lnTo>
                    <a:lnTo>
                      <a:pt x="19227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9" name="object 178">
                <a:extLst>
                  <a:ext uri="{FF2B5EF4-FFF2-40B4-BE49-F238E27FC236}">
                    <a16:creationId xmlns:a16="http://schemas.microsoft.com/office/drawing/2014/main" id="{2A6DA4D8-7B8E-4237-8C29-72F21897B026}"/>
                  </a:ext>
                </a:extLst>
              </p:cNvPr>
              <p:cNvSpPr/>
              <p:nvPr/>
            </p:nvSpPr>
            <p:spPr>
              <a:xfrm>
                <a:off x="6329676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27" y="439839"/>
                    </a:moveTo>
                    <a:lnTo>
                      <a:pt x="26701" y="438324"/>
                    </a:lnTo>
                    <a:lnTo>
                      <a:pt x="32805" y="434198"/>
                    </a:lnTo>
                    <a:lnTo>
                      <a:pt x="36921" y="428089"/>
                    </a:lnTo>
                    <a:lnTo>
                      <a:pt x="38430" y="420624"/>
                    </a:lnTo>
                    <a:lnTo>
                      <a:pt x="38430" y="19215"/>
                    </a:lnTo>
                    <a:lnTo>
                      <a:pt x="36921" y="11733"/>
                    </a:lnTo>
                    <a:lnTo>
                      <a:pt x="32805" y="5626"/>
                    </a:lnTo>
                    <a:lnTo>
                      <a:pt x="26701" y="1509"/>
                    </a:lnTo>
                    <a:lnTo>
                      <a:pt x="19227" y="0"/>
                    </a:lnTo>
                    <a:lnTo>
                      <a:pt x="11749" y="1509"/>
                    </a:lnTo>
                    <a:lnTo>
                      <a:pt x="5637" y="5626"/>
                    </a:lnTo>
                    <a:lnTo>
                      <a:pt x="1513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13" y="428089"/>
                    </a:lnTo>
                    <a:lnTo>
                      <a:pt x="5637" y="434198"/>
                    </a:lnTo>
                    <a:lnTo>
                      <a:pt x="11749" y="438324"/>
                    </a:lnTo>
                    <a:lnTo>
                      <a:pt x="19227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179">
                <a:extLst>
                  <a:ext uri="{FF2B5EF4-FFF2-40B4-BE49-F238E27FC236}">
                    <a16:creationId xmlns:a16="http://schemas.microsoft.com/office/drawing/2014/main" id="{199402E3-4E12-409A-9E52-0891D2CC186A}"/>
                  </a:ext>
                </a:extLst>
              </p:cNvPr>
              <p:cNvSpPr/>
              <p:nvPr/>
            </p:nvSpPr>
            <p:spPr>
              <a:xfrm>
                <a:off x="6404612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02" y="0"/>
                    </a:moveTo>
                    <a:lnTo>
                      <a:pt x="11728" y="1509"/>
                    </a:lnTo>
                    <a:lnTo>
                      <a:pt x="5624" y="5626"/>
                    </a:lnTo>
                    <a:lnTo>
                      <a:pt x="1509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9" y="428089"/>
                    </a:lnTo>
                    <a:lnTo>
                      <a:pt x="5624" y="434198"/>
                    </a:lnTo>
                    <a:lnTo>
                      <a:pt x="11728" y="438324"/>
                    </a:lnTo>
                    <a:lnTo>
                      <a:pt x="19202" y="439839"/>
                    </a:lnTo>
                    <a:lnTo>
                      <a:pt x="26683" y="438324"/>
                    </a:lnTo>
                    <a:lnTo>
                      <a:pt x="32777" y="434198"/>
                    </a:lnTo>
                    <a:lnTo>
                      <a:pt x="36877" y="428089"/>
                    </a:lnTo>
                    <a:lnTo>
                      <a:pt x="38379" y="420624"/>
                    </a:lnTo>
                    <a:lnTo>
                      <a:pt x="38379" y="19215"/>
                    </a:lnTo>
                    <a:lnTo>
                      <a:pt x="36877" y="11733"/>
                    </a:lnTo>
                    <a:lnTo>
                      <a:pt x="32777" y="5626"/>
                    </a:lnTo>
                    <a:lnTo>
                      <a:pt x="26683" y="1509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1" name="object 180">
                <a:extLst>
                  <a:ext uri="{FF2B5EF4-FFF2-40B4-BE49-F238E27FC236}">
                    <a16:creationId xmlns:a16="http://schemas.microsoft.com/office/drawing/2014/main" id="{922E6DD3-2BC2-4783-8C99-46A4838003D8}"/>
                  </a:ext>
                </a:extLst>
              </p:cNvPr>
              <p:cNvSpPr/>
              <p:nvPr/>
            </p:nvSpPr>
            <p:spPr>
              <a:xfrm>
                <a:off x="6404612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02" y="439839"/>
                    </a:moveTo>
                    <a:lnTo>
                      <a:pt x="26683" y="438324"/>
                    </a:lnTo>
                    <a:lnTo>
                      <a:pt x="32777" y="434198"/>
                    </a:lnTo>
                    <a:lnTo>
                      <a:pt x="36877" y="428089"/>
                    </a:lnTo>
                    <a:lnTo>
                      <a:pt x="38379" y="420624"/>
                    </a:lnTo>
                    <a:lnTo>
                      <a:pt x="38379" y="19215"/>
                    </a:lnTo>
                    <a:lnTo>
                      <a:pt x="36877" y="11733"/>
                    </a:lnTo>
                    <a:lnTo>
                      <a:pt x="32777" y="5626"/>
                    </a:lnTo>
                    <a:lnTo>
                      <a:pt x="26683" y="1509"/>
                    </a:lnTo>
                    <a:lnTo>
                      <a:pt x="19202" y="0"/>
                    </a:lnTo>
                    <a:lnTo>
                      <a:pt x="11728" y="1509"/>
                    </a:lnTo>
                    <a:lnTo>
                      <a:pt x="5624" y="5626"/>
                    </a:lnTo>
                    <a:lnTo>
                      <a:pt x="1509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9" y="428089"/>
                    </a:lnTo>
                    <a:lnTo>
                      <a:pt x="5624" y="434198"/>
                    </a:lnTo>
                    <a:lnTo>
                      <a:pt x="11728" y="438324"/>
                    </a:lnTo>
                    <a:lnTo>
                      <a:pt x="19202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2" name="object 181">
                <a:extLst>
                  <a:ext uri="{FF2B5EF4-FFF2-40B4-BE49-F238E27FC236}">
                    <a16:creationId xmlns:a16="http://schemas.microsoft.com/office/drawing/2014/main" id="{249596B1-5DE6-48F9-B066-90AFD032D524}"/>
                  </a:ext>
                </a:extLst>
              </p:cNvPr>
              <p:cNvSpPr/>
              <p:nvPr/>
            </p:nvSpPr>
            <p:spPr>
              <a:xfrm>
                <a:off x="6479502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176" y="0"/>
                    </a:moveTo>
                    <a:lnTo>
                      <a:pt x="11717" y="1509"/>
                    </a:lnTo>
                    <a:lnTo>
                      <a:pt x="5621" y="5626"/>
                    </a:lnTo>
                    <a:lnTo>
                      <a:pt x="1508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8" y="428089"/>
                    </a:lnTo>
                    <a:lnTo>
                      <a:pt x="5621" y="434198"/>
                    </a:lnTo>
                    <a:lnTo>
                      <a:pt x="11717" y="438324"/>
                    </a:lnTo>
                    <a:lnTo>
                      <a:pt x="19176" y="439839"/>
                    </a:lnTo>
                    <a:lnTo>
                      <a:pt x="26665" y="438324"/>
                    </a:lnTo>
                    <a:lnTo>
                      <a:pt x="32777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77" y="5626"/>
                    </a:lnTo>
                    <a:lnTo>
                      <a:pt x="26665" y="1509"/>
                    </a:lnTo>
                    <a:lnTo>
                      <a:pt x="1917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3" name="object 182">
                <a:extLst>
                  <a:ext uri="{FF2B5EF4-FFF2-40B4-BE49-F238E27FC236}">
                    <a16:creationId xmlns:a16="http://schemas.microsoft.com/office/drawing/2014/main" id="{954781A5-43AE-42A0-A620-A3B882C07DEA}"/>
                  </a:ext>
                </a:extLst>
              </p:cNvPr>
              <p:cNvSpPr/>
              <p:nvPr/>
            </p:nvSpPr>
            <p:spPr>
              <a:xfrm>
                <a:off x="6479502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176" y="439839"/>
                    </a:moveTo>
                    <a:lnTo>
                      <a:pt x="26665" y="438324"/>
                    </a:lnTo>
                    <a:lnTo>
                      <a:pt x="32777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77" y="5626"/>
                    </a:lnTo>
                    <a:lnTo>
                      <a:pt x="26665" y="1509"/>
                    </a:lnTo>
                    <a:lnTo>
                      <a:pt x="19176" y="0"/>
                    </a:lnTo>
                    <a:lnTo>
                      <a:pt x="11717" y="1509"/>
                    </a:lnTo>
                    <a:lnTo>
                      <a:pt x="5621" y="5626"/>
                    </a:lnTo>
                    <a:lnTo>
                      <a:pt x="1508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8" y="428089"/>
                    </a:lnTo>
                    <a:lnTo>
                      <a:pt x="5621" y="434198"/>
                    </a:lnTo>
                    <a:lnTo>
                      <a:pt x="11717" y="438324"/>
                    </a:lnTo>
                    <a:lnTo>
                      <a:pt x="19176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4" name="object 183">
                <a:extLst>
                  <a:ext uri="{FF2B5EF4-FFF2-40B4-BE49-F238E27FC236}">
                    <a16:creationId xmlns:a16="http://schemas.microsoft.com/office/drawing/2014/main" id="{BD12704C-F3CD-421A-BB2E-2F2091B06178}"/>
                  </a:ext>
                </a:extLst>
              </p:cNvPr>
              <p:cNvSpPr/>
              <p:nvPr/>
            </p:nvSpPr>
            <p:spPr>
              <a:xfrm>
                <a:off x="6554411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202" y="0"/>
                    </a:moveTo>
                    <a:lnTo>
                      <a:pt x="11728" y="1509"/>
                    </a:lnTo>
                    <a:lnTo>
                      <a:pt x="5624" y="5626"/>
                    </a:lnTo>
                    <a:lnTo>
                      <a:pt x="1509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9" y="428089"/>
                    </a:lnTo>
                    <a:lnTo>
                      <a:pt x="5624" y="434198"/>
                    </a:lnTo>
                    <a:lnTo>
                      <a:pt x="11728" y="438324"/>
                    </a:lnTo>
                    <a:lnTo>
                      <a:pt x="19202" y="439839"/>
                    </a:lnTo>
                    <a:lnTo>
                      <a:pt x="26676" y="438324"/>
                    </a:lnTo>
                    <a:lnTo>
                      <a:pt x="32780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80" y="5626"/>
                    </a:lnTo>
                    <a:lnTo>
                      <a:pt x="26676" y="1509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5" name="object 184">
                <a:extLst>
                  <a:ext uri="{FF2B5EF4-FFF2-40B4-BE49-F238E27FC236}">
                    <a16:creationId xmlns:a16="http://schemas.microsoft.com/office/drawing/2014/main" id="{CC3CB75B-1D88-44AF-B701-7BE297BCFB76}"/>
                  </a:ext>
                </a:extLst>
              </p:cNvPr>
              <p:cNvSpPr/>
              <p:nvPr/>
            </p:nvSpPr>
            <p:spPr>
              <a:xfrm>
                <a:off x="6554411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202" y="439839"/>
                    </a:moveTo>
                    <a:lnTo>
                      <a:pt x="26676" y="438324"/>
                    </a:lnTo>
                    <a:lnTo>
                      <a:pt x="32780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80" y="5626"/>
                    </a:lnTo>
                    <a:lnTo>
                      <a:pt x="26676" y="1509"/>
                    </a:lnTo>
                    <a:lnTo>
                      <a:pt x="19202" y="0"/>
                    </a:lnTo>
                    <a:lnTo>
                      <a:pt x="11728" y="1509"/>
                    </a:lnTo>
                    <a:lnTo>
                      <a:pt x="5624" y="5626"/>
                    </a:lnTo>
                    <a:lnTo>
                      <a:pt x="1509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9" y="428089"/>
                    </a:lnTo>
                    <a:lnTo>
                      <a:pt x="5624" y="434198"/>
                    </a:lnTo>
                    <a:lnTo>
                      <a:pt x="11728" y="438324"/>
                    </a:lnTo>
                    <a:lnTo>
                      <a:pt x="19202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6" name="object 185">
                <a:extLst>
                  <a:ext uri="{FF2B5EF4-FFF2-40B4-BE49-F238E27FC236}">
                    <a16:creationId xmlns:a16="http://schemas.microsoft.com/office/drawing/2014/main" id="{BD28D5BF-B2DA-4D14-904C-ADAB76F01703}"/>
                  </a:ext>
                </a:extLst>
              </p:cNvPr>
              <p:cNvSpPr/>
              <p:nvPr/>
            </p:nvSpPr>
            <p:spPr>
              <a:xfrm>
                <a:off x="6629323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202" y="0"/>
                    </a:moveTo>
                    <a:lnTo>
                      <a:pt x="11717" y="1509"/>
                    </a:lnTo>
                    <a:lnTo>
                      <a:pt x="5614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4" y="434198"/>
                    </a:lnTo>
                    <a:lnTo>
                      <a:pt x="11717" y="438324"/>
                    </a:lnTo>
                    <a:lnTo>
                      <a:pt x="19202" y="439839"/>
                    </a:lnTo>
                    <a:lnTo>
                      <a:pt x="26659" y="438324"/>
                    </a:lnTo>
                    <a:lnTo>
                      <a:pt x="32751" y="434198"/>
                    </a:lnTo>
                    <a:lnTo>
                      <a:pt x="36859" y="428089"/>
                    </a:lnTo>
                    <a:lnTo>
                      <a:pt x="38366" y="420624"/>
                    </a:lnTo>
                    <a:lnTo>
                      <a:pt x="38366" y="19215"/>
                    </a:lnTo>
                    <a:lnTo>
                      <a:pt x="36859" y="11733"/>
                    </a:lnTo>
                    <a:lnTo>
                      <a:pt x="32751" y="5626"/>
                    </a:lnTo>
                    <a:lnTo>
                      <a:pt x="26659" y="1509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7" name="object 186">
                <a:extLst>
                  <a:ext uri="{FF2B5EF4-FFF2-40B4-BE49-F238E27FC236}">
                    <a16:creationId xmlns:a16="http://schemas.microsoft.com/office/drawing/2014/main" id="{F9937261-AD2D-481F-98A8-BB98D9523886}"/>
                  </a:ext>
                </a:extLst>
              </p:cNvPr>
              <p:cNvSpPr/>
              <p:nvPr/>
            </p:nvSpPr>
            <p:spPr>
              <a:xfrm>
                <a:off x="6629323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202" y="439839"/>
                    </a:moveTo>
                    <a:lnTo>
                      <a:pt x="26659" y="438324"/>
                    </a:lnTo>
                    <a:lnTo>
                      <a:pt x="32751" y="434198"/>
                    </a:lnTo>
                    <a:lnTo>
                      <a:pt x="36859" y="428089"/>
                    </a:lnTo>
                    <a:lnTo>
                      <a:pt x="38366" y="420624"/>
                    </a:lnTo>
                    <a:lnTo>
                      <a:pt x="38366" y="19215"/>
                    </a:lnTo>
                    <a:lnTo>
                      <a:pt x="36859" y="11733"/>
                    </a:lnTo>
                    <a:lnTo>
                      <a:pt x="32751" y="5626"/>
                    </a:lnTo>
                    <a:lnTo>
                      <a:pt x="26659" y="1509"/>
                    </a:lnTo>
                    <a:lnTo>
                      <a:pt x="19202" y="0"/>
                    </a:lnTo>
                    <a:lnTo>
                      <a:pt x="11717" y="1509"/>
                    </a:lnTo>
                    <a:lnTo>
                      <a:pt x="5614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4" y="434198"/>
                    </a:lnTo>
                    <a:lnTo>
                      <a:pt x="11717" y="438324"/>
                    </a:lnTo>
                    <a:lnTo>
                      <a:pt x="19202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8" name="object 187">
                <a:extLst>
                  <a:ext uri="{FF2B5EF4-FFF2-40B4-BE49-F238E27FC236}">
                    <a16:creationId xmlns:a16="http://schemas.microsoft.com/office/drawing/2014/main" id="{A8D63EF1-B035-4B51-9304-2A50D1DD0686}"/>
                  </a:ext>
                </a:extLst>
              </p:cNvPr>
              <p:cNvSpPr/>
              <p:nvPr/>
            </p:nvSpPr>
            <p:spPr>
              <a:xfrm>
                <a:off x="6704210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202" y="0"/>
                    </a:moveTo>
                    <a:lnTo>
                      <a:pt x="11717" y="1509"/>
                    </a:lnTo>
                    <a:lnTo>
                      <a:pt x="5614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4" y="434198"/>
                    </a:lnTo>
                    <a:lnTo>
                      <a:pt x="11717" y="438324"/>
                    </a:lnTo>
                    <a:lnTo>
                      <a:pt x="19202" y="439839"/>
                    </a:lnTo>
                    <a:lnTo>
                      <a:pt x="26676" y="438324"/>
                    </a:lnTo>
                    <a:lnTo>
                      <a:pt x="32780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80" y="5626"/>
                    </a:lnTo>
                    <a:lnTo>
                      <a:pt x="26676" y="1509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188">
                <a:extLst>
                  <a:ext uri="{FF2B5EF4-FFF2-40B4-BE49-F238E27FC236}">
                    <a16:creationId xmlns:a16="http://schemas.microsoft.com/office/drawing/2014/main" id="{D239C878-C2AD-41F7-86A3-A4B9856708A0}"/>
                  </a:ext>
                </a:extLst>
              </p:cNvPr>
              <p:cNvSpPr/>
              <p:nvPr/>
            </p:nvSpPr>
            <p:spPr>
              <a:xfrm>
                <a:off x="6704210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202" y="439839"/>
                    </a:moveTo>
                    <a:lnTo>
                      <a:pt x="26676" y="438324"/>
                    </a:lnTo>
                    <a:lnTo>
                      <a:pt x="32780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80" y="5626"/>
                    </a:lnTo>
                    <a:lnTo>
                      <a:pt x="26676" y="1509"/>
                    </a:lnTo>
                    <a:lnTo>
                      <a:pt x="19202" y="0"/>
                    </a:lnTo>
                    <a:lnTo>
                      <a:pt x="11717" y="1509"/>
                    </a:lnTo>
                    <a:lnTo>
                      <a:pt x="5614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4" y="434198"/>
                    </a:lnTo>
                    <a:lnTo>
                      <a:pt x="11717" y="438324"/>
                    </a:lnTo>
                    <a:lnTo>
                      <a:pt x="19202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0" name="object 189">
                <a:extLst>
                  <a:ext uri="{FF2B5EF4-FFF2-40B4-BE49-F238E27FC236}">
                    <a16:creationId xmlns:a16="http://schemas.microsoft.com/office/drawing/2014/main" id="{81E9F6BD-7537-4A5F-9CC6-D07B7C81E494}"/>
                  </a:ext>
                </a:extLst>
              </p:cNvPr>
              <p:cNvSpPr/>
              <p:nvPr/>
            </p:nvSpPr>
            <p:spPr>
              <a:xfrm>
                <a:off x="6779122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202" y="0"/>
                    </a:moveTo>
                    <a:lnTo>
                      <a:pt x="11717" y="1509"/>
                    </a:lnTo>
                    <a:lnTo>
                      <a:pt x="5614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4" y="434198"/>
                    </a:lnTo>
                    <a:lnTo>
                      <a:pt x="11717" y="438324"/>
                    </a:lnTo>
                    <a:lnTo>
                      <a:pt x="19202" y="439839"/>
                    </a:lnTo>
                    <a:lnTo>
                      <a:pt x="26676" y="438324"/>
                    </a:lnTo>
                    <a:lnTo>
                      <a:pt x="32780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80" y="5626"/>
                    </a:lnTo>
                    <a:lnTo>
                      <a:pt x="26676" y="1509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1" name="object 190">
                <a:extLst>
                  <a:ext uri="{FF2B5EF4-FFF2-40B4-BE49-F238E27FC236}">
                    <a16:creationId xmlns:a16="http://schemas.microsoft.com/office/drawing/2014/main" id="{B9BB3FAC-42B2-4C4B-802D-C120F5DC5045}"/>
                  </a:ext>
                </a:extLst>
              </p:cNvPr>
              <p:cNvSpPr/>
              <p:nvPr/>
            </p:nvSpPr>
            <p:spPr>
              <a:xfrm>
                <a:off x="6779122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202" y="439839"/>
                    </a:moveTo>
                    <a:lnTo>
                      <a:pt x="26676" y="438324"/>
                    </a:lnTo>
                    <a:lnTo>
                      <a:pt x="32780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80" y="5626"/>
                    </a:lnTo>
                    <a:lnTo>
                      <a:pt x="26676" y="1509"/>
                    </a:lnTo>
                    <a:lnTo>
                      <a:pt x="19202" y="0"/>
                    </a:lnTo>
                    <a:lnTo>
                      <a:pt x="11717" y="1509"/>
                    </a:lnTo>
                    <a:lnTo>
                      <a:pt x="5614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4" y="434198"/>
                    </a:lnTo>
                    <a:lnTo>
                      <a:pt x="11717" y="438324"/>
                    </a:lnTo>
                    <a:lnTo>
                      <a:pt x="19202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2" name="object 191">
                <a:extLst>
                  <a:ext uri="{FF2B5EF4-FFF2-40B4-BE49-F238E27FC236}">
                    <a16:creationId xmlns:a16="http://schemas.microsoft.com/office/drawing/2014/main" id="{A45D091A-8004-4AFD-9424-D2078A8F9546}"/>
                  </a:ext>
                </a:extLst>
              </p:cNvPr>
              <p:cNvSpPr/>
              <p:nvPr/>
            </p:nvSpPr>
            <p:spPr>
              <a:xfrm>
                <a:off x="6853985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227" y="0"/>
                    </a:moveTo>
                    <a:lnTo>
                      <a:pt x="11760" y="1509"/>
                    </a:lnTo>
                    <a:lnTo>
                      <a:pt x="5646" y="5626"/>
                    </a:lnTo>
                    <a:lnTo>
                      <a:pt x="1516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16" y="428089"/>
                    </a:lnTo>
                    <a:lnTo>
                      <a:pt x="5646" y="434198"/>
                    </a:lnTo>
                    <a:lnTo>
                      <a:pt x="11760" y="438324"/>
                    </a:lnTo>
                    <a:lnTo>
                      <a:pt x="19227" y="439839"/>
                    </a:lnTo>
                    <a:lnTo>
                      <a:pt x="26701" y="438324"/>
                    </a:lnTo>
                    <a:lnTo>
                      <a:pt x="32805" y="434198"/>
                    </a:lnTo>
                    <a:lnTo>
                      <a:pt x="36921" y="428089"/>
                    </a:lnTo>
                    <a:lnTo>
                      <a:pt x="38430" y="420624"/>
                    </a:lnTo>
                    <a:lnTo>
                      <a:pt x="38430" y="19215"/>
                    </a:lnTo>
                    <a:lnTo>
                      <a:pt x="36921" y="11733"/>
                    </a:lnTo>
                    <a:lnTo>
                      <a:pt x="32805" y="5626"/>
                    </a:lnTo>
                    <a:lnTo>
                      <a:pt x="26701" y="1509"/>
                    </a:lnTo>
                    <a:lnTo>
                      <a:pt x="19227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192">
                <a:extLst>
                  <a:ext uri="{FF2B5EF4-FFF2-40B4-BE49-F238E27FC236}">
                    <a16:creationId xmlns:a16="http://schemas.microsoft.com/office/drawing/2014/main" id="{DDF313E9-F9BB-475F-9000-2FF2E294C4C4}"/>
                  </a:ext>
                </a:extLst>
              </p:cNvPr>
              <p:cNvSpPr/>
              <p:nvPr/>
            </p:nvSpPr>
            <p:spPr>
              <a:xfrm>
                <a:off x="6853985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227" y="439839"/>
                    </a:moveTo>
                    <a:lnTo>
                      <a:pt x="26701" y="438324"/>
                    </a:lnTo>
                    <a:lnTo>
                      <a:pt x="32805" y="434198"/>
                    </a:lnTo>
                    <a:lnTo>
                      <a:pt x="36921" y="428089"/>
                    </a:lnTo>
                    <a:lnTo>
                      <a:pt x="38430" y="420624"/>
                    </a:lnTo>
                    <a:lnTo>
                      <a:pt x="38430" y="19215"/>
                    </a:lnTo>
                    <a:lnTo>
                      <a:pt x="36921" y="11733"/>
                    </a:lnTo>
                    <a:lnTo>
                      <a:pt x="32805" y="5626"/>
                    </a:lnTo>
                    <a:lnTo>
                      <a:pt x="26701" y="1509"/>
                    </a:lnTo>
                    <a:lnTo>
                      <a:pt x="19227" y="0"/>
                    </a:lnTo>
                    <a:lnTo>
                      <a:pt x="11760" y="1509"/>
                    </a:lnTo>
                    <a:lnTo>
                      <a:pt x="5646" y="5626"/>
                    </a:lnTo>
                    <a:lnTo>
                      <a:pt x="1516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16" y="428089"/>
                    </a:lnTo>
                    <a:lnTo>
                      <a:pt x="5646" y="434198"/>
                    </a:lnTo>
                    <a:lnTo>
                      <a:pt x="11760" y="438324"/>
                    </a:lnTo>
                    <a:lnTo>
                      <a:pt x="19227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193">
                <a:extLst>
                  <a:ext uri="{FF2B5EF4-FFF2-40B4-BE49-F238E27FC236}">
                    <a16:creationId xmlns:a16="http://schemas.microsoft.com/office/drawing/2014/main" id="{C6DBDB21-48FB-475C-92C4-59C725F124DE}"/>
                  </a:ext>
                </a:extLst>
              </p:cNvPr>
              <p:cNvSpPr/>
              <p:nvPr/>
            </p:nvSpPr>
            <p:spPr>
              <a:xfrm>
                <a:off x="6003222" y="1820241"/>
                <a:ext cx="9182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8209">
                    <a:moveTo>
                      <a:pt x="918019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5" name="object 194">
                <a:extLst>
                  <a:ext uri="{FF2B5EF4-FFF2-40B4-BE49-F238E27FC236}">
                    <a16:creationId xmlns:a16="http://schemas.microsoft.com/office/drawing/2014/main" id="{C1F95021-25DB-4CAB-A747-9E3F49266A8A}"/>
                  </a:ext>
                </a:extLst>
              </p:cNvPr>
              <p:cNvSpPr/>
              <p:nvPr/>
            </p:nvSpPr>
            <p:spPr>
              <a:xfrm>
                <a:off x="6003222" y="1814208"/>
                <a:ext cx="918210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918209" h="12064">
                    <a:moveTo>
                      <a:pt x="0" y="12065"/>
                    </a:moveTo>
                    <a:lnTo>
                      <a:pt x="918019" y="12065"/>
                    </a:lnTo>
                    <a:lnTo>
                      <a:pt x="918019" y="0"/>
                    </a:lnTo>
                    <a:lnTo>
                      <a:pt x="0" y="0"/>
                    </a:lnTo>
                    <a:lnTo>
                      <a:pt x="0" y="12065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6" name="object 195">
                <a:extLst>
                  <a:ext uri="{FF2B5EF4-FFF2-40B4-BE49-F238E27FC236}">
                    <a16:creationId xmlns:a16="http://schemas.microsoft.com/office/drawing/2014/main" id="{6C21D4FA-9DAD-4FC6-80C4-316539BC4B88}"/>
                  </a:ext>
                </a:extLst>
              </p:cNvPr>
              <p:cNvSpPr/>
              <p:nvPr/>
            </p:nvSpPr>
            <p:spPr>
              <a:xfrm>
                <a:off x="5995530" y="1772221"/>
                <a:ext cx="935355" cy="557530"/>
              </a:xfrm>
              <a:custGeom>
                <a:avLst/>
                <a:gdLst/>
                <a:ahLst/>
                <a:cxnLst/>
                <a:rect l="l" t="t" r="r" b="b"/>
                <a:pathLst>
                  <a:path w="935354" h="557530">
                    <a:moveTo>
                      <a:pt x="935291" y="0"/>
                    </a:moveTo>
                    <a:lnTo>
                      <a:pt x="0" y="0"/>
                    </a:lnTo>
                    <a:lnTo>
                      <a:pt x="0" y="556945"/>
                    </a:lnTo>
                    <a:lnTo>
                      <a:pt x="935291" y="556945"/>
                    </a:lnTo>
                    <a:lnTo>
                      <a:pt x="935291" y="0"/>
                    </a:lnTo>
                    <a:close/>
                  </a:path>
                </a:pathLst>
              </a:custGeom>
              <a:ln w="12065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7" name="object 196">
                <a:extLst>
                  <a:ext uri="{FF2B5EF4-FFF2-40B4-BE49-F238E27FC236}">
                    <a16:creationId xmlns:a16="http://schemas.microsoft.com/office/drawing/2014/main" id="{18AACDBD-8127-4D08-BB99-E4669294425F}"/>
                  </a:ext>
                </a:extLst>
              </p:cNvPr>
              <p:cNvSpPr/>
              <p:nvPr/>
            </p:nvSpPr>
            <p:spPr>
              <a:xfrm>
                <a:off x="4563643" y="1772220"/>
                <a:ext cx="935355" cy="557530"/>
              </a:xfrm>
              <a:custGeom>
                <a:avLst/>
                <a:gdLst/>
                <a:ahLst/>
                <a:cxnLst/>
                <a:rect l="l" t="t" r="r" b="b"/>
                <a:pathLst>
                  <a:path w="935354" h="557530">
                    <a:moveTo>
                      <a:pt x="935291" y="0"/>
                    </a:moveTo>
                    <a:lnTo>
                      <a:pt x="0" y="0"/>
                    </a:lnTo>
                    <a:lnTo>
                      <a:pt x="0" y="556958"/>
                    </a:lnTo>
                    <a:lnTo>
                      <a:pt x="935291" y="556958"/>
                    </a:lnTo>
                    <a:lnTo>
                      <a:pt x="935291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8" name="object 197">
                <a:extLst>
                  <a:ext uri="{FF2B5EF4-FFF2-40B4-BE49-F238E27FC236}">
                    <a16:creationId xmlns:a16="http://schemas.microsoft.com/office/drawing/2014/main" id="{4A336164-009C-4756-8121-8D078215B03D}"/>
                  </a:ext>
                </a:extLst>
              </p:cNvPr>
              <p:cNvSpPr/>
              <p:nvPr/>
            </p:nvSpPr>
            <p:spPr>
              <a:xfrm>
                <a:off x="4571314" y="2269373"/>
                <a:ext cx="92011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920114" h="12064">
                    <a:moveTo>
                      <a:pt x="0" y="12065"/>
                    </a:moveTo>
                    <a:lnTo>
                      <a:pt x="919937" y="12065"/>
                    </a:lnTo>
                    <a:lnTo>
                      <a:pt x="919937" y="0"/>
                    </a:lnTo>
                    <a:lnTo>
                      <a:pt x="0" y="0"/>
                    </a:lnTo>
                    <a:lnTo>
                      <a:pt x="0" y="1206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9" name="object 198">
                <a:extLst>
                  <a:ext uri="{FF2B5EF4-FFF2-40B4-BE49-F238E27FC236}">
                    <a16:creationId xmlns:a16="http://schemas.microsoft.com/office/drawing/2014/main" id="{390B18E3-5F3F-4BAF-9815-63BDB126BF6E}"/>
                  </a:ext>
                </a:extLst>
              </p:cNvPr>
              <p:cNvSpPr/>
              <p:nvPr/>
            </p:nvSpPr>
            <p:spPr>
              <a:xfrm>
                <a:off x="4598206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76" y="0"/>
                    </a:moveTo>
                    <a:lnTo>
                      <a:pt x="11717" y="1509"/>
                    </a:lnTo>
                    <a:lnTo>
                      <a:pt x="5621" y="5626"/>
                    </a:lnTo>
                    <a:lnTo>
                      <a:pt x="1508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8" y="428089"/>
                    </a:lnTo>
                    <a:lnTo>
                      <a:pt x="5621" y="434198"/>
                    </a:lnTo>
                    <a:lnTo>
                      <a:pt x="11717" y="438324"/>
                    </a:lnTo>
                    <a:lnTo>
                      <a:pt x="19176" y="439839"/>
                    </a:lnTo>
                    <a:lnTo>
                      <a:pt x="26651" y="438324"/>
                    </a:lnTo>
                    <a:lnTo>
                      <a:pt x="32754" y="434198"/>
                    </a:lnTo>
                    <a:lnTo>
                      <a:pt x="36870" y="428089"/>
                    </a:lnTo>
                    <a:lnTo>
                      <a:pt x="38379" y="420624"/>
                    </a:lnTo>
                    <a:lnTo>
                      <a:pt x="38379" y="19215"/>
                    </a:lnTo>
                    <a:lnTo>
                      <a:pt x="36870" y="11733"/>
                    </a:lnTo>
                    <a:lnTo>
                      <a:pt x="32754" y="5626"/>
                    </a:lnTo>
                    <a:lnTo>
                      <a:pt x="26651" y="1509"/>
                    </a:lnTo>
                    <a:lnTo>
                      <a:pt x="1917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0" name="object 199">
                <a:extLst>
                  <a:ext uri="{FF2B5EF4-FFF2-40B4-BE49-F238E27FC236}">
                    <a16:creationId xmlns:a16="http://schemas.microsoft.com/office/drawing/2014/main" id="{9BA54110-27E9-4699-BACC-B9D43579D6C1}"/>
                  </a:ext>
                </a:extLst>
              </p:cNvPr>
              <p:cNvSpPr/>
              <p:nvPr/>
            </p:nvSpPr>
            <p:spPr>
              <a:xfrm>
                <a:off x="4598206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76" y="439839"/>
                    </a:moveTo>
                    <a:lnTo>
                      <a:pt x="26651" y="438324"/>
                    </a:lnTo>
                    <a:lnTo>
                      <a:pt x="32754" y="434198"/>
                    </a:lnTo>
                    <a:lnTo>
                      <a:pt x="36870" y="428089"/>
                    </a:lnTo>
                    <a:lnTo>
                      <a:pt x="38379" y="420624"/>
                    </a:lnTo>
                    <a:lnTo>
                      <a:pt x="38379" y="19215"/>
                    </a:lnTo>
                    <a:lnTo>
                      <a:pt x="36870" y="11733"/>
                    </a:lnTo>
                    <a:lnTo>
                      <a:pt x="32754" y="5626"/>
                    </a:lnTo>
                    <a:lnTo>
                      <a:pt x="26651" y="1509"/>
                    </a:lnTo>
                    <a:lnTo>
                      <a:pt x="19176" y="0"/>
                    </a:lnTo>
                    <a:lnTo>
                      <a:pt x="11717" y="1509"/>
                    </a:lnTo>
                    <a:lnTo>
                      <a:pt x="5621" y="5626"/>
                    </a:lnTo>
                    <a:lnTo>
                      <a:pt x="1508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8" y="428089"/>
                    </a:lnTo>
                    <a:lnTo>
                      <a:pt x="5621" y="434198"/>
                    </a:lnTo>
                    <a:lnTo>
                      <a:pt x="11717" y="438324"/>
                    </a:lnTo>
                    <a:lnTo>
                      <a:pt x="19176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1" name="object 200">
                <a:extLst>
                  <a:ext uri="{FF2B5EF4-FFF2-40B4-BE49-F238E27FC236}">
                    <a16:creationId xmlns:a16="http://schemas.microsoft.com/office/drawing/2014/main" id="{0A6245C5-0399-4C8C-A17E-824BC0EA8345}"/>
                  </a:ext>
                </a:extLst>
              </p:cNvPr>
              <p:cNvSpPr/>
              <p:nvPr/>
            </p:nvSpPr>
            <p:spPr>
              <a:xfrm>
                <a:off x="4673104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0"/>
                    </a:moveTo>
                    <a:lnTo>
                      <a:pt x="11712" y="1509"/>
                    </a:lnTo>
                    <a:lnTo>
                      <a:pt x="5613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3" y="434198"/>
                    </a:lnTo>
                    <a:lnTo>
                      <a:pt x="11712" y="438324"/>
                    </a:lnTo>
                    <a:lnTo>
                      <a:pt x="19189" y="439839"/>
                    </a:lnTo>
                    <a:lnTo>
                      <a:pt x="26663" y="438324"/>
                    </a:lnTo>
                    <a:lnTo>
                      <a:pt x="32767" y="434198"/>
                    </a:lnTo>
                    <a:lnTo>
                      <a:pt x="36882" y="428089"/>
                    </a:lnTo>
                    <a:lnTo>
                      <a:pt x="38392" y="420624"/>
                    </a:lnTo>
                    <a:lnTo>
                      <a:pt x="38392" y="19215"/>
                    </a:lnTo>
                    <a:lnTo>
                      <a:pt x="36882" y="11733"/>
                    </a:lnTo>
                    <a:lnTo>
                      <a:pt x="32767" y="5626"/>
                    </a:lnTo>
                    <a:lnTo>
                      <a:pt x="26663" y="1509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2" name="object 201">
                <a:extLst>
                  <a:ext uri="{FF2B5EF4-FFF2-40B4-BE49-F238E27FC236}">
                    <a16:creationId xmlns:a16="http://schemas.microsoft.com/office/drawing/2014/main" id="{4F1B2285-5607-4CD0-84E0-D8C75DB1324C}"/>
                  </a:ext>
                </a:extLst>
              </p:cNvPr>
              <p:cNvSpPr/>
              <p:nvPr/>
            </p:nvSpPr>
            <p:spPr>
              <a:xfrm>
                <a:off x="4673104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439839"/>
                    </a:moveTo>
                    <a:lnTo>
                      <a:pt x="26663" y="438324"/>
                    </a:lnTo>
                    <a:lnTo>
                      <a:pt x="32767" y="434198"/>
                    </a:lnTo>
                    <a:lnTo>
                      <a:pt x="36882" y="428089"/>
                    </a:lnTo>
                    <a:lnTo>
                      <a:pt x="38392" y="420624"/>
                    </a:lnTo>
                    <a:lnTo>
                      <a:pt x="38392" y="19215"/>
                    </a:lnTo>
                    <a:lnTo>
                      <a:pt x="36882" y="11733"/>
                    </a:lnTo>
                    <a:lnTo>
                      <a:pt x="32767" y="5626"/>
                    </a:lnTo>
                    <a:lnTo>
                      <a:pt x="26663" y="1509"/>
                    </a:lnTo>
                    <a:lnTo>
                      <a:pt x="19189" y="0"/>
                    </a:lnTo>
                    <a:lnTo>
                      <a:pt x="11712" y="1509"/>
                    </a:lnTo>
                    <a:lnTo>
                      <a:pt x="5613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3" y="434198"/>
                    </a:lnTo>
                    <a:lnTo>
                      <a:pt x="11712" y="438324"/>
                    </a:lnTo>
                    <a:lnTo>
                      <a:pt x="19189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3" name="object 202">
                <a:extLst>
                  <a:ext uri="{FF2B5EF4-FFF2-40B4-BE49-F238E27FC236}">
                    <a16:creationId xmlns:a16="http://schemas.microsoft.com/office/drawing/2014/main" id="{11953B23-7E93-4303-A53C-39EFF6F80626}"/>
                  </a:ext>
                </a:extLst>
              </p:cNvPr>
              <p:cNvSpPr/>
              <p:nvPr/>
            </p:nvSpPr>
            <p:spPr>
              <a:xfrm>
                <a:off x="4748017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0"/>
                    </a:moveTo>
                    <a:lnTo>
                      <a:pt x="11717" y="1509"/>
                    </a:lnTo>
                    <a:lnTo>
                      <a:pt x="5618" y="5626"/>
                    </a:lnTo>
                    <a:lnTo>
                      <a:pt x="1507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7" y="428089"/>
                    </a:lnTo>
                    <a:lnTo>
                      <a:pt x="5618" y="434198"/>
                    </a:lnTo>
                    <a:lnTo>
                      <a:pt x="11717" y="438324"/>
                    </a:lnTo>
                    <a:lnTo>
                      <a:pt x="19189" y="439839"/>
                    </a:lnTo>
                    <a:lnTo>
                      <a:pt x="26678" y="438324"/>
                    </a:lnTo>
                    <a:lnTo>
                      <a:pt x="32789" y="434198"/>
                    </a:lnTo>
                    <a:lnTo>
                      <a:pt x="36907" y="428089"/>
                    </a:lnTo>
                    <a:lnTo>
                      <a:pt x="38417" y="420624"/>
                    </a:lnTo>
                    <a:lnTo>
                      <a:pt x="38417" y="19215"/>
                    </a:lnTo>
                    <a:lnTo>
                      <a:pt x="36907" y="11733"/>
                    </a:lnTo>
                    <a:lnTo>
                      <a:pt x="32789" y="5626"/>
                    </a:lnTo>
                    <a:lnTo>
                      <a:pt x="26678" y="1509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203">
                <a:extLst>
                  <a:ext uri="{FF2B5EF4-FFF2-40B4-BE49-F238E27FC236}">
                    <a16:creationId xmlns:a16="http://schemas.microsoft.com/office/drawing/2014/main" id="{41D4E0BF-BAA8-4787-821D-DE824E769F55}"/>
                  </a:ext>
                </a:extLst>
              </p:cNvPr>
              <p:cNvSpPr/>
              <p:nvPr/>
            </p:nvSpPr>
            <p:spPr>
              <a:xfrm>
                <a:off x="4748017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439839"/>
                    </a:moveTo>
                    <a:lnTo>
                      <a:pt x="26678" y="438324"/>
                    </a:lnTo>
                    <a:lnTo>
                      <a:pt x="32789" y="434198"/>
                    </a:lnTo>
                    <a:lnTo>
                      <a:pt x="36907" y="428089"/>
                    </a:lnTo>
                    <a:lnTo>
                      <a:pt x="38417" y="420624"/>
                    </a:lnTo>
                    <a:lnTo>
                      <a:pt x="38417" y="19215"/>
                    </a:lnTo>
                    <a:lnTo>
                      <a:pt x="36907" y="11733"/>
                    </a:lnTo>
                    <a:lnTo>
                      <a:pt x="32789" y="5626"/>
                    </a:lnTo>
                    <a:lnTo>
                      <a:pt x="26678" y="1509"/>
                    </a:lnTo>
                    <a:lnTo>
                      <a:pt x="19189" y="0"/>
                    </a:lnTo>
                    <a:lnTo>
                      <a:pt x="11717" y="1509"/>
                    </a:lnTo>
                    <a:lnTo>
                      <a:pt x="5618" y="5626"/>
                    </a:lnTo>
                    <a:lnTo>
                      <a:pt x="1507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7" y="428089"/>
                    </a:lnTo>
                    <a:lnTo>
                      <a:pt x="5618" y="434198"/>
                    </a:lnTo>
                    <a:lnTo>
                      <a:pt x="11717" y="438324"/>
                    </a:lnTo>
                    <a:lnTo>
                      <a:pt x="19189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204">
                <a:extLst>
                  <a:ext uri="{FF2B5EF4-FFF2-40B4-BE49-F238E27FC236}">
                    <a16:creationId xmlns:a16="http://schemas.microsoft.com/office/drawing/2014/main" id="{5508D273-69E2-403A-9A95-B25C774E1A0B}"/>
                  </a:ext>
                </a:extLst>
              </p:cNvPr>
              <p:cNvSpPr/>
              <p:nvPr/>
            </p:nvSpPr>
            <p:spPr>
              <a:xfrm>
                <a:off x="4822927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0"/>
                    </a:moveTo>
                    <a:lnTo>
                      <a:pt x="11717" y="1509"/>
                    </a:lnTo>
                    <a:lnTo>
                      <a:pt x="5618" y="5626"/>
                    </a:lnTo>
                    <a:lnTo>
                      <a:pt x="1507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7" y="428089"/>
                    </a:lnTo>
                    <a:lnTo>
                      <a:pt x="5618" y="434198"/>
                    </a:lnTo>
                    <a:lnTo>
                      <a:pt x="11717" y="438324"/>
                    </a:lnTo>
                    <a:lnTo>
                      <a:pt x="19189" y="439839"/>
                    </a:lnTo>
                    <a:lnTo>
                      <a:pt x="26651" y="438324"/>
                    </a:lnTo>
                    <a:lnTo>
                      <a:pt x="32751" y="434198"/>
                    </a:lnTo>
                    <a:lnTo>
                      <a:pt x="36868" y="428089"/>
                    </a:lnTo>
                    <a:lnTo>
                      <a:pt x="38379" y="420624"/>
                    </a:lnTo>
                    <a:lnTo>
                      <a:pt x="38379" y="19215"/>
                    </a:lnTo>
                    <a:lnTo>
                      <a:pt x="36868" y="11733"/>
                    </a:lnTo>
                    <a:lnTo>
                      <a:pt x="32751" y="5626"/>
                    </a:lnTo>
                    <a:lnTo>
                      <a:pt x="26651" y="1509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6" name="object 205">
                <a:extLst>
                  <a:ext uri="{FF2B5EF4-FFF2-40B4-BE49-F238E27FC236}">
                    <a16:creationId xmlns:a16="http://schemas.microsoft.com/office/drawing/2014/main" id="{7EE84A46-B5E5-4DD9-8A51-FAFA6CC66256}"/>
                  </a:ext>
                </a:extLst>
              </p:cNvPr>
              <p:cNvSpPr/>
              <p:nvPr/>
            </p:nvSpPr>
            <p:spPr>
              <a:xfrm>
                <a:off x="4822927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439839"/>
                    </a:moveTo>
                    <a:lnTo>
                      <a:pt x="26651" y="438324"/>
                    </a:lnTo>
                    <a:lnTo>
                      <a:pt x="32751" y="434198"/>
                    </a:lnTo>
                    <a:lnTo>
                      <a:pt x="36868" y="428089"/>
                    </a:lnTo>
                    <a:lnTo>
                      <a:pt x="38379" y="420624"/>
                    </a:lnTo>
                    <a:lnTo>
                      <a:pt x="38379" y="19215"/>
                    </a:lnTo>
                    <a:lnTo>
                      <a:pt x="36868" y="11733"/>
                    </a:lnTo>
                    <a:lnTo>
                      <a:pt x="32751" y="5626"/>
                    </a:lnTo>
                    <a:lnTo>
                      <a:pt x="26651" y="1509"/>
                    </a:lnTo>
                    <a:lnTo>
                      <a:pt x="19189" y="0"/>
                    </a:lnTo>
                    <a:lnTo>
                      <a:pt x="11717" y="1509"/>
                    </a:lnTo>
                    <a:lnTo>
                      <a:pt x="5618" y="5626"/>
                    </a:lnTo>
                    <a:lnTo>
                      <a:pt x="1507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7" y="428089"/>
                    </a:lnTo>
                    <a:lnTo>
                      <a:pt x="5618" y="434198"/>
                    </a:lnTo>
                    <a:lnTo>
                      <a:pt x="11717" y="438324"/>
                    </a:lnTo>
                    <a:lnTo>
                      <a:pt x="19189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7" name="object 206">
                <a:extLst>
                  <a:ext uri="{FF2B5EF4-FFF2-40B4-BE49-F238E27FC236}">
                    <a16:creationId xmlns:a16="http://schemas.microsoft.com/office/drawing/2014/main" id="{62D1D662-AEB7-4CF7-97D2-B555F97AF63F}"/>
                  </a:ext>
                </a:extLst>
              </p:cNvPr>
              <p:cNvSpPr/>
              <p:nvPr/>
            </p:nvSpPr>
            <p:spPr>
              <a:xfrm>
                <a:off x="4897790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15" y="0"/>
                    </a:moveTo>
                    <a:lnTo>
                      <a:pt x="11744" y="1509"/>
                    </a:lnTo>
                    <a:lnTo>
                      <a:pt x="5635" y="5626"/>
                    </a:lnTo>
                    <a:lnTo>
                      <a:pt x="1512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12" y="428089"/>
                    </a:lnTo>
                    <a:lnTo>
                      <a:pt x="5635" y="434198"/>
                    </a:lnTo>
                    <a:lnTo>
                      <a:pt x="11744" y="438324"/>
                    </a:lnTo>
                    <a:lnTo>
                      <a:pt x="19215" y="439839"/>
                    </a:lnTo>
                    <a:lnTo>
                      <a:pt x="26689" y="438324"/>
                    </a:lnTo>
                    <a:lnTo>
                      <a:pt x="32792" y="434198"/>
                    </a:lnTo>
                    <a:lnTo>
                      <a:pt x="36908" y="428089"/>
                    </a:lnTo>
                    <a:lnTo>
                      <a:pt x="38417" y="420624"/>
                    </a:lnTo>
                    <a:lnTo>
                      <a:pt x="38417" y="19215"/>
                    </a:lnTo>
                    <a:lnTo>
                      <a:pt x="36908" y="11733"/>
                    </a:lnTo>
                    <a:lnTo>
                      <a:pt x="32792" y="5626"/>
                    </a:lnTo>
                    <a:lnTo>
                      <a:pt x="26689" y="1509"/>
                    </a:lnTo>
                    <a:lnTo>
                      <a:pt x="192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8" name="object 207">
                <a:extLst>
                  <a:ext uri="{FF2B5EF4-FFF2-40B4-BE49-F238E27FC236}">
                    <a16:creationId xmlns:a16="http://schemas.microsoft.com/office/drawing/2014/main" id="{F22210FE-D75B-4588-AF61-320716F8624D}"/>
                  </a:ext>
                </a:extLst>
              </p:cNvPr>
              <p:cNvSpPr/>
              <p:nvPr/>
            </p:nvSpPr>
            <p:spPr>
              <a:xfrm>
                <a:off x="4897790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15" y="439839"/>
                    </a:moveTo>
                    <a:lnTo>
                      <a:pt x="26689" y="438324"/>
                    </a:lnTo>
                    <a:lnTo>
                      <a:pt x="32792" y="434198"/>
                    </a:lnTo>
                    <a:lnTo>
                      <a:pt x="36908" y="428089"/>
                    </a:lnTo>
                    <a:lnTo>
                      <a:pt x="38417" y="420624"/>
                    </a:lnTo>
                    <a:lnTo>
                      <a:pt x="38417" y="19215"/>
                    </a:lnTo>
                    <a:lnTo>
                      <a:pt x="36908" y="11733"/>
                    </a:lnTo>
                    <a:lnTo>
                      <a:pt x="32792" y="5626"/>
                    </a:lnTo>
                    <a:lnTo>
                      <a:pt x="26689" y="1509"/>
                    </a:lnTo>
                    <a:lnTo>
                      <a:pt x="19215" y="0"/>
                    </a:lnTo>
                    <a:lnTo>
                      <a:pt x="11744" y="1509"/>
                    </a:lnTo>
                    <a:lnTo>
                      <a:pt x="5635" y="5626"/>
                    </a:lnTo>
                    <a:lnTo>
                      <a:pt x="1512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12" y="428089"/>
                    </a:lnTo>
                    <a:lnTo>
                      <a:pt x="5635" y="434198"/>
                    </a:lnTo>
                    <a:lnTo>
                      <a:pt x="11744" y="438324"/>
                    </a:lnTo>
                    <a:lnTo>
                      <a:pt x="19215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9" name="object 208">
                <a:extLst>
                  <a:ext uri="{FF2B5EF4-FFF2-40B4-BE49-F238E27FC236}">
                    <a16:creationId xmlns:a16="http://schemas.microsoft.com/office/drawing/2014/main" id="{9CDDC613-7630-4F8E-B194-82604E2F8027}"/>
                  </a:ext>
                </a:extLst>
              </p:cNvPr>
              <p:cNvSpPr/>
              <p:nvPr/>
            </p:nvSpPr>
            <p:spPr>
              <a:xfrm>
                <a:off x="4972726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0"/>
                    </a:moveTo>
                    <a:lnTo>
                      <a:pt x="11717" y="1509"/>
                    </a:lnTo>
                    <a:lnTo>
                      <a:pt x="5618" y="5626"/>
                    </a:lnTo>
                    <a:lnTo>
                      <a:pt x="1507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7" y="428089"/>
                    </a:lnTo>
                    <a:lnTo>
                      <a:pt x="5618" y="434198"/>
                    </a:lnTo>
                    <a:lnTo>
                      <a:pt x="11717" y="438324"/>
                    </a:lnTo>
                    <a:lnTo>
                      <a:pt x="19189" y="439839"/>
                    </a:lnTo>
                    <a:lnTo>
                      <a:pt x="26670" y="438324"/>
                    </a:lnTo>
                    <a:lnTo>
                      <a:pt x="32764" y="434198"/>
                    </a:lnTo>
                    <a:lnTo>
                      <a:pt x="36865" y="428089"/>
                    </a:lnTo>
                    <a:lnTo>
                      <a:pt x="38366" y="420624"/>
                    </a:lnTo>
                    <a:lnTo>
                      <a:pt x="38366" y="19215"/>
                    </a:lnTo>
                    <a:lnTo>
                      <a:pt x="36865" y="11733"/>
                    </a:lnTo>
                    <a:lnTo>
                      <a:pt x="32764" y="5626"/>
                    </a:lnTo>
                    <a:lnTo>
                      <a:pt x="26670" y="1509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0" name="object 209">
                <a:extLst>
                  <a:ext uri="{FF2B5EF4-FFF2-40B4-BE49-F238E27FC236}">
                    <a16:creationId xmlns:a16="http://schemas.microsoft.com/office/drawing/2014/main" id="{059D6C96-7806-4F8C-8870-16D0C2F33313}"/>
                  </a:ext>
                </a:extLst>
              </p:cNvPr>
              <p:cNvSpPr/>
              <p:nvPr/>
            </p:nvSpPr>
            <p:spPr>
              <a:xfrm>
                <a:off x="4972726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439839"/>
                    </a:moveTo>
                    <a:lnTo>
                      <a:pt x="26670" y="438324"/>
                    </a:lnTo>
                    <a:lnTo>
                      <a:pt x="32764" y="434198"/>
                    </a:lnTo>
                    <a:lnTo>
                      <a:pt x="36865" y="428089"/>
                    </a:lnTo>
                    <a:lnTo>
                      <a:pt x="38366" y="420624"/>
                    </a:lnTo>
                    <a:lnTo>
                      <a:pt x="38366" y="19215"/>
                    </a:lnTo>
                    <a:lnTo>
                      <a:pt x="36865" y="11733"/>
                    </a:lnTo>
                    <a:lnTo>
                      <a:pt x="32764" y="5626"/>
                    </a:lnTo>
                    <a:lnTo>
                      <a:pt x="26670" y="1509"/>
                    </a:lnTo>
                    <a:lnTo>
                      <a:pt x="19189" y="0"/>
                    </a:lnTo>
                    <a:lnTo>
                      <a:pt x="11717" y="1509"/>
                    </a:lnTo>
                    <a:lnTo>
                      <a:pt x="5618" y="5626"/>
                    </a:lnTo>
                    <a:lnTo>
                      <a:pt x="1507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7" y="428089"/>
                    </a:lnTo>
                    <a:lnTo>
                      <a:pt x="5618" y="434198"/>
                    </a:lnTo>
                    <a:lnTo>
                      <a:pt x="11717" y="438324"/>
                    </a:lnTo>
                    <a:lnTo>
                      <a:pt x="19189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1" name="object 210">
                <a:extLst>
                  <a:ext uri="{FF2B5EF4-FFF2-40B4-BE49-F238E27FC236}">
                    <a16:creationId xmlns:a16="http://schemas.microsoft.com/office/drawing/2014/main" id="{D159753B-C7A3-4902-AA7A-DC2EF0ADD248}"/>
                  </a:ext>
                </a:extLst>
              </p:cNvPr>
              <p:cNvSpPr/>
              <p:nvPr/>
            </p:nvSpPr>
            <p:spPr>
              <a:xfrm>
                <a:off x="5047603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76" y="0"/>
                    </a:moveTo>
                    <a:lnTo>
                      <a:pt x="11722" y="1509"/>
                    </a:lnTo>
                    <a:lnTo>
                      <a:pt x="5626" y="5626"/>
                    </a:lnTo>
                    <a:lnTo>
                      <a:pt x="1510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10" y="428089"/>
                    </a:lnTo>
                    <a:lnTo>
                      <a:pt x="5626" y="434198"/>
                    </a:lnTo>
                    <a:lnTo>
                      <a:pt x="11722" y="438324"/>
                    </a:lnTo>
                    <a:lnTo>
                      <a:pt x="19176" y="439839"/>
                    </a:lnTo>
                    <a:lnTo>
                      <a:pt x="26665" y="438324"/>
                    </a:lnTo>
                    <a:lnTo>
                      <a:pt x="32777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77" y="5626"/>
                    </a:lnTo>
                    <a:lnTo>
                      <a:pt x="26665" y="1509"/>
                    </a:lnTo>
                    <a:lnTo>
                      <a:pt x="1917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2" name="object 211">
                <a:extLst>
                  <a:ext uri="{FF2B5EF4-FFF2-40B4-BE49-F238E27FC236}">
                    <a16:creationId xmlns:a16="http://schemas.microsoft.com/office/drawing/2014/main" id="{7FADBC5B-C0BD-469A-87B1-9D5526730C67}"/>
                  </a:ext>
                </a:extLst>
              </p:cNvPr>
              <p:cNvSpPr/>
              <p:nvPr/>
            </p:nvSpPr>
            <p:spPr>
              <a:xfrm>
                <a:off x="5047603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76" y="439839"/>
                    </a:moveTo>
                    <a:lnTo>
                      <a:pt x="26665" y="438324"/>
                    </a:lnTo>
                    <a:lnTo>
                      <a:pt x="32777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77" y="5626"/>
                    </a:lnTo>
                    <a:lnTo>
                      <a:pt x="26665" y="1509"/>
                    </a:lnTo>
                    <a:lnTo>
                      <a:pt x="19176" y="0"/>
                    </a:lnTo>
                    <a:lnTo>
                      <a:pt x="11722" y="1509"/>
                    </a:lnTo>
                    <a:lnTo>
                      <a:pt x="5626" y="5626"/>
                    </a:lnTo>
                    <a:lnTo>
                      <a:pt x="1510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10" y="428089"/>
                    </a:lnTo>
                    <a:lnTo>
                      <a:pt x="5626" y="434198"/>
                    </a:lnTo>
                    <a:lnTo>
                      <a:pt x="11722" y="438324"/>
                    </a:lnTo>
                    <a:lnTo>
                      <a:pt x="19176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3" name="object 212">
                <a:extLst>
                  <a:ext uri="{FF2B5EF4-FFF2-40B4-BE49-F238E27FC236}">
                    <a16:creationId xmlns:a16="http://schemas.microsoft.com/office/drawing/2014/main" id="{98E290B0-8192-4A2F-B24E-691AD086AA1C}"/>
                  </a:ext>
                </a:extLst>
              </p:cNvPr>
              <p:cNvSpPr/>
              <p:nvPr/>
            </p:nvSpPr>
            <p:spPr>
              <a:xfrm>
                <a:off x="5122525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0"/>
                    </a:moveTo>
                    <a:lnTo>
                      <a:pt x="11722" y="1509"/>
                    </a:lnTo>
                    <a:lnTo>
                      <a:pt x="5622" y="5626"/>
                    </a:lnTo>
                    <a:lnTo>
                      <a:pt x="1508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8" y="428089"/>
                    </a:lnTo>
                    <a:lnTo>
                      <a:pt x="5622" y="434198"/>
                    </a:lnTo>
                    <a:lnTo>
                      <a:pt x="11722" y="438324"/>
                    </a:lnTo>
                    <a:lnTo>
                      <a:pt x="19189" y="439839"/>
                    </a:lnTo>
                    <a:lnTo>
                      <a:pt x="26663" y="438324"/>
                    </a:lnTo>
                    <a:lnTo>
                      <a:pt x="32767" y="434198"/>
                    </a:lnTo>
                    <a:lnTo>
                      <a:pt x="36882" y="428089"/>
                    </a:lnTo>
                    <a:lnTo>
                      <a:pt x="38392" y="420624"/>
                    </a:lnTo>
                    <a:lnTo>
                      <a:pt x="38392" y="19215"/>
                    </a:lnTo>
                    <a:lnTo>
                      <a:pt x="36882" y="11733"/>
                    </a:lnTo>
                    <a:lnTo>
                      <a:pt x="32767" y="5626"/>
                    </a:lnTo>
                    <a:lnTo>
                      <a:pt x="26663" y="1509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4" name="object 213">
                <a:extLst>
                  <a:ext uri="{FF2B5EF4-FFF2-40B4-BE49-F238E27FC236}">
                    <a16:creationId xmlns:a16="http://schemas.microsoft.com/office/drawing/2014/main" id="{E23CA7FD-93CF-4189-80C6-88ACF9D05BF6}"/>
                  </a:ext>
                </a:extLst>
              </p:cNvPr>
              <p:cNvSpPr/>
              <p:nvPr/>
            </p:nvSpPr>
            <p:spPr>
              <a:xfrm>
                <a:off x="5122525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439839"/>
                    </a:moveTo>
                    <a:lnTo>
                      <a:pt x="26663" y="438324"/>
                    </a:lnTo>
                    <a:lnTo>
                      <a:pt x="32767" y="434198"/>
                    </a:lnTo>
                    <a:lnTo>
                      <a:pt x="36882" y="428089"/>
                    </a:lnTo>
                    <a:lnTo>
                      <a:pt x="38392" y="420624"/>
                    </a:lnTo>
                    <a:lnTo>
                      <a:pt x="38392" y="19215"/>
                    </a:lnTo>
                    <a:lnTo>
                      <a:pt x="36882" y="11733"/>
                    </a:lnTo>
                    <a:lnTo>
                      <a:pt x="32767" y="5626"/>
                    </a:lnTo>
                    <a:lnTo>
                      <a:pt x="26663" y="1509"/>
                    </a:lnTo>
                    <a:lnTo>
                      <a:pt x="19189" y="0"/>
                    </a:lnTo>
                    <a:lnTo>
                      <a:pt x="11722" y="1509"/>
                    </a:lnTo>
                    <a:lnTo>
                      <a:pt x="5622" y="5626"/>
                    </a:lnTo>
                    <a:lnTo>
                      <a:pt x="1508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8" y="428089"/>
                    </a:lnTo>
                    <a:lnTo>
                      <a:pt x="5622" y="434198"/>
                    </a:lnTo>
                    <a:lnTo>
                      <a:pt x="11722" y="438324"/>
                    </a:lnTo>
                    <a:lnTo>
                      <a:pt x="19189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5" name="object 214">
                <a:extLst>
                  <a:ext uri="{FF2B5EF4-FFF2-40B4-BE49-F238E27FC236}">
                    <a16:creationId xmlns:a16="http://schemas.microsoft.com/office/drawing/2014/main" id="{7DCC6E92-D876-44F1-A7C8-6A9A2922C71E}"/>
                  </a:ext>
                </a:extLst>
              </p:cNvPr>
              <p:cNvSpPr/>
              <p:nvPr/>
            </p:nvSpPr>
            <p:spPr>
              <a:xfrm>
                <a:off x="5197438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0"/>
                    </a:moveTo>
                    <a:lnTo>
                      <a:pt x="11712" y="1509"/>
                    </a:lnTo>
                    <a:lnTo>
                      <a:pt x="5613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3" y="434198"/>
                    </a:lnTo>
                    <a:lnTo>
                      <a:pt x="11712" y="438324"/>
                    </a:lnTo>
                    <a:lnTo>
                      <a:pt x="19189" y="439839"/>
                    </a:lnTo>
                    <a:lnTo>
                      <a:pt x="26647" y="438324"/>
                    </a:lnTo>
                    <a:lnTo>
                      <a:pt x="32739" y="434198"/>
                    </a:lnTo>
                    <a:lnTo>
                      <a:pt x="36847" y="428089"/>
                    </a:lnTo>
                    <a:lnTo>
                      <a:pt x="38354" y="420624"/>
                    </a:lnTo>
                    <a:lnTo>
                      <a:pt x="38354" y="19215"/>
                    </a:lnTo>
                    <a:lnTo>
                      <a:pt x="36847" y="11733"/>
                    </a:lnTo>
                    <a:lnTo>
                      <a:pt x="32739" y="5626"/>
                    </a:lnTo>
                    <a:lnTo>
                      <a:pt x="26647" y="1509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6" name="object 215">
                <a:extLst>
                  <a:ext uri="{FF2B5EF4-FFF2-40B4-BE49-F238E27FC236}">
                    <a16:creationId xmlns:a16="http://schemas.microsoft.com/office/drawing/2014/main" id="{BEA08140-5CD3-44BE-90E9-F073A6D33BBC}"/>
                  </a:ext>
                </a:extLst>
              </p:cNvPr>
              <p:cNvSpPr/>
              <p:nvPr/>
            </p:nvSpPr>
            <p:spPr>
              <a:xfrm>
                <a:off x="5197438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439839"/>
                    </a:moveTo>
                    <a:lnTo>
                      <a:pt x="26647" y="438324"/>
                    </a:lnTo>
                    <a:lnTo>
                      <a:pt x="32739" y="434198"/>
                    </a:lnTo>
                    <a:lnTo>
                      <a:pt x="36847" y="428089"/>
                    </a:lnTo>
                    <a:lnTo>
                      <a:pt x="38354" y="420624"/>
                    </a:lnTo>
                    <a:lnTo>
                      <a:pt x="38354" y="19215"/>
                    </a:lnTo>
                    <a:lnTo>
                      <a:pt x="36847" y="11733"/>
                    </a:lnTo>
                    <a:lnTo>
                      <a:pt x="32739" y="5626"/>
                    </a:lnTo>
                    <a:lnTo>
                      <a:pt x="26647" y="1509"/>
                    </a:lnTo>
                    <a:lnTo>
                      <a:pt x="19189" y="0"/>
                    </a:lnTo>
                    <a:lnTo>
                      <a:pt x="11712" y="1509"/>
                    </a:lnTo>
                    <a:lnTo>
                      <a:pt x="5613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3" y="434198"/>
                    </a:lnTo>
                    <a:lnTo>
                      <a:pt x="11712" y="438324"/>
                    </a:lnTo>
                    <a:lnTo>
                      <a:pt x="19189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7" name="object 216">
                <a:extLst>
                  <a:ext uri="{FF2B5EF4-FFF2-40B4-BE49-F238E27FC236}">
                    <a16:creationId xmlns:a16="http://schemas.microsoft.com/office/drawing/2014/main" id="{9C72BC94-1258-4D78-86CE-520AE1E79C5F}"/>
                  </a:ext>
                </a:extLst>
              </p:cNvPr>
              <p:cNvSpPr/>
              <p:nvPr/>
            </p:nvSpPr>
            <p:spPr>
              <a:xfrm>
                <a:off x="5272324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0"/>
                    </a:moveTo>
                    <a:lnTo>
                      <a:pt x="11712" y="1509"/>
                    </a:lnTo>
                    <a:lnTo>
                      <a:pt x="5613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3" y="434198"/>
                    </a:lnTo>
                    <a:lnTo>
                      <a:pt x="11712" y="438324"/>
                    </a:lnTo>
                    <a:lnTo>
                      <a:pt x="19189" y="439839"/>
                    </a:lnTo>
                    <a:lnTo>
                      <a:pt x="26663" y="438324"/>
                    </a:lnTo>
                    <a:lnTo>
                      <a:pt x="32767" y="434198"/>
                    </a:lnTo>
                    <a:lnTo>
                      <a:pt x="36882" y="428089"/>
                    </a:lnTo>
                    <a:lnTo>
                      <a:pt x="38392" y="420624"/>
                    </a:lnTo>
                    <a:lnTo>
                      <a:pt x="38392" y="19215"/>
                    </a:lnTo>
                    <a:lnTo>
                      <a:pt x="36882" y="11733"/>
                    </a:lnTo>
                    <a:lnTo>
                      <a:pt x="32767" y="5626"/>
                    </a:lnTo>
                    <a:lnTo>
                      <a:pt x="26663" y="1509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8" name="object 217">
                <a:extLst>
                  <a:ext uri="{FF2B5EF4-FFF2-40B4-BE49-F238E27FC236}">
                    <a16:creationId xmlns:a16="http://schemas.microsoft.com/office/drawing/2014/main" id="{55C98615-C3CE-4424-A4F8-8E7019517EF5}"/>
                  </a:ext>
                </a:extLst>
              </p:cNvPr>
              <p:cNvSpPr/>
              <p:nvPr/>
            </p:nvSpPr>
            <p:spPr>
              <a:xfrm>
                <a:off x="5272324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439839"/>
                    </a:moveTo>
                    <a:lnTo>
                      <a:pt x="26663" y="438324"/>
                    </a:lnTo>
                    <a:lnTo>
                      <a:pt x="32767" y="434198"/>
                    </a:lnTo>
                    <a:lnTo>
                      <a:pt x="36882" y="428089"/>
                    </a:lnTo>
                    <a:lnTo>
                      <a:pt x="38392" y="420624"/>
                    </a:lnTo>
                    <a:lnTo>
                      <a:pt x="38392" y="19215"/>
                    </a:lnTo>
                    <a:lnTo>
                      <a:pt x="36882" y="11733"/>
                    </a:lnTo>
                    <a:lnTo>
                      <a:pt x="32767" y="5626"/>
                    </a:lnTo>
                    <a:lnTo>
                      <a:pt x="26663" y="1509"/>
                    </a:lnTo>
                    <a:lnTo>
                      <a:pt x="19189" y="0"/>
                    </a:lnTo>
                    <a:lnTo>
                      <a:pt x="11712" y="1509"/>
                    </a:lnTo>
                    <a:lnTo>
                      <a:pt x="5613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3" y="434198"/>
                    </a:lnTo>
                    <a:lnTo>
                      <a:pt x="11712" y="438324"/>
                    </a:lnTo>
                    <a:lnTo>
                      <a:pt x="19189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9" name="object 218">
                <a:extLst>
                  <a:ext uri="{FF2B5EF4-FFF2-40B4-BE49-F238E27FC236}">
                    <a16:creationId xmlns:a16="http://schemas.microsoft.com/office/drawing/2014/main" id="{94671D5C-24A4-460D-A20B-0775BE287633}"/>
                  </a:ext>
                </a:extLst>
              </p:cNvPr>
              <p:cNvSpPr/>
              <p:nvPr/>
            </p:nvSpPr>
            <p:spPr>
              <a:xfrm>
                <a:off x="5347237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0"/>
                    </a:moveTo>
                    <a:lnTo>
                      <a:pt x="11712" y="1509"/>
                    </a:lnTo>
                    <a:lnTo>
                      <a:pt x="5613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3" y="434198"/>
                    </a:lnTo>
                    <a:lnTo>
                      <a:pt x="11712" y="438324"/>
                    </a:lnTo>
                    <a:lnTo>
                      <a:pt x="19189" y="439839"/>
                    </a:lnTo>
                    <a:lnTo>
                      <a:pt x="26663" y="438324"/>
                    </a:lnTo>
                    <a:lnTo>
                      <a:pt x="32767" y="434198"/>
                    </a:lnTo>
                    <a:lnTo>
                      <a:pt x="36882" y="428089"/>
                    </a:lnTo>
                    <a:lnTo>
                      <a:pt x="38392" y="420624"/>
                    </a:lnTo>
                    <a:lnTo>
                      <a:pt x="38392" y="19215"/>
                    </a:lnTo>
                    <a:lnTo>
                      <a:pt x="36882" y="11733"/>
                    </a:lnTo>
                    <a:lnTo>
                      <a:pt x="32767" y="5626"/>
                    </a:lnTo>
                    <a:lnTo>
                      <a:pt x="26663" y="1509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0" name="object 219">
                <a:extLst>
                  <a:ext uri="{FF2B5EF4-FFF2-40B4-BE49-F238E27FC236}">
                    <a16:creationId xmlns:a16="http://schemas.microsoft.com/office/drawing/2014/main" id="{C0FC36C9-0773-4C2E-B5F6-52E5EF98F914}"/>
                  </a:ext>
                </a:extLst>
              </p:cNvPr>
              <p:cNvSpPr/>
              <p:nvPr/>
            </p:nvSpPr>
            <p:spPr>
              <a:xfrm>
                <a:off x="5347237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439839"/>
                    </a:moveTo>
                    <a:lnTo>
                      <a:pt x="26663" y="438324"/>
                    </a:lnTo>
                    <a:lnTo>
                      <a:pt x="32767" y="434198"/>
                    </a:lnTo>
                    <a:lnTo>
                      <a:pt x="36882" y="428089"/>
                    </a:lnTo>
                    <a:lnTo>
                      <a:pt x="38392" y="420624"/>
                    </a:lnTo>
                    <a:lnTo>
                      <a:pt x="38392" y="19215"/>
                    </a:lnTo>
                    <a:lnTo>
                      <a:pt x="36882" y="11733"/>
                    </a:lnTo>
                    <a:lnTo>
                      <a:pt x="32767" y="5626"/>
                    </a:lnTo>
                    <a:lnTo>
                      <a:pt x="26663" y="1509"/>
                    </a:lnTo>
                    <a:lnTo>
                      <a:pt x="19189" y="0"/>
                    </a:lnTo>
                    <a:lnTo>
                      <a:pt x="11712" y="1509"/>
                    </a:lnTo>
                    <a:lnTo>
                      <a:pt x="5613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3" y="434198"/>
                    </a:lnTo>
                    <a:lnTo>
                      <a:pt x="11712" y="438324"/>
                    </a:lnTo>
                    <a:lnTo>
                      <a:pt x="19189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1" name="object 220">
                <a:extLst>
                  <a:ext uri="{FF2B5EF4-FFF2-40B4-BE49-F238E27FC236}">
                    <a16:creationId xmlns:a16="http://schemas.microsoft.com/office/drawing/2014/main" id="{497101B3-3183-4C98-B6CB-2B30F03860E3}"/>
                  </a:ext>
                </a:extLst>
              </p:cNvPr>
              <p:cNvSpPr/>
              <p:nvPr/>
            </p:nvSpPr>
            <p:spPr>
              <a:xfrm>
                <a:off x="5422098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15" y="0"/>
                    </a:moveTo>
                    <a:lnTo>
                      <a:pt x="11749" y="1509"/>
                    </a:lnTo>
                    <a:lnTo>
                      <a:pt x="5640" y="5626"/>
                    </a:lnTo>
                    <a:lnTo>
                      <a:pt x="1514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14" y="428089"/>
                    </a:lnTo>
                    <a:lnTo>
                      <a:pt x="5640" y="434198"/>
                    </a:lnTo>
                    <a:lnTo>
                      <a:pt x="11749" y="438324"/>
                    </a:lnTo>
                    <a:lnTo>
                      <a:pt x="19215" y="439839"/>
                    </a:lnTo>
                    <a:lnTo>
                      <a:pt x="26689" y="438324"/>
                    </a:lnTo>
                    <a:lnTo>
                      <a:pt x="32792" y="434198"/>
                    </a:lnTo>
                    <a:lnTo>
                      <a:pt x="36908" y="428089"/>
                    </a:lnTo>
                    <a:lnTo>
                      <a:pt x="38417" y="420624"/>
                    </a:lnTo>
                    <a:lnTo>
                      <a:pt x="38417" y="19215"/>
                    </a:lnTo>
                    <a:lnTo>
                      <a:pt x="36908" y="11733"/>
                    </a:lnTo>
                    <a:lnTo>
                      <a:pt x="32792" y="5626"/>
                    </a:lnTo>
                    <a:lnTo>
                      <a:pt x="26689" y="1509"/>
                    </a:lnTo>
                    <a:lnTo>
                      <a:pt x="192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2" name="object 221">
                <a:extLst>
                  <a:ext uri="{FF2B5EF4-FFF2-40B4-BE49-F238E27FC236}">
                    <a16:creationId xmlns:a16="http://schemas.microsoft.com/office/drawing/2014/main" id="{22170980-9D46-4790-BFE7-3AFC3684012B}"/>
                  </a:ext>
                </a:extLst>
              </p:cNvPr>
              <p:cNvSpPr/>
              <p:nvPr/>
            </p:nvSpPr>
            <p:spPr>
              <a:xfrm>
                <a:off x="5422098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15" y="439839"/>
                    </a:moveTo>
                    <a:lnTo>
                      <a:pt x="26689" y="438324"/>
                    </a:lnTo>
                    <a:lnTo>
                      <a:pt x="32792" y="434198"/>
                    </a:lnTo>
                    <a:lnTo>
                      <a:pt x="36908" y="428089"/>
                    </a:lnTo>
                    <a:lnTo>
                      <a:pt x="38417" y="420624"/>
                    </a:lnTo>
                    <a:lnTo>
                      <a:pt x="38417" y="19215"/>
                    </a:lnTo>
                    <a:lnTo>
                      <a:pt x="36908" y="11733"/>
                    </a:lnTo>
                    <a:lnTo>
                      <a:pt x="32792" y="5626"/>
                    </a:lnTo>
                    <a:lnTo>
                      <a:pt x="26689" y="1509"/>
                    </a:lnTo>
                    <a:lnTo>
                      <a:pt x="19215" y="0"/>
                    </a:lnTo>
                    <a:lnTo>
                      <a:pt x="11749" y="1509"/>
                    </a:lnTo>
                    <a:lnTo>
                      <a:pt x="5640" y="5626"/>
                    </a:lnTo>
                    <a:lnTo>
                      <a:pt x="1514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14" y="428089"/>
                    </a:lnTo>
                    <a:lnTo>
                      <a:pt x="5640" y="434198"/>
                    </a:lnTo>
                    <a:lnTo>
                      <a:pt x="11749" y="438324"/>
                    </a:lnTo>
                    <a:lnTo>
                      <a:pt x="19215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3" name="object 222">
                <a:extLst>
                  <a:ext uri="{FF2B5EF4-FFF2-40B4-BE49-F238E27FC236}">
                    <a16:creationId xmlns:a16="http://schemas.microsoft.com/office/drawing/2014/main" id="{C46ABCC3-2769-40D1-BA89-E70570AC068C}"/>
                  </a:ext>
                </a:extLst>
              </p:cNvPr>
              <p:cNvSpPr/>
              <p:nvPr/>
            </p:nvSpPr>
            <p:spPr>
              <a:xfrm>
                <a:off x="4571325" y="1820241"/>
                <a:ext cx="9182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8210">
                    <a:moveTo>
                      <a:pt x="918019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4" name="object 223">
                <a:extLst>
                  <a:ext uri="{FF2B5EF4-FFF2-40B4-BE49-F238E27FC236}">
                    <a16:creationId xmlns:a16="http://schemas.microsoft.com/office/drawing/2014/main" id="{0A95A9A2-BB2A-417C-8EAC-2B99A15FB524}"/>
                  </a:ext>
                </a:extLst>
              </p:cNvPr>
              <p:cNvSpPr/>
              <p:nvPr/>
            </p:nvSpPr>
            <p:spPr>
              <a:xfrm>
                <a:off x="4571325" y="1814208"/>
                <a:ext cx="918210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918210" h="12064">
                    <a:moveTo>
                      <a:pt x="0" y="12065"/>
                    </a:moveTo>
                    <a:lnTo>
                      <a:pt x="918019" y="12065"/>
                    </a:lnTo>
                    <a:lnTo>
                      <a:pt x="918019" y="0"/>
                    </a:lnTo>
                    <a:lnTo>
                      <a:pt x="0" y="0"/>
                    </a:lnTo>
                    <a:lnTo>
                      <a:pt x="0" y="12065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5" name="object 224">
                <a:extLst>
                  <a:ext uri="{FF2B5EF4-FFF2-40B4-BE49-F238E27FC236}">
                    <a16:creationId xmlns:a16="http://schemas.microsoft.com/office/drawing/2014/main" id="{F75102AE-48A4-49B3-AB70-E1063D1D2572}"/>
                  </a:ext>
                </a:extLst>
              </p:cNvPr>
              <p:cNvSpPr/>
              <p:nvPr/>
            </p:nvSpPr>
            <p:spPr>
              <a:xfrm>
                <a:off x="4563630" y="1772221"/>
                <a:ext cx="935355" cy="557530"/>
              </a:xfrm>
              <a:custGeom>
                <a:avLst/>
                <a:gdLst/>
                <a:ahLst/>
                <a:cxnLst/>
                <a:rect l="l" t="t" r="r" b="b"/>
                <a:pathLst>
                  <a:path w="935354" h="557530">
                    <a:moveTo>
                      <a:pt x="935304" y="0"/>
                    </a:moveTo>
                    <a:lnTo>
                      <a:pt x="0" y="0"/>
                    </a:lnTo>
                    <a:lnTo>
                      <a:pt x="0" y="556945"/>
                    </a:lnTo>
                    <a:lnTo>
                      <a:pt x="935304" y="556945"/>
                    </a:lnTo>
                    <a:lnTo>
                      <a:pt x="935304" y="0"/>
                    </a:lnTo>
                    <a:close/>
                  </a:path>
                </a:pathLst>
              </a:custGeom>
              <a:ln w="12065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86" name="object 225">
                <a:extLst>
                  <a:ext uri="{FF2B5EF4-FFF2-40B4-BE49-F238E27FC236}">
                    <a16:creationId xmlns:a16="http://schemas.microsoft.com/office/drawing/2014/main" id="{B41DD0AE-66DE-4273-9040-61B8F7A88DFD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1411075" y="2528609"/>
                <a:ext cx="204089" cy="199707"/>
              </a:xfrm>
              <a:prstGeom prst="rect">
                <a:avLst/>
              </a:prstGeom>
            </p:spPr>
          </p:pic>
          <p:pic>
            <p:nvPicPr>
              <p:cNvPr id="287" name="object 226">
                <a:extLst>
                  <a:ext uri="{FF2B5EF4-FFF2-40B4-BE49-F238E27FC236}">
                    <a16:creationId xmlns:a16="http://schemas.microsoft.com/office/drawing/2014/main" id="{8BDEC0AE-036D-4215-89D5-1E04AAB52F48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3504507" y="1994579"/>
                <a:ext cx="151422" cy="151422"/>
              </a:xfrm>
              <a:prstGeom prst="rect">
                <a:avLst/>
              </a:prstGeom>
            </p:spPr>
          </p:pic>
          <p:sp>
            <p:nvSpPr>
              <p:cNvPr id="288" name="object 227">
                <a:extLst>
                  <a:ext uri="{FF2B5EF4-FFF2-40B4-BE49-F238E27FC236}">
                    <a16:creationId xmlns:a16="http://schemas.microsoft.com/office/drawing/2014/main" id="{F0B40CF3-478E-4D40-9B00-1C03BCBD58D0}"/>
                  </a:ext>
                </a:extLst>
              </p:cNvPr>
              <p:cNvSpPr/>
              <p:nvPr/>
            </p:nvSpPr>
            <p:spPr>
              <a:xfrm>
                <a:off x="3674922" y="2890900"/>
                <a:ext cx="294005" cy="145415"/>
              </a:xfrm>
              <a:custGeom>
                <a:avLst/>
                <a:gdLst/>
                <a:ahLst/>
                <a:cxnLst/>
                <a:rect l="l" t="t" r="r" b="b"/>
                <a:pathLst>
                  <a:path w="294004" h="145414">
                    <a:moveTo>
                      <a:pt x="293725" y="0"/>
                    </a:moveTo>
                    <a:lnTo>
                      <a:pt x="0" y="0"/>
                    </a:lnTo>
                    <a:lnTo>
                      <a:pt x="0" y="145389"/>
                    </a:lnTo>
                    <a:lnTo>
                      <a:pt x="293725" y="145389"/>
                    </a:lnTo>
                    <a:lnTo>
                      <a:pt x="293725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9" name="object 228">
                <a:extLst>
                  <a:ext uri="{FF2B5EF4-FFF2-40B4-BE49-F238E27FC236}">
                    <a16:creationId xmlns:a16="http://schemas.microsoft.com/office/drawing/2014/main" id="{392D0FBF-C055-48A2-AF8B-E7E51A0A9140}"/>
                  </a:ext>
                </a:extLst>
              </p:cNvPr>
              <p:cNvSpPr/>
              <p:nvPr/>
            </p:nvSpPr>
            <p:spPr>
              <a:xfrm>
                <a:off x="3674922" y="2890900"/>
                <a:ext cx="294005" cy="145415"/>
              </a:xfrm>
              <a:custGeom>
                <a:avLst/>
                <a:gdLst/>
                <a:ahLst/>
                <a:cxnLst/>
                <a:rect l="l" t="t" r="r" b="b"/>
                <a:pathLst>
                  <a:path w="294004" h="145414">
                    <a:moveTo>
                      <a:pt x="0" y="145389"/>
                    </a:moveTo>
                    <a:lnTo>
                      <a:pt x="293725" y="145389"/>
                    </a:lnTo>
                    <a:lnTo>
                      <a:pt x="293725" y="0"/>
                    </a:lnTo>
                    <a:lnTo>
                      <a:pt x="0" y="0"/>
                    </a:lnTo>
                    <a:lnTo>
                      <a:pt x="0" y="145389"/>
                    </a:lnTo>
                    <a:close/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0" name="object 229">
                <a:extLst>
                  <a:ext uri="{FF2B5EF4-FFF2-40B4-BE49-F238E27FC236}">
                    <a16:creationId xmlns:a16="http://schemas.microsoft.com/office/drawing/2014/main" id="{FAAA0704-29E4-4B1C-9107-0B2C8E316D33}"/>
                  </a:ext>
                </a:extLst>
              </p:cNvPr>
              <p:cNvSpPr/>
              <p:nvPr/>
            </p:nvSpPr>
            <p:spPr>
              <a:xfrm>
                <a:off x="3312642" y="2890900"/>
                <a:ext cx="294005" cy="145415"/>
              </a:xfrm>
              <a:custGeom>
                <a:avLst/>
                <a:gdLst/>
                <a:ahLst/>
                <a:cxnLst/>
                <a:rect l="l" t="t" r="r" b="b"/>
                <a:pathLst>
                  <a:path w="294004" h="145414">
                    <a:moveTo>
                      <a:pt x="293725" y="0"/>
                    </a:moveTo>
                    <a:lnTo>
                      <a:pt x="0" y="0"/>
                    </a:lnTo>
                    <a:lnTo>
                      <a:pt x="0" y="145389"/>
                    </a:lnTo>
                    <a:lnTo>
                      <a:pt x="293725" y="145389"/>
                    </a:lnTo>
                    <a:lnTo>
                      <a:pt x="293725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1" name="object 230">
                <a:extLst>
                  <a:ext uri="{FF2B5EF4-FFF2-40B4-BE49-F238E27FC236}">
                    <a16:creationId xmlns:a16="http://schemas.microsoft.com/office/drawing/2014/main" id="{052D326B-BB2E-48A9-AB6C-6812988A1F89}"/>
                  </a:ext>
                </a:extLst>
              </p:cNvPr>
              <p:cNvSpPr/>
              <p:nvPr/>
            </p:nvSpPr>
            <p:spPr>
              <a:xfrm>
                <a:off x="3312642" y="2890900"/>
                <a:ext cx="294005" cy="145415"/>
              </a:xfrm>
              <a:custGeom>
                <a:avLst/>
                <a:gdLst/>
                <a:ahLst/>
                <a:cxnLst/>
                <a:rect l="l" t="t" r="r" b="b"/>
                <a:pathLst>
                  <a:path w="294004" h="145414">
                    <a:moveTo>
                      <a:pt x="0" y="145389"/>
                    </a:moveTo>
                    <a:lnTo>
                      <a:pt x="293725" y="145389"/>
                    </a:lnTo>
                    <a:lnTo>
                      <a:pt x="293725" y="0"/>
                    </a:lnTo>
                    <a:lnTo>
                      <a:pt x="0" y="0"/>
                    </a:lnTo>
                    <a:lnTo>
                      <a:pt x="0" y="145389"/>
                    </a:lnTo>
                    <a:close/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2" name="object 231">
                <a:extLst>
                  <a:ext uri="{FF2B5EF4-FFF2-40B4-BE49-F238E27FC236}">
                    <a16:creationId xmlns:a16="http://schemas.microsoft.com/office/drawing/2014/main" id="{32EFFE33-B58F-4CAB-84AF-6040ACB5B646}"/>
                  </a:ext>
                </a:extLst>
              </p:cNvPr>
              <p:cNvSpPr/>
              <p:nvPr/>
            </p:nvSpPr>
            <p:spPr>
              <a:xfrm>
                <a:off x="3761701" y="2940126"/>
                <a:ext cx="120650" cy="44450"/>
              </a:xfrm>
              <a:custGeom>
                <a:avLst/>
                <a:gdLst/>
                <a:ahLst/>
                <a:cxnLst/>
                <a:rect l="l" t="t" r="r" b="b"/>
                <a:pathLst>
                  <a:path w="120650" h="44450">
                    <a:moveTo>
                      <a:pt x="120129" y="0"/>
                    </a:moveTo>
                    <a:lnTo>
                      <a:pt x="0" y="0"/>
                    </a:lnTo>
                    <a:lnTo>
                      <a:pt x="0" y="44259"/>
                    </a:lnTo>
                    <a:lnTo>
                      <a:pt x="120129" y="44259"/>
                    </a:lnTo>
                    <a:lnTo>
                      <a:pt x="12012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3" name="object 232">
                <a:extLst>
                  <a:ext uri="{FF2B5EF4-FFF2-40B4-BE49-F238E27FC236}">
                    <a16:creationId xmlns:a16="http://schemas.microsoft.com/office/drawing/2014/main" id="{1E320BA7-63ED-4B26-9729-EA6386B81CF1}"/>
                  </a:ext>
                </a:extLst>
              </p:cNvPr>
              <p:cNvSpPr/>
              <p:nvPr/>
            </p:nvSpPr>
            <p:spPr>
              <a:xfrm>
                <a:off x="3761701" y="2940126"/>
                <a:ext cx="120650" cy="44450"/>
              </a:xfrm>
              <a:custGeom>
                <a:avLst/>
                <a:gdLst/>
                <a:ahLst/>
                <a:cxnLst/>
                <a:rect l="l" t="t" r="r" b="b"/>
                <a:pathLst>
                  <a:path w="120650" h="44450">
                    <a:moveTo>
                      <a:pt x="120129" y="44259"/>
                    </a:moveTo>
                    <a:lnTo>
                      <a:pt x="0" y="44259"/>
                    </a:lnTo>
                    <a:lnTo>
                      <a:pt x="0" y="0"/>
                    </a:lnTo>
                    <a:lnTo>
                      <a:pt x="120129" y="0"/>
                    </a:lnTo>
                    <a:lnTo>
                      <a:pt x="120129" y="44259"/>
                    </a:lnTo>
                    <a:close/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94" name="object 233">
                <a:extLst>
                  <a:ext uri="{FF2B5EF4-FFF2-40B4-BE49-F238E27FC236}">
                    <a16:creationId xmlns:a16="http://schemas.microsoft.com/office/drawing/2014/main" id="{908AB352-FCCE-40F6-ACF6-FCFC0A6483D4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2819083" y="1805152"/>
                <a:ext cx="517669" cy="866208"/>
              </a:xfrm>
              <a:prstGeom prst="rect">
                <a:avLst/>
              </a:prstGeom>
            </p:spPr>
          </p:pic>
          <p:sp>
            <p:nvSpPr>
              <p:cNvPr id="295" name="object 234">
                <a:extLst>
                  <a:ext uri="{FF2B5EF4-FFF2-40B4-BE49-F238E27FC236}">
                    <a16:creationId xmlns:a16="http://schemas.microsoft.com/office/drawing/2014/main" id="{6E7D92DC-31A3-4ADC-B092-3855C6EB3E24}"/>
                  </a:ext>
                </a:extLst>
              </p:cNvPr>
              <p:cNvSpPr/>
              <p:nvPr/>
            </p:nvSpPr>
            <p:spPr>
              <a:xfrm>
                <a:off x="2819078" y="1805142"/>
                <a:ext cx="518159" cy="866775"/>
              </a:xfrm>
              <a:custGeom>
                <a:avLst/>
                <a:gdLst/>
                <a:ahLst/>
                <a:cxnLst/>
                <a:rect l="l" t="t" r="r" b="b"/>
                <a:pathLst>
                  <a:path w="518160" h="866775">
                    <a:moveTo>
                      <a:pt x="517677" y="150190"/>
                    </a:moveTo>
                    <a:lnTo>
                      <a:pt x="516851" y="832688"/>
                    </a:lnTo>
                    <a:lnTo>
                      <a:pt x="483298" y="866228"/>
                    </a:lnTo>
                    <a:lnTo>
                      <a:pt x="33540" y="866228"/>
                    </a:lnTo>
                    <a:lnTo>
                      <a:pt x="20509" y="863577"/>
                    </a:lnTo>
                    <a:lnTo>
                      <a:pt x="9845" y="856364"/>
                    </a:lnTo>
                    <a:lnTo>
                      <a:pt x="2643" y="845697"/>
                    </a:lnTo>
                    <a:lnTo>
                      <a:pt x="0" y="832688"/>
                    </a:lnTo>
                    <a:lnTo>
                      <a:pt x="0" y="150190"/>
                    </a:lnTo>
                    <a:lnTo>
                      <a:pt x="800" y="150190"/>
                    </a:lnTo>
                    <a:lnTo>
                      <a:pt x="7627" y="115758"/>
                    </a:lnTo>
                    <a:lnTo>
                      <a:pt x="57582" y="56260"/>
                    </a:lnTo>
                    <a:lnTo>
                      <a:pt x="97604" y="33000"/>
                    </a:lnTo>
                    <a:lnTo>
                      <a:pt x="145584" y="15268"/>
                    </a:lnTo>
                    <a:lnTo>
                      <a:pt x="199970" y="3967"/>
                    </a:lnTo>
                    <a:lnTo>
                      <a:pt x="259207" y="0"/>
                    </a:lnTo>
                    <a:lnTo>
                      <a:pt x="318463" y="3967"/>
                    </a:lnTo>
                    <a:lnTo>
                      <a:pt x="372864" y="15268"/>
                    </a:lnTo>
                    <a:lnTo>
                      <a:pt x="420855" y="33000"/>
                    </a:lnTo>
                    <a:lnTo>
                      <a:pt x="460885" y="56260"/>
                    </a:lnTo>
                    <a:lnTo>
                      <a:pt x="491401" y="84147"/>
                    </a:lnTo>
                    <a:lnTo>
                      <a:pt x="510849" y="115758"/>
                    </a:lnTo>
                    <a:lnTo>
                      <a:pt x="517677" y="150190"/>
                    </a:lnTo>
                    <a:close/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6" name="object 235">
                <a:extLst>
                  <a:ext uri="{FF2B5EF4-FFF2-40B4-BE49-F238E27FC236}">
                    <a16:creationId xmlns:a16="http://schemas.microsoft.com/office/drawing/2014/main" id="{BCE4FBEE-EB93-466F-944B-C5617AD78888}"/>
                  </a:ext>
                </a:extLst>
              </p:cNvPr>
              <p:cNvSpPr/>
              <p:nvPr/>
            </p:nvSpPr>
            <p:spPr>
              <a:xfrm>
                <a:off x="2907193" y="2084560"/>
                <a:ext cx="36258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90805">
                    <a:moveTo>
                      <a:pt x="362178" y="0"/>
                    </a:moveTo>
                    <a:lnTo>
                      <a:pt x="0" y="90398"/>
                    </a:lnTo>
                  </a:path>
                </a:pathLst>
              </a:custGeom>
              <a:ln w="425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7" name="object 236">
                <a:extLst>
                  <a:ext uri="{FF2B5EF4-FFF2-40B4-BE49-F238E27FC236}">
                    <a16:creationId xmlns:a16="http://schemas.microsoft.com/office/drawing/2014/main" id="{17EA217F-EE85-4B59-A60B-C7D9E1D4A1FD}"/>
                  </a:ext>
                </a:extLst>
              </p:cNvPr>
              <p:cNvSpPr/>
              <p:nvPr/>
            </p:nvSpPr>
            <p:spPr>
              <a:xfrm>
                <a:off x="2907193" y="2174963"/>
                <a:ext cx="36258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90805">
                    <a:moveTo>
                      <a:pt x="362178" y="0"/>
                    </a:moveTo>
                    <a:lnTo>
                      <a:pt x="0" y="90373"/>
                    </a:lnTo>
                  </a:path>
                </a:pathLst>
              </a:custGeom>
              <a:ln w="425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8" name="object 237">
                <a:extLst>
                  <a:ext uri="{FF2B5EF4-FFF2-40B4-BE49-F238E27FC236}">
                    <a16:creationId xmlns:a16="http://schemas.microsoft.com/office/drawing/2014/main" id="{B70A0BE7-CCC6-44A8-8EAA-141EEA19C401}"/>
                  </a:ext>
                </a:extLst>
              </p:cNvPr>
              <p:cNvSpPr/>
              <p:nvPr/>
            </p:nvSpPr>
            <p:spPr>
              <a:xfrm>
                <a:off x="2907193" y="2265343"/>
                <a:ext cx="36258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90805">
                    <a:moveTo>
                      <a:pt x="362178" y="0"/>
                    </a:moveTo>
                    <a:lnTo>
                      <a:pt x="0" y="90385"/>
                    </a:lnTo>
                  </a:path>
                </a:pathLst>
              </a:custGeom>
              <a:ln w="425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9" name="object 238">
                <a:extLst>
                  <a:ext uri="{FF2B5EF4-FFF2-40B4-BE49-F238E27FC236}">
                    <a16:creationId xmlns:a16="http://schemas.microsoft.com/office/drawing/2014/main" id="{5D0B17FE-B9C9-4B68-AFD8-F61D9C8268D8}"/>
                  </a:ext>
                </a:extLst>
              </p:cNvPr>
              <p:cNvSpPr/>
              <p:nvPr/>
            </p:nvSpPr>
            <p:spPr>
              <a:xfrm>
                <a:off x="2907193" y="2355734"/>
                <a:ext cx="36258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90805">
                    <a:moveTo>
                      <a:pt x="362178" y="0"/>
                    </a:moveTo>
                    <a:lnTo>
                      <a:pt x="0" y="90335"/>
                    </a:lnTo>
                  </a:path>
                </a:pathLst>
              </a:custGeom>
              <a:ln w="425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0" name="object 239">
                <a:extLst>
                  <a:ext uri="{FF2B5EF4-FFF2-40B4-BE49-F238E27FC236}">
                    <a16:creationId xmlns:a16="http://schemas.microsoft.com/office/drawing/2014/main" id="{3550E010-A5DA-4EDD-B80A-CF34E9A4805A}"/>
                  </a:ext>
                </a:extLst>
              </p:cNvPr>
              <p:cNvSpPr/>
              <p:nvPr/>
            </p:nvSpPr>
            <p:spPr>
              <a:xfrm>
                <a:off x="2827310" y="2446064"/>
                <a:ext cx="44259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442595" h="90805">
                    <a:moveTo>
                      <a:pt x="442061" y="0"/>
                    </a:moveTo>
                    <a:lnTo>
                      <a:pt x="112407" y="82257"/>
                    </a:lnTo>
                    <a:lnTo>
                      <a:pt x="61946" y="89737"/>
                    </a:lnTo>
                    <a:lnTo>
                      <a:pt x="46354" y="90373"/>
                    </a:lnTo>
                    <a:lnTo>
                      <a:pt x="0" y="90373"/>
                    </a:lnTo>
                  </a:path>
                </a:pathLst>
              </a:custGeom>
              <a:ln w="425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1" name="object 240">
                <a:extLst>
                  <a:ext uri="{FF2B5EF4-FFF2-40B4-BE49-F238E27FC236}">
                    <a16:creationId xmlns:a16="http://schemas.microsoft.com/office/drawing/2014/main" id="{ED267D18-1874-4B9E-BAA8-314077097CAF}"/>
                  </a:ext>
                </a:extLst>
              </p:cNvPr>
              <p:cNvSpPr/>
              <p:nvPr/>
            </p:nvSpPr>
            <p:spPr>
              <a:xfrm>
                <a:off x="2907182" y="2153678"/>
                <a:ext cx="362585" cy="313690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313689">
                    <a:moveTo>
                      <a:pt x="362178" y="271106"/>
                    </a:moveTo>
                    <a:lnTo>
                      <a:pt x="0" y="271106"/>
                    </a:lnTo>
                    <a:lnTo>
                      <a:pt x="0" y="313677"/>
                    </a:lnTo>
                    <a:lnTo>
                      <a:pt x="362178" y="313677"/>
                    </a:lnTo>
                    <a:lnTo>
                      <a:pt x="362178" y="271106"/>
                    </a:lnTo>
                    <a:close/>
                  </a:path>
                  <a:path w="362585" h="313689">
                    <a:moveTo>
                      <a:pt x="362178" y="180771"/>
                    </a:moveTo>
                    <a:lnTo>
                      <a:pt x="0" y="180771"/>
                    </a:lnTo>
                    <a:lnTo>
                      <a:pt x="0" y="223342"/>
                    </a:lnTo>
                    <a:lnTo>
                      <a:pt x="362178" y="223342"/>
                    </a:lnTo>
                    <a:lnTo>
                      <a:pt x="362178" y="180771"/>
                    </a:lnTo>
                    <a:close/>
                  </a:path>
                  <a:path w="362585" h="313689">
                    <a:moveTo>
                      <a:pt x="362178" y="90385"/>
                    </a:moveTo>
                    <a:lnTo>
                      <a:pt x="0" y="90385"/>
                    </a:lnTo>
                    <a:lnTo>
                      <a:pt x="0" y="132956"/>
                    </a:lnTo>
                    <a:lnTo>
                      <a:pt x="362178" y="132956"/>
                    </a:lnTo>
                    <a:lnTo>
                      <a:pt x="362178" y="90385"/>
                    </a:lnTo>
                    <a:close/>
                  </a:path>
                  <a:path w="362585" h="313689">
                    <a:moveTo>
                      <a:pt x="362178" y="0"/>
                    </a:moveTo>
                    <a:lnTo>
                      <a:pt x="0" y="0"/>
                    </a:lnTo>
                    <a:lnTo>
                      <a:pt x="0" y="42570"/>
                    </a:lnTo>
                    <a:lnTo>
                      <a:pt x="362178" y="42570"/>
                    </a:lnTo>
                    <a:lnTo>
                      <a:pt x="36217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2" name="object 241">
                <a:extLst>
                  <a:ext uri="{FF2B5EF4-FFF2-40B4-BE49-F238E27FC236}">
                    <a16:creationId xmlns:a16="http://schemas.microsoft.com/office/drawing/2014/main" id="{A3B56975-9F04-428C-84F6-E67A1E6BBBB1}"/>
                  </a:ext>
                </a:extLst>
              </p:cNvPr>
              <p:cNvSpPr/>
              <p:nvPr/>
            </p:nvSpPr>
            <p:spPr>
              <a:xfrm>
                <a:off x="2828328" y="2063279"/>
                <a:ext cx="441325" cy="43180"/>
              </a:xfrm>
              <a:custGeom>
                <a:avLst/>
                <a:gdLst/>
                <a:ahLst/>
                <a:cxnLst/>
                <a:rect l="l" t="t" r="r" b="b"/>
                <a:pathLst>
                  <a:path w="441325" h="43180">
                    <a:moveTo>
                      <a:pt x="441032" y="0"/>
                    </a:moveTo>
                    <a:lnTo>
                      <a:pt x="0" y="0"/>
                    </a:lnTo>
                    <a:lnTo>
                      <a:pt x="0" y="42570"/>
                    </a:lnTo>
                    <a:lnTo>
                      <a:pt x="441032" y="42570"/>
                    </a:lnTo>
                    <a:lnTo>
                      <a:pt x="44103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3" name="object 242">
                <a:extLst>
                  <a:ext uri="{FF2B5EF4-FFF2-40B4-BE49-F238E27FC236}">
                    <a16:creationId xmlns:a16="http://schemas.microsoft.com/office/drawing/2014/main" id="{1DA6EE83-B20F-4FA7-AE94-AC6F2DD0AC88}"/>
                  </a:ext>
                </a:extLst>
              </p:cNvPr>
              <p:cNvSpPr/>
              <p:nvPr/>
            </p:nvSpPr>
            <p:spPr>
              <a:xfrm>
                <a:off x="2907193" y="2084560"/>
                <a:ext cx="36258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90805">
                    <a:moveTo>
                      <a:pt x="362178" y="0"/>
                    </a:moveTo>
                    <a:lnTo>
                      <a:pt x="0" y="90398"/>
                    </a:lnTo>
                  </a:path>
                </a:pathLst>
              </a:custGeom>
              <a:ln w="23647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4" name="object 243">
                <a:extLst>
                  <a:ext uri="{FF2B5EF4-FFF2-40B4-BE49-F238E27FC236}">
                    <a16:creationId xmlns:a16="http://schemas.microsoft.com/office/drawing/2014/main" id="{04D4E61C-2A10-4D1A-8253-BF31476B5AC3}"/>
                  </a:ext>
                </a:extLst>
              </p:cNvPr>
              <p:cNvSpPr/>
              <p:nvPr/>
            </p:nvSpPr>
            <p:spPr>
              <a:xfrm>
                <a:off x="2907193" y="2174963"/>
                <a:ext cx="36258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90805">
                    <a:moveTo>
                      <a:pt x="362178" y="0"/>
                    </a:moveTo>
                    <a:lnTo>
                      <a:pt x="0" y="90373"/>
                    </a:lnTo>
                  </a:path>
                </a:pathLst>
              </a:custGeom>
              <a:ln w="23647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5" name="object 244">
                <a:extLst>
                  <a:ext uri="{FF2B5EF4-FFF2-40B4-BE49-F238E27FC236}">
                    <a16:creationId xmlns:a16="http://schemas.microsoft.com/office/drawing/2014/main" id="{0691B570-04CB-4E42-8014-BEEC24C3329F}"/>
                  </a:ext>
                </a:extLst>
              </p:cNvPr>
              <p:cNvSpPr/>
              <p:nvPr/>
            </p:nvSpPr>
            <p:spPr>
              <a:xfrm>
                <a:off x="2907193" y="2265343"/>
                <a:ext cx="36258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90805">
                    <a:moveTo>
                      <a:pt x="362178" y="0"/>
                    </a:moveTo>
                    <a:lnTo>
                      <a:pt x="0" y="90385"/>
                    </a:lnTo>
                  </a:path>
                </a:pathLst>
              </a:custGeom>
              <a:ln w="23647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6" name="object 245">
                <a:extLst>
                  <a:ext uri="{FF2B5EF4-FFF2-40B4-BE49-F238E27FC236}">
                    <a16:creationId xmlns:a16="http://schemas.microsoft.com/office/drawing/2014/main" id="{95B2C191-65F5-48D8-BE62-D8B062F8B80F}"/>
                  </a:ext>
                </a:extLst>
              </p:cNvPr>
              <p:cNvSpPr/>
              <p:nvPr/>
            </p:nvSpPr>
            <p:spPr>
              <a:xfrm>
                <a:off x="2907193" y="2355734"/>
                <a:ext cx="36258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90805">
                    <a:moveTo>
                      <a:pt x="362178" y="0"/>
                    </a:moveTo>
                    <a:lnTo>
                      <a:pt x="0" y="90335"/>
                    </a:lnTo>
                  </a:path>
                </a:pathLst>
              </a:custGeom>
              <a:ln w="23647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7" name="object 246">
                <a:extLst>
                  <a:ext uri="{FF2B5EF4-FFF2-40B4-BE49-F238E27FC236}">
                    <a16:creationId xmlns:a16="http://schemas.microsoft.com/office/drawing/2014/main" id="{8D36E61C-BA7F-42C5-8C2F-E90A3D2391BB}"/>
                  </a:ext>
                </a:extLst>
              </p:cNvPr>
              <p:cNvSpPr/>
              <p:nvPr/>
            </p:nvSpPr>
            <p:spPr>
              <a:xfrm>
                <a:off x="2827310" y="2446064"/>
                <a:ext cx="44259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442595" h="90805">
                    <a:moveTo>
                      <a:pt x="442061" y="0"/>
                    </a:moveTo>
                    <a:lnTo>
                      <a:pt x="112407" y="82257"/>
                    </a:lnTo>
                    <a:lnTo>
                      <a:pt x="61946" y="89737"/>
                    </a:lnTo>
                    <a:lnTo>
                      <a:pt x="46354" y="90373"/>
                    </a:lnTo>
                    <a:lnTo>
                      <a:pt x="0" y="90373"/>
                    </a:lnTo>
                  </a:path>
                </a:pathLst>
              </a:custGeom>
              <a:ln w="23647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8" name="object 247">
                <a:extLst>
                  <a:ext uri="{FF2B5EF4-FFF2-40B4-BE49-F238E27FC236}">
                    <a16:creationId xmlns:a16="http://schemas.microsoft.com/office/drawing/2014/main" id="{227E4C6C-7385-4927-8CF2-4729B4251F7D}"/>
                  </a:ext>
                </a:extLst>
              </p:cNvPr>
              <p:cNvSpPr/>
              <p:nvPr/>
            </p:nvSpPr>
            <p:spPr>
              <a:xfrm>
                <a:off x="2907182" y="2163139"/>
                <a:ext cx="362585" cy="295275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295275">
                    <a:moveTo>
                      <a:pt x="362178" y="271106"/>
                    </a:moveTo>
                    <a:lnTo>
                      <a:pt x="0" y="271106"/>
                    </a:lnTo>
                    <a:lnTo>
                      <a:pt x="0" y="294754"/>
                    </a:lnTo>
                    <a:lnTo>
                      <a:pt x="362178" y="294754"/>
                    </a:lnTo>
                    <a:lnTo>
                      <a:pt x="362178" y="271106"/>
                    </a:lnTo>
                    <a:close/>
                  </a:path>
                  <a:path w="362585" h="295275">
                    <a:moveTo>
                      <a:pt x="362178" y="180771"/>
                    </a:moveTo>
                    <a:lnTo>
                      <a:pt x="0" y="180771"/>
                    </a:lnTo>
                    <a:lnTo>
                      <a:pt x="0" y="204419"/>
                    </a:lnTo>
                    <a:lnTo>
                      <a:pt x="362178" y="204419"/>
                    </a:lnTo>
                    <a:lnTo>
                      <a:pt x="362178" y="180771"/>
                    </a:lnTo>
                    <a:close/>
                  </a:path>
                  <a:path w="362585" h="295275">
                    <a:moveTo>
                      <a:pt x="362178" y="90385"/>
                    </a:moveTo>
                    <a:lnTo>
                      <a:pt x="0" y="90385"/>
                    </a:lnTo>
                    <a:lnTo>
                      <a:pt x="0" y="114033"/>
                    </a:lnTo>
                    <a:lnTo>
                      <a:pt x="362178" y="114033"/>
                    </a:lnTo>
                    <a:lnTo>
                      <a:pt x="362178" y="90385"/>
                    </a:lnTo>
                    <a:close/>
                  </a:path>
                  <a:path w="362585" h="295275">
                    <a:moveTo>
                      <a:pt x="362178" y="0"/>
                    </a:moveTo>
                    <a:lnTo>
                      <a:pt x="0" y="0"/>
                    </a:lnTo>
                    <a:lnTo>
                      <a:pt x="0" y="23647"/>
                    </a:lnTo>
                    <a:lnTo>
                      <a:pt x="362178" y="23647"/>
                    </a:lnTo>
                    <a:lnTo>
                      <a:pt x="362178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9" name="object 248">
                <a:extLst>
                  <a:ext uri="{FF2B5EF4-FFF2-40B4-BE49-F238E27FC236}">
                    <a16:creationId xmlns:a16="http://schemas.microsoft.com/office/drawing/2014/main" id="{C2D7D1EB-5DD8-47D4-8DD5-A08E1A851C9E}"/>
                  </a:ext>
                </a:extLst>
              </p:cNvPr>
              <p:cNvSpPr/>
              <p:nvPr/>
            </p:nvSpPr>
            <p:spPr>
              <a:xfrm>
                <a:off x="2907182" y="2163139"/>
                <a:ext cx="362585" cy="295275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295275">
                    <a:moveTo>
                      <a:pt x="362178" y="271106"/>
                    </a:moveTo>
                    <a:lnTo>
                      <a:pt x="0" y="271106"/>
                    </a:lnTo>
                    <a:lnTo>
                      <a:pt x="0" y="294754"/>
                    </a:lnTo>
                    <a:lnTo>
                      <a:pt x="362178" y="294754"/>
                    </a:lnTo>
                    <a:lnTo>
                      <a:pt x="362178" y="271106"/>
                    </a:lnTo>
                    <a:close/>
                  </a:path>
                  <a:path w="362585" h="295275">
                    <a:moveTo>
                      <a:pt x="362178" y="180771"/>
                    </a:moveTo>
                    <a:lnTo>
                      <a:pt x="0" y="180771"/>
                    </a:lnTo>
                    <a:lnTo>
                      <a:pt x="0" y="204419"/>
                    </a:lnTo>
                    <a:lnTo>
                      <a:pt x="362178" y="204419"/>
                    </a:lnTo>
                    <a:lnTo>
                      <a:pt x="362178" y="180771"/>
                    </a:lnTo>
                    <a:close/>
                  </a:path>
                  <a:path w="362585" h="295275">
                    <a:moveTo>
                      <a:pt x="362178" y="90385"/>
                    </a:moveTo>
                    <a:lnTo>
                      <a:pt x="0" y="90385"/>
                    </a:lnTo>
                    <a:lnTo>
                      <a:pt x="0" y="114033"/>
                    </a:lnTo>
                    <a:lnTo>
                      <a:pt x="362178" y="114033"/>
                    </a:lnTo>
                    <a:lnTo>
                      <a:pt x="362178" y="90385"/>
                    </a:lnTo>
                    <a:close/>
                  </a:path>
                  <a:path w="362585" h="295275">
                    <a:moveTo>
                      <a:pt x="362178" y="0"/>
                    </a:moveTo>
                    <a:lnTo>
                      <a:pt x="0" y="0"/>
                    </a:lnTo>
                    <a:lnTo>
                      <a:pt x="0" y="23647"/>
                    </a:lnTo>
                    <a:lnTo>
                      <a:pt x="362178" y="23647"/>
                    </a:lnTo>
                    <a:lnTo>
                      <a:pt x="362178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0" name="object 249">
                <a:extLst>
                  <a:ext uri="{FF2B5EF4-FFF2-40B4-BE49-F238E27FC236}">
                    <a16:creationId xmlns:a16="http://schemas.microsoft.com/office/drawing/2014/main" id="{4084C4E5-91BE-4DEA-BBF9-7655E2533ED3}"/>
                  </a:ext>
                </a:extLst>
              </p:cNvPr>
              <p:cNvSpPr/>
              <p:nvPr/>
            </p:nvSpPr>
            <p:spPr>
              <a:xfrm>
                <a:off x="2828336" y="2084560"/>
                <a:ext cx="441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1325">
                    <a:moveTo>
                      <a:pt x="0" y="0"/>
                    </a:moveTo>
                    <a:lnTo>
                      <a:pt x="441032" y="0"/>
                    </a:lnTo>
                  </a:path>
                </a:pathLst>
              </a:custGeom>
              <a:ln w="23647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1" name="object 250">
                <a:extLst>
                  <a:ext uri="{FF2B5EF4-FFF2-40B4-BE49-F238E27FC236}">
                    <a16:creationId xmlns:a16="http://schemas.microsoft.com/office/drawing/2014/main" id="{BB570152-8862-44EA-B156-DA2A999E4929}"/>
                  </a:ext>
                </a:extLst>
              </p:cNvPr>
              <p:cNvSpPr/>
              <p:nvPr/>
            </p:nvSpPr>
            <p:spPr>
              <a:xfrm>
                <a:off x="2808185" y="2054174"/>
                <a:ext cx="19685" cy="60325"/>
              </a:xfrm>
              <a:custGeom>
                <a:avLst/>
                <a:gdLst/>
                <a:ahLst/>
                <a:cxnLst/>
                <a:rect l="l" t="t" r="r" b="b"/>
                <a:pathLst>
                  <a:path w="19685" h="60325">
                    <a:moveTo>
                      <a:pt x="19278" y="0"/>
                    </a:moveTo>
                    <a:lnTo>
                      <a:pt x="0" y="0"/>
                    </a:lnTo>
                    <a:lnTo>
                      <a:pt x="0" y="59956"/>
                    </a:lnTo>
                    <a:lnTo>
                      <a:pt x="19278" y="59956"/>
                    </a:lnTo>
                    <a:lnTo>
                      <a:pt x="19278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2" name="object 251">
                <a:extLst>
                  <a:ext uri="{FF2B5EF4-FFF2-40B4-BE49-F238E27FC236}">
                    <a16:creationId xmlns:a16="http://schemas.microsoft.com/office/drawing/2014/main" id="{CEBE35E3-D771-4A30-8F72-D9FF2FD8745D}"/>
                  </a:ext>
                </a:extLst>
              </p:cNvPr>
              <p:cNvSpPr/>
              <p:nvPr/>
            </p:nvSpPr>
            <p:spPr>
              <a:xfrm>
                <a:off x="2808185" y="2054174"/>
                <a:ext cx="19685" cy="60325"/>
              </a:xfrm>
              <a:custGeom>
                <a:avLst/>
                <a:gdLst/>
                <a:ahLst/>
                <a:cxnLst/>
                <a:rect l="l" t="t" r="r" b="b"/>
                <a:pathLst>
                  <a:path w="19685" h="60325">
                    <a:moveTo>
                      <a:pt x="0" y="59956"/>
                    </a:moveTo>
                    <a:lnTo>
                      <a:pt x="19278" y="59956"/>
                    </a:lnTo>
                    <a:lnTo>
                      <a:pt x="19278" y="0"/>
                    </a:lnTo>
                    <a:lnTo>
                      <a:pt x="0" y="0"/>
                    </a:lnTo>
                    <a:lnTo>
                      <a:pt x="0" y="5995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3" name="object 252">
                <a:extLst>
                  <a:ext uri="{FF2B5EF4-FFF2-40B4-BE49-F238E27FC236}">
                    <a16:creationId xmlns:a16="http://schemas.microsoft.com/office/drawing/2014/main" id="{ED1F3ED4-E77F-41E7-9878-FEF0424FFFD6}"/>
                  </a:ext>
                </a:extLst>
              </p:cNvPr>
              <p:cNvSpPr/>
              <p:nvPr/>
            </p:nvSpPr>
            <p:spPr>
              <a:xfrm>
                <a:off x="2808185" y="2506827"/>
                <a:ext cx="19685" cy="60325"/>
              </a:xfrm>
              <a:custGeom>
                <a:avLst/>
                <a:gdLst/>
                <a:ahLst/>
                <a:cxnLst/>
                <a:rect l="l" t="t" r="r" b="b"/>
                <a:pathLst>
                  <a:path w="19685" h="60325">
                    <a:moveTo>
                      <a:pt x="19278" y="0"/>
                    </a:moveTo>
                    <a:lnTo>
                      <a:pt x="0" y="0"/>
                    </a:lnTo>
                    <a:lnTo>
                      <a:pt x="0" y="59918"/>
                    </a:lnTo>
                    <a:lnTo>
                      <a:pt x="19278" y="59918"/>
                    </a:lnTo>
                    <a:lnTo>
                      <a:pt x="19278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4" name="object 253">
                <a:extLst>
                  <a:ext uri="{FF2B5EF4-FFF2-40B4-BE49-F238E27FC236}">
                    <a16:creationId xmlns:a16="http://schemas.microsoft.com/office/drawing/2014/main" id="{C4D65946-AA3B-42BD-BE59-B85CA0D5A36B}"/>
                  </a:ext>
                </a:extLst>
              </p:cNvPr>
              <p:cNvSpPr/>
              <p:nvPr/>
            </p:nvSpPr>
            <p:spPr>
              <a:xfrm>
                <a:off x="2808185" y="2506827"/>
                <a:ext cx="19685" cy="60325"/>
              </a:xfrm>
              <a:custGeom>
                <a:avLst/>
                <a:gdLst/>
                <a:ahLst/>
                <a:cxnLst/>
                <a:rect l="l" t="t" r="r" b="b"/>
                <a:pathLst>
                  <a:path w="19685" h="60325">
                    <a:moveTo>
                      <a:pt x="0" y="59918"/>
                    </a:moveTo>
                    <a:lnTo>
                      <a:pt x="19278" y="59918"/>
                    </a:lnTo>
                    <a:lnTo>
                      <a:pt x="19278" y="0"/>
                    </a:lnTo>
                    <a:lnTo>
                      <a:pt x="0" y="0"/>
                    </a:lnTo>
                    <a:lnTo>
                      <a:pt x="0" y="59918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5" name="object 254">
                <a:extLst>
                  <a:ext uri="{FF2B5EF4-FFF2-40B4-BE49-F238E27FC236}">
                    <a16:creationId xmlns:a16="http://schemas.microsoft.com/office/drawing/2014/main" id="{7493BE3B-A21C-4AF4-B339-FEC28B6083FC}"/>
                  </a:ext>
                </a:extLst>
              </p:cNvPr>
              <p:cNvSpPr/>
              <p:nvPr/>
            </p:nvSpPr>
            <p:spPr>
              <a:xfrm>
                <a:off x="2167596" y="2257391"/>
                <a:ext cx="102870" cy="88900"/>
              </a:xfrm>
              <a:custGeom>
                <a:avLst/>
                <a:gdLst/>
                <a:ahLst/>
                <a:cxnLst/>
                <a:rect l="l" t="t" r="r" b="b"/>
                <a:pathLst>
                  <a:path w="102869" h="88900">
                    <a:moveTo>
                      <a:pt x="102527" y="0"/>
                    </a:moveTo>
                    <a:lnTo>
                      <a:pt x="0" y="0"/>
                    </a:lnTo>
                    <a:lnTo>
                      <a:pt x="51269" y="88811"/>
                    </a:lnTo>
                    <a:lnTo>
                      <a:pt x="10252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6" name="object 255">
                <a:extLst>
                  <a:ext uri="{FF2B5EF4-FFF2-40B4-BE49-F238E27FC236}">
                    <a16:creationId xmlns:a16="http://schemas.microsoft.com/office/drawing/2014/main" id="{870201CE-95B8-40CC-AE4B-C65AE556CD24}"/>
                  </a:ext>
                </a:extLst>
              </p:cNvPr>
              <p:cNvSpPr/>
              <p:nvPr/>
            </p:nvSpPr>
            <p:spPr>
              <a:xfrm>
                <a:off x="2167596" y="2257391"/>
                <a:ext cx="102870" cy="88900"/>
              </a:xfrm>
              <a:custGeom>
                <a:avLst/>
                <a:gdLst/>
                <a:ahLst/>
                <a:cxnLst/>
                <a:rect l="l" t="t" r="r" b="b"/>
                <a:pathLst>
                  <a:path w="102869" h="88900">
                    <a:moveTo>
                      <a:pt x="0" y="0"/>
                    </a:moveTo>
                    <a:lnTo>
                      <a:pt x="51269" y="88811"/>
                    </a:lnTo>
                    <a:lnTo>
                      <a:pt x="10252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17" name="object 256">
                <a:extLst>
                  <a:ext uri="{FF2B5EF4-FFF2-40B4-BE49-F238E27FC236}">
                    <a16:creationId xmlns:a16="http://schemas.microsoft.com/office/drawing/2014/main" id="{2D48EEB3-FC2A-4EBC-9A6D-D0F61976C285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1988624" y="2837730"/>
                <a:ext cx="108559" cy="94843"/>
              </a:xfrm>
              <a:prstGeom prst="rect">
                <a:avLst/>
              </a:prstGeom>
            </p:spPr>
          </p:pic>
          <p:sp>
            <p:nvSpPr>
              <p:cNvPr id="318" name="object 257">
                <a:extLst>
                  <a:ext uri="{FF2B5EF4-FFF2-40B4-BE49-F238E27FC236}">
                    <a16:creationId xmlns:a16="http://schemas.microsoft.com/office/drawing/2014/main" id="{E7969EB0-E0EB-47D9-B869-3A5A3A281D0D}"/>
                  </a:ext>
                </a:extLst>
              </p:cNvPr>
              <p:cNvSpPr/>
              <p:nvPr/>
            </p:nvSpPr>
            <p:spPr>
              <a:xfrm>
                <a:off x="2167596" y="2346197"/>
                <a:ext cx="102870" cy="88900"/>
              </a:xfrm>
              <a:custGeom>
                <a:avLst/>
                <a:gdLst/>
                <a:ahLst/>
                <a:cxnLst/>
                <a:rect l="l" t="t" r="r" b="b"/>
                <a:pathLst>
                  <a:path w="102869" h="88900">
                    <a:moveTo>
                      <a:pt x="51269" y="0"/>
                    </a:moveTo>
                    <a:lnTo>
                      <a:pt x="0" y="88874"/>
                    </a:lnTo>
                    <a:lnTo>
                      <a:pt x="102552" y="88874"/>
                    </a:lnTo>
                    <a:lnTo>
                      <a:pt x="5126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9" name="object 258">
                <a:extLst>
                  <a:ext uri="{FF2B5EF4-FFF2-40B4-BE49-F238E27FC236}">
                    <a16:creationId xmlns:a16="http://schemas.microsoft.com/office/drawing/2014/main" id="{787A91C5-0CBA-4DED-86DD-6110251C68EA}"/>
                  </a:ext>
                </a:extLst>
              </p:cNvPr>
              <p:cNvSpPr/>
              <p:nvPr/>
            </p:nvSpPr>
            <p:spPr>
              <a:xfrm>
                <a:off x="2167596" y="2346197"/>
                <a:ext cx="102870" cy="88900"/>
              </a:xfrm>
              <a:custGeom>
                <a:avLst/>
                <a:gdLst/>
                <a:ahLst/>
                <a:cxnLst/>
                <a:rect l="l" t="t" r="r" b="b"/>
                <a:pathLst>
                  <a:path w="102869" h="88900">
                    <a:moveTo>
                      <a:pt x="0" y="88874"/>
                    </a:moveTo>
                    <a:lnTo>
                      <a:pt x="51269" y="0"/>
                    </a:lnTo>
                    <a:lnTo>
                      <a:pt x="102552" y="88874"/>
                    </a:lnTo>
                    <a:lnTo>
                      <a:pt x="0" y="88874"/>
                    </a:lnTo>
                    <a:close/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20" name="object 259">
                <a:extLst>
                  <a:ext uri="{FF2B5EF4-FFF2-40B4-BE49-F238E27FC236}">
                    <a16:creationId xmlns:a16="http://schemas.microsoft.com/office/drawing/2014/main" id="{C82E602C-F520-42FA-9B69-B53223A84DDF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2162300" y="1771158"/>
                <a:ext cx="108585" cy="94894"/>
              </a:xfrm>
              <a:prstGeom prst="rect">
                <a:avLst/>
              </a:prstGeom>
            </p:spPr>
          </p:pic>
          <p:pic>
            <p:nvPicPr>
              <p:cNvPr id="321" name="object 260">
                <a:extLst>
                  <a:ext uri="{FF2B5EF4-FFF2-40B4-BE49-F238E27FC236}">
                    <a16:creationId xmlns:a16="http://schemas.microsoft.com/office/drawing/2014/main" id="{5DCAA52C-081D-4597-AEA5-42B57CBEAA39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1988624" y="3037740"/>
                <a:ext cx="108585" cy="94894"/>
              </a:xfrm>
              <a:prstGeom prst="rect">
                <a:avLst/>
              </a:prstGeom>
            </p:spPr>
          </p:pic>
          <p:sp>
            <p:nvSpPr>
              <p:cNvPr id="322" name="object 261">
                <a:extLst>
                  <a:ext uri="{FF2B5EF4-FFF2-40B4-BE49-F238E27FC236}">
                    <a16:creationId xmlns:a16="http://schemas.microsoft.com/office/drawing/2014/main" id="{15FF7B8D-BA25-4C06-9C2F-9F70E2B90742}"/>
                  </a:ext>
                </a:extLst>
              </p:cNvPr>
              <p:cNvSpPr/>
              <p:nvPr/>
            </p:nvSpPr>
            <p:spPr>
              <a:xfrm>
                <a:off x="2290876" y="2280996"/>
                <a:ext cx="58419" cy="130810"/>
              </a:xfrm>
              <a:custGeom>
                <a:avLst/>
                <a:gdLst/>
                <a:ahLst/>
                <a:cxnLst/>
                <a:rect l="l" t="t" r="r" b="b"/>
                <a:pathLst>
                  <a:path w="58419" h="130810">
                    <a:moveTo>
                      <a:pt x="58394" y="0"/>
                    </a:moveTo>
                    <a:lnTo>
                      <a:pt x="0" y="0"/>
                    </a:lnTo>
                    <a:lnTo>
                      <a:pt x="0" y="130403"/>
                    </a:lnTo>
                    <a:lnTo>
                      <a:pt x="58394" y="130403"/>
                    </a:lnTo>
                    <a:lnTo>
                      <a:pt x="5839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3" name="object 262">
                <a:extLst>
                  <a:ext uri="{FF2B5EF4-FFF2-40B4-BE49-F238E27FC236}">
                    <a16:creationId xmlns:a16="http://schemas.microsoft.com/office/drawing/2014/main" id="{7AD12378-BC8C-4DCE-BDF2-57EC3CC1AF00}"/>
                  </a:ext>
                </a:extLst>
              </p:cNvPr>
              <p:cNvSpPr/>
              <p:nvPr/>
            </p:nvSpPr>
            <p:spPr>
              <a:xfrm>
                <a:off x="2290876" y="2280996"/>
                <a:ext cx="58419" cy="130810"/>
              </a:xfrm>
              <a:custGeom>
                <a:avLst/>
                <a:gdLst/>
                <a:ahLst/>
                <a:cxnLst/>
                <a:rect l="l" t="t" r="r" b="b"/>
                <a:pathLst>
                  <a:path w="58419" h="130810">
                    <a:moveTo>
                      <a:pt x="58394" y="130403"/>
                    </a:moveTo>
                    <a:lnTo>
                      <a:pt x="0" y="130403"/>
                    </a:lnTo>
                    <a:lnTo>
                      <a:pt x="0" y="0"/>
                    </a:lnTo>
                    <a:lnTo>
                      <a:pt x="58394" y="0"/>
                    </a:lnTo>
                    <a:lnTo>
                      <a:pt x="58394" y="130403"/>
                    </a:lnTo>
                    <a:close/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4" name="object 263">
                <a:extLst>
                  <a:ext uri="{FF2B5EF4-FFF2-40B4-BE49-F238E27FC236}">
                    <a16:creationId xmlns:a16="http://schemas.microsoft.com/office/drawing/2014/main" id="{F9807918-B2F7-4C88-AE2E-3859672BA1B7}"/>
                  </a:ext>
                </a:extLst>
              </p:cNvPr>
              <p:cNvSpPr/>
              <p:nvPr/>
            </p:nvSpPr>
            <p:spPr>
              <a:xfrm>
                <a:off x="2218869" y="2346202"/>
                <a:ext cx="704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0485">
                    <a:moveTo>
                      <a:pt x="70065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5" name="object 264">
                <a:extLst>
                  <a:ext uri="{FF2B5EF4-FFF2-40B4-BE49-F238E27FC236}">
                    <a16:creationId xmlns:a16="http://schemas.microsoft.com/office/drawing/2014/main" id="{05423274-289D-4707-9257-7DA853CA4384}"/>
                  </a:ext>
                </a:extLst>
              </p:cNvPr>
              <p:cNvSpPr/>
              <p:nvPr/>
            </p:nvSpPr>
            <p:spPr>
              <a:xfrm>
                <a:off x="2218869" y="2346202"/>
                <a:ext cx="704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0485">
                    <a:moveTo>
                      <a:pt x="70065" y="0"/>
                    </a:moveTo>
                    <a:lnTo>
                      <a:pt x="0" y="0"/>
                    </a:lnTo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26" name="object 265">
                <a:extLst>
                  <a:ext uri="{FF2B5EF4-FFF2-40B4-BE49-F238E27FC236}">
                    <a16:creationId xmlns:a16="http://schemas.microsoft.com/office/drawing/2014/main" id="{02607EF8-CE88-49D5-A629-BF292F7EF5C4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2164580" y="2767585"/>
                <a:ext cx="187707" cy="183714"/>
              </a:xfrm>
              <a:prstGeom prst="rect">
                <a:avLst/>
              </a:prstGeom>
            </p:spPr>
          </p:pic>
          <p:sp>
            <p:nvSpPr>
              <p:cNvPr id="327" name="object 266">
                <a:extLst>
                  <a:ext uri="{FF2B5EF4-FFF2-40B4-BE49-F238E27FC236}">
                    <a16:creationId xmlns:a16="http://schemas.microsoft.com/office/drawing/2014/main" id="{3E0A876B-3946-48A4-A5C7-68BED0799448}"/>
                  </a:ext>
                </a:extLst>
              </p:cNvPr>
              <p:cNvSpPr/>
              <p:nvPr/>
            </p:nvSpPr>
            <p:spPr>
              <a:xfrm>
                <a:off x="3295141" y="2373934"/>
                <a:ext cx="74295" cy="145415"/>
              </a:xfrm>
              <a:custGeom>
                <a:avLst/>
                <a:gdLst/>
                <a:ahLst/>
                <a:cxnLst/>
                <a:rect l="l" t="t" r="r" b="b"/>
                <a:pathLst>
                  <a:path w="74295" h="145414">
                    <a:moveTo>
                      <a:pt x="74193" y="0"/>
                    </a:moveTo>
                    <a:lnTo>
                      <a:pt x="0" y="0"/>
                    </a:lnTo>
                    <a:lnTo>
                      <a:pt x="0" y="145389"/>
                    </a:lnTo>
                    <a:lnTo>
                      <a:pt x="74193" y="145389"/>
                    </a:lnTo>
                    <a:lnTo>
                      <a:pt x="74193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8" name="object 267">
                <a:extLst>
                  <a:ext uri="{FF2B5EF4-FFF2-40B4-BE49-F238E27FC236}">
                    <a16:creationId xmlns:a16="http://schemas.microsoft.com/office/drawing/2014/main" id="{DD62D747-A8FB-42CF-9079-1B8FB338375F}"/>
                  </a:ext>
                </a:extLst>
              </p:cNvPr>
              <p:cNvSpPr/>
              <p:nvPr/>
            </p:nvSpPr>
            <p:spPr>
              <a:xfrm>
                <a:off x="3295129" y="2373934"/>
                <a:ext cx="74295" cy="145415"/>
              </a:xfrm>
              <a:custGeom>
                <a:avLst/>
                <a:gdLst/>
                <a:ahLst/>
                <a:cxnLst/>
                <a:rect l="l" t="t" r="r" b="b"/>
                <a:pathLst>
                  <a:path w="74295" h="145414">
                    <a:moveTo>
                      <a:pt x="74206" y="145389"/>
                    </a:moveTo>
                    <a:lnTo>
                      <a:pt x="0" y="145389"/>
                    </a:lnTo>
                    <a:lnTo>
                      <a:pt x="0" y="0"/>
                    </a:lnTo>
                    <a:lnTo>
                      <a:pt x="74206" y="0"/>
                    </a:lnTo>
                    <a:lnTo>
                      <a:pt x="74206" y="145389"/>
                    </a:lnTo>
                    <a:close/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9" name="object 268">
                <a:extLst>
                  <a:ext uri="{FF2B5EF4-FFF2-40B4-BE49-F238E27FC236}">
                    <a16:creationId xmlns:a16="http://schemas.microsoft.com/office/drawing/2014/main" id="{BAAF2F78-606F-4F81-94EC-805EC0C584D5}"/>
                  </a:ext>
                </a:extLst>
              </p:cNvPr>
              <p:cNvSpPr/>
              <p:nvPr/>
            </p:nvSpPr>
            <p:spPr>
              <a:xfrm>
                <a:off x="3802868" y="2863931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1874" y="0"/>
                    </a:moveTo>
                    <a:lnTo>
                      <a:pt x="6642" y="3479"/>
                    </a:lnTo>
                    <a:lnTo>
                      <a:pt x="1422" y="6921"/>
                    </a:lnTo>
                    <a:lnTo>
                      <a:pt x="0" y="13970"/>
                    </a:lnTo>
                    <a:lnTo>
                      <a:pt x="6908" y="24396"/>
                    </a:lnTo>
                    <a:lnTo>
                      <a:pt x="13957" y="25831"/>
                    </a:lnTo>
                    <a:lnTo>
                      <a:pt x="24384" y="18935"/>
                    </a:lnTo>
                    <a:lnTo>
                      <a:pt x="25819" y="11887"/>
                    </a:lnTo>
                    <a:lnTo>
                      <a:pt x="18923" y="1447"/>
                    </a:lnTo>
                    <a:lnTo>
                      <a:pt x="1187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0" name="object 269">
                <a:extLst>
                  <a:ext uri="{FF2B5EF4-FFF2-40B4-BE49-F238E27FC236}">
                    <a16:creationId xmlns:a16="http://schemas.microsoft.com/office/drawing/2014/main" id="{60CB89EE-6A4E-4776-BA33-348FFA4498B1}"/>
                  </a:ext>
                </a:extLst>
              </p:cNvPr>
              <p:cNvSpPr/>
              <p:nvPr/>
            </p:nvSpPr>
            <p:spPr>
              <a:xfrm>
                <a:off x="3802868" y="2863931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6642" y="3479"/>
                    </a:moveTo>
                    <a:lnTo>
                      <a:pt x="1422" y="6921"/>
                    </a:lnTo>
                    <a:lnTo>
                      <a:pt x="0" y="13970"/>
                    </a:lnTo>
                    <a:lnTo>
                      <a:pt x="3467" y="19164"/>
                    </a:lnTo>
                    <a:lnTo>
                      <a:pt x="6908" y="24396"/>
                    </a:lnTo>
                    <a:lnTo>
                      <a:pt x="13957" y="25831"/>
                    </a:lnTo>
                    <a:lnTo>
                      <a:pt x="19164" y="22377"/>
                    </a:lnTo>
                    <a:lnTo>
                      <a:pt x="24384" y="18935"/>
                    </a:lnTo>
                    <a:lnTo>
                      <a:pt x="25819" y="11887"/>
                    </a:lnTo>
                    <a:lnTo>
                      <a:pt x="22364" y="6680"/>
                    </a:lnTo>
                    <a:lnTo>
                      <a:pt x="18923" y="1447"/>
                    </a:lnTo>
                    <a:lnTo>
                      <a:pt x="11874" y="0"/>
                    </a:lnTo>
                    <a:lnTo>
                      <a:pt x="6642" y="3479"/>
                    </a:lnTo>
                    <a:close/>
                  </a:path>
                </a:pathLst>
              </a:custGeom>
              <a:ln w="1206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1" name="object 270">
                <a:extLst>
                  <a:ext uri="{FF2B5EF4-FFF2-40B4-BE49-F238E27FC236}">
                    <a16:creationId xmlns:a16="http://schemas.microsoft.com/office/drawing/2014/main" id="{8096C13A-F059-4D6B-B166-F250DDE86317}"/>
                  </a:ext>
                </a:extLst>
              </p:cNvPr>
              <p:cNvSpPr/>
              <p:nvPr/>
            </p:nvSpPr>
            <p:spPr>
              <a:xfrm>
                <a:off x="3802868" y="2863931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1874" y="0"/>
                    </a:moveTo>
                    <a:lnTo>
                      <a:pt x="6642" y="3479"/>
                    </a:lnTo>
                    <a:lnTo>
                      <a:pt x="1422" y="6921"/>
                    </a:lnTo>
                    <a:lnTo>
                      <a:pt x="0" y="13970"/>
                    </a:lnTo>
                    <a:lnTo>
                      <a:pt x="6908" y="24396"/>
                    </a:lnTo>
                    <a:lnTo>
                      <a:pt x="13957" y="25831"/>
                    </a:lnTo>
                    <a:lnTo>
                      <a:pt x="24384" y="18935"/>
                    </a:lnTo>
                    <a:lnTo>
                      <a:pt x="25819" y="11887"/>
                    </a:lnTo>
                    <a:lnTo>
                      <a:pt x="18923" y="1447"/>
                    </a:lnTo>
                    <a:lnTo>
                      <a:pt x="1187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2" name="object 271">
                <a:extLst>
                  <a:ext uri="{FF2B5EF4-FFF2-40B4-BE49-F238E27FC236}">
                    <a16:creationId xmlns:a16="http://schemas.microsoft.com/office/drawing/2014/main" id="{EF54FD48-E379-40D5-82DE-D24B0212C67B}"/>
                  </a:ext>
                </a:extLst>
              </p:cNvPr>
              <p:cNvSpPr/>
              <p:nvPr/>
            </p:nvSpPr>
            <p:spPr>
              <a:xfrm>
                <a:off x="3815784" y="2602702"/>
                <a:ext cx="0" cy="274320"/>
              </a:xfrm>
              <a:custGeom>
                <a:avLst/>
                <a:gdLst/>
                <a:ahLst/>
                <a:cxnLst/>
                <a:rect l="l" t="t" r="r" b="b"/>
                <a:pathLst>
                  <a:path h="274319">
                    <a:moveTo>
                      <a:pt x="0" y="274154"/>
                    </a:moveTo>
                    <a:lnTo>
                      <a:pt x="0" y="0"/>
                    </a:lnTo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" name="object 272">
              <a:extLst>
                <a:ext uri="{FF2B5EF4-FFF2-40B4-BE49-F238E27FC236}">
                  <a16:creationId xmlns:a16="http://schemas.microsoft.com/office/drawing/2014/main" id="{1A9755F5-6181-46CF-B8C3-EB7624C8AAC3}"/>
                </a:ext>
              </a:extLst>
            </p:cNvPr>
            <p:cNvSpPr txBox="1"/>
            <p:nvPr/>
          </p:nvSpPr>
          <p:spPr>
            <a:xfrm>
              <a:off x="3820988" y="856981"/>
              <a:ext cx="3288665" cy="107531"/>
            </a:xfrm>
            <a:prstGeom prst="rect">
              <a:avLst/>
            </a:prstGeom>
          </p:spPr>
          <p:txBody>
            <a:bodyPr vert="horz" wrap="square" lIns="0" tIns="27939" rIns="0" bIns="0" rtlCol="0">
              <a:spAutoFit/>
            </a:bodyPr>
            <a:lstStyle/>
            <a:p>
              <a:pPr marL="12700" marR="5080">
                <a:lnSpc>
                  <a:spcPts val="860"/>
                </a:lnSpc>
                <a:spcBef>
                  <a:spcPts val="219"/>
                </a:spcBef>
              </a:pPr>
              <a:endParaRPr lang="cy-GB" sz="900" dirty="0">
                <a:latin typeface="Gill Sans MT"/>
                <a:cs typeface="Gill Sans MT"/>
              </a:endParaRPr>
            </a:p>
          </p:txBody>
        </p:sp>
        <p:sp>
          <p:nvSpPr>
            <p:cNvPr id="11" name="object 274">
              <a:extLst>
                <a:ext uri="{FF2B5EF4-FFF2-40B4-BE49-F238E27FC236}">
                  <a16:creationId xmlns:a16="http://schemas.microsoft.com/office/drawing/2014/main" id="{05777EB1-564E-4E65-AE30-49640FA27297}"/>
                </a:ext>
              </a:extLst>
            </p:cNvPr>
            <p:cNvSpPr txBox="1"/>
            <p:nvPr/>
          </p:nvSpPr>
          <p:spPr>
            <a:xfrm>
              <a:off x="3558542" y="1497745"/>
              <a:ext cx="279400" cy="113772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Ystafell</a:t>
              </a:r>
            </a:p>
          </p:txBody>
        </p:sp>
        <p:sp>
          <p:nvSpPr>
            <p:cNvPr id="12" name="object 275">
              <a:extLst>
                <a:ext uri="{FF2B5EF4-FFF2-40B4-BE49-F238E27FC236}">
                  <a16:creationId xmlns:a16="http://schemas.microsoft.com/office/drawing/2014/main" id="{6620765C-2ACD-46BF-80C4-2C11E67B71F1}"/>
                </a:ext>
              </a:extLst>
            </p:cNvPr>
            <p:cNvSpPr txBox="1"/>
            <p:nvPr/>
          </p:nvSpPr>
          <p:spPr>
            <a:xfrm>
              <a:off x="3552361" y="1378613"/>
              <a:ext cx="501015" cy="113772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Thermostat</a:t>
              </a:r>
            </a:p>
          </p:txBody>
        </p:sp>
        <p:sp>
          <p:nvSpPr>
            <p:cNvPr id="13" name="object 276">
              <a:extLst>
                <a:ext uri="{FF2B5EF4-FFF2-40B4-BE49-F238E27FC236}">
                  <a16:creationId xmlns:a16="http://schemas.microsoft.com/office/drawing/2014/main" id="{A8875043-132E-42EB-8670-804A45A89575}"/>
                </a:ext>
              </a:extLst>
            </p:cNvPr>
            <p:cNvSpPr txBox="1"/>
            <p:nvPr/>
          </p:nvSpPr>
          <p:spPr>
            <a:xfrm>
              <a:off x="3631380" y="2452175"/>
              <a:ext cx="563245" cy="113772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lang="cy-GB" sz="900">
                  <a:latin typeface="Gill Sans MT"/>
                  <a:cs typeface="Gill Sans MT"/>
                </a:rPr>
                <a:t>Rhaglennydd</a:t>
              </a:r>
            </a:p>
          </p:txBody>
        </p:sp>
        <p:sp>
          <p:nvSpPr>
            <p:cNvPr id="14" name="object 277">
              <a:extLst>
                <a:ext uri="{FF2B5EF4-FFF2-40B4-BE49-F238E27FC236}">
                  <a16:creationId xmlns:a16="http://schemas.microsoft.com/office/drawing/2014/main" id="{673192CA-43CE-4E73-9CB8-8BE33752ABC1}"/>
                </a:ext>
              </a:extLst>
            </p:cNvPr>
            <p:cNvSpPr txBox="1"/>
            <p:nvPr/>
          </p:nvSpPr>
          <p:spPr>
            <a:xfrm>
              <a:off x="2736556" y="2863718"/>
              <a:ext cx="463622" cy="179971"/>
            </a:xfrm>
            <a:prstGeom prst="rect">
              <a:avLst/>
            </a:prstGeom>
          </p:spPr>
          <p:txBody>
            <a:bodyPr vert="horz" wrap="square" lIns="0" tIns="33019" rIns="0" bIns="0" rtlCol="0">
              <a:spAutoFit/>
            </a:bodyPr>
            <a:lstStyle/>
            <a:p>
              <a:pPr marL="12700" marR="5080">
                <a:lnSpc>
                  <a:spcPts val="810"/>
                </a:lnSpc>
                <a:spcBef>
                  <a:spcPts val="259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Canolbwynt weirio</a:t>
              </a:r>
            </a:p>
          </p:txBody>
        </p:sp>
        <p:grpSp>
          <p:nvGrpSpPr>
            <p:cNvPr id="15" name="object 278">
              <a:extLst>
                <a:ext uri="{FF2B5EF4-FFF2-40B4-BE49-F238E27FC236}">
                  <a16:creationId xmlns:a16="http://schemas.microsoft.com/office/drawing/2014/main" id="{43781F0C-F3E8-48CA-9299-60A7A1B530EA}"/>
                </a:ext>
              </a:extLst>
            </p:cNvPr>
            <p:cNvGrpSpPr/>
            <p:nvPr/>
          </p:nvGrpSpPr>
          <p:grpSpPr>
            <a:xfrm>
              <a:off x="3573127" y="1627302"/>
              <a:ext cx="26034" cy="345440"/>
              <a:chOff x="3573127" y="1627302"/>
              <a:chExt cx="26034" cy="345440"/>
            </a:xfrm>
          </p:grpSpPr>
          <p:sp>
            <p:nvSpPr>
              <p:cNvPr id="64" name="object 279">
                <a:extLst>
                  <a:ext uri="{FF2B5EF4-FFF2-40B4-BE49-F238E27FC236}">
                    <a16:creationId xmlns:a16="http://schemas.microsoft.com/office/drawing/2014/main" id="{A64D1FE7-F401-47D4-944E-78E69B30A0D9}"/>
                  </a:ext>
                </a:extLst>
              </p:cNvPr>
              <p:cNvSpPr/>
              <p:nvPr/>
            </p:nvSpPr>
            <p:spPr>
              <a:xfrm>
                <a:off x="3573127" y="1946774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1861" y="0"/>
                    </a:moveTo>
                    <a:lnTo>
                      <a:pt x="6642" y="3479"/>
                    </a:lnTo>
                    <a:lnTo>
                      <a:pt x="1409" y="6921"/>
                    </a:lnTo>
                    <a:lnTo>
                      <a:pt x="0" y="13970"/>
                    </a:lnTo>
                    <a:lnTo>
                      <a:pt x="6896" y="24396"/>
                    </a:lnTo>
                    <a:lnTo>
                      <a:pt x="13944" y="25831"/>
                    </a:lnTo>
                    <a:lnTo>
                      <a:pt x="24371" y="18935"/>
                    </a:lnTo>
                    <a:lnTo>
                      <a:pt x="25819" y="11887"/>
                    </a:lnTo>
                    <a:lnTo>
                      <a:pt x="18910" y="1447"/>
                    </a:lnTo>
                    <a:lnTo>
                      <a:pt x="1186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280">
                <a:extLst>
                  <a:ext uri="{FF2B5EF4-FFF2-40B4-BE49-F238E27FC236}">
                    <a16:creationId xmlns:a16="http://schemas.microsoft.com/office/drawing/2014/main" id="{D4A40B56-7C2E-427D-81B9-5365AD3899B6}"/>
                  </a:ext>
                </a:extLst>
              </p:cNvPr>
              <p:cNvSpPr/>
              <p:nvPr/>
            </p:nvSpPr>
            <p:spPr>
              <a:xfrm>
                <a:off x="3573127" y="1946774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1861" y="0"/>
                    </a:moveTo>
                    <a:lnTo>
                      <a:pt x="6642" y="3479"/>
                    </a:lnTo>
                    <a:lnTo>
                      <a:pt x="1409" y="6921"/>
                    </a:lnTo>
                    <a:lnTo>
                      <a:pt x="0" y="13970"/>
                    </a:lnTo>
                    <a:lnTo>
                      <a:pt x="6896" y="24396"/>
                    </a:lnTo>
                    <a:lnTo>
                      <a:pt x="13944" y="25831"/>
                    </a:lnTo>
                    <a:lnTo>
                      <a:pt x="24371" y="18935"/>
                    </a:lnTo>
                    <a:lnTo>
                      <a:pt x="25819" y="11887"/>
                    </a:lnTo>
                    <a:lnTo>
                      <a:pt x="18910" y="1447"/>
                    </a:lnTo>
                    <a:lnTo>
                      <a:pt x="1186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281">
                <a:extLst>
                  <a:ext uri="{FF2B5EF4-FFF2-40B4-BE49-F238E27FC236}">
                    <a16:creationId xmlns:a16="http://schemas.microsoft.com/office/drawing/2014/main" id="{DE31C649-6050-4359-A345-807BBF6BB325}"/>
                  </a:ext>
                </a:extLst>
              </p:cNvPr>
              <p:cNvSpPr/>
              <p:nvPr/>
            </p:nvSpPr>
            <p:spPr>
              <a:xfrm>
                <a:off x="3586030" y="1629207"/>
                <a:ext cx="0" cy="330835"/>
              </a:xfrm>
              <a:custGeom>
                <a:avLst/>
                <a:gdLst/>
                <a:ahLst/>
                <a:cxnLst/>
                <a:rect l="l" t="t" r="r" b="b"/>
                <a:pathLst>
                  <a:path h="330835">
                    <a:moveTo>
                      <a:pt x="0" y="330492"/>
                    </a:moveTo>
                    <a:lnTo>
                      <a:pt x="0" y="0"/>
                    </a:lnTo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6" name="object 282">
              <a:extLst>
                <a:ext uri="{FF2B5EF4-FFF2-40B4-BE49-F238E27FC236}">
                  <a16:creationId xmlns:a16="http://schemas.microsoft.com/office/drawing/2014/main" id="{CB3DEC8D-3668-49D6-871C-EAA4E7A44D1A}"/>
                </a:ext>
              </a:extLst>
            </p:cNvPr>
            <p:cNvSpPr txBox="1"/>
            <p:nvPr/>
          </p:nvSpPr>
          <p:spPr>
            <a:xfrm>
              <a:off x="2444022" y="1478668"/>
              <a:ext cx="1132840" cy="18290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ts val="885"/>
                </a:lnSpc>
                <a:spcBef>
                  <a:spcPts val="105"/>
                </a:spcBef>
                <a:tabLst>
                  <a:tab pos="765810" algn="l"/>
                </a:tabLst>
              </a:pPr>
              <a:r>
                <a:rPr lang="cy-GB" sz="900" dirty="0">
                  <a:latin typeface="Gill Sans MT"/>
                  <a:cs typeface="Gill Sans MT"/>
                </a:rPr>
                <a:t>Falf aer              Thermostat</a:t>
              </a:r>
            </a:p>
            <a:p>
              <a:pPr marL="12700">
                <a:lnSpc>
                  <a:spcPts val="885"/>
                </a:lnSpc>
                <a:tabLst>
                  <a:tab pos="643890" algn="l"/>
                </a:tabLst>
              </a:pPr>
              <a:r>
                <a:rPr lang="cy-GB" sz="900" dirty="0">
                  <a:latin typeface="Gill Sans MT"/>
                  <a:cs typeface="Gill Sans MT"/>
                </a:rPr>
                <a:t>Awtomatig         Silindr</a:t>
              </a:r>
            </a:p>
          </p:txBody>
        </p:sp>
        <p:grpSp>
          <p:nvGrpSpPr>
            <p:cNvPr id="17" name="object 283">
              <a:extLst>
                <a:ext uri="{FF2B5EF4-FFF2-40B4-BE49-F238E27FC236}">
                  <a16:creationId xmlns:a16="http://schemas.microsoft.com/office/drawing/2014/main" id="{7A012620-0F3E-44F3-B1CE-A5BDA71DFE96}"/>
                </a:ext>
              </a:extLst>
            </p:cNvPr>
            <p:cNvGrpSpPr/>
            <p:nvPr/>
          </p:nvGrpSpPr>
          <p:grpSpPr>
            <a:xfrm>
              <a:off x="2284801" y="1624032"/>
              <a:ext cx="1176020" cy="744220"/>
              <a:chOff x="2284801" y="1624032"/>
              <a:chExt cx="1176020" cy="744220"/>
            </a:xfrm>
          </p:grpSpPr>
          <p:pic>
            <p:nvPicPr>
              <p:cNvPr id="61" name="object 284">
                <a:extLst>
                  <a:ext uri="{FF2B5EF4-FFF2-40B4-BE49-F238E27FC236}">
                    <a16:creationId xmlns:a16="http://schemas.microsoft.com/office/drawing/2014/main" id="{38F42043-ACBA-468E-80AF-129A80F81D26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3354461" y="2261679"/>
                <a:ext cx="106245" cy="106281"/>
              </a:xfrm>
              <a:prstGeom prst="rect">
                <a:avLst/>
              </a:prstGeom>
            </p:spPr>
          </p:pic>
          <p:sp>
            <p:nvSpPr>
              <p:cNvPr id="62" name="object 285">
                <a:extLst>
                  <a:ext uri="{FF2B5EF4-FFF2-40B4-BE49-F238E27FC236}">
                    <a16:creationId xmlns:a16="http://schemas.microsoft.com/office/drawing/2014/main" id="{F492100C-AD09-4660-B66B-0A5267232E18}"/>
                  </a:ext>
                </a:extLst>
              </p:cNvPr>
              <p:cNvSpPr/>
              <p:nvPr/>
            </p:nvSpPr>
            <p:spPr>
              <a:xfrm>
                <a:off x="3372854" y="1629708"/>
                <a:ext cx="79375" cy="720090"/>
              </a:xfrm>
              <a:custGeom>
                <a:avLst/>
                <a:gdLst/>
                <a:ahLst/>
                <a:cxnLst/>
                <a:rect l="l" t="t" r="r" b="b"/>
                <a:pathLst>
                  <a:path w="79375" h="720089">
                    <a:moveTo>
                      <a:pt x="0" y="719835"/>
                    </a:moveTo>
                    <a:lnTo>
                      <a:pt x="78803" y="641019"/>
                    </a:lnTo>
                    <a:lnTo>
                      <a:pt x="78803" y="0"/>
                    </a:lnTo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63" name="object 286">
                <a:extLst>
                  <a:ext uri="{FF2B5EF4-FFF2-40B4-BE49-F238E27FC236}">
                    <a16:creationId xmlns:a16="http://schemas.microsoft.com/office/drawing/2014/main" id="{62077DD1-CD87-460C-A28B-5B5BD69266C2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2284801" y="1624032"/>
                <a:ext cx="92988" cy="236087"/>
              </a:xfrm>
              <a:prstGeom prst="rect">
                <a:avLst/>
              </a:prstGeom>
            </p:spPr>
          </p:pic>
        </p:grpSp>
        <p:sp>
          <p:nvSpPr>
            <p:cNvPr id="18" name="object 287">
              <a:extLst>
                <a:ext uri="{FF2B5EF4-FFF2-40B4-BE49-F238E27FC236}">
                  <a16:creationId xmlns:a16="http://schemas.microsoft.com/office/drawing/2014/main" id="{268A8D18-DCE7-4FB2-AA1A-49B8CAB4CD91}"/>
                </a:ext>
              </a:extLst>
            </p:cNvPr>
            <p:cNvSpPr txBox="1"/>
            <p:nvPr/>
          </p:nvSpPr>
          <p:spPr>
            <a:xfrm>
              <a:off x="1576983" y="2835823"/>
              <a:ext cx="334010" cy="179971"/>
            </a:xfrm>
            <a:prstGeom prst="rect">
              <a:avLst/>
            </a:prstGeom>
          </p:spPr>
          <p:txBody>
            <a:bodyPr vert="horz" wrap="square" lIns="0" tIns="33019" rIns="0" bIns="0" rtlCol="0">
              <a:spAutoFit/>
            </a:bodyPr>
            <a:lstStyle/>
            <a:p>
              <a:pPr marL="26034" marR="5080" indent="-13970">
                <a:lnSpc>
                  <a:spcPts val="810"/>
                </a:lnSpc>
                <a:spcBef>
                  <a:spcPts val="259"/>
                </a:spcBef>
              </a:pPr>
              <a:r>
                <a:rPr lang="cy-GB" sz="900">
                  <a:latin typeface="Gill Sans MT"/>
                  <a:cs typeface="Gill Sans MT"/>
                </a:rPr>
                <a:t>Pibell osgoi system</a:t>
              </a:r>
            </a:p>
          </p:txBody>
        </p:sp>
        <p:sp>
          <p:nvSpPr>
            <p:cNvPr id="19" name="object 288">
              <a:extLst>
                <a:ext uri="{FF2B5EF4-FFF2-40B4-BE49-F238E27FC236}">
                  <a16:creationId xmlns:a16="http://schemas.microsoft.com/office/drawing/2014/main" id="{62594357-305D-4007-BD05-1D8BB71911B7}"/>
                </a:ext>
              </a:extLst>
            </p:cNvPr>
            <p:cNvSpPr txBox="1"/>
            <p:nvPr/>
          </p:nvSpPr>
          <p:spPr>
            <a:xfrm>
              <a:off x="1645326" y="1992778"/>
              <a:ext cx="476250" cy="179971"/>
            </a:xfrm>
            <a:prstGeom prst="rect">
              <a:avLst/>
            </a:prstGeom>
          </p:spPr>
          <p:txBody>
            <a:bodyPr vert="horz" wrap="square" lIns="0" tIns="33019" rIns="0" bIns="0" rtlCol="0">
              <a:spAutoFit/>
            </a:bodyPr>
            <a:lstStyle/>
            <a:p>
              <a:pPr marL="12700" marR="5080" indent="55880">
                <a:lnSpc>
                  <a:spcPts val="810"/>
                </a:lnSpc>
                <a:spcBef>
                  <a:spcPts val="259"/>
                </a:spcBef>
              </a:pPr>
              <a:r>
                <a:rPr lang="cy-GB" sz="900">
                  <a:latin typeface="Gill Sans MT"/>
                  <a:cs typeface="Gill Sans MT"/>
                </a:rPr>
                <a:t>Falf barth dau borth</a:t>
              </a:r>
            </a:p>
          </p:txBody>
        </p:sp>
        <p:sp>
          <p:nvSpPr>
            <p:cNvPr id="20" name="object 289">
              <a:extLst>
                <a:ext uri="{FF2B5EF4-FFF2-40B4-BE49-F238E27FC236}">
                  <a16:creationId xmlns:a16="http://schemas.microsoft.com/office/drawing/2014/main" id="{97C7A2FD-0DC2-4DB1-A14E-314115033074}"/>
                </a:ext>
              </a:extLst>
            </p:cNvPr>
            <p:cNvSpPr txBox="1"/>
            <p:nvPr/>
          </p:nvSpPr>
          <p:spPr>
            <a:xfrm>
              <a:off x="2122010" y="3308711"/>
              <a:ext cx="476250" cy="179971"/>
            </a:xfrm>
            <a:prstGeom prst="rect">
              <a:avLst/>
            </a:prstGeom>
          </p:spPr>
          <p:txBody>
            <a:bodyPr vert="horz" wrap="square" lIns="0" tIns="33019" rIns="0" bIns="0" rtlCol="0">
              <a:spAutoFit/>
            </a:bodyPr>
            <a:lstStyle/>
            <a:p>
              <a:pPr marL="12700" marR="5080">
                <a:lnSpc>
                  <a:spcPts val="810"/>
                </a:lnSpc>
                <a:spcBef>
                  <a:spcPts val="259"/>
                </a:spcBef>
              </a:pPr>
              <a:r>
                <a:rPr lang="cy-GB" sz="900">
                  <a:latin typeface="Gill Sans MT"/>
                  <a:cs typeface="Gill Sans MT"/>
                </a:rPr>
                <a:t>Falf barth dau borth</a:t>
              </a:r>
            </a:p>
          </p:txBody>
        </p:sp>
        <p:grpSp>
          <p:nvGrpSpPr>
            <p:cNvPr id="21" name="object 290">
              <a:extLst>
                <a:ext uri="{FF2B5EF4-FFF2-40B4-BE49-F238E27FC236}">
                  <a16:creationId xmlns:a16="http://schemas.microsoft.com/office/drawing/2014/main" id="{82E12C4E-2560-4D82-A2FE-0BA27D8F0D4A}"/>
                </a:ext>
              </a:extLst>
            </p:cNvPr>
            <p:cNvGrpSpPr/>
            <p:nvPr/>
          </p:nvGrpSpPr>
          <p:grpSpPr>
            <a:xfrm>
              <a:off x="1898195" y="2183895"/>
              <a:ext cx="438784" cy="1776095"/>
              <a:chOff x="1898195" y="2183895"/>
              <a:chExt cx="438784" cy="1776095"/>
            </a:xfrm>
          </p:grpSpPr>
          <p:sp>
            <p:nvSpPr>
              <p:cNvPr id="47" name="object 291">
                <a:extLst>
                  <a:ext uri="{FF2B5EF4-FFF2-40B4-BE49-F238E27FC236}">
                    <a16:creationId xmlns:a16="http://schemas.microsoft.com/office/drawing/2014/main" id="{2ACE7614-F638-4ADE-A02B-75663232DFEB}"/>
                  </a:ext>
                </a:extLst>
              </p:cNvPr>
              <p:cNvSpPr/>
              <p:nvPr/>
            </p:nvSpPr>
            <p:spPr>
              <a:xfrm>
                <a:off x="1984264" y="2953198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1874" y="0"/>
                    </a:moveTo>
                    <a:lnTo>
                      <a:pt x="1435" y="6908"/>
                    </a:lnTo>
                    <a:lnTo>
                      <a:pt x="0" y="13957"/>
                    </a:lnTo>
                    <a:lnTo>
                      <a:pt x="3467" y="19189"/>
                    </a:lnTo>
                    <a:lnTo>
                      <a:pt x="6908" y="24409"/>
                    </a:lnTo>
                    <a:lnTo>
                      <a:pt x="13957" y="25831"/>
                    </a:lnTo>
                    <a:lnTo>
                      <a:pt x="24383" y="18922"/>
                    </a:lnTo>
                    <a:lnTo>
                      <a:pt x="25819" y="11874"/>
                    </a:lnTo>
                    <a:lnTo>
                      <a:pt x="18922" y="1447"/>
                    </a:lnTo>
                    <a:lnTo>
                      <a:pt x="1187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292">
                <a:extLst>
                  <a:ext uri="{FF2B5EF4-FFF2-40B4-BE49-F238E27FC236}">
                    <a16:creationId xmlns:a16="http://schemas.microsoft.com/office/drawing/2014/main" id="{6198796C-F68C-4CAC-9B65-814F4C7CB4C0}"/>
                  </a:ext>
                </a:extLst>
              </p:cNvPr>
              <p:cNvSpPr/>
              <p:nvPr/>
            </p:nvSpPr>
            <p:spPr>
              <a:xfrm>
                <a:off x="1984264" y="2953198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1874" y="0"/>
                    </a:moveTo>
                    <a:lnTo>
                      <a:pt x="1435" y="6908"/>
                    </a:lnTo>
                    <a:lnTo>
                      <a:pt x="0" y="13957"/>
                    </a:lnTo>
                    <a:lnTo>
                      <a:pt x="3467" y="19189"/>
                    </a:lnTo>
                    <a:lnTo>
                      <a:pt x="6908" y="24409"/>
                    </a:lnTo>
                    <a:lnTo>
                      <a:pt x="13957" y="25831"/>
                    </a:lnTo>
                    <a:lnTo>
                      <a:pt x="24383" y="18922"/>
                    </a:lnTo>
                    <a:lnTo>
                      <a:pt x="25819" y="11874"/>
                    </a:lnTo>
                    <a:lnTo>
                      <a:pt x="18922" y="1447"/>
                    </a:lnTo>
                    <a:lnTo>
                      <a:pt x="1187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293">
                <a:extLst>
                  <a:ext uri="{FF2B5EF4-FFF2-40B4-BE49-F238E27FC236}">
                    <a16:creationId xmlns:a16="http://schemas.microsoft.com/office/drawing/2014/main" id="{A81AC331-0E69-40D6-8B6D-9C4920A22CD9}"/>
                  </a:ext>
                </a:extLst>
              </p:cNvPr>
              <p:cNvSpPr/>
              <p:nvPr/>
            </p:nvSpPr>
            <p:spPr>
              <a:xfrm>
                <a:off x="1900100" y="2966113"/>
                <a:ext cx="971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155">
                    <a:moveTo>
                      <a:pt x="97078" y="0"/>
                    </a:moveTo>
                    <a:lnTo>
                      <a:pt x="0" y="0"/>
                    </a:lnTo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50" name="object 294">
                <a:extLst>
                  <a:ext uri="{FF2B5EF4-FFF2-40B4-BE49-F238E27FC236}">
                    <a16:creationId xmlns:a16="http://schemas.microsoft.com/office/drawing/2014/main" id="{6F6C6124-7AD1-4D18-9C9B-1C48280EE6D5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2022209" y="2183895"/>
                <a:ext cx="111794" cy="89946"/>
              </a:xfrm>
              <a:prstGeom prst="rect">
                <a:avLst/>
              </a:prstGeom>
            </p:spPr>
          </p:pic>
          <p:sp>
            <p:nvSpPr>
              <p:cNvPr id="51" name="object 295">
                <a:extLst>
                  <a:ext uri="{FF2B5EF4-FFF2-40B4-BE49-F238E27FC236}">
                    <a16:creationId xmlns:a16="http://schemas.microsoft.com/office/drawing/2014/main" id="{32BE0396-D467-4ACF-A05A-99AA422D0B64}"/>
                  </a:ext>
                </a:extLst>
              </p:cNvPr>
              <p:cNvSpPr/>
              <p:nvPr/>
            </p:nvSpPr>
            <p:spPr>
              <a:xfrm>
                <a:off x="2097040" y="3679396"/>
                <a:ext cx="0" cy="271145"/>
              </a:xfrm>
              <a:custGeom>
                <a:avLst/>
                <a:gdLst/>
                <a:ahLst/>
                <a:cxnLst/>
                <a:rect l="l" t="t" r="r" b="b"/>
                <a:pathLst>
                  <a:path h="271145">
                    <a:moveTo>
                      <a:pt x="0" y="0"/>
                    </a:moveTo>
                    <a:lnTo>
                      <a:pt x="0" y="270764"/>
                    </a:lnTo>
                  </a:path>
                </a:pathLst>
              </a:custGeom>
              <a:ln w="18097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296">
                <a:extLst>
                  <a:ext uri="{FF2B5EF4-FFF2-40B4-BE49-F238E27FC236}">
                    <a16:creationId xmlns:a16="http://schemas.microsoft.com/office/drawing/2014/main" id="{7EF46679-9DF6-44E7-86DF-85ABD6B247D3}"/>
                  </a:ext>
                </a:extLst>
              </p:cNvPr>
              <p:cNvSpPr/>
              <p:nvPr/>
            </p:nvSpPr>
            <p:spPr>
              <a:xfrm>
                <a:off x="2084137" y="3666492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3944" y="0"/>
                    </a:moveTo>
                    <a:lnTo>
                      <a:pt x="6896" y="1435"/>
                    </a:lnTo>
                    <a:lnTo>
                      <a:pt x="0" y="11861"/>
                    </a:lnTo>
                    <a:lnTo>
                      <a:pt x="1409" y="18910"/>
                    </a:lnTo>
                    <a:lnTo>
                      <a:pt x="6642" y="22351"/>
                    </a:lnTo>
                    <a:lnTo>
                      <a:pt x="11874" y="25819"/>
                    </a:lnTo>
                    <a:lnTo>
                      <a:pt x="18922" y="24383"/>
                    </a:lnTo>
                    <a:lnTo>
                      <a:pt x="25819" y="13944"/>
                    </a:lnTo>
                    <a:lnTo>
                      <a:pt x="24383" y="6896"/>
                    </a:lnTo>
                    <a:lnTo>
                      <a:pt x="1394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297">
                <a:extLst>
                  <a:ext uri="{FF2B5EF4-FFF2-40B4-BE49-F238E27FC236}">
                    <a16:creationId xmlns:a16="http://schemas.microsoft.com/office/drawing/2014/main" id="{AD1F80A6-BF49-4A69-9E10-4F055F26FBF5}"/>
                  </a:ext>
                </a:extLst>
              </p:cNvPr>
              <p:cNvSpPr/>
              <p:nvPr/>
            </p:nvSpPr>
            <p:spPr>
              <a:xfrm>
                <a:off x="2084137" y="3666492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6642" y="22351"/>
                    </a:moveTo>
                    <a:lnTo>
                      <a:pt x="1409" y="18910"/>
                    </a:lnTo>
                    <a:lnTo>
                      <a:pt x="0" y="11861"/>
                    </a:lnTo>
                    <a:lnTo>
                      <a:pt x="3454" y="6654"/>
                    </a:lnTo>
                    <a:lnTo>
                      <a:pt x="6896" y="1435"/>
                    </a:lnTo>
                    <a:lnTo>
                      <a:pt x="13944" y="0"/>
                    </a:lnTo>
                    <a:lnTo>
                      <a:pt x="19151" y="3454"/>
                    </a:lnTo>
                    <a:lnTo>
                      <a:pt x="24383" y="6896"/>
                    </a:lnTo>
                    <a:lnTo>
                      <a:pt x="25819" y="13944"/>
                    </a:lnTo>
                    <a:lnTo>
                      <a:pt x="22364" y="19138"/>
                    </a:lnTo>
                    <a:lnTo>
                      <a:pt x="18922" y="24383"/>
                    </a:lnTo>
                    <a:lnTo>
                      <a:pt x="11874" y="25819"/>
                    </a:lnTo>
                    <a:lnTo>
                      <a:pt x="6642" y="22351"/>
                    </a:lnTo>
                    <a:close/>
                  </a:path>
                </a:pathLst>
              </a:custGeom>
              <a:ln w="1206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298">
                <a:extLst>
                  <a:ext uri="{FF2B5EF4-FFF2-40B4-BE49-F238E27FC236}">
                    <a16:creationId xmlns:a16="http://schemas.microsoft.com/office/drawing/2014/main" id="{41703849-AAE1-4592-B743-FFBEE222150A}"/>
                  </a:ext>
                </a:extLst>
              </p:cNvPr>
              <p:cNvSpPr/>
              <p:nvPr/>
            </p:nvSpPr>
            <p:spPr>
              <a:xfrm>
                <a:off x="2084137" y="3666492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3944" y="0"/>
                    </a:moveTo>
                    <a:lnTo>
                      <a:pt x="6896" y="1435"/>
                    </a:lnTo>
                    <a:lnTo>
                      <a:pt x="0" y="11861"/>
                    </a:lnTo>
                    <a:lnTo>
                      <a:pt x="1409" y="18910"/>
                    </a:lnTo>
                    <a:lnTo>
                      <a:pt x="6642" y="22351"/>
                    </a:lnTo>
                    <a:lnTo>
                      <a:pt x="11874" y="25819"/>
                    </a:lnTo>
                    <a:lnTo>
                      <a:pt x="18922" y="24383"/>
                    </a:lnTo>
                    <a:lnTo>
                      <a:pt x="25819" y="13944"/>
                    </a:lnTo>
                    <a:lnTo>
                      <a:pt x="24383" y="6896"/>
                    </a:lnTo>
                    <a:lnTo>
                      <a:pt x="1394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299">
                <a:extLst>
                  <a:ext uri="{FF2B5EF4-FFF2-40B4-BE49-F238E27FC236}">
                    <a16:creationId xmlns:a16="http://schemas.microsoft.com/office/drawing/2014/main" id="{C435B63E-8743-44E9-AC51-868CEF13A5AD}"/>
                  </a:ext>
                </a:extLst>
              </p:cNvPr>
              <p:cNvSpPr/>
              <p:nvPr/>
            </p:nvSpPr>
            <p:spPr>
              <a:xfrm>
                <a:off x="2097040" y="3679396"/>
                <a:ext cx="75565" cy="271145"/>
              </a:xfrm>
              <a:custGeom>
                <a:avLst/>
                <a:gdLst/>
                <a:ahLst/>
                <a:cxnLst/>
                <a:rect l="l" t="t" r="r" b="b"/>
                <a:pathLst>
                  <a:path w="75564" h="271145">
                    <a:moveTo>
                      <a:pt x="0" y="0"/>
                    </a:moveTo>
                    <a:lnTo>
                      <a:pt x="0" y="270764"/>
                    </a:lnTo>
                    <a:lnTo>
                      <a:pt x="75234" y="270764"/>
                    </a:lnTo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300">
                <a:extLst>
                  <a:ext uri="{FF2B5EF4-FFF2-40B4-BE49-F238E27FC236}">
                    <a16:creationId xmlns:a16="http://schemas.microsoft.com/office/drawing/2014/main" id="{30D393E8-0703-48F1-8639-F3FD322DEE7B}"/>
                  </a:ext>
                </a:extLst>
              </p:cNvPr>
              <p:cNvSpPr/>
              <p:nvPr/>
            </p:nvSpPr>
            <p:spPr>
              <a:xfrm>
                <a:off x="2317915" y="2949211"/>
                <a:ext cx="0" cy="376555"/>
              </a:xfrm>
              <a:custGeom>
                <a:avLst/>
                <a:gdLst/>
                <a:ahLst/>
                <a:cxnLst/>
                <a:rect l="l" t="t" r="r" b="b"/>
                <a:pathLst>
                  <a:path h="376554">
                    <a:moveTo>
                      <a:pt x="0" y="0"/>
                    </a:moveTo>
                    <a:lnTo>
                      <a:pt x="0" y="376389"/>
                    </a:lnTo>
                  </a:path>
                </a:pathLst>
              </a:custGeom>
              <a:ln w="18097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301">
                <a:extLst>
                  <a:ext uri="{FF2B5EF4-FFF2-40B4-BE49-F238E27FC236}">
                    <a16:creationId xmlns:a16="http://schemas.microsoft.com/office/drawing/2014/main" id="{6ABA8145-B198-412A-BD91-02675E91E8F8}"/>
                  </a:ext>
                </a:extLst>
              </p:cNvPr>
              <p:cNvSpPr/>
              <p:nvPr/>
            </p:nvSpPr>
            <p:spPr>
              <a:xfrm>
                <a:off x="2304999" y="2936304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1874" y="0"/>
                    </a:moveTo>
                    <a:lnTo>
                      <a:pt x="1435" y="6896"/>
                    </a:lnTo>
                    <a:lnTo>
                      <a:pt x="0" y="13944"/>
                    </a:lnTo>
                    <a:lnTo>
                      <a:pt x="6908" y="24396"/>
                    </a:lnTo>
                    <a:lnTo>
                      <a:pt x="13957" y="25831"/>
                    </a:lnTo>
                    <a:lnTo>
                      <a:pt x="19176" y="22364"/>
                    </a:lnTo>
                    <a:lnTo>
                      <a:pt x="24409" y="18910"/>
                    </a:lnTo>
                    <a:lnTo>
                      <a:pt x="25819" y="11874"/>
                    </a:lnTo>
                    <a:lnTo>
                      <a:pt x="18922" y="1435"/>
                    </a:lnTo>
                    <a:lnTo>
                      <a:pt x="1187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302">
                <a:extLst>
                  <a:ext uri="{FF2B5EF4-FFF2-40B4-BE49-F238E27FC236}">
                    <a16:creationId xmlns:a16="http://schemas.microsoft.com/office/drawing/2014/main" id="{49FAD71D-1BCC-49A8-8B39-5268BB8B50BA}"/>
                  </a:ext>
                </a:extLst>
              </p:cNvPr>
              <p:cNvSpPr/>
              <p:nvPr/>
            </p:nvSpPr>
            <p:spPr>
              <a:xfrm>
                <a:off x="2304999" y="2936304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9176" y="22364"/>
                    </a:moveTo>
                    <a:lnTo>
                      <a:pt x="24409" y="18910"/>
                    </a:lnTo>
                    <a:lnTo>
                      <a:pt x="25819" y="11874"/>
                    </a:lnTo>
                    <a:lnTo>
                      <a:pt x="22364" y="6667"/>
                    </a:lnTo>
                    <a:lnTo>
                      <a:pt x="18922" y="1435"/>
                    </a:lnTo>
                    <a:lnTo>
                      <a:pt x="11874" y="0"/>
                    </a:lnTo>
                    <a:lnTo>
                      <a:pt x="6667" y="3454"/>
                    </a:lnTo>
                    <a:lnTo>
                      <a:pt x="1435" y="6896"/>
                    </a:lnTo>
                    <a:lnTo>
                      <a:pt x="0" y="13944"/>
                    </a:lnTo>
                    <a:lnTo>
                      <a:pt x="3454" y="19151"/>
                    </a:lnTo>
                    <a:lnTo>
                      <a:pt x="6908" y="24396"/>
                    </a:lnTo>
                    <a:lnTo>
                      <a:pt x="13957" y="25831"/>
                    </a:lnTo>
                    <a:lnTo>
                      <a:pt x="19176" y="22364"/>
                    </a:lnTo>
                    <a:close/>
                  </a:path>
                </a:pathLst>
              </a:custGeom>
              <a:ln w="1206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303">
                <a:extLst>
                  <a:ext uri="{FF2B5EF4-FFF2-40B4-BE49-F238E27FC236}">
                    <a16:creationId xmlns:a16="http://schemas.microsoft.com/office/drawing/2014/main" id="{4D196F84-19DA-4EBC-A229-33A5C391FBF1}"/>
                  </a:ext>
                </a:extLst>
              </p:cNvPr>
              <p:cNvSpPr/>
              <p:nvPr/>
            </p:nvSpPr>
            <p:spPr>
              <a:xfrm>
                <a:off x="2304999" y="2936304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1874" y="0"/>
                    </a:moveTo>
                    <a:lnTo>
                      <a:pt x="1435" y="6896"/>
                    </a:lnTo>
                    <a:lnTo>
                      <a:pt x="0" y="13944"/>
                    </a:lnTo>
                    <a:lnTo>
                      <a:pt x="6908" y="24396"/>
                    </a:lnTo>
                    <a:lnTo>
                      <a:pt x="13957" y="25831"/>
                    </a:lnTo>
                    <a:lnTo>
                      <a:pt x="19176" y="22364"/>
                    </a:lnTo>
                    <a:lnTo>
                      <a:pt x="24409" y="18910"/>
                    </a:lnTo>
                    <a:lnTo>
                      <a:pt x="25819" y="11874"/>
                    </a:lnTo>
                    <a:lnTo>
                      <a:pt x="18922" y="1435"/>
                    </a:lnTo>
                    <a:lnTo>
                      <a:pt x="1187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304">
                <a:extLst>
                  <a:ext uri="{FF2B5EF4-FFF2-40B4-BE49-F238E27FC236}">
                    <a16:creationId xmlns:a16="http://schemas.microsoft.com/office/drawing/2014/main" id="{0E5A6D0F-932E-48F7-80A7-3359A83819D3}"/>
                  </a:ext>
                </a:extLst>
              </p:cNvPr>
              <p:cNvSpPr/>
              <p:nvPr/>
            </p:nvSpPr>
            <p:spPr>
              <a:xfrm>
                <a:off x="2317915" y="2949211"/>
                <a:ext cx="0" cy="376555"/>
              </a:xfrm>
              <a:custGeom>
                <a:avLst/>
                <a:gdLst/>
                <a:ahLst/>
                <a:cxnLst/>
                <a:rect l="l" t="t" r="r" b="b"/>
                <a:pathLst>
                  <a:path h="376554">
                    <a:moveTo>
                      <a:pt x="0" y="0"/>
                    </a:moveTo>
                    <a:lnTo>
                      <a:pt x="0" y="376389"/>
                    </a:lnTo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2" name="object 305">
              <a:extLst>
                <a:ext uri="{FF2B5EF4-FFF2-40B4-BE49-F238E27FC236}">
                  <a16:creationId xmlns:a16="http://schemas.microsoft.com/office/drawing/2014/main" id="{C6C0C6C2-A4A1-4F61-BB15-171580CE7026}"/>
                </a:ext>
              </a:extLst>
            </p:cNvPr>
            <p:cNvSpPr txBox="1"/>
            <p:nvPr/>
          </p:nvSpPr>
          <p:spPr>
            <a:xfrm>
              <a:off x="2169721" y="3864584"/>
              <a:ext cx="1236345" cy="113772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lang="cy-GB" sz="900">
                  <a:latin typeface="Gill Sans MT"/>
                  <a:cs typeface="Gill Sans MT"/>
                </a:rPr>
                <a:t>Pibellau llif a dychwelyd 22mm</a:t>
              </a:r>
            </a:p>
          </p:txBody>
        </p:sp>
        <p:grpSp>
          <p:nvGrpSpPr>
            <p:cNvPr id="23" name="object 306">
              <a:extLst>
                <a:ext uri="{FF2B5EF4-FFF2-40B4-BE49-F238E27FC236}">
                  <a16:creationId xmlns:a16="http://schemas.microsoft.com/office/drawing/2014/main" id="{93715656-FDF7-4E3A-A929-AA1A3BA29829}"/>
                </a:ext>
              </a:extLst>
            </p:cNvPr>
            <p:cNvGrpSpPr/>
            <p:nvPr/>
          </p:nvGrpSpPr>
          <p:grpSpPr>
            <a:xfrm>
              <a:off x="2071334" y="1088806"/>
              <a:ext cx="443865" cy="38100"/>
              <a:chOff x="2071334" y="1088806"/>
              <a:chExt cx="443865" cy="38100"/>
            </a:xfrm>
          </p:grpSpPr>
          <p:sp>
            <p:nvSpPr>
              <p:cNvPr id="43" name="object 307">
                <a:extLst>
                  <a:ext uri="{FF2B5EF4-FFF2-40B4-BE49-F238E27FC236}">
                    <a16:creationId xmlns:a16="http://schemas.microsoft.com/office/drawing/2014/main" id="{5A674CC6-ED5E-4B51-A0CF-D91D1BE9A0CB}"/>
                  </a:ext>
                </a:extLst>
              </p:cNvPr>
              <p:cNvSpPr/>
              <p:nvPr/>
            </p:nvSpPr>
            <p:spPr>
              <a:xfrm>
                <a:off x="2077366" y="1094838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4">
                    <a:moveTo>
                      <a:pt x="11861" y="0"/>
                    </a:moveTo>
                    <a:lnTo>
                      <a:pt x="1435" y="6896"/>
                    </a:lnTo>
                    <a:lnTo>
                      <a:pt x="0" y="13944"/>
                    </a:lnTo>
                    <a:lnTo>
                      <a:pt x="6896" y="24371"/>
                    </a:lnTo>
                    <a:lnTo>
                      <a:pt x="13944" y="25819"/>
                    </a:lnTo>
                    <a:lnTo>
                      <a:pt x="24396" y="18910"/>
                    </a:lnTo>
                    <a:lnTo>
                      <a:pt x="25831" y="11861"/>
                    </a:lnTo>
                    <a:lnTo>
                      <a:pt x="22364" y="6629"/>
                    </a:lnTo>
                    <a:lnTo>
                      <a:pt x="18910" y="1409"/>
                    </a:lnTo>
                    <a:lnTo>
                      <a:pt x="1186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308">
                <a:extLst>
                  <a:ext uri="{FF2B5EF4-FFF2-40B4-BE49-F238E27FC236}">
                    <a16:creationId xmlns:a16="http://schemas.microsoft.com/office/drawing/2014/main" id="{BD7B1CEA-B499-4032-A28B-09D40C694A3E}"/>
                  </a:ext>
                </a:extLst>
              </p:cNvPr>
              <p:cNvSpPr/>
              <p:nvPr/>
            </p:nvSpPr>
            <p:spPr>
              <a:xfrm>
                <a:off x="2077366" y="1094838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4">
                    <a:moveTo>
                      <a:pt x="22364" y="6629"/>
                    </a:moveTo>
                    <a:lnTo>
                      <a:pt x="18910" y="1409"/>
                    </a:lnTo>
                    <a:lnTo>
                      <a:pt x="11861" y="0"/>
                    </a:lnTo>
                    <a:lnTo>
                      <a:pt x="6667" y="3454"/>
                    </a:lnTo>
                    <a:lnTo>
                      <a:pt x="1435" y="6896"/>
                    </a:lnTo>
                    <a:lnTo>
                      <a:pt x="0" y="13944"/>
                    </a:lnTo>
                    <a:lnTo>
                      <a:pt x="3454" y="19151"/>
                    </a:lnTo>
                    <a:lnTo>
                      <a:pt x="6896" y="24371"/>
                    </a:lnTo>
                    <a:lnTo>
                      <a:pt x="13944" y="25819"/>
                    </a:lnTo>
                    <a:lnTo>
                      <a:pt x="19151" y="22352"/>
                    </a:lnTo>
                    <a:lnTo>
                      <a:pt x="24396" y="18910"/>
                    </a:lnTo>
                    <a:lnTo>
                      <a:pt x="25831" y="11861"/>
                    </a:lnTo>
                    <a:lnTo>
                      <a:pt x="22364" y="6629"/>
                    </a:lnTo>
                    <a:close/>
                  </a:path>
                </a:pathLst>
              </a:custGeom>
              <a:ln w="1206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309">
                <a:extLst>
                  <a:ext uri="{FF2B5EF4-FFF2-40B4-BE49-F238E27FC236}">
                    <a16:creationId xmlns:a16="http://schemas.microsoft.com/office/drawing/2014/main" id="{0F81264F-C6BC-4384-B900-17D71E3CFD67}"/>
                  </a:ext>
                </a:extLst>
              </p:cNvPr>
              <p:cNvSpPr/>
              <p:nvPr/>
            </p:nvSpPr>
            <p:spPr>
              <a:xfrm>
                <a:off x="2077366" y="1094838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4">
                    <a:moveTo>
                      <a:pt x="11861" y="0"/>
                    </a:moveTo>
                    <a:lnTo>
                      <a:pt x="1435" y="6896"/>
                    </a:lnTo>
                    <a:lnTo>
                      <a:pt x="0" y="13944"/>
                    </a:lnTo>
                    <a:lnTo>
                      <a:pt x="6896" y="24371"/>
                    </a:lnTo>
                    <a:lnTo>
                      <a:pt x="13944" y="25819"/>
                    </a:lnTo>
                    <a:lnTo>
                      <a:pt x="24396" y="18910"/>
                    </a:lnTo>
                    <a:lnTo>
                      <a:pt x="25831" y="11861"/>
                    </a:lnTo>
                    <a:lnTo>
                      <a:pt x="22364" y="6629"/>
                    </a:lnTo>
                    <a:lnTo>
                      <a:pt x="18910" y="1409"/>
                    </a:lnTo>
                    <a:lnTo>
                      <a:pt x="1186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310">
                <a:extLst>
                  <a:ext uri="{FF2B5EF4-FFF2-40B4-BE49-F238E27FC236}">
                    <a16:creationId xmlns:a16="http://schemas.microsoft.com/office/drawing/2014/main" id="{2F1FE31B-8114-48EF-BD45-9F52F89B10EE}"/>
                  </a:ext>
                </a:extLst>
              </p:cNvPr>
              <p:cNvSpPr/>
              <p:nvPr/>
            </p:nvSpPr>
            <p:spPr>
              <a:xfrm>
                <a:off x="2090272" y="1107742"/>
                <a:ext cx="422909" cy="0"/>
              </a:xfrm>
              <a:custGeom>
                <a:avLst/>
                <a:gdLst/>
                <a:ahLst/>
                <a:cxnLst/>
                <a:rect l="l" t="t" r="r" b="b"/>
                <a:pathLst>
                  <a:path w="422910">
                    <a:moveTo>
                      <a:pt x="0" y="0"/>
                    </a:moveTo>
                    <a:lnTo>
                      <a:pt x="422846" y="0"/>
                    </a:lnTo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4" name="object 311">
              <a:extLst>
                <a:ext uri="{FF2B5EF4-FFF2-40B4-BE49-F238E27FC236}">
                  <a16:creationId xmlns:a16="http://schemas.microsoft.com/office/drawing/2014/main" id="{CEED1213-16C0-4F12-A81E-96C01781FE3C}"/>
                </a:ext>
              </a:extLst>
            </p:cNvPr>
            <p:cNvSpPr txBox="1"/>
            <p:nvPr/>
          </p:nvSpPr>
          <p:spPr>
            <a:xfrm>
              <a:off x="2522686" y="1031288"/>
              <a:ext cx="419100" cy="14859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lang="cy-GB" sz="800">
                  <a:solidFill>
                    <a:srgbClr val="231F20"/>
                  </a:solidFill>
                  <a:latin typeface="Gill Sans MT"/>
                  <a:cs typeface="Gill Sans MT"/>
                </a:rPr>
                <a:t>Seston gyflenwi</a:t>
              </a:r>
            </a:p>
          </p:txBody>
        </p:sp>
        <p:sp>
          <p:nvSpPr>
            <p:cNvPr id="25" name="object 312">
              <a:extLst>
                <a:ext uri="{FF2B5EF4-FFF2-40B4-BE49-F238E27FC236}">
                  <a16:creationId xmlns:a16="http://schemas.microsoft.com/office/drawing/2014/main" id="{F77C2A8F-70C3-4FB7-80C7-A7DE99A68426}"/>
                </a:ext>
              </a:extLst>
            </p:cNvPr>
            <p:cNvSpPr txBox="1"/>
            <p:nvPr/>
          </p:nvSpPr>
          <p:spPr>
            <a:xfrm>
              <a:off x="2797209" y="1116435"/>
              <a:ext cx="774700" cy="113772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lang="cy-GB" sz="900" dirty="0">
                  <a:solidFill>
                    <a:srgbClr val="231F20"/>
                  </a:solidFill>
                  <a:latin typeface="Gill Sans MT"/>
                  <a:cs typeface="Gill Sans MT"/>
                </a:rPr>
                <a:t>ac ehangu</a:t>
              </a:r>
            </a:p>
          </p:txBody>
        </p:sp>
        <p:grpSp>
          <p:nvGrpSpPr>
            <p:cNvPr id="26" name="object 313">
              <a:extLst>
                <a:ext uri="{FF2B5EF4-FFF2-40B4-BE49-F238E27FC236}">
                  <a16:creationId xmlns:a16="http://schemas.microsoft.com/office/drawing/2014/main" id="{8344E769-B54C-450A-A410-1B8C8B7FBFEE}"/>
                </a:ext>
              </a:extLst>
            </p:cNvPr>
            <p:cNvGrpSpPr/>
            <p:nvPr/>
          </p:nvGrpSpPr>
          <p:grpSpPr>
            <a:xfrm>
              <a:off x="1118186" y="1646463"/>
              <a:ext cx="255270" cy="38100"/>
              <a:chOff x="1118186" y="1646463"/>
              <a:chExt cx="255270" cy="38100"/>
            </a:xfrm>
          </p:grpSpPr>
          <p:sp>
            <p:nvSpPr>
              <p:cNvPr id="38" name="object 314">
                <a:extLst>
                  <a:ext uri="{FF2B5EF4-FFF2-40B4-BE49-F238E27FC236}">
                    <a16:creationId xmlns:a16="http://schemas.microsoft.com/office/drawing/2014/main" id="{259F0F3F-4EAE-4675-8097-96A3E2DD7B2C}"/>
                  </a:ext>
                </a:extLst>
              </p:cNvPr>
              <p:cNvSpPr/>
              <p:nvPr/>
            </p:nvSpPr>
            <p:spPr>
              <a:xfrm>
                <a:off x="1137125" y="1665410"/>
                <a:ext cx="2266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26694">
                    <a:moveTo>
                      <a:pt x="0" y="0"/>
                    </a:moveTo>
                    <a:lnTo>
                      <a:pt x="226542" y="0"/>
                    </a:lnTo>
                  </a:path>
                </a:pathLst>
              </a:custGeom>
              <a:ln w="18097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315">
                <a:extLst>
                  <a:ext uri="{FF2B5EF4-FFF2-40B4-BE49-F238E27FC236}">
                    <a16:creationId xmlns:a16="http://schemas.microsoft.com/office/drawing/2014/main" id="{05699D9B-8807-4DA0-BC08-F94414C097C7}"/>
                  </a:ext>
                </a:extLst>
              </p:cNvPr>
              <p:cNvSpPr/>
              <p:nvPr/>
            </p:nvSpPr>
            <p:spPr>
              <a:xfrm>
                <a:off x="1124219" y="1652495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4" h="26035">
                    <a:moveTo>
                      <a:pt x="13944" y="0"/>
                    </a:moveTo>
                    <a:lnTo>
                      <a:pt x="6896" y="1447"/>
                    </a:lnTo>
                    <a:lnTo>
                      <a:pt x="0" y="11874"/>
                    </a:lnTo>
                    <a:lnTo>
                      <a:pt x="1435" y="18922"/>
                    </a:lnTo>
                    <a:lnTo>
                      <a:pt x="11874" y="25819"/>
                    </a:lnTo>
                    <a:lnTo>
                      <a:pt x="18910" y="24409"/>
                    </a:lnTo>
                    <a:lnTo>
                      <a:pt x="22364" y="19176"/>
                    </a:lnTo>
                    <a:lnTo>
                      <a:pt x="25831" y="13957"/>
                    </a:lnTo>
                    <a:lnTo>
                      <a:pt x="24396" y="6908"/>
                    </a:lnTo>
                    <a:lnTo>
                      <a:pt x="1394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316">
                <a:extLst>
                  <a:ext uri="{FF2B5EF4-FFF2-40B4-BE49-F238E27FC236}">
                    <a16:creationId xmlns:a16="http://schemas.microsoft.com/office/drawing/2014/main" id="{89CCC7BB-C11F-458E-A78F-297048FA2AE8}"/>
                  </a:ext>
                </a:extLst>
              </p:cNvPr>
              <p:cNvSpPr/>
              <p:nvPr/>
            </p:nvSpPr>
            <p:spPr>
              <a:xfrm>
                <a:off x="1124219" y="1652495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4" h="26035">
                    <a:moveTo>
                      <a:pt x="22364" y="19176"/>
                    </a:moveTo>
                    <a:lnTo>
                      <a:pt x="18910" y="24409"/>
                    </a:lnTo>
                    <a:lnTo>
                      <a:pt x="11874" y="25819"/>
                    </a:lnTo>
                    <a:lnTo>
                      <a:pt x="6667" y="22364"/>
                    </a:lnTo>
                    <a:lnTo>
                      <a:pt x="1435" y="18922"/>
                    </a:lnTo>
                    <a:lnTo>
                      <a:pt x="0" y="11874"/>
                    </a:lnTo>
                    <a:lnTo>
                      <a:pt x="3454" y="6680"/>
                    </a:lnTo>
                    <a:lnTo>
                      <a:pt x="6896" y="1447"/>
                    </a:lnTo>
                    <a:lnTo>
                      <a:pt x="13944" y="0"/>
                    </a:lnTo>
                    <a:lnTo>
                      <a:pt x="19151" y="3467"/>
                    </a:lnTo>
                    <a:lnTo>
                      <a:pt x="24396" y="6908"/>
                    </a:lnTo>
                    <a:lnTo>
                      <a:pt x="25831" y="13957"/>
                    </a:lnTo>
                    <a:lnTo>
                      <a:pt x="22364" y="19176"/>
                    </a:lnTo>
                    <a:close/>
                  </a:path>
                </a:pathLst>
              </a:custGeom>
              <a:ln w="1206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317">
                <a:extLst>
                  <a:ext uri="{FF2B5EF4-FFF2-40B4-BE49-F238E27FC236}">
                    <a16:creationId xmlns:a16="http://schemas.microsoft.com/office/drawing/2014/main" id="{4331001C-6D08-46C8-BF02-9B614EF75D25}"/>
                  </a:ext>
                </a:extLst>
              </p:cNvPr>
              <p:cNvSpPr/>
              <p:nvPr/>
            </p:nvSpPr>
            <p:spPr>
              <a:xfrm>
                <a:off x="1124219" y="1652495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4" h="26035">
                    <a:moveTo>
                      <a:pt x="13944" y="0"/>
                    </a:moveTo>
                    <a:lnTo>
                      <a:pt x="6896" y="1447"/>
                    </a:lnTo>
                    <a:lnTo>
                      <a:pt x="0" y="11874"/>
                    </a:lnTo>
                    <a:lnTo>
                      <a:pt x="1435" y="18922"/>
                    </a:lnTo>
                    <a:lnTo>
                      <a:pt x="11874" y="25819"/>
                    </a:lnTo>
                    <a:lnTo>
                      <a:pt x="18910" y="24409"/>
                    </a:lnTo>
                    <a:lnTo>
                      <a:pt x="22364" y="19176"/>
                    </a:lnTo>
                    <a:lnTo>
                      <a:pt x="25831" y="13957"/>
                    </a:lnTo>
                    <a:lnTo>
                      <a:pt x="24396" y="6908"/>
                    </a:lnTo>
                    <a:lnTo>
                      <a:pt x="1394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318">
                <a:extLst>
                  <a:ext uri="{FF2B5EF4-FFF2-40B4-BE49-F238E27FC236}">
                    <a16:creationId xmlns:a16="http://schemas.microsoft.com/office/drawing/2014/main" id="{1CFBB72B-6519-42C0-9789-AFB129FDA15B}"/>
                  </a:ext>
                </a:extLst>
              </p:cNvPr>
              <p:cNvSpPr/>
              <p:nvPr/>
            </p:nvSpPr>
            <p:spPr>
              <a:xfrm>
                <a:off x="1137125" y="1665410"/>
                <a:ext cx="2266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26694">
                    <a:moveTo>
                      <a:pt x="0" y="0"/>
                    </a:moveTo>
                    <a:lnTo>
                      <a:pt x="226542" y="0"/>
                    </a:lnTo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7" name="object 319">
              <a:extLst>
                <a:ext uri="{FF2B5EF4-FFF2-40B4-BE49-F238E27FC236}">
                  <a16:creationId xmlns:a16="http://schemas.microsoft.com/office/drawing/2014/main" id="{26E3A899-DAE8-48DA-80ED-015659241ECF}"/>
                </a:ext>
              </a:extLst>
            </p:cNvPr>
            <p:cNvSpPr txBox="1"/>
            <p:nvPr/>
          </p:nvSpPr>
          <p:spPr>
            <a:xfrm>
              <a:off x="1373687" y="1546211"/>
              <a:ext cx="727710" cy="26378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indent="-635">
                <a:lnSpc>
                  <a:spcPct val="129200"/>
                </a:lnSpc>
                <a:spcBef>
                  <a:spcPts val="95"/>
                </a:spcBef>
              </a:pPr>
              <a:r>
                <a:rPr lang="cy-GB" sz="900">
                  <a:latin typeface="Gill Sans MT"/>
                  <a:cs typeface="Gill Sans MT"/>
                </a:rPr>
                <a:t>Pibell awyr 22mm  Cyflenwad oer 15mm</a:t>
              </a:r>
            </a:p>
          </p:txBody>
        </p:sp>
        <p:grpSp>
          <p:nvGrpSpPr>
            <p:cNvPr id="28" name="object 320">
              <a:extLst>
                <a:ext uri="{FF2B5EF4-FFF2-40B4-BE49-F238E27FC236}">
                  <a16:creationId xmlns:a16="http://schemas.microsoft.com/office/drawing/2014/main" id="{396FB1B4-7B99-4B2E-9F46-91253C50A0F1}"/>
                </a:ext>
              </a:extLst>
            </p:cNvPr>
            <p:cNvGrpSpPr/>
            <p:nvPr/>
          </p:nvGrpSpPr>
          <p:grpSpPr>
            <a:xfrm>
              <a:off x="1229982" y="1804019"/>
              <a:ext cx="2088514" cy="1175385"/>
              <a:chOff x="1229982" y="1804019"/>
              <a:chExt cx="2088514" cy="1175385"/>
            </a:xfrm>
          </p:grpSpPr>
          <p:sp>
            <p:nvSpPr>
              <p:cNvPr id="29" name="object 321">
                <a:extLst>
                  <a:ext uri="{FF2B5EF4-FFF2-40B4-BE49-F238E27FC236}">
                    <a16:creationId xmlns:a16="http://schemas.microsoft.com/office/drawing/2014/main" id="{A2ADDE47-3FE2-40A5-9188-716EF4F48023}"/>
                  </a:ext>
                </a:extLst>
              </p:cNvPr>
              <p:cNvSpPr/>
              <p:nvPr/>
            </p:nvSpPr>
            <p:spPr>
              <a:xfrm>
                <a:off x="1248919" y="1822967"/>
                <a:ext cx="1149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4934">
                    <a:moveTo>
                      <a:pt x="0" y="0"/>
                    </a:moveTo>
                    <a:lnTo>
                      <a:pt x="114744" y="0"/>
                    </a:lnTo>
                  </a:path>
                </a:pathLst>
              </a:custGeom>
              <a:ln w="18097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22">
                <a:extLst>
                  <a:ext uri="{FF2B5EF4-FFF2-40B4-BE49-F238E27FC236}">
                    <a16:creationId xmlns:a16="http://schemas.microsoft.com/office/drawing/2014/main" id="{37D94B66-93D4-4766-BA10-B055B0E344AA}"/>
                  </a:ext>
                </a:extLst>
              </p:cNvPr>
              <p:cNvSpPr/>
              <p:nvPr/>
            </p:nvSpPr>
            <p:spPr>
              <a:xfrm>
                <a:off x="1236014" y="1810052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4" h="26035">
                    <a:moveTo>
                      <a:pt x="13944" y="0"/>
                    </a:moveTo>
                    <a:lnTo>
                      <a:pt x="6896" y="1435"/>
                    </a:lnTo>
                    <a:lnTo>
                      <a:pt x="0" y="11874"/>
                    </a:lnTo>
                    <a:lnTo>
                      <a:pt x="1435" y="18910"/>
                    </a:lnTo>
                    <a:lnTo>
                      <a:pt x="11861" y="25819"/>
                    </a:lnTo>
                    <a:lnTo>
                      <a:pt x="18910" y="24396"/>
                    </a:lnTo>
                    <a:lnTo>
                      <a:pt x="22352" y="19176"/>
                    </a:lnTo>
                    <a:lnTo>
                      <a:pt x="25819" y="13957"/>
                    </a:lnTo>
                    <a:lnTo>
                      <a:pt x="24384" y="6908"/>
                    </a:lnTo>
                    <a:lnTo>
                      <a:pt x="1394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23">
                <a:extLst>
                  <a:ext uri="{FF2B5EF4-FFF2-40B4-BE49-F238E27FC236}">
                    <a16:creationId xmlns:a16="http://schemas.microsoft.com/office/drawing/2014/main" id="{B77AD137-B9A5-46A0-9F92-045933CB49B6}"/>
                  </a:ext>
                </a:extLst>
              </p:cNvPr>
              <p:cNvSpPr/>
              <p:nvPr/>
            </p:nvSpPr>
            <p:spPr>
              <a:xfrm>
                <a:off x="1236014" y="1810052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4" h="26035">
                    <a:moveTo>
                      <a:pt x="22352" y="19176"/>
                    </a:moveTo>
                    <a:lnTo>
                      <a:pt x="18910" y="24396"/>
                    </a:lnTo>
                    <a:lnTo>
                      <a:pt x="11861" y="25819"/>
                    </a:lnTo>
                    <a:lnTo>
                      <a:pt x="6654" y="22351"/>
                    </a:lnTo>
                    <a:lnTo>
                      <a:pt x="1435" y="18910"/>
                    </a:lnTo>
                    <a:lnTo>
                      <a:pt x="0" y="11874"/>
                    </a:lnTo>
                    <a:lnTo>
                      <a:pt x="3454" y="6667"/>
                    </a:lnTo>
                    <a:lnTo>
                      <a:pt x="6896" y="1435"/>
                    </a:lnTo>
                    <a:lnTo>
                      <a:pt x="13944" y="0"/>
                    </a:lnTo>
                    <a:lnTo>
                      <a:pt x="19151" y="3467"/>
                    </a:lnTo>
                    <a:lnTo>
                      <a:pt x="24384" y="6908"/>
                    </a:lnTo>
                    <a:lnTo>
                      <a:pt x="25819" y="13957"/>
                    </a:lnTo>
                    <a:lnTo>
                      <a:pt x="22352" y="19176"/>
                    </a:lnTo>
                    <a:close/>
                  </a:path>
                </a:pathLst>
              </a:custGeom>
              <a:ln w="1206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324">
                <a:extLst>
                  <a:ext uri="{FF2B5EF4-FFF2-40B4-BE49-F238E27FC236}">
                    <a16:creationId xmlns:a16="http://schemas.microsoft.com/office/drawing/2014/main" id="{5703D6D8-B761-46BD-90B5-CFB1C3B0E48C}"/>
                  </a:ext>
                </a:extLst>
              </p:cNvPr>
              <p:cNvSpPr/>
              <p:nvPr/>
            </p:nvSpPr>
            <p:spPr>
              <a:xfrm>
                <a:off x="1236014" y="1810052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4" h="26035">
                    <a:moveTo>
                      <a:pt x="13944" y="0"/>
                    </a:moveTo>
                    <a:lnTo>
                      <a:pt x="6896" y="1435"/>
                    </a:lnTo>
                    <a:lnTo>
                      <a:pt x="0" y="11874"/>
                    </a:lnTo>
                    <a:lnTo>
                      <a:pt x="1435" y="18910"/>
                    </a:lnTo>
                    <a:lnTo>
                      <a:pt x="11861" y="25819"/>
                    </a:lnTo>
                    <a:lnTo>
                      <a:pt x="18910" y="24396"/>
                    </a:lnTo>
                    <a:lnTo>
                      <a:pt x="22352" y="19176"/>
                    </a:lnTo>
                    <a:lnTo>
                      <a:pt x="25819" y="13957"/>
                    </a:lnTo>
                    <a:lnTo>
                      <a:pt x="24384" y="6908"/>
                    </a:lnTo>
                    <a:lnTo>
                      <a:pt x="1394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325">
                <a:extLst>
                  <a:ext uri="{FF2B5EF4-FFF2-40B4-BE49-F238E27FC236}">
                    <a16:creationId xmlns:a16="http://schemas.microsoft.com/office/drawing/2014/main" id="{5E543CE0-30B5-4A3E-90FF-95BFC5EBA2E9}"/>
                  </a:ext>
                </a:extLst>
              </p:cNvPr>
              <p:cNvSpPr/>
              <p:nvPr/>
            </p:nvSpPr>
            <p:spPr>
              <a:xfrm>
                <a:off x="1248919" y="1822967"/>
                <a:ext cx="1149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4934">
                    <a:moveTo>
                      <a:pt x="0" y="0"/>
                    </a:moveTo>
                    <a:lnTo>
                      <a:pt x="114744" y="0"/>
                    </a:lnTo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326">
                <a:extLst>
                  <a:ext uri="{FF2B5EF4-FFF2-40B4-BE49-F238E27FC236}">
                    <a16:creationId xmlns:a16="http://schemas.microsoft.com/office/drawing/2014/main" id="{27C74E7F-48C4-47DA-8EE2-617F08049D4D}"/>
                  </a:ext>
                </a:extLst>
              </p:cNvPr>
              <p:cNvSpPr/>
              <p:nvPr/>
            </p:nvSpPr>
            <p:spPr>
              <a:xfrm>
                <a:off x="3286439" y="2947443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1887" y="0"/>
                    </a:moveTo>
                    <a:lnTo>
                      <a:pt x="1447" y="6921"/>
                    </a:lnTo>
                    <a:lnTo>
                      <a:pt x="0" y="13969"/>
                    </a:lnTo>
                    <a:lnTo>
                      <a:pt x="3479" y="19189"/>
                    </a:lnTo>
                    <a:lnTo>
                      <a:pt x="6921" y="24422"/>
                    </a:lnTo>
                    <a:lnTo>
                      <a:pt x="13970" y="25831"/>
                    </a:lnTo>
                    <a:lnTo>
                      <a:pt x="24396" y="18935"/>
                    </a:lnTo>
                    <a:lnTo>
                      <a:pt x="25831" y="11887"/>
                    </a:lnTo>
                    <a:lnTo>
                      <a:pt x="18935" y="1447"/>
                    </a:lnTo>
                    <a:lnTo>
                      <a:pt x="1188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327">
                <a:extLst>
                  <a:ext uri="{FF2B5EF4-FFF2-40B4-BE49-F238E27FC236}">
                    <a16:creationId xmlns:a16="http://schemas.microsoft.com/office/drawing/2014/main" id="{FCFF3A2F-E6DA-40B3-97BA-4C77AEDE3C03}"/>
                  </a:ext>
                </a:extLst>
              </p:cNvPr>
              <p:cNvSpPr/>
              <p:nvPr/>
            </p:nvSpPr>
            <p:spPr>
              <a:xfrm>
                <a:off x="3286439" y="2947443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3479" y="19189"/>
                    </a:moveTo>
                    <a:lnTo>
                      <a:pt x="6921" y="24422"/>
                    </a:lnTo>
                    <a:lnTo>
                      <a:pt x="13970" y="25831"/>
                    </a:lnTo>
                    <a:lnTo>
                      <a:pt x="19164" y="22377"/>
                    </a:lnTo>
                    <a:lnTo>
                      <a:pt x="24396" y="18935"/>
                    </a:lnTo>
                    <a:lnTo>
                      <a:pt x="25831" y="11887"/>
                    </a:lnTo>
                    <a:lnTo>
                      <a:pt x="22377" y="6680"/>
                    </a:lnTo>
                    <a:lnTo>
                      <a:pt x="18935" y="1447"/>
                    </a:lnTo>
                    <a:lnTo>
                      <a:pt x="11887" y="0"/>
                    </a:lnTo>
                    <a:lnTo>
                      <a:pt x="6680" y="3467"/>
                    </a:lnTo>
                    <a:lnTo>
                      <a:pt x="1447" y="6921"/>
                    </a:lnTo>
                    <a:lnTo>
                      <a:pt x="0" y="13969"/>
                    </a:lnTo>
                    <a:lnTo>
                      <a:pt x="3479" y="19189"/>
                    </a:lnTo>
                    <a:close/>
                  </a:path>
                </a:pathLst>
              </a:custGeom>
              <a:ln w="1206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328">
                <a:extLst>
                  <a:ext uri="{FF2B5EF4-FFF2-40B4-BE49-F238E27FC236}">
                    <a16:creationId xmlns:a16="http://schemas.microsoft.com/office/drawing/2014/main" id="{8E4E41B1-FBDF-42A0-A08C-32440DD5C676}"/>
                  </a:ext>
                </a:extLst>
              </p:cNvPr>
              <p:cNvSpPr/>
              <p:nvPr/>
            </p:nvSpPr>
            <p:spPr>
              <a:xfrm>
                <a:off x="3286439" y="2947443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1887" y="0"/>
                    </a:moveTo>
                    <a:lnTo>
                      <a:pt x="1447" y="6921"/>
                    </a:lnTo>
                    <a:lnTo>
                      <a:pt x="0" y="13969"/>
                    </a:lnTo>
                    <a:lnTo>
                      <a:pt x="3479" y="19189"/>
                    </a:lnTo>
                    <a:lnTo>
                      <a:pt x="6921" y="24422"/>
                    </a:lnTo>
                    <a:lnTo>
                      <a:pt x="13970" y="25831"/>
                    </a:lnTo>
                    <a:lnTo>
                      <a:pt x="24396" y="18935"/>
                    </a:lnTo>
                    <a:lnTo>
                      <a:pt x="25831" y="11887"/>
                    </a:lnTo>
                    <a:lnTo>
                      <a:pt x="18935" y="1447"/>
                    </a:lnTo>
                    <a:lnTo>
                      <a:pt x="1188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329">
                <a:extLst>
                  <a:ext uri="{FF2B5EF4-FFF2-40B4-BE49-F238E27FC236}">
                    <a16:creationId xmlns:a16="http://schemas.microsoft.com/office/drawing/2014/main" id="{2B0AB0F7-B275-4383-9E27-16CAE08D8830}"/>
                  </a:ext>
                </a:extLst>
              </p:cNvPr>
              <p:cNvSpPr/>
              <p:nvPr/>
            </p:nvSpPr>
            <p:spPr>
              <a:xfrm>
                <a:off x="3202287" y="2960371"/>
                <a:ext cx="971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154">
                    <a:moveTo>
                      <a:pt x="97078" y="0"/>
                    </a:moveTo>
                    <a:lnTo>
                      <a:pt x="0" y="0"/>
                    </a:lnTo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982771B-EB91-0AEC-FD2D-F88872D01022}"/>
              </a:ext>
            </a:extLst>
          </p:cNvPr>
          <p:cNvSpPr txBox="1"/>
          <p:nvPr/>
        </p:nvSpPr>
        <p:spPr>
          <a:xfrm>
            <a:off x="4447406" y="1469476"/>
            <a:ext cx="4572000" cy="1195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>
              <a:spcBef>
                <a:spcPts val="219"/>
              </a:spcBef>
            </a:pPr>
            <a:r>
              <a:rPr lang="cy-GB" sz="1400" dirty="0">
                <a:latin typeface="Gill Sans MT"/>
                <a:cs typeface="Gill Sans MT"/>
              </a:rPr>
              <a:t>Mae’r system hon yn defnyddio dwy falf barth, dau borth i reoli llif dŵr i’r gylched gwres canolog a’r gylched dŵr poeth. Maen nhw’n cael eu rheoli gan thermostat silindr a thermostat ystafell. Rheiddiadur thermostatig unigol</a:t>
            </a:r>
          </a:p>
          <a:p>
            <a:pPr marL="12700" marR="5080">
              <a:spcBef>
                <a:spcPts val="219"/>
              </a:spcBef>
            </a:pPr>
            <a:r>
              <a:rPr lang="cy-GB" sz="1400" dirty="0">
                <a:latin typeface="Gill Sans MT"/>
                <a:cs typeface="Gill Sans MT"/>
              </a:rPr>
              <a:t>falfiau’n rheoli tymheredd pob ystafell yn annibynnol.</a:t>
            </a:r>
          </a:p>
        </p:txBody>
      </p:sp>
    </p:spTree>
    <p:extLst>
      <p:ext uri="{BB962C8B-B14F-4D97-AF65-F5344CB8AC3E}">
        <p14:creationId xmlns:p14="http://schemas.microsoft.com/office/powerpoint/2010/main" val="4107471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D2044-791A-D948-8615-DD2053017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Crynodeb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CD14F9-B2D0-DB40-BF3D-1521DD4F38E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Rydyn ni wedi nodi’r gwahaniaeth rhwng systemau un a dwy bibell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Rydyn ni nawr yn gwybod y gwahaniaeth rhwng cylchrediad dŵr wedi’i bwmpio a disgyrchiant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Rydyn ni’n ymwybodol bod angen rheolaethau ar systemau gwresogi a dŵr poeth er mwyn cydymffurfio â’r Rheoliadau Adeiladu.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Rydyn ni’n gwybod bod gwahanol ffyrdd o osod pibellau ar systemau domestig a masnachol bychan sydd â gwahanol drefniadau rheolaeth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Rydyn ni nawr yn ymwybodol bod y cynlluniau Honeywell hyn yn cynnwys C-Plans, S-Plans a Y-Plans!</a:t>
            </a:r>
          </a:p>
        </p:txBody>
      </p:sp>
    </p:spTree>
    <p:extLst>
      <p:ext uri="{BB962C8B-B14F-4D97-AF65-F5344CB8AC3E}">
        <p14:creationId xmlns:p14="http://schemas.microsoft.com/office/powerpoint/2010/main" val="3104186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8A171-F30E-8E40-B7C5-C86AC8E76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Crynodeb</a:t>
            </a:r>
          </a:p>
        </p:txBody>
      </p:sp>
      <p:graphicFrame>
        <p:nvGraphicFramePr>
          <p:cNvPr id="8" name="object 8">
            <a:extLst>
              <a:ext uri="{FF2B5EF4-FFF2-40B4-BE49-F238E27FC236}">
                <a16:creationId xmlns:a16="http://schemas.microsoft.com/office/drawing/2014/main" id="{D6CB61A4-02AB-4E15-A129-E151300F93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931785"/>
              </p:ext>
            </p:extLst>
          </p:nvPr>
        </p:nvGraphicFramePr>
        <p:xfrm>
          <a:off x="899592" y="1700808"/>
          <a:ext cx="7272808" cy="2493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3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34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34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34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88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34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134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134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718351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Lucida Sans"/>
                          <a:cs typeface="Lucida Sans"/>
                        </a:rPr>
                        <a:t>Rheolaeth thermostatig lawn</a:t>
                      </a:r>
                    </a:p>
                  </a:txBody>
                  <a:tcPr marL="0" marR="0" marT="19050" marB="0" vert="vert27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  <a:solidFill>
                      <a:srgbClr val="E4F3F0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269875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Lucida Sans"/>
                          <a:cs typeface="Lucida Sans"/>
                        </a:rPr>
                        <a:t>Yn cydymffurfio â Dogfen L y Rheoliadau Adeiladu</a:t>
                      </a:r>
                    </a:p>
                  </a:txBody>
                  <a:tcPr marL="0" marR="0" marT="8890" marB="0" vert="vert27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  <a:solidFill>
                      <a:srgbClr val="E4F3F0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234315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Lucida Sans"/>
                          <a:cs typeface="Lucida Sans"/>
                        </a:rPr>
                        <a:t>Yn cael ei argymell ar gyfer eiddo mwy</a:t>
                      </a:r>
                    </a:p>
                  </a:txBody>
                  <a:tcPr marL="0" marR="0" marT="8890" marB="0" vert="vert27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  <a:solidFill>
                      <a:srgbClr val="E4F3F0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278130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Lucida Sans"/>
                          <a:cs typeface="Lucida Sans"/>
                        </a:rPr>
                        <a:t>Gellir eu defnyddio gyda systemau wedi’u selio (pwysedd uchel)</a:t>
                      </a:r>
                    </a:p>
                  </a:txBody>
                  <a:tcPr marL="0" marR="0" marT="8890" marB="0" vert="vert27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  <a:solidFill>
                      <a:srgbClr val="E4F3F0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680085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Lucida Sans"/>
                          <a:cs typeface="Lucida Sans"/>
                        </a:rPr>
                        <a:t>Gellir eu defnyddio gyda boeleri system</a:t>
                      </a:r>
                    </a:p>
                  </a:txBody>
                  <a:tcPr marL="0" marR="0" marT="8890" marB="0" vert="vert27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  <a:solidFill>
                      <a:srgbClr val="E4F3F0"/>
                    </a:solidFill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Lucida Sans"/>
                          <a:cs typeface="Lucida Sans"/>
                        </a:rPr>
                        <a:t>Gellir ei rannu’n barthau</a:t>
                      </a:r>
                    </a:p>
                  </a:txBody>
                  <a:tcPr marL="0" marR="0" marT="19050" marB="0" vert="vert27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  <a:solidFill>
                      <a:srgbClr val="E4F3F0"/>
                    </a:solidFill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Lucida Sans"/>
                          <a:cs typeface="Lucida Sans"/>
                        </a:rPr>
                        <a:t>Boeler gwrth-gylchu cyd-gloi</a:t>
                      </a:r>
                    </a:p>
                  </a:txBody>
                  <a:tcPr marL="0" marR="0" marT="19050" marB="0" vert="vert27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  <a:solidFill>
                      <a:srgbClr val="E4F3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527">
                <a:tc>
                  <a:txBody>
                    <a:bodyPr/>
                    <a:lstStyle/>
                    <a:p>
                      <a:pPr marL="50165" marR="69850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Lucida Sans"/>
                          <a:cs typeface="Lucida Sans"/>
                        </a:rPr>
                        <a:t>System Y-Plan</a:t>
                      </a:r>
                    </a:p>
                  </a:txBody>
                  <a:tcPr marL="0" marR="0" marT="8890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Wingdings 2"/>
                          <a:cs typeface="Wingdings 2"/>
                        </a:rPr>
                        <a:t></a:t>
                      </a:r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Wingdings 2"/>
                          <a:cs typeface="Wingdings 2"/>
                        </a:rPr>
                        <a:t></a:t>
                      </a:r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Lucida Sans"/>
                          <a:cs typeface="Lucida Sans"/>
                        </a:rPr>
                        <a:t>×</a:t>
                      </a:r>
                    </a:p>
                  </a:txBody>
                  <a:tcPr marL="0" marR="0" marT="19050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Wingdings 2"/>
                          <a:cs typeface="Wingdings 2"/>
                        </a:rPr>
                        <a:t></a:t>
                      </a:r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Wingdings 2"/>
                          <a:cs typeface="Wingdings 2"/>
                        </a:rPr>
                        <a:t></a:t>
                      </a:r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Lucida Sans"/>
                          <a:cs typeface="Lucida Sans"/>
                        </a:rPr>
                        <a:t>×</a:t>
                      </a:r>
                    </a:p>
                  </a:txBody>
                  <a:tcPr marL="0" marR="0" marT="19050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Wingdings 2"/>
                          <a:cs typeface="Wingdings 2"/>
                        </a:rPr>
                        <a:t></a:t>
                      </a:r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7527">
                <a:tc>
                  <a:txBody>
                    <a:bodyPr/>
                    <a:lstStyle/>
                    <a:p>
                      <a:pPr marL="50165" marR="69850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Lucida Sans"/>
                          <a:cs typeface="Lucida Sans"/>
                        </a:rPr>
                        <a:t>System  S-Plan</a:t>
                      </a:r>
                    </a:p>
                  </a:txBody>
                  <a:tcPr marL="0" marR="0" marT="8890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Wingdings 2"/>
                          <a:cs typeface="Wingdings 2"/>
                        </a:rPr>
                        <a:t></a:t>
                      </a:r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Wingdings 2"/>
                          <a:cs typeface="Wingdings 2"/>
                        </a:rPr>
                        <a:t></a:t>
                      </a:r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Wingdings 2"/>
                          <a:cs typeface="Wingdings 2"/>
                        </a:rPr>
                        <a:t></a:t>
                      </a:r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Wingdings 2"/>
                          <a:cs typeface="Wingdings 2"/>
                        </a:rPr>
                        <a:t></a:t>
                      </a:r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Wingdings 2"/>
                          <a:cs typeface="Wingdings 2"/>
                        </a:rPr>
                        <a:t></a:t>
                      </a:r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Wingdings 2"/>
                          <a:cs typeface="Wingdings 2"/>
                        </a:rPr>
                        <a:t></a:t>
                      </a:r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lang="cy-GB" sz="1200">
                          <a:solidFill>
                            <a:srgbClr val="231F20"/>
                          </a:solidFill>
                          <a:latin typeface="Wingdings 2"/>
                          <a:cs typeface="Wingdings 2"/>
                        </a:rPr>
                        <a:t></a:t>
                      </a:r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709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Yn y Sesiwn hon: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213302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y sesiwn hon, byddwn yn nodi’r gwahaniaethau rhwng systemau un a dwy bibell. Byddwn yn edrych ar y derminoleg a’r dulliau a ddefnyddir i reoli systemau gwresogi a systemau dŵr poeth mewn anheddau domestig ac eiddo masnachol bach.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1.6 Mathau o systemau gwresogi a nodweddion eu cynllun</a:t>
            </a: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F5D14-1B94-C346-88F1-C3542CBB4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gwresogi dwy bibell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883786-5552-BF40-83E0-131784D1DA5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8201" y="1516813"/>
            <a:ext cx="8363272" cy="4248000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system hon yn wahanol iawn i’r system un bibell, gan fod dwy bibell ynddi, sef pibelli llif a dychwelyd, sydd wedi’u cysylltu â’r boeler.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rheiddiaduron wedi’u cysylltu â changhennau unigol o’r prif bibellau llif a dychwelyd.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pibellau llif a dychwelyd unigol i’r boeler ar bob rheiddiadur.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pob allyrrydd gwres yn cyrraedd yr un tymheredd.</a:t>
            </a:r>
          </a:p>
        </p:txBody>
      </p:sp>
      <p:pic>
        <p:nvPicPr>
          <p:cNvPr id="5" name="Picture 4" descr="Llun yn cynnwys rac  Disgrifiad wedi’i greu’n awtomatig">
            <a:extLst>
              <a:ext uri="{FF2B5EF4-FFF2-40B4-BE49-F238E27FC236}">
                <a16:creationId xmlns:a16="http://schemas.microsoft.com/office/drawing/2014/main" id="{79B03A96-82E7-B846-9F8A-45166E24D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05" y="3933056"/>
            <a:ext cx="3962400" cy="1562100"/>
          </a:xfrm>
          <a:prstGeom prst="rect">
            <a:avLst/>
          </a:prstGeom>
        </p:spPr>
      </p:pic>
      <p:pic>
        <p:nvPicPr>
          <p:cNvPr id="7" name="Picture 6" descr="Llun yn cynnwys cyfrifiadur, rac  Disgrifiad wedi’i greu’n awtomatig">
            <a:extLst>
              <a:ext uri="{FF2B5EF4-FFF2-40B4-BE49-F238E27FC236}">
                <a16:creationId xmlns:a16="http://schemas.microsoft.com/office/drawing/2014/main" id="{37609A9B-ADAA-D043-A2D7-16F7A153EC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859" y="3933056"/>
            <a:ext cx="3939261" cy="12961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7AE4159-2AAD-B94C-B331-489CEE3ACF7F}"/>
              </a:ext>
            </a:extLst>
          </p:cNvPr>
          <p:cNvSpPr txBox="1"/>
          <p:nvPr/>
        </p:nvSpPr>
        <p:spPr>
          <a:xfrm>
            <a:off x="971601" y="5364703"/>
            <a:ext cx="3096344" cy="400110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/>
              <a:t>Trefniant </a:t>
            </a:r>
            <a:r>
              <a:rPr lang="cy-GB" b="1"/>
              <a:t>dwy</a:t>
            </a:r>
            <a:r>
              <a:rPr lang="cy-GB"/>
              <a:t> bibell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8E915D-2484-5248-A245-4316EC165386}"/>
              </a:ext>
            </a:extLst>
          </p:cNvPr>
          <p:cNvSpPr txBox="1"/>
          <p:nvPr/>
        </p:nvSpPr>
        <p:spPr>
          <a:xfrm>
            <a:off x="5109241" y="5364703"/>
            <a:ext cx="3096344" cy="400110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/>
              <a:t>Trefniant </a:t>
            </a:r>
            <a:r>
              <a:rPr lang="cy-GB" b="1"/>
              <a:t>un</a:t>
            </a:r>
            <a:r>
              <a:rPr lang="cy-GB"/>
              <a:t> bibell</a:t>
            </a:r>
          </a:p>
        </p:txBody>
      </p:sp>
    </p:spTree>
    <p:extLst>
      <p:ext uri="{BB962C8B-B14F-4D97-AF65-F5344CB8AC3E}">
        <p14:creationId xmlns:p14="http://schemas.microsoft.com/office/powerpoint/2010/main" val="4286466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A52AE-25C8-CF40-B1B9-B035D2CB2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 lled-ddisgyrchiant dwy bibell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4ADA69-1F4F-0E42-9A30-9F470DA04EC9}"/>
              </a:ext>
            </a:extLst>
          </p:cNvPr>
          <p:cNvSpPr txBox="1"/>
          <p:nvPr/>
        </p:nvSpPr>
        <p:spPr>
          <a:xfrm>
            <a:off x="129367" y="1467746"/>
            <a:ext cx="8763113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Yr un egwyddor sylfaenol â’r system disgyrchiant rhannol un bibell. Yn y system hon, mae thermostat wedi ei osod ar y gwresogydd i reoli tymheredd y gofod.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FA5352C-424A-4163-AA18-2E649DABB4EA}"/>
              </a:ext>
            </a:extLst>
          </p:cNvPr>
          <p:cNvGrpSpPr/>
          <p:nvPr/>
        </p:nvGrpSpPr>
        <p:grpSpPr>
          <a:xfrm>
            <a:off x="1259632" y="2520318"/>
            <a:ext cx="6440397" cy="3329682"/>
            <a:chOff x="1062179" y="5346002"/>
            <a:chExt cx="5883275" cy="3041650"/>
          </a:xfrm>
        </p:grpSpPr>
        <p:grpSp>
          <p:nvGrpSpPr>
            <p:cNvPr id="9" name="object 9">
              <a:extLst>
                <a:ext uri="{FF2B5EF4-FFF2-40B4-BE49-F238E27FC236}">
                  <a16:creationId xmlns:a16="http://schemas.microsoft.com/office/drawing/2014/main" id="{5004159B-B866-4752-B562-A571B0E33EF4}"/>
                </a:ext>
              </a:extLst>
            </p:cNvPr>
            <p:cNvGrpSpPr/>
            <p:nvPr/>
          </p:nvGrpSpPr>
          <p:grpSpPr>
            <a:xfrm>
              <a:off x="1062179" y="5346002"/>
              <a:ext cx="5883275" cy="3041650"/>
              <a:chOff x="1062179" y="5346002"/>
              <a:chExt cx="5883275" cy="3041650"/>
            </a:xfrm>
          </p:grpSpPr>
          <p:pic>
            <p:nvPicPr>
              <p:cNvPr id="55" name="object 10">
                <a:extLst>
                  <a:ext uri="{FF2B5EF4-FFF2-40B4-BE49-F238E27FC236}">
                    <a16:creationId xmlns:a16="http://schemas.microsoft.com/office/drawing/2014/main" id="{E058CE15-20AA-4ADB-8ED3-020DC92BB13D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944888" y="7526261"/>
                <a:ext cx="569290" cy="861009"/>
              </a:xfrm>
              <a:prstGeom prst="rect">
                <a:avLst/>
              </a:prstGeom>
            </p:spPr>
          </p:pic>
          <p:pic>
            <p:nvPicPr>
              <p:cNvPr id="56" name="object 11">
                <a:extLst>
                  <a:ext uri="{FF2B5EF4-FFF2-40B4-BE49-F238E27FC236}">
                    <a16:creationId xmlns:a16="http://schemas.microsoft.com/office/drawing/2014/main" id="{25BE509A-6841-450F-B122-162DAC40CE9F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3029749" y="7628127"/>
                <a:ext cx="406488" cy="450545"/>
              </a:xfrm>
              <a:prstGeom prst="rect">
                <a:avLst/>
              </a:prstGeom>
            </p:spPr>
          </p:pic>
          <p:sp>
            <p:nvSpPr>
              <p:cNvPr id="57" name="object 12">
                <a:extLst>
                  <a:ext uri="{FF2B5EF4-FFF2-40B4-BE49-F238E27FC236}">
                    <a16:creationId xmlns:a16="http://schemas.microsoft.com/office/drawing/2014/main" id="{2C920266-24BF-47BB-8328-85ECC4DCC646}"/>
                  </a:ext>
                </a:extLst>
              </p:cNvPr>
              <p:cNvSpPr/>
              <p:nvPr/>
            </p:nvSpPr>
            <p:spPr>
              <a:xfrm>
                <a:off x="3029750" y="7628115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488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488" y="0"/>
                    </a:lnTo>
                    <a:lnTo>
                      <a:pt x="406488" y="450545"/>
                    </a:lnTo>
                    <a:close/>
                  </a:path>
                </a:pathLst>
              </a:custGeom>
              <a:ln w="800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58" name="object 13">
                <a:extLst>
                  <a:ext uri="{FF2B5EF4-FFF2-40B4-BE49-F238E27FC236}">
                    <a16:creationId xmlns:a16="http://schemas.microsoft.com/office/drawing/2014/main" id="{71BEB217-9CF1-439B-B430-9FE8F87FAC9B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3029749" y="7628127"/>
                <a:ext cx="406488" cy="450545"/>
              </a:xfrm>
              <a:prstGeom prst="rect">
                <a:avLst/>
              </a:prstGeom>
            </p:spPr>
          </p:pic>
          <p:sp>
            <p:nvSpPr>
              <p:cNvPr id="59" name="object 14">
                <a:extLst>
                  <a:ext uri="{FF2B5EF4-FFF2-40B4-BE49-F238E27FC236}">
                    <a16:creationId xmlns:a16="http://schemas.microsoft.com/office/drawing/2014/main" id="{3EEBAA1D-184A-4562-80E4-462E659D4D39}"/>
                  </a:ext>
                </a:extLst>
              </p:cNvPr>
              <p:cNvSpPr/>
              <p:nvPr/>
            </p:nvSpPr>
            <p:spPr>
              <a:xfrm>
                <a:off x="3029750" y="7628115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488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488" y="0"/>
                    </a:lnTo>
                    <a:lnTo>
                      <a:pt x="406488" y="450545"/>
                    </a:lnTo>
                    <a:close/>
                  </a:path>
                </a:pathLst>
              </a:custGeom>
              <a:ln w="571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15">
                <a:extLst>
                  <a:ext uri="{FF2B5EF4-FFF2-40B4-BE49-F238E27FC236}">
                    <a16:creationId xmlns:a16="http://schemas.microsoft.com/office/drawing/2014/main" id="{8A647DC1-7F48-46DE-8366-79C24D8C5731}"/>
                  </a:ext>
                </a:extLst>
              </p:cNvPr>
              <p:cNvSpPr/>
              <p:nvPr/>
            </p:nvSpPr>
            <p:spPr>
              <a:xfrm>
                <a:off x="1840597" y="5363147"/>
                <a:ext cx="581660" cy="1204595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1204595">
                    <a:moveTo>
                      <a:pt x="0" y="174548"/>
                    </a:moveTo>
                    <a:lnTo>
                      <a:pt x="0" y="45351"/>
                    </a:lnTo>
                    <a:lnTo>
                      <a:pt x="3580" y="27737"/>
                    </a:lnTo>
                    <a:lnTo>
                      <a:pt x="13327" y="13317"/>
                    </a:lnTo>
                    <a:lnTo>
                      <a:pt x="27748" y="3576"/>
                    </a:lnTo>
                    <a:lnTo>
                      <a:pt x="45351" y="0"/>
                    </a:lnTo>
                    <a:lnTo>
                      <a:pt x="535813" y="0"/>
                    </a:lnTo>
                    <a:lnTo>
                      <a:pt x="553427" y="3576"/>
                    </a:lnTo>
                    <a:lnTo>
                      <a:pt x="567847" y="13317"/>
                    </a:lnTo>
                    <a:lnTo>
                      <a:pt x="577587" y="27737"/>
                    </a:lnTo>
                    <a:lnTo>
                      <a:pt x="581164" y="45351"/>
                    </a:lnTo>
                    <a:lnTo>
                      <a:pt x="581164" y="1204544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16">
                <a:extLst>
                  <a:ext uri="{FF2B5EF4-FFF2-40B4-BE49-F238E27FC236}">
                    <a16:creationId xmlns:a16="http://schemas.microsoft.com/office/drawing/2014/main" id="{396AADB4-52C1-41AB-AB37-432302439ECB}"/>
                  </a:ext>
                </a:extLst>
              </p:cNvPr>
              <p:cNvSpPr/>
              <p:nvPr/>
            </p:nvSpPr>
            <p:spPr>
              <a:xfrm>
                <a:off x="2422591" y="6567691"/>
                <a:ext cx="605790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05789" h="1091565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05193" y="1090955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17">
                <a:extLst>
                  <a:ext uri="{FF2B5EF4-FFF2-40B4-BE49-F238E27FC236}">
                    <a16:creationId xmlns:a16="http://schemas.microsoft.com/office/drawing/2014/main" id="{2B48A1AA-E5B5-4D95-AE89-6E30A6767C63}"/>
                  </a:ext>
                </a:extLst>
              </p:cNvPr>
              <p:cNvSpPr/>
              <p:nvPr/>
            </p:nvSpPr>
            <p:spPr>
              <a:xfrm>
                <a:off x="2422585" y="6545974"/>
                <a:ext cx="24511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43815">
                    <a:moveTo>
                      <a:pt x="0" y="43433"/>
                    </a:moveTo>
                    <a:lnTo>
                      <a:pt x="244906" y="43433"/>
                    </a:lnTo>
                    <a:lnTo>
                      <a:pt x="244906" y="0"/>
                    </a:lnTo>
                    <a:lnTo>
                      <a:pt x="0" y="0"/>
                    </a:lnTo>
                    <a:lnTo>
                      <a:pt x="0" y="43433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18">
                <a:extLst>
                  <a:ext uri="{FF2B5EF4-FFF2-40B4-BE49-F238E27FC236}">
                    <a16:creationId xmlns:a16="http://schemas.microsoft.com/office/drawing/2014/main" id="{F3D40E39-A7A7-4FDB-A369-F51149D9B6A6}"/>
                  </a:ext>
                </a:extLst>
              </p:cNvPr>
              <p:cNvSpPr/>
              <p:nvPr/>
            </p:nvSpPr>
            <p:spPr>
              <a:xfrm>
                <a:off x="2422585" y="6551689"/>
                <a:ext cx="245110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32384">
                    <a:moveTo>
                      <a:pt x="0" y="32003"/>
                    </a:moveTo>
                    <a:lnTo>
                      <a:pt x="244906" y="32003"/>
                    </a:lnTo>
                    <a:lnTo>
                      <a:pt x="244906" y="0"/>
                    </a:lnTo>
                    <a:lnTo>
                      <a:pt x="0" y="0"/>
                    </a:lnTo>
                    <a:lnTo>
                      <a:pt x="0" y="32003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19">
                <a:extLst>
                  <a:ext uri="{FF2B5EF4-FFF2-40B4-BE49-F238E27FC236}">
                    <a16:creationId xmlns:a16="http://schemas.microsoft.com/office/drawing/2014/main" id="{3E937B42-7A92-454E-B02F-53DDAD4B5EF8}"/>
                  </a:ext>
                </a:extLst>
              </p:cNvPr>
              <p:cNvSpPr/>
              <p:nvPr/>
            </p:nvSpPr>
            <p:spPr>
              <a:xfrm>
                <a:off x="2422591" y="6567691"/>
                <a:ext cx="630555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30555" h="1091565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29945" y="1090955"/>
                    </a:lnTo>
                  </a:path>
                </a:pathLst>
              </a:custGeom>
              <a:ln w="3200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20">
                <a:extLst>
                  <a:ext uri="{FF2B5EF4-FFF2-40B4-BE49-F238E27FC236}">
                    <a16:creationId xmlns:a16="http://schemas.microsoft.com/office/drawing/2014/main" id="{14D94209-9958-4F97-942A-65764D472A76}"/>
                  </a:ext>
                </a:extLst>
              </p:cNvPr>
              <p:cNvSpPr/>
              <p:nvPr/>
            </p:nvSpPr>
            <p:spPr>
              <a:xfrm>
                <a:off x="3433860" y="8051754"/>
                <a:ext cx="7086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708660">
                    <a:moveTo>
                      <a:pt x="0" y="0"/>
                    </a:moveTo>
                    <a:lnTo>
                      <a:pt x="708101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21">
                <a:extLst>
                  <a:ext uri="{FF2B5EF4-FFF2-40B4-BE49-F238E27FC236}">
                    <a16:creationId xmlns:a16="http://schemas.microsoft.com/office/drawing/2014/main" id="{ACFDAAF8-ECBE-427E-8AA7-E357F340EA67}"/>
                  </a:ext>
                </a:extLst>
              </p:cNvPr>
              <p:cNvSpPr/>
              <p:nvPr/>
            </p:nvSpPr>
            <p:spPr>
              <a:xfrm>
                <a:off x="3438799" y="7649359"/>
                <a:ext cx="63500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w="635000" h="34290">
                    <a:moveTo>
                      <a:pt x="0" y="34289"/>
                    </a:moveTo>
                    <a:lnTo>
                      <a:pt x="634923" y="34289"/>
                    </a:lnTo>
                    <a:lnTo>
                      <a:pt x="634923" y="0"/>
                    </a:lnTo>
                    <a:lnTo>
                      <a:pt x="0" y="0"/>
                    </a:lnTo>
                    <a:lnTo>
                      <a:pt x="0" y="34289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22">
                <a:extLst>
                  <a:ext uri="{FF2B5EF4-FFF2-40B4-BE49-F238E27FC236}">
                    <a16:creationId xmlns:a16="http://schemas.microsoft.com/office/drawing/2014/main" id="{FAF14F3B-26C2-49CD-AC4B-D54E64AD1E6D}"/>
                  </a:ext>
                </a:extLst>
              </p:cNvPr>
              <p:cNvSpPr/>
              <p:nvPr/>
            </p:nvSpPr>
            <p:spPr>
              <a:xfrm>
                <a:off x="3438799" y="7655074"/>
                <a:ext cx="635000" cy="22860"/>
              </a:xfrm>
              <a:custGeom>
                <a:avLst/>
                <a:gdLst/>
                <a:ahLst/>
                <a:cxnLst/>
                <a:rect l="l" t="t" r="r" b="b"/>
                <a:pathLst>
                  <a:path w="635000" h="22859">
                    <a:moveTo>
                      <a:pt x="0" y="22860"/>
                    </a:moveTo>
                    <a:lnTo>
                      <a:pt x="634923" y="22860"/>
                    </a:lnTo>
                    <a:lnTo>
                      <a:pt x="634923" y="0"/>
                    </a:lnTo>
                    <a:lnTo>
                      <a:pt x="0" y="0"/>
                    </a:lnTo>
                    <a:lnTo>
                      <a:pt x="0" y="2286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23">
                <a:extLst>
                  <a:ext uri="{FF2B5EF4-FFF2-40B4-BE49-F238E27FC236}">
                    <a16:creationId xmlns:a16="http://schemas.microsoft.com/office/drawing/2014/main" id="{BD9AEBD9-DC8B-468B-A7ED-04D1B9ADAAE5}"/>
                  </a:ext>
                </a:extLst>
              </p:cNvPr>
              <p:cNvSpPr/>
              <p:nvPr/>
            </p:nvSpPr>
            <p:spPr>
              <a:xfrm>
                <a:off x="5423621" y="6749035"/>
                <a:ext cx="1507490" cy="1566545"/>
              </a:xfrm>
              <a:custGeom>
                <a:avLst/>
                <a:gdLst/>
                <a:ahLst/>
                <a:cxnLst/>
                <a:rect l="l" t="t" r="r" b="b"/>
                <a:pathLst>
                  <a:path w="1507490" h="1566545">
                    <a:moveTo>
                      <a:pt x="143586" y="1563154"/>
                    </a:moveTo>
                    <a:lnTo>
                      <a:pt x="143586" y="1279207"/>
                    </a:lnTo>
                    <a:lnTo>
                      <a:pt x="138473" y="1254043"/>
                    </a:lnTo>
                    <a:lnTo>
                      <a:pt x="124550" y="1233441"/>
                    </a:lnTo>
                    <a:lnTo>
                      <a:pt x="103943" y="1219523"/>
                    </a:lnTo>
                    <a:lnTo>
                      <a:pt x="78778" y="1214412"/>
                    </a:lnTo>
                    <a:lnTo>
                      <a:pt x="0" y="1214412"/>
                    </a:lnTo>
                  </a:path>
                  <a:path w="1507490" h="1566545">
                    <a:moveTo>
                      <a:pt x="145478" y="1566049"/>
                    </a:moveTo>
                    <a:lnTo>
                      <a:pt x="1442338" y="1566049"/>
                    </a:lnTo>
                    <a:lnTo>
                      <a:pt x="1467510" y="1560934"/>
                    </a:lnTo>
                    <a:lnTo>
                      <a:pt x="1488116" y="1547010"/>
                    </a:lnTo>
                    <a:lnTo>
                      <a:pt x="1502035" y="1526407"/>
                    </a:lnTo>
                    <a:lnTo>
                      <a:pt x="1507147" y="1501254"/>
                    </a:lnTo>
                    <a:lnTo>
                      <a:pt x="1507147" y="1279207"/>
                    </a:lnTo>
                    <a:lnTo>
                      <a:pt x="1502035" y="1254043"/>
                    </a:lnTo>
                    <a:lnTo>
                      <a:pt x="1488116" y="1233441"/>
                    </a:lnTo>
                    <a:lnTo>
                      <a:pt x="1467510" y="1219523"/>
                    </a:lnTo>
                    <a:lnTo>
                      <a:pt x="1442338" y="1214412"/>
                    </a:lnTo>
                    <a:lnTo>
                      <a:pt x="1367154" y="1214412"/>
                    </a:lnTo>
                  </a:path>
                  <a:path w="1507490" h="1566545">
                    <a:moveTo>
                      <a:pt x="143586" y="347992"/>
                    </a:moveTo>
                    <a:lnTo>
                      <a:pt x="143586" y="64795"/>
                    </a:lnTo>
                    <a:lnTo>
                      <a:pt x="138473" y="39637"/>
                    </a:lnTo>
                    <a:lnTo>
                      <a:pt x="124550" y="19034"/>
                    </a:lnTo>
                    <a:lnTo>
                      <a:pt x="103943" y="5112"/>
                    </a:lnTo>
                    <a:lnTo>
                      <a:pt x="78778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24">
                <a:extLst>
                  <a:ext uri="{FF2B5EF4-FFF2-40B4-BE49-F238E27FC236}">
                    <a16:creationId xmlns:a16="http://schemas.microsoft.com/office/drawing/2014/main" id="{C9499409-694A-48B8-9856-6BC93BE236C7}"/>
                  </a:ext>
                </a:extLst>
              </p:cNvPr>
              <p:cNvSpPr/>
              <p:nvPr/>
            </p:nvSpPr>
            <p:spPr>
              <a:xfrm>
                <a:off x="4141967" y="7103292"/>
                <a:ext cx="142748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w="1427479" h="1212215">
                    <a:moveTo>
                      <a:pt x="1427137" y="0"/>
                    </a:moveTo>
                    <a:lnTo>
                      <a:pt x="64808" y="0"/>
                    </a:lnTo>
                    <a:lnTo>
                      <a:pt x="39637" y="5140"/>
                    </a:lnTo>
                    <a:lnTo>
                      <a:pt x="19030" y="19086"/>
                    </a:lnTo>
                    <a:lnTo>
                      <a:pt x="5111" y="39706"/>
                    </a:lnTo>
                    <a:lnTo>
                      <a:pt x="0" y="64871"/>
                    </a:lnTo>
                    <a:lnTo>
                      <a:pt x="0" y="1146987"/>
                    </a:lnTo>
                    <a:lnTo>
                      <a:pt x="5111" y="1172146"/>
                    </a:lnTo>
                    <a:lnTo>
                      <a:pt x="19030" y="1192749"/>
                    </a:lnTo>
                    <a:lnTo>
                      <a:pt x="39637" y="1206670"/>
                    </a:lnTo>
                    <a:lnTo>
                      <a:pt x="64808" y="1211783"/>
                    </a:lnTo>
                    <a:lnTo>
                      <a:pt x="1427137" y="1211783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25">
                <a:extLst>
                  <a:ext uri="{FF2B5EF4-FFF2-40B4-BE49-F238E27FC236}">
                    <a16:creationId xmlns:a16="http://schemas.microsoft.com/office/drawing/2014/main" id="{FA4A78BB-F989-4DC6-9E6D-8F33B3A2DB18}"/>
                  </a:ext>
                </a:extLst>
              </p:cNvPr>
              <p:cNvSpPr/>
              <p:nvPr/>
            </p:nvSpPr>
            <p:spPr>
              <a:xfrm>
                <a:off x="5569099" y="6751647"/>
                <a:ext cx="1362075" cy="351790"/>
              </a:xfrm>
              <a:custGeom>
                <a:avLst/>
                <a:gdLst/>
                <a:ahLst/>
                <a:cxnLst/>
                <a:rect l="l" t="t" r="r" b="b"/>
                <a:pathLst>
                  <a:path w="1362075" h="351790">
                    <a:moveTo>
                      <a:pt x="1221676" y="0"/>
                    </a:moveTo>
                    <a:lnTo>
                      <a:pt x="1296860" y="0"/>
                    </a:lnTo>
                    <a:lnTo>
                      <a:pt x="1322026" y="5112"/>
                    </a:lnTo>
                    <a:lnTo>
                      <a:pt x="1342632" y="19034"/>
                    </a:lnTo>
                    <a:lnTo>
                      <a:pt x="1356555" y="39637"/>
                    </a:lnTo>
                    <a:lnTo>
                      <a:pt x="1361668" y="64795"/>
                    </a:lnTo>
                    <a:lnTo>
                      <a:pt x="1361668" y="286842"/>
                    </a:lnTo>
                    <a:lnTo>
                      <a:pt x="1356555" y="312007"/>
                    </a:lnTo>
                    <a:lnTo>
                      <a:pt x="1342632" y="332614"/>
                    </a:lnTo>
                    <a:lnTo>
                      <a:pt x="1322026" y="346537"/>
                    </a:lnTo>
                    <a:lnTo>
                      <a:pt x="1296860" y="351650"/>
                    </a:lnTo>
                    <a:lnTo>
                      <a:pt x="0" y="351650"/>
                    </a:lnTo>
                  </a:path>
                </a:pathLst>
              </a:custGeom>
              <a:ln w="2857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26">
                <a:extLst>
                  <a:ext uri="{FF2B5EF4-FFF2-40B4-BE49-F238E27FC236}">
                    <a16:creationId xmlns:a16="http://schemas.microsoft.com/office/drawing/2014/main" id="{9246FF79-0829-4076-9030-853B884A0D0B}"/>
                  </a:ext>
                </a:extLst>
              </p:cNvPr>
              <p:cNvSpPr/>
              <p:nvPr/>
            </p:nvSpPr>
            <p:spPr>
              <a:xfrm>
                <a:off x="5423621" y="6749032"/>
                <a:ext cx="1507490" cy="1566545"/>
              </a:xfrm>
              <a:custGeom>
                <a:avLst/>
                <a:gdLst/>
                <a:ahLst/>
                <a:cxnLst/>
                <a:rect l="l" t="t" r="r" b="b"/>
                <a:pathLst>
                  <a:path w="1507490" h="1566545">
                    <a:moveTo>
                      <a:pt x="143586" y="347992"/>
                    </a:moveTo>
                    <a:lnTo>
                      <a:pt x="143586" y="64795"/>
                    </a:lnTo>
                    <a:lnTo>
                      <a:pt x="138473" y="39637"/>
                    </a:lnTo>
                    <a:lnTo>
                      <a:pt x="124550" y="19034"/>
                    </a:lnTo>
                    <a:lnTo>
                      <a:pt x="103943" y="5112"/>
                    </a:lnTo>
                    <a:lnTo>
                      <a:pt x="78778" y="0"/>
                    </a:lnTo>
                    <a:lnTo>
                      <a:pt x="0" y="0"/>
                    </a:lnTo>
                  </a:path>
                  <a:path w="1507490" h="1566545">
                    <a:moveTo>
                      <a:pt x="145478" y="1566049"/>
                    </a:moveTo>
                    <a:lnTo>
                      <a:pt x="1442338" y="1566049"/>
                    </a:lnTo>
                    <a:lnTo>
                      <a:pt x="1467510" y="1560934"/>
                    </a:lnTo>
                    <a:lnTo>
                      <a:pt x="1488116" y="1547010"/>
                    </a:lnTo>
                    <a:lnTo>
                      <a:pt x="1502035" y="1526407"/>
                    </a:lnTo>
                    <a:lnTo>
                      <a:pt x="1507147" y="1501254"/>
                    </a:lnTo>
                    <a:lnTo>
                      <a:pt x="1507147" y="1279207"/>
                    </a:lnTo>
                    <a:lnTo>
                      <a:pt x="1502035" y="1254043"/>
                    </a:lnTo>
                    <a:lnTo>
                      <a:pt x="1488116" y="1233441"/>
                    </a:lnTo>
                    <a:lnTo>
                      <a:pt x="1467510" y="1219523"/>
                    </a:lnTo>
                    <a:lnTo>
                      <a:pt x="1442338" y="1214412"/>
                    </a:lnTo>
                    <a:lnTo>
                      <a:pt x="1367154" y="1214412"/>
                    </a:lnTo>
                  </a:path>
                  <a:path w="1507490" h="1566545">
                    <a:moveTo>
                      <a:pt x="1367154" y="2616"/>
                    </a:moveTo>
                    <a:lnTo>
                      <a:pt x="1442338" y="2616"/>
                    </a:lnTo>
                    <a:lnTo>
                      <a:pt x="1467510" y="7729"/>
                    </a:lnTo>
                    <a:lnTo>
                      <a:pt x="1488116" y="21650"/>
                    </a:lnTo>
                    <a:lnTo>
                      <a:pt x="1502035" y="42253"/>
                    </a:lnTo>
                    <a:lnTo>
                      <a:pt x="1507147" y="67411"/>
                    </a:lnTo>
                    <a:lnTo>
                      <a:pt x="1507147" y="289458"/>
                    </a:lnTo>
                    <a:lnTo>
                      <a:pt x="1502035" y="314616"/>
                    </a:lnTo>
                    <a:lnTo>
                      <a:pt x="1488116" y="335219"/>
                    </a:lnTo>
                    <a:lnTo>
                      <a:pt x="1467510" y="349140"/>
                    </a:lnTo>
                    <a:lnTo>
                      <a:pt x="1442338" y="354253"/>
                    </a:lnTo>
                    <a:lnTo>
                      <a:pt x="145478" y="354253"/>
                    </a:lnTo>
                  </a:path>
                  <a:path w="1507490" h="1566545">
                    <a:moveTo>
                      <a:pt x="143586" y="1563154"/>
                    </a:moveTo>
                    <a:lnTo>
                      <a:pt x="143586" y="1279207"/>
                    </a:lnTo>
                    <a:lnTo>
                      <a:pt x="138473" y="1254043"/>
                    </a:lnTo>
                    <a:lnTo>
                      <a:pt x="124550" y="1233441"/>
                    </a:lnTo>
                    <a:lnTo>
                      <a:pt x="103943" y="1219523"/>
                    </a:lnTo>
                    <a:lnTo>
                      <a:pt x="78778" y="1214412"/>
                    </a:lnTo>
                    <a:lnTo>
                      <a:pt x="0" y="1214412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27">
                <a:extLst>
                  <a:ext uri="{FF2B5EF4-FFF2-40B4-BE49-F238E27FC236}">
                    <a16:creationId xmlns:a16="http://schemas.microsoft.com/office/drawing/2014/main" id="{6B976E42-5A7F-4ABF-9626-680F47B8550F}"/>
                  </a:ext>
                </a:extLst>
              </p:cNvPr>
              <p:cNvSpPr/>
              <p:nvPr/>
            </p:nvSpPr>
            <p:spPr>
              <a:xfrm>
                <a:off x="4141967" y="7103292"/>
                <a:ext cx="142748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w="1427479" h="1212215">
                    <a:moveTo>
                      <a:pt x="1427137" y="0"/>
                    </a:moveTo>
                    <a:lnTo>
                      <a:pt x="64808" y="0"/>
                    </a:lnTo>
                    <a:lnTo>
                      <a:pt x="39637" y="5140"/>
                    </a:lnTo>
                    <a:lnTo>
                      <a:pt x="19030" y="19086"/>
                    </a:lnTo>
                    <a:lnTo>
                      <a:pt x="5111" y="39706"/>
                    </a:lnTo>
                    <a:lnTo>
                      <a:pt x="0" y="64871"/>
                    </a:lnTo>
                    <a:lnTo>
                      <a:pt x="0" y="1146987"/>
                    </a:lnTo>
                    <a:lnTo>
                      <a:pt x="5111" y="1172146"/>
                    </a:lnTo>
                    <a:lnTo>
                      <a:pt x="19030" y="1192749"/>
                    </a:lnTo>
                    <a:lnTo>
                      <a:pt x="39637" y="1206670"/>
                    </a:lnTo>
                    <a:lnTo>
                      <a:pt x="64808" y="1211783"/>
                    </a:lnTo>
                    <a:lnTo>
                      <a:pt x="1427137" y="1211783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28">
                <a:extLst>
                  <a:ext uri="{FF2B5EF4-FFF2-40B4-BE49-F238E27FC236}">
                    <a16:creationId xmlns:a16="http://schemas.microsoft.com/office/drawing/2014/main" id="{2C94CBF0-1414-4A33-B22B-826528F2890E}"/>
                  </a:ext>
                </a:extLst>
              </p:cNvPr>
              <p:cNvSpPr/>
              <p:nvPr/>
            </p:nvSpPr>
            <p:spPr>
              <a:xfrm>
                <a:off x="2361408" y="8051760"/>
                <a:ext cx="6673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7385">
                    <a:moveTo>
                      <a:pt x="666788" y="0"/>
                    </a:moveTo>
                    <a:lnTo>
                      <a:pt x="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29">
                <a:extLst>
                  <a:ext uri="{FF2B5EF4-FFF2-40B4-BE49-F238E27FC236}">
                    <a16:creationId xmlns:a16="http://schemas.microsoft.com/office/drawing/2014/main" id="{28364F29-0124-40D2-9DAF-507F58629555}"/>
                  </a:ext>
                </a:extLst>
              </p:cNvPr>
              <p:cNvSpPr/>
              <p:nvPr/>
            </p:nvSpPr>
            <p:spPr>
              <a:xfrm>
                <a:off x="1390116" y="5974118"/>
                <a:ext cx="781050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781050" h="111760">
                    <a:moveTo>
                      <a:pt x="780465" y="0"/>
                    </a:moveTo>
                    <a:lnTo>
                      <a:pt x="0" y="0"/>
                    </a:lnTo>
                    <a:lnTo>
                      <a:pt x="0" y="111353"/>
                    </a:lnTo>
                    <a:lnTo>
                      <a:pt x="780465" y="111353"/>
                    </a:lnTo>
                    <a:lnTo>
                      <a:pt x="780465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30">
                <a:extLst>
                  <a:ext uri="{FF2B5EF4-FFF2-40B4-BE49-F238E27FC236}">
                    <a16:creationId xmlns:a16="http://schemas.microsoft.com/office/drawing/2014/main" id="{839A6DDA-421B-4A95-AC17-79AD5E3627CB}"/>
                  </a:ext>
                </a:extLst>
              </p:cNvPr>
              <p:cNvSpPr/>
              <p:nvPr/>
            </p:nvSpPr>
            <p:spPr>
              <a:xfrm>
                <a:off x="1390116" y="5974118"/>
                <a:ext cx="781050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781050" h="111760">
                    <a:moveTo>
                      <a:pt x="780465" y="0"/>
                    </a:moveTo>
                    <a:lnTo>
                      <a:pt x="0" y="0"/>
                    </a:lnTo>
                    <a:lnTo>
                      <a:pt x="0" y="111353"/>
                    </a:lnTo>
                    <a:lnTo>
                      <a:pt x="780465" y="111353"/>
                    </a:lnTo>
                    <a:lnTo>
                      <a:pt x="780465" y="0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31">
                <a:extLst>
                  <a:ext uri="{FF2B5EF4-FFF2-40B4-BE49-F238E27FC236}">
                    <a16:creationId xmlns:a16="http://schemas.microsoft.com/office/drawing/2014/main" id="{D96D6FA8-AC8C-4507-80CD-179E6CC08313}"/>
                  </a:ext>
                </a:extLst>
              </p:cNvPr>
              <p:cNvSpPr/>
              <p:nvPr/>
            </p:nvSpPr>
            <p:spPr>
              <a:xfrm>
                <a:off x="2066063" y="5793273"/>
                <a:ext cx="236854" cy="1197610"/>
              </a:xfrm>
              <a:custGeom>
                <a:avLst/>
                <a:gdLst/>
                <a:ahLst/>
                <a:cxnLst/>
                <a:rect l="l" t="t" r="r" b="b"/>
                <a:pathLst>
                  <a:path w="236855" h="1197609">
                    <a:moveTo>
                      <a:pt x="236283" y="1197343"/>
                    </a:moveTo>
                    <a:lnTo>
                      <a:pt x="236283" y="45364"/>
                    </a:lnTo>
                    <a:lnTo>
                      <a:pt x="232704" y="27748"/>
                    </a:lnTo>
                    <a:lnTo>
                      <a:pt x="222961" y="13323"/>
                    </a:lnTo>
                    <a:lnTo>
                      <a:pt x="208540" y="3578"/>
                    </a:lnTo>
                    <a:lnTo>
                      <a:pt x="190931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32">
                <a:extLst>
                  <a:ext uri="{FF2B5EF4-FFF2-40B4-BE49-F238E27FC236}">
                    <a16:creationId xmlns:a16="http://schemas.microsoft.com/office/drawing/2014/main" id="{1CB99066-DDE4-4633-91D7-93BF5B2DED30}"/>
                  </a:ext>
                </a:extLst>
              </p:cNvPr>
              <p:cNvSpPr/>
              <p:nvPr/>
            </p:nvSpPr>
            <p:spPr>
              <a:xfrm>
                <a:off x="2858582" y="8052901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33">
                <a:extLst>
                  <a:ext uri="{FF2B5EF4-FFF2-40B4-BE49-F238E27FC236}">
                    <a16:creationId xmlns:a16="http://schemas.microsoft.com/office/drawing/2014/main" id="{A0701C12-7A32-4A24-8572-95C14167D6C1}"/>
                  </a:ext>
                </a:extLst>
              </p:cNvPr>
              <p:cNvSpPr/>
              <p:nvPr/>
            </p:nvSpPr>
            <p:spPr>
              <a:xfrm>
                <a:off x="1062179" y="5560894"/>
                <a:ext cx="287020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4129">
                    <a:moveTo>
                      <a:pt x="0" y="24002"/>
                    </a:moveTo>
                    <a:lnTo>
                      <a:pt x="286486" y="24002"/>
                    </a:lnTo>
                    <a:lnTo>
                      <a:pt x="286486" y="0"/>
                    </a:lnTo>
                    <a:lnTo>
                      <a:pt x="0" y="0"/>
                    </a:lnTo>
                    <a:lnTo>
                      <a:pt x="0" y="24002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34">
                <a:extLst>
                  <a:ext uri="{FF2B5EF4-FFF2-40B4-BE49-F238E27FC236}">
                    <a16:creationId xmlns:a16="http://schemas.microsoft.com/office/drawing/2014/main" id="{6588CE90-169A-4BE8-875F-77602D1D7AA4}"/>
                  </a:ext>
                </a:extLst>
              </p:cNvPr>
              <p:cNvSpPr/>
              <p:nvPr/>
            </p:nvSpPr>
            <p:spPr>
              <a:xfrm>
                <a:off x="1062188" y="5564889"/>
                <a:ext cx="287020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16510">
                    <a:moveTo>
                      <a:pt x="0" y="16001"/>
                    </a:moveTo>
                    <a:lnTo>
                      <a:pt x="286473" y="16001"/>
                    </a:lnTo>
                    <a:lnTo>
                      <a:pt x="286473" y="0"/>
                    </a:lnTo>
                    <a:lnTo>
                      <a:pt x="0" y="0"/>
                    </a:lnTo>
                    <a:lnTo>
                      <a:pt x="0" y="160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35">
                <a:extLst>
                  <a:ext uri="{FF2B5EF4-FFF2-40B4-BE49-F238E27FC236}">
                    <a16:creationId xmlns:a16="http://schemas.microsoft.com/office/drawing/2014/main" id="{E7920DBA-BFF9-4CB5-8A30-ACFBFD0FEDFF}"/>
                  </a:ext>
                </a:extLst>
              </p:cNvPr>
              <p:cNvSpPr/>
              <p:nvPr/>
            </p:nvSpPr>
            <p:spPr>
              <a:xfrm>
                <a:off x="1810906" y="5488658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24650" y="0"/>
                    </a:moveTo>
                    <a:lnTo>
                      <a:pt x="7137" y="0"/>
                    </a:lnTo>
                    <a:lnTo>
                      <a:pt x="0" y="7086"/>
                    </a:lnTo>
                    <a:lnTo>
                      <a:pt x="0" y="15862"/>
                    </a:lnTo>
                    <a:lnTo>
                      <a:pt x="0" y="24625"/>
                    </a:lnTo>
                    <a:lnTo>
                      <a:pt x="7137" y="31737"/>
                    </a:lnTo>
                    <a:lnTo>
                      <a:pt x="24650" y="31737"/>
                    </a:lnTo>
                    <a:lnTo>
                      <a:pt x="31750" y="24625"/>
                    </a:lnTo>
                    <a:lnTo>
                      <a:pt x="31750" y="7086"/>
                    </a:lnTo>
                    <a:lnTo>
                      <a:pt x="246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36">
                <a:extLst>
                  <a:ext uri="{FF2B5EF4-FFF2-40B4-BE49-F238E27FC236}">
                    <a16:creationId xmlns:a16="http://schemas.microsoft.com/office/drawing/2014/main" id="{44B71502-A6F3-4F2C-8228-1E368ED9BE48}"/>
                  </a:ext>
                </a:extLst>
              </p:cNvPr>
              <p:cNvSpPr/>
              <p:nvPr/>
            </p:nvSpPr>
            <p:spPr>
              <a:xfrm>
                <a:off x="1810906" y="5488658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0" y="15862"/>
                    </a:moveTo>
                    <a:lnTo>
                      <a:pt x="0" y="24625"/>
                    </a:lnTo>
                    <a:lnTo>
                      <a:pt x="7137" y="31737"/>
                    </a:lnTo>
                    <a:lnTo>
                      <a:pt x="15887" y="31737"/>
                    </a:lnTo>
                    <a:lnTo>
                      <a:pt x="24650" y="31737"/>
                    </a:lnTo>
                    <a:lnTo>
                      <a:pt x="31750" y="24625"/>
                    </a:lnTo>
                    <a:lnTo>
                      <a:pt x="31750" y="15862"/>
                    </a:lnTo>
                    <a:lnTo>
                      <a:pt x="31750" y="7086"/>
                    </a:lnTo>
                    <a:lnTo>
                      <a:pt x="24650" y="0"/>
                    </a:lnTo>
                    <a:lnTo>
                      <a:pt x="15887" y="0"/>
                    </a:lnTo>
                    <a:lnTo>
                      <a:pt x="7137" y="0"/>
                    </a:lnTo>
                    <a:lnTo>
                      <a:pt x="0" y="7086"/>
                    </a:lnTo>
                    <a:lnTo>
                      <a:pt x="0" y="1586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37">
                <a:extLst>
                  <a:ext uri="{FF2B5EF4-FFF2-40B4-BE49-F238E27FC236}">
                    <a16:creationId xmlns:a16="http://schemas.microsoft.com/office/drawing/2014/main" id="{6C41DFBE-AF35-4436-BD96-AD39221185AC}"/>
                  </a:ext>
                </a:extLst>
              </p:cNvPr>
              <p:cNvSpPr/>
              <p:nvPr/>
            </p:nvSpPr>
            <p:spPr>
              <a:xfrm>
                <a:off x="1842260" y="5488658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24663" y="0"/>
                    </a:moveTo>
                    <a:lnTo>
                      <a:pt x="7124" y="0"/>
                    </a:lnTo>
                    <a:lnTo>
                      <a:pt x="0" y="7086"/>
                    </a:lnTo>
                    <a:lnTo>
                      <a:pt x="0" y="15862"/>
                    </a:lnTo>
                    <a:lnTo>
                      <a:pt x="0" y="24625"/>
                    </a:lnTo>
                    <a:lnTo>
                      <a:pt x="7124" y="31737"/>
                    </a:lnTo>
                    <a:lnTo>
                      <a:pt x="24663" y="31737"/>
                    </a:lnTo>
                    <a:lnTo>
                      <a:pt x="31750" y="24625"/>
                    </a:lnTo>
                    <a:lnTo>
                      <a:pt x="31750" y="7086"/>
                    </a:lnTo>
                    <a:lnTo>
                      <a:pt x="2466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38">
                <a:extLst>
                  <a:ext uri="{FF2B5EF4-FFF2-40B4-BE49-F238E27FC236}">
                    <a16:creationId xmlns:a16="http://schemas.microsoft.com/office/drawing/2014/main" id="{174F44B5-8416-42E4-B3B1-0FDFCB3DFA7D}"/>
                  </a:ext>
                </a:extLst>
              </p:cNvPr>
              <p:cNvSpPr/>
              <p:nvPr/>
            </p:nvSpPr>
            <p:spPr>
              <a:xfrm>
                <a:off x="1842260" y="5488658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0" y="15862"/>
                    </a:moveTo>
                    <a:lnTo>
                      <a:pt x="0" y="24625"/>
                    </a:lnTo>
                    <a:lnTo>
                      <a:pt x="7124" y="31737"/>
                    </a:lnTo>
                    <a:lnTo>
                      <a:pt x="15875" y="31737"/>
                    </a:lnTo>
                    <a:lnTo>
                      <a:pt x="24663" y="31737"/>
                    </a:lnTo>
                    <a:lnTo>
                      <a:pt x="31750" y="24625"/>
                    </a:lnTo>
                    <a:lnTo>
                      <a:pt x="31750" y="15862"/>
                    </a:lnTo>
                    <a:lnTo>
                      <a:pt x="31750" y="7086"/>
                    </a:lnTo>
                    <a:lnTo>
                      <a:pt x="24663" y="0"/>
                    </a:lnTo>
                    <a:lnTo>
                      <a:pt x="15875" y="0"/>
                    </a:lnTo>
                    <a:lnTo>
                      <a:pt x="7124" y="0"/>
                    </a:lnTo>
                    <a:lnTo>
                      <a:pt x="0" y="7086"/>
                    </a:lnTo>
                    <a:lnTo>
                      <a:pt x="0" y="1586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39">
                <a:extLst>
                  <a:ext uri="{FF2B5EF4-FFF2-40B4-BE49-F238E27FC236}">
                    <a16:creationId xmlns:a16="http://schemas.microsoft.com/office/drawing/2014/main" id="{18718563-A136-4262-958F-5DE4F168A095}"/>
                  </a:ext>
                </a:extLst>
              </p:cNvPr>
              <p:cNvSpPr/>
              <p:nvPr/>
            </p:nvSpPr>
            <p:spPr>
              <a:xfrm>
                <a:off x="1566100" y="5873254"/>
                <a:ext cx="4381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100964">
                    <a:moveTo>
                      <a:pt x="43815" y="0"/>
                    </a:moveTo>
                    <a:lnTo>
                      <a:pt x="0" y="0"/>
                    </a:lnTo>
                    <a:lnTo>
                      <a:pt x="0" y="100863"/>
                    </a:lnTo>
                    <a:lnTo>
                      <a:pt x="43815" y="100863"/>
                    </a:lnTo>
                    <a:lnTo>
                      <a:pt x="43815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40">
                <a:extLst>
                  <a:ext uri="{FF2B5EF4-FFF2-40B4-BE49-F238E27FC236}">
                    <a16:creationId xmlns:a16="http://schemas.microsoft.com/office/drawing/2014/main" id="{5C41A1DC-873A-4153-83A9-206CE4C1A961}"/>
                  </a:ext>
                </a:extLst>
              </p:cNvPr>
              <p:cNvSpPr/>
              <p:nvPr/>
            </p:nvSpPr>
            <p:spPr>
              <a:xfrm>
                <a:off x="1566100" y="5873254"/>
                <a:ext cx="4381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100964">
                    <a:moveTo>
                      <a:pt x="43815" y="100863"/>
                    </a:moveTo>
                    <a:lnTo>
                      <a:pt x="0" y="100863"/>
                    </a:lnTo>
                    <a:lnTo>
                      <a:pt x="0" y="0"/>
                    </a:lnTo>
                    <a:lnTo>
                      <a:pt x="43815" y="0"/>
                    </a:lnTo>
                    <a:lnTo>
                      <a:pt x="43815" y="100863"/>
                    </a:lnTo>
                    <a:close/>
                  </a:path>
                </a:pathLst>
              </a:custGeom>
              <a:ln w="342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41">
                <a:extLst>
                  <a:ext uri="{FF2B5EF4-FFF2-40B4-BE49-F238E27FC236}">
                    <a16:creationId xmlns:a16="http://schemas.microsoft.com/office/drawing/2014/main" id="{138729ED-D014-4929-9B8F-98ED88F831B8}"/>
                  </a:ext>
                </a:extLst>
              </p:cNvPr>
              <p:cNvSpPr/>
              <p:nvPr/>
            </p:nvSpPr>
            <p:spPr>
              <a:xfrm>
                <a:off x="1963648" y="5873254"/>
                <a:ext cx="44450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00964">
                    <a:moveTo>
                      <a:pt x="43840" y="0"/>
                    </a:moveTo>
                    <a:lnTo>
                      <a:pt x="0" y="0"/>
                    </a:lnTo>
                    <a:lnTo>
                      <a:pt x="0" y="100863"/>
                    </a:lnTo>
                    <a:lnTo>
                      <a:pt x="43840" y="100863"/>
                    </a:lnTo>
                    <a:lnTo>
                      <a:pt x="43840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42">
                <a:extLst>
                  <a:ext uri="{FF2B5EF4-FFF2-40B4-BE49-F238E27FC236}">
                    <a16:creationId xmlns:a16="http://schemas.microsoft.com/office/drawing/2014/main" id="{4EA3CA06-7FD0-4859-BD34-F3B144922CD0}"/>
                  </a:ext>
                </a:extLst>
              </p:cNvPr>
              <p:cNvSpPr/>
              <p:nvPr/>
            </p:nvSpPr>
            <p:spPr>
              <a:xfrm>
                <a:off x="1963648" y="5873254"/>
                <a:ext cx="44450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00964">
                    <a:moveTo>
                      <a:pt x="43840" y="100863"/>
                    </a:moveTo>
                    <a:lnTo>
                      <a:pt x="0" y="100863"/>
                    </a:lnTo>
                    <a:lnTo>
                      <a:pt x="0" y="0"/>
                    </a:lnTo>
                    <a:lnTo>
                      <a:pt x="43840" y="0"/>
                    </a:lnTo>
                    <a:lnTo>
                      <a:pt x="43840" y="100863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43">
                <a:extLst>
                  <a:ext uri="{FF2B5EF4-FFF2-40B4-BE49-F238E27FC236}">
                    <a16:creationId xmlns:a16="http://schemas.microsoft.com/office/drawing/2014/main" id="{E17BC07E-C8FC-4643-B394-7E9F03E14480}"/>
                  </a:ext>
                </a:extLst>
              </p:cNvPr>
              <p:cNvSpPr/>
              <p:nvPr/>
            </p:nvSpPr>
            <p:spPr>
              <a:xfrm>
                <a:off x="1499895" y="5657684"/>
                <a:ext cx="566420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566419" h="182879">
                    <a:moveTo>
                      <a:pt x="566102" y="0"/>
                    </a:moveTo>
                    <a:lnTo>
                      <a:pt x="0" y="0"/>
                    </a:lnTo>
                    <a:lnTo>
                      <a:pt x="0" y="176530"/>
                    </a:lnTo>
                    <a:lnTo>
                      <a:pt x="2971" y="176530"/>
                    </a:lnTo>
                    <a:lnTo>
                      <a:pt x="2971" y="182880"/>
                    </a:lnTo>
                    <a:lnTo>
                      <a:pt x="563143" y="182880"/>
                    </a:lnTo>
                    <a:lnTo>
                      <a:pt x="563143" y="176530"/>
                    </a:lnTo>
                    <a:lnTo>
                      <a:pt x="566102" y="176530"/>
                    </a:lnTo>
                    <a:lnTo>
                      <a:pt x="566102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44">
                <a:extLst>
                  <a:ext uri="{FF2B5EF4-FFF2-40B4-BE49-F238E27FC236}">
                    <a16:creationId xmlns:a16="http://schemas.microsoft.com/office/drawing/2014/main" id="{B6F0ECE5-7276-440D-8B41-81B6F0CDE0A2}"/>
                  </a:ext>
                </a:extLst>
              </p:cNvPr>
              <p:cNvSpPr/>
              <p:nvPr/>
            </p:nvSpPr>
            <p:spPr>
              <a:xfrm>
                <a:off x="1499900" y="5484028"/>
                <a:ext cx="566420" cy="356870"/>
              </a:xfrm>
              <a:custGeom>
                <a:avLst/>
                <a:gdLst/>
                <a:ahLst/>
                <a:cxnLst/>
                <a:rect l="l" t="t" r="r" b="b"/>
                <a:pathLst>
                  <a:path w="566419" h="356870">
                    <a:moveTo>
                      <a:pt x="256222" y="0"/>
                    </a:moveTo>
                    <a:lnTo>
                      <a:pt x="256222" y="20497"/>
                    </a:lnTo>
                    <a:lnTo>
                      <a:pt x="520725" y="20497"/>
                    </a:lnTo>
                    <a:lnTo>
                      <a:pt x="538349" y="24074"/>
                    </a:lnTo>
                    <a:lnTo>
                      <a:pt x="552777" y="33816"/>
                    </a:lnTo>
                    <a:lnTo>
                      <a:pt x="562523" y="48240"/>
                    </a:lnTo>
                    <a:lnTo>
                      <a:pt x="566102" y="65862"/>
                    </a:lnTo>
                    <a:lnTo>
                      <a:pt x="566102" y="342887"/>
                    </a:lnTo>
                    <a:lnTo>
                      <a:pt x="566102" y="350393"/>
                    </a:lnTo>
                    <a:lnTo>
                      <a:pt x="559981" y="356514"/>
                    </a:lnTo>
                    <a:lnTo>
                      <a:pt x="552475" y="356514"/>
                    </a:lnTo>
                    <a:lnTo>
                      <a:pt x="13627" y="356514"/>
                    </a:lnTo>
                    <a:lnTo>
                      <a:pt x="6121" y="356514"/>
                    </a:lnTo>
                    <a:lnTo>
                      <a:pt x="0" y="350393"/>
                    </a:lnTo>
                    <a:lnTo>
                      <a:pt x="0" y="342887"/>
                    </a:lnTo>
                    <a:lnTo>
                      <a:pt x="0" y="65862"/>
                    </a:lnTo>
                    <a:lnTo>
                      <a:pt x="3579" y="48240"/>
                    </a:lnTo>
                    <a:lnTo>
                      <a:pt x="13325" y="33816"/>
                    </a:lnTo>
                    <a:lnTo>
                      <a:pt x="27753" y="24074"/>
                    </a:lnTo>
                    <a:lnTo>
                      <a:pt x="45377" y="20497"/>
                    </a:lnTo>
                    <a:lnTo>
                      <a:pt x="116992" y="20497"/>
                    </a:lnTo>
                    <a:lnTo>
                      <a:pt x="116992" y="0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45">
                <a:extLst>
                  <a:ext uri="{FF2B5EF4-FFF2-40B4-BE49-F238E27FC236}">
                    <a16:creationId xmlns:a16="http://schemas.microsoft.com/office/drawing/2014/main" id="{BF4A557B-0442-436E-A66D-8197D501F7C1}"/>
                  </a:ext>
                </a:extLst>
              </p:cNvPr>
              <p:cNvSpPr/>
              <p:nvPr/>
            </p:nvSpPr>
            <p:spPr>
              <a:xfrm>
                <a:off x="1481023" y="5843803"/>
                <a:ext cx="601345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601344" h="31114">
                    <a:moveTo>
                      <a:pt x="600760" y="0"/>
                    </a:moveTo>
                    <a:lnTo>
                      <a:pt x="0" y="0"/>
                    </a:lnTo>
                    <a:lnTo>
                      <a:pt x="0" y="30962"/>
                    </a:lnTo>
                    <a:lnTo>
                      <a:pt x="600760" y="30962"/>
                    </a:lnTo>
                    <a:lnTo>
                      <a:pt x="600760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46">
                <a:extLst>
                  <a:ext uri="{FF2B5EF4-FFF2-40B4-BE49-F238E27FC236}">
                    <a16:creationId xmlns:a16="http://schemas.microsoft.com/office/drawing/2014/main" id="{63E37031-34E9-48E1-97A4-194959679A75}"/>
                  </a:ext>
                </a:extLst>
              </p:cNvPr>
              <p:cNvSpPr/>
              <p:nvPr/>
            </p:nvSpPr>
            <p:spPr>
              <a:xfrm>
                <a:off x="1481023" y="5843803"/>
                <a:ext cx="601345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601344" h="31114">
                    <a:moveTo>
                      <a:pt x="600760" y="30962"/>
                    </a:moveTo>
                    <a:lnTo>
                      <a:pt x="0" y="30962"/>
                    </a:lnTo>
                    <a:lnTo>
                      <a:pt x="0" y="0"/>
                    </a:lnTo>
                    <a:lnTo>
                      <a:pt x="600760" y="0"/>
                    </a:lnTo>
                    <a:lnTo>
                      <a:pt x="600760" y="30962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47">
                <a:extLst>
                  <a:ext uri="{FF2B5EF4-FFF2-40B4-BE49-F238E27FC236}">
                    <a16:creationId xmlns:a16="http://schemas.microsoft.com/office/drawing/2014/main" id="{E2FE5D7E-803F-4230-BF59-148D3B8D529A}"/>
                  </a:ext>
                </a:extLst>
              </p:cNvPr>
              <p:cNvSpPr/>
              <p:nvPr/>
            </p:nvSpPr>
            <p:spPr>
              <a:xfrm>
                <a:off x="1500832" y="5568180"/>
                <a:ext cx="277495" cy="51435"/>
              </a:xfrm>
              <a:custGeom>
                <a:avLst/>
                <a:gdLst/>
                <a:ahLst/>
                <a:cxnLst/>
                <a:rect l="l" t="t" r="r" b="b"/>
                <a:pathLst>
                  <a:path w="277494" h="51435">
                    <a:moveTo>
                      <a:pt x="277012" y="50965"/>
                    </a:moveTo>
                    <a:lnTo>
                      <a:pt x="34823" y="0"/>
                    </a:lnTo>
                    <a:lnTo>
                      <a:pt x="0" y="0"/>
                    </a:lnTo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93" name="object 48">
                <a:extLst>
                  <a:ext uri="{FF2B5EF4-FFF2-40B4-BE49-F238E27FC236}">
                    <a16:creationId xmlns:a16="http://schemas.microsoft.com/office/drawing/2014/main" id="{EDE15C8B-C214-4470-94DE-E1E1A780E1F3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716798" y="5556504"/>
                <a:ext cx="122085" cy="122085"/>
              </a:xfrm>
              <a:prstGeom prst="rect">
                <a:avLst/>
              </a:prstGeom>
            </p:spPr>
          </p:pic>
          <p:pic>
            <p:nvPicPr>
              <p:cNvPr id="94" name="object 49">
                <a:extLst>
                  <a:ext uri="{FF2B5EF4-FFF2-40B4-BE49-F238E27FC236}">
                    <a16:creationId xmlns:a16="http://schemas.microsoft.com/office/drawing/2014/main" id="{D6D01FC1-41E3-4504-8CC3-957C2CC66371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713995" y="5553698"/>
                <a:ext cx="127685" cy="127685"/>
              </a:xfrm>
              <a:prstGeom prst="rect">
                <a:avLst/>
              </a:prstGeom>
            </p:spPr>
          </p:pic>
          <p:sp>
            <p:nvSpPr>
              <p:cNvPr id="95" name="object 50">
                <a:extLst>
                  <a:ext uri="{FF2B5EF4-FFF2-40B4-BE49-F238E27FC236}">
                    <a16:creationId xmlns:a16="http://schemas.microsoft.com/office/drawing/2014/main" id="{8E853DCE-E7CD-4AC9-9B65-B210361B6DED}"/>
                  </a:ext>
                </a:extLst>
              </p:cNvPr>
              <p:cNvSpPr/>
              <p:nvPr/>
            </p:nvSpPr>
            <p:spPr>
              <a:xfrm>
                <a:off x="1604129" y="5476359"/>
                <a:ext cx="165100" cy="18415"/>
              </a:xfrm>
              <a:custGeom>
                <a:avLst/>
                <a:gdLst/>
                <a:ahLst/>
                <a:cxnLst/>
                <a:rect l="l" t="t" r="r" b="b"/>
                <a:pathLst>
                  <a:path w="165100" h="18414">
                    <a:moveTo>
                      <a:pt x="0" y="17894"/>
                    </a:moveTo>
                    <a:lnTo>
                      <a:pt x="0" y="0"/>
                    </a:lnTo>
                    <a:lnTo>
                      <a:pt x="164769" y="0"/>
                    </a:lnTo>
                    <a:lnTo>
                      <a:pt x="164769" y="17894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51">
                <a:extLst>
                  <a:ext uri="{FF2B5EF4-FFF2-40B4-BE49-F238E27FC236}">
                    <a16:creationId xmlns:a16="http://schemas.microsoft.com/office/drawing/2014/main" id="{B2DC7CAE-D253-416F-950C-B7E3E6E60472}"/>
                  </a:ext>
                </a:extLst>
              </p:cNvPr>
              <p:cNvSpPr/>
              <p:nvPr/>
            </p:nvSpPr>
            <p:spPr>
              <a:xfrm>
                <a:off x="1429419" y="5559447"/>
                <a:ext cx="58419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58419" h="24129">
                    <a:moveTo>
                      <a:pt x="0" y="24002"/>
                    </a:moveTo>
                    <a:lnTo>
                      <a:pt x="57797" y="24002"/>
                    </a:lnTo>
                    <a:lnTo>
                      <a:pt x="57797" y="0"/>
                    </a:lnTo>
                    <a:lnTo>
                      <a:pt x="0" y="0"/>
                    </a:lnTo>
                    <a:lnTo>
                      <a:pt x="0" y="24002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52">
                <a:extLst>
                  <a:ext uri="{FF2B5EF4-FFF2-40B4-BE49-F238E27FC236}">
                    <a16:creationId xmlns:a16="http://schemas.microsoft.com/office/drawing/2014/main" id="{05C8CA17-D497-45C5-B0BC-1561968B9238}"/>
                  </a:ext>
                </a:extLst>
              </p:cNvPr>
              <p:cNvSpPr/>
              <p:nvPr/>
            </p:nvSpPr>
            <p:spPr>
              <a:xfrm>
                <a:off x="1429419" y="5563448"/>
                <a:ext cx="55244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55244" h="16510">
                    <a:moveTo>
                      <a:pt x="0" y="16001"/>
                    </a:moveTo>
                    <a:lnTo>
                      <a:pt x="55204" y="16001"/>
                    </a:lnTo>
                    <a:lnTo>
                      <a:pt x="55204" y="0"/>
                    </a:lnTo>
                    <a:lnTo>
                      <a:pt x="0" y="0"/>
                    </a:lnTo>
                    <a:lnTo>
                      <a:pt x="0" y="160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53">
                <a:extLst>
                  <a:ext uri="{FF2B5EF4-FFF2-40B4-BE49-F238E27FC236}">
                    <a16:creationId xmlns:a16="http://schemas.microsoft.com/office/drawing/2014/main" id="{FF949A7B-8C56-44B4-9ADE-7FA15409F9AE}"/>
                  </a:ext>
                </a:extLst>
              </p:cNvPr>
              <p:cNvSpPr/>
              <p:nvPr/>
            </p:nvSpPr>
            <p:spPr>
              <a:xfrm>
                <a:off x="1486052" y="5547321"/>
                <a:ext cx="14604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14605" h="48260">
                    <a:moveTo>
                      <a:pt x="14096" y="0"/>
                    </a:moveTo>
                    <a:lnTo>
                      <a:pt x="0" y="0"/>
                    </a:lnTo>
                    <a:lnTo>
                      <a:pt x="0" y="48247"/>
                    </a:lnTo>
                    <a:lnTo>
                      <a:pt x="14096" y="48247"/>
                    </a:lnTo>
                    <a:lnTo>
                      <a:pt x="14096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54">
                <a:extLst>
                  <a:ext uri="{FF2B5EF4-FFF2-40B4-BE49-F238E27FC236}">
                    <a16:creationId xmlns:a16="http://schemas.microsoft.com/office/drawing/2014/main" id="{04A62A20-2CA4-4EBB-A5EE-0FF94EC00D0B}"/>
                  </a:ext>
                </a:extLst>
              </p:cNvPr>
              <p:cNvSpPr/>
              <p:nvPr/>
            </p:nvSpPr>
            <p:spPr>
              <a:xfrm>
                <a:off x="1397416" y="5537349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60109" y="0"/>
                    </a:moveTo>
                    <a:lnTo>
                      <a:pt x="0" y="34696"/>
                    </a:lnTo>
                    <a:lnTo>
                      <a:pt x="60109" y="69380"/>
                    </a:lnTo>
                    <a:lnTo>
                      <a:pt x="601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55">
                <a:extLst>
                  <a:ext uri="{FF2B5EF4-FFF2-40B4-BE49-F238E27FC236}">
                    <a16:creationId xmlns:a16="http://schemas.microsoft.com/office/drawing/2014/main" id="{74E6AFC6-733B-443A-9EE6-31DEAFD9538B}"/>
                  </a:ext>
                </a:extLst>
              </p:cNvPr>
              <p:cNvSpPr/>
              <p:nvPr/>
            </p:nvSpPr>
            <p:spPr>
              <a:xfrm>
                <a:off x="1397416" y="5537349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60109" y="0"/>
                    </a:moveTo>
                    <a:lnTo>
                      <a:pt x="0" y="34696"/>
                    </a:lnTo>
                    <a:lnTo>
                      <a:pt x="60109" y="69380"/>
                    </a:lnTo>
                    <a:lnTo>
                      <a:pt x="60109" y="0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56">
                <a:extLst>
                  <a:ext uri="{FF2B5EF4-FFF2-40B4-BE49-F238E27FC236}">
                    <a16:creationId xmlns:a16="http://schemas.microsoft.com/office/drawing/2014/main" id="{C10DF763-9255-49EE-BA64-1937967249F1}"/>
                  </a:ext>
                </a:extLst>
              </p:cNvPr>
              <p:cNvSpPr/>
              <p:nvPr/>
            </p:nvSpPr>
            <p:spPr>
              <a:xfrm>
                <a:off x="1337288" y="5537349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0" y="0"/>
                    </a:moveTo>
                    <a:lnTo>
                      <a:pt x="60134" y="34696"/>
                    </a:lnTo>
                    <a:lnTo>
                      <a:pt x="0" y="69380"/>
                    </a:lnTo>
                    <a:lnTo>
                      <a:pt x="0" y="0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57">
                <a:extLst>
                  <a:ext uri="{FF2B5EF4-FFF2-40B4-BE49-F238E27FC236}">
                    <a16:creationId xmlns:a16="http://schemas.microsoft.com/office/drawing/2014/main" id="{B73A92FE-9510-4D6F-90C4-FE6C64896003}"/>
                  </a:ext>
                </a:extLst>
              </p:cNvPr>
              <p:cNvSpPr/>
              <p:nvPr/>
            </p:nvSpPr>
            <p:spPr>
              <a:xfrm>
                <a:off x="2421764" y="5564596"/>
                <a:ext cx="0" cy="766445"/>
              </a:xfrm>
              <a:custGeom>
                <a:avLst/>
                <a:gdLst/>
                <a:ahLst/>
                <a:cxnLst/>
                <a:rect l="l" t="t" r="r" b="b"/>
                <a:pathLst>
                  <a:path h="766445">
                    <a:moveTo>
                      <a:pt x="0" y="766178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58">
                <a:extLst>
                  <a:ext uri="{FF2B5EF4-FFF2-40B4-BE49-F238E27FC236}">
                    <a16:creationId xmlns:a16="http://schemas.microsoft.com/office/drawing/2014/main" id="{5EF9F298-24B1-4208-8483-98F89666B922}"/>
                  </a:ext>
                </a:extLst>
              </p:cNvPr>
              <p:cNvSpPr/>
              <p:nvPr/>
            </p:nvSpPr>
            <p:spPr>
              <a:xfrm>
                <a:off x="2421764" y="6274114"/>
                <a:ext cx="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h="64135">
                    <a:moveTo>
                      <a:pt x="0" y="6407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59">
                <a:extLst>
                  <a:ext uri="{FF2B5EF4-FFF2-40B4-BE49-F238E27FC236}">
                    <a16:creationId xmlns:a16="http://schemas.microsoft.com/office/drawing/2014/main" id="{FD26C969-FB93-473D-8A90-40A7FEDE0FE6}"/>
                  </a:ext>
                </a:extLst>
              </p:cNvPr>
              <p:cNvSpPr/>
              <p:nvPr/>
            </p:nvSpPr>
            <p:spPr>
              <a:xfrm>
                <a:off x="2421764" y="6149009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66116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60">
                <a:extLst>
                  <a:ext uri="{FF2B5EF4-FFF2-40B4-BE49-F238E27FC236}">
                    <a16:creationId xmlns:a16="http://schemas.microsoft.com/office/drawing/2014/main" id="{09781FE9-B07B-4758-B433-364B94285B17}"/>
                  </a:ext>
                </a:extLst>
              </p:cNvPr>
              <p:cNvSpPr/>
              <p:nvPr/>
            </p:nvSpPr>
            <p:spPr>
              <a:xfrm>
                <a:off x="2421764" y="6215124"/>
                <a:ext cx="0" cy="59055"/>
              </a:xfrm>
              <a:custGeom>
                <a:avLst/>
                <a:gdLst/>
                <a:ahLst/>
                <a:cxnLst/>
                <a:rect l="l" t="t" r="r" b="b"/>
                <a:pathLst>
                  <a:path h="59054">
                    <a:moveTo>
                      <a:pt x="0" y="58991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61">
                <a:extLst>
                  <a:ext uri="{FF2B5EF4-FFF2-40B4-BE49-F238E27FC236}">
                    <a16:creationId xmlns:a16="http://schemas.microsoft.com/office/drawing/2014/main" id="{C6A188F1-87AB-4D4C-99F7-0907BF88AD5B}"/>
                  </a:ext>
                </a:extLst>
              </p:cNvPr>
              <p:cNvSpPr/>
              <p:nvPr/>
            </p:nvSpPr>
            <p:spPr>
              <a:xfrm>
                <a:off x="2421764" y="6338183"/>
                <a:ext cx="0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h="303529">
                    <a:moveTo>
                      <a:pt x="0" y="303199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62">
                <a:extLst>
                  <a:ext uri="{FF2B5EF4-FFF2-40B4-BE49-F238E27FC236}">
                    <a16:creationId xmlns:a16="http://schemas.microsoft.com/office/drawing/2014/main" id="{44B1AED9-A2E2-498B-9DBE-0E113C639AB9}"/>
                  </a:ext>
                </a:extLst>
              </p:cNvPr>
              <p:cNvSpPr/>
              <p:nvPr/>
            </p:nvSpPr>
            <p:spPr>
              <a:xfrm>
                <a:off x="2302351" y="6995374"/>
                <a:ext cx="36195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361950" h="1056640">
                    <a:moveTo>
                      <a:pt x="59055" y="1056385"/>
                    </a:moveTo>
                    <a:lnTo>
                      <a:pt x="33518" y="1051362"/>
                    </a:lnTo>
                    <a:lnTo>
                      <a:pt x="15030" y="1038437"/>
                    </a:lnTo>
                    <a:lnTo>
                      <a:pt x="3790" y="1020831"/>
                    </a:lnTo>
                    <a:lnTo>
                      <a:pt x="0" y="1001763"/>
                    </a:lnTo>
                    <a:lnTo>
                      <a:pt x="0" y="0"/>
                    </a:lnTo>
                    <a:lnTo>
                      <a:pt x="36153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63">
                <a:extLst>
                  <a:ext uri="{FF2B5EF4-FFF2-40B4-BE49-F238E27FC236}">
                    <a16:creationId xmlns:a16="http://schemas.microsoft.com/office/drawing/2014/main" id="{3E86E71D-93FA-4A76-95A1-BD39C9322C13}"/>
                  </a:ext>
                </a:extLst>
              </p:cNvPr>
              <p:cNvSpPr/>
              <p:nvPr/>
            </p:nvSpPr>
            <p:spPr>
              <a:xfrm>
                <a:off x="2302346" y="6995370"/>
                <a:ext cx="73406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734060" h="1056640">
                    <a:moveTo>
                      <a:pt x="361530" y="0"/>
                    </a:moveTo>
                    <a:lnTo>
                      <a:pt x="0" y="0"/>
                    </a:lnTo>
                    <a:lnTo>
                      <a:pt x="0" y="1001776"/>
                    </a:lnTo>
                    <a:lnTo>
                      <a:pt x="3792" y="1020836"/>
                    </a:lnTo>
                    <a:lnTo>
                      <a:pt x="15035" y="1038439"/>
                    </a:lnTo>
                    <a:lnTo>
                      <a:pt x="33523" y="1051362"/>
                    </a:lnTo>
                    <a:lnTo>
                      <a:pt x="59054" y="1056386"/>
                    </a:lnTo>
                    <a:lnTo>
                      <a:pt x="733742" y="1056386"/>
                    </a:lnTo>
                  </a:path>
                </a:pathLst>
              </a:custGeom>
              <a:ln w="3200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64">
                <a:extLst>
                  <a:ext uri="{FF2B5EF4-FFF2-40B4-BE49-F238E27FC236}">
                    <a16:creationId xmlns:a16="http://schemas.microsoft.com/office/drawing/2014/main" id="{2DB3AF26-FA65-4747-8C35-1A26C8C74B78}"/>
                  </a:ext>
                </a:extLst>
              </p:cNvPr>
              <p:cNvSpPr/>
              <p:nvPr/>
            </p:nvSpPr>
            <p:spPr>
              <a:xfrm>
                <a:off x="2858582" y="8052901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160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65">
                <a:extLst>
                  <a:ext uri="{FF2B5EF4-FFF2-40B4-BE49-F238E27FC236}">
                    <a16:creationId xmlns:a16="http://schemas.microsoft.com/office/drawing/2014/main" id="{007745A0-8949-4287-97FE-5EAC24E7092E}"/>
                  </a:ext>
                </a:extLst>
              </p:cNvPr>
              <p:cNvSpPr/>
              <p:nvPr/>
            </p:nvSpPr>
            <p:spPr>
              <a:xfrm>
                <a:off x="2838301" y="8117912"/>
                <a:ext cx="4064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82550">
                    <a:moveTo>
                      <a:pt x="0" y="81940"/>
                    </a:moveTo>
                    <a:lnTo>
                      <a:pt x="0" y="66624"/>
                    </a:lnTo>
                  </a:path>
                  <a:path w="40639" h="82550">
                    <a:moveTo>
                      <a:pt x="29502" y="47904"/>
                    </a:moveTo>
                    <a:lnTo>
                      <a:pt x="38722" y="63881"/>
                    </a:lnTo>
                    <a:lnTo>
                      <a:pt x="20281" y="63881"/>
                    </a:lnTo>
                    <a:lnTo>
                      <a:pt x="1841" y="63881"/>
                    </a:lnTo>
                    <a:lnTo>
                      <a:pt x="11061" y="47904"/>
                    </a:lnTo>
                    <a:lnTo>
                      <a:pt x="20281" y="31927"/>
                    </a:lnTo>
                    <a:lnTo>
                      <a:pt x="29502" y="47904"/>
                    </a:lnTo>
                    <a:close/>
                  </a:path>
                  <a:path w="40639" h="82550">
                    <a:moveTo>
                      <a:pt x="29502" y="15976"/>
                    </a:moveTo>
                    <a:lnTo>
                      <a:pt x="38722" y="0"/>
                    </a:lnTo>
                    <a:lnTo>
                      <a:pt x="20281" y="0"/>
                    </a:lnTo>
                    <a:lnTo>
                      <a:pt x="1841" y="0"/>
                    </a:lnTo>
                    <a:lnTo>
                      <a:pt x="11061" y="15976"/>
                    </a:lnTo>
                    <a:lnTo>
                      <a:pt x="20281" y="31927"/>
                    </a:lnTo>
                    <a:lnTo>
                      <a:pt x="29502" y="15976"/>
                    </a:lnTo>
                    <a:close/>
                  </a:path>
                  <a:path w="40639" h="82550">
                    <a:moveTo>
                      <a:pt x="40436" y="81940"/>
                    </a:moveTo>
                    <a:lnTo>
                      <a:pt x="40436" y="66624"/>
                    </a:lnTo>
                  </a:path>
                </a:pathLst>
              </a:custGeom>
              <a:ln w="480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66">
                <a:extLst>
                  <a:ext uri="{FF2B5EF4-FFF2-40B4-BE49-F238E27FC236}">
                    <a16:creationId xmlns:a16="http://schemas.microsoft.com/office/drawing/2014/main" id="{DC0316BC-BA48-4AAA-AC3D-5EA8A4B7CBF6}"/>
                  </a:ext>
                </a:extLst>
              </p:cNvPr>
              <p:cNvSpPr/>
              <p:nvPr/>
            </p:nvSpPr>
            <p:spPr>
              <a:xfrm>
                <a:off x="3420494" y="8051754"/>
                <a:ext cx="7219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21995">
                    <a:moveTo>
                      <a:pt x="0" y="0"/>
                    </a:moveTo>
                    <a:lnTo>
                      <a:pt x="721474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67">
                <a:extLst>
                  <a:ext uri="{FF2B5EF4-FFF2-40B4-BE49-F238E27FC236}">
                    <a16:creationId xmlns:a16="http://schemas.microsoft.com/office/drawing/2014/main" id="{19571599-C645-45E2-8A36-28CB7CF530AB}"/>
                  </a:ext>
                </a:extLst>
              </p:cNvPr>
              <p:cNvSpPr/>
              <p:nvPr/>
            </p:nvSpPr>
            <p:spPr>
              <a:xfrm>
                <a:off x="1840597" y="5363143"/>
                <a:ext cx="581660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199389">
                    <a:moveTo>
                      <a:pt x="0" y="175856"/>
                    </a:moveTo>
                    <a:lnTo>
                      <a:pt x="0" y="45364"/>
                    </a:lnTo>
                    <a:lnTo>
                      <a:pt x="3580" y="27748"/>
                    </a:lnTo>
                    <a:lnTo>
                      <a:pt x="13327" y="13323"/>
                    </a:lnTo>
                    <a:lnTo>
                      <a:pt x="27748" y="3578"/>
                    </a:lnTo>
                    <a:lnTo>
                      <a:pt x="45351" y="0"/>
                    </a:lnTo>
                    <a:lnTo>
                      <a:pt x="535813" y="0"/>
                    </a:lnTo>
                    <a:lnTo>
                      <a:pt x="553427" y="3578"/>
                    </a:lnTo>
                    <a:lnTo>
                      <a:pt x="567847" y="13323"/>
                    </a:lnTo>
                    <a:lnTo>
                      <a:pt x="577587" y="27748"/>
                    </a:lnTo>
                    <a:lnTo>
                      <a:pt x="581164" y="45364"/>
                    </a:lnTo>
                    <a:lnTo>
                      <a:pt x="581164" y="198970"/>
                    </a:lnTo>
                  </a:path>
                </a:pathLst>
              </a:custGeom>
              <a:ln w="2285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68">
                <a:extLst>
                  <a:ext uri="{FF2B5EF4-FFF2-40B4-BE49-F238E27FC236}">
                    <a16:creationId xmlns:a16="http://schemas.microsoft.com/office/drawing/2014/main" id="{5FBB2C7B-4F76-431F-8571-B637B0A40EA8}"/>
                  </a:ext>
                </a:extLst>
              </p:cNvPr>
              <p:cNvSpPr/>
              <p:nvPr/>
            </p:nvSpPr>
            <p:spPr>
              <a:xfrm>
                <a:off x="3427572" y="7666504"/>
                <a:ext cx="441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1325">
                    <a:moveTo>
                      <a:pt x="441020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69">
                <a:extLst>
                  <a:ext uri="{FF2B5EF4-FFF2-40B4-BE49-F238E27FC236}">
                    <a16:creationId xmlns:a16="http://schemas.microsoft.com/office/drawing/2014/main" id="{C76A5C4B-AC88-4B25-A6C5-02E5A950AEA8}"/>
                  </a:ext>
                </a:extLst>
              </p:cNvPr>
              <p:cNvSpPr/>
              <p:nvPr/>
            </p:nvSpPr>
            <p:spPr>
              <a:xfrm>
                <a:off x="2060475" y="5793263"/>
                <a:ext cx="241935" cy="1200785"/>
              </a:xfrm>
              <a:custGeom>
                <a:avLst/>
                <a:gdLst/>
                <a:ahLst/>
                <a:cxnLst/>
                <a:rect l="l" t="t" r="r" b="b"/>
                <a:pathLst>
                  <a:path w="241935" h="1200784">
                    <a:moveTo>
                      <a:pt x="241871" y="1200188"/>
                    </a:moveTo>
                    <a:lnTo>
                      <a:pt x="241871" y="45377"/>
                    </a:lnTo>
                    <a:lnTo>
                      <a:pt x="238292" y="27758"/>
                    </a:lnTo>
                    <a:lnTo>
                      <a:pt x="228549" y="13330"/>
                    </a:lnTo>
                    <a:lnTo>
                      <a:pt x="214128" y="3580"/>
                    </a:lnTo>
                    <a:lnTo>
                      <a:pt x="196519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70">
                <a:extLst>
                  <a:ext uri="{FF2B5EF4-FFF2-40B4-BE49-F238E27FC236}">
                    <a16:creationId xmlns:a16="http://schemas.microsoft.com/office/drawing/2014/main" id="{D5F04ED5-11F2-4FE4-BCE4-A139632CAB0D}"/>
                  </a:ext>
                </a:extLst>
              </p:cNvPr>
              <p:cNvSpPr/>
              <p:nvPr/>
            </p:nvSpPr>
            <p:spPr>
              <a:xfrm>
                <a:off x="3448142" y="7666504"/>
                <a:ext cx="8661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6139">
                    <a:moveTo>
                      <a:pt x="865962" y="0"/>
                    </a:moveTo>
                    <a:lnTo>
                      <a:pt x="0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6" name="object 71">
                <a:extLst>
                  <a:ext uri="{FF2B5EF4-FFF2-40B4-BE49-F238E27FC236}">
                    <a16:creationId xmlns:a16="http://schemas.microsoft.com/office/drawing/2014/main" id="{668DCA4A-D1C6-45E2-8012-76BD7A7AC6C7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462270" y="6734748"/>
                <a:ext cx="162596" cy="240982"/>
              </a:xfrm>
              <a:prstGeom prst="rect">
                <a:avLst/>
              </a:prstGeom>
            </p:spPr>
          </p:pic>
          <p:pic>
            <p:nvPicPr>
              <p:cNvPr id="117" name="object 72">
                <a:extLst>
                  <a:ext uri="{FF2B5EF4-FFF2-40B4-BE49-F238E27FC236}">
                    <a16:creationId xmlns:a16="http://schemas.microsoft.com/office/drawing/2014/main" id="{D9FE0329-E908-4A9E-9B6E-ED519966987B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462270" y="7949148"/>
                <a:ext cx="162596" cy="240982"/>
              </a:xfrm>
              <a:prstGeom prst="rect">
                <a:avLst/>
              </a:prstGeom>
            </p:spPr>
          </p:pic>
          <p:sp>
            <p:nvSpPr>
              <p:cNvPr id="118" name="object 73">
                <a:extLst>
                  <a:ext uri="{FF2B5EF4-FFF2-40B4-BE49-F238E27FC236}">
                    <a16:creationId xmlns:a16="http://schemas.microsoft.com/office/drawing/2014/main" id="{BCB8DA8D-489B-45F7-9D61-859033EAAE1D}"/>
                  </a:ext>
                </a:extLst>
              </p:cNvPr>
              <p:cNvSpPr/>
              <p:nvPr/>
            </p:nvSpPr>
            <p:spPr>
              <a:xfrm>
                <a:off x="4471516" y="6749036"/>
                <a:ext cx="1516380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6379" h="222250">
                    <a:moveTo>
                      <a:pt x="0" y="222046"/>
                    </a:moveTo>
                    <a:lnTo>
                      <a:pt x="1307388" y="222046"/>
                    </a:lnTo>
                    <a:lnTo>
                      <a:pt x="1332559" y="216933"/>
                    </a:lnTo>
                    <a:lnTo>
                      <a:pt x="1353165" y="203012"/>
                    </a:lnTo>
                    <a:lnTo>
                      <a:pt x="1367085" y="182409"/>
                    </a:lnTo>
                    <a:lnTo>
                      <a:pt x="1372196" y="157251"/>
                    </a:lnTo>
                    <a:lnTo>
                      <a:pt x="1372196" y="64795"/>
                    </a:lnTo>
                    <a:lnTo>
                      <a:pt x="1377309" y="39637"/>
                    </a:lnTo>
                    <a:lnTo>
                      <a:pt x="1391229" y="19034"/>
                    </a:lnTo>
                    <a:lnTo>
                      <a:pt x="1411828" y="5112"/>
                    </a:lnTo>
                    <a:lnTo>
                      <a:pt x="1436979" y="0"/>
                    </a:lnTo>
                    <a:lnTo>
                      <a:pt x="151577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74">
                <a:extLst>
                  <a:ext uri="{FF2B5EF4-FFF2-40B4-BE49-F238E27FC236}">
                    <a16:creationId xmlns:a16="http://schemas.microsoft.com/office/drawing/2014/main" id="{42B76B25-1213-4D39-A303-3B66367B99B7}"/>
                  </a:ext>
                </a:extLst>
              </p:cNvPr>
              <p:cNvSpPr/>
              <p:nvPr/>
            </p:nvSpPr>
            <p:spPr>
              <a:xfrm>
                <a:off x="4314881" y="6971088"/>
                <a:ext cx="161290" cy="1214755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214754">
                    <a:moveTo>
                      <a:pt x="160896" y="1214399"/>
                    </a:moveTo>
                    <a:lnTo>
                      <a:pt x="64808" y="1214399"/>
                    </a:lnTo>
                    <a:lnTo>
                      <a:pt x="39642" y="1209284"/>
                    </a:lnTo>
                    <a:lnTo>
                      <a:pt x="19035" y="1195360"/>
                    </a:lnTo>
                    <a:lnTo>
                      <a:pt x="5113" y="1174756"/>
                    </a:lnTo>
                    <a:lnTo>
                      <a:pt x="0" y="1149603"/>
                    </a:lnTo>
                    <a:lnTo>
                      <a:pt x="0" y="64795"/>
                    </a:lnTo>
                    <a:lnTo>
                      <a:pt x="5113" y="39637"/>
                    </a:lnTo>
                    <a:lnTo>
                      <a:pt x="19035" y="19034"/>
                    </a:lnTo>
                    <a:lnTo>
                      <a:pt x="39642" y="5112"/>
                    </a:lnTo>
                    <a:lnTo>
                      <a:pt x="64808" y="0"/>
                    </a:lnTo>
                    <a:lnTo>
                      <a:pt x="156629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75">
                <a:extLst>
                  <a:ext uri="{FF2B5EF4-FFF2-40B4-BE49-F238E27FC236}">
                    <a16:creationId xmlns:a16="http://schemas.microsoft.com/office/drawing/2014/main" id="{A0E8A221-2A8A-4D94-AF65-640103B39253}"/>
                  </a:ext>
                </a:extLst>
              </p:cNvPr>
              <p:cNvSpPr/>
              <p:nvPr/>
            </p:nvSpPr>
            <p:spPr>
              <a:xfrm>
                <a:off x="4475779" y="7963441"/>
                <a:ext cx="1511935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1935" h="222250">
                    <a:moveTo>
                      <a:pt x="1511503" y="0"/>
                    </a:moveTo>
                    <a:lnTo>
                      <a:pt x="1432725" y="0"/>
                    </a:lnTo>
                    <a:lnTo>
                      <a:pt x="1407566" y="5112"/>
                    </a:lnTo>
                    <a:lnTo>
                      <a:pt x="1386963" y="19034"/>
                    </a:lnTo>
                    <a:lnTo>
                      <a:pt x="1373042" y="39637"/>
                    </a:lnTo>
                    <a:lnTo>
                      <a:pt x="1367929" y="64795"/>
                    </a:lnTo>
                    <a:lnTo>
                      <a:pt x="1367929" y="157251"/>
                    </a:lnTo>
                    <a:lnTo>
                      <a:pt x="1362818" y="182409"/>
                    </a:lnTo>
                    <a:lnTo>
                      <a:pt x="1348900" y="203012"/>
                    </a:lnTo>
                    <a:lnTo>
                      <a:pt x="1328297" y="216933"/>
                    </a:lnTo>
                    <a:lnTo>
                      <a:pt x="1303134" y="222046"/>
                    </a:lnTo>
                    <a:lnTo>
                      <a:pt x="0" y="222046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21" name="object 76">
                <a:extLst>
                  <a:ext uri="{FF2B5EF4-FFF2-40B4-BE49-F238E27FC236}">
                    <a16:creationId xmlns:a16="http://schemas.microsoft.com/office/drawing/2014/main" id="{6D85AF7A-1F84-4CA4-95D5-EC182BE9DBD6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4467985" y="6740464"/>
                <a:ext cx="160731" cy="239191"/>
              </a:xfrm>
              <a:prstGeom prst="rect">
                <a:avLst/>
              </a:prstGeom>
            </p:spPr>
          </p:pic>
          <p:pic>
            <p:nvPicPr>
              <p:cNvPr id="122" name="object 77">
                <a:extLst>
                  <a:ext uri="{FF2B5EF4-FFF2-40B4-BE49-F238E27FC236}">
                    <a16:creationId xmlns:a16="http://schemas.microsoft.com/office/drawing/2014/main" id="{EBF4200D-9F81-4A9F-99D5-54474EF5D107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4467985" y="7954863"/>
                <a:ext cx="160731" cy="239191"/>
              </a:xfrm>
              <a:prstGeom prst="rect">
                <a:avLst/>
              </a:prstGeom>
            </p:spPr>
          </p:pic>
          <p:sp>
            <p:nvSpPr>
              <p:cNvPr id="123" name="object 78">
                <a:extLst>
                  <a:ext uri="{FF2B5EF4-FFF2-40B4-BE49-F238E27FC236}">
                    <a16:creationId xmlns:a16="http://schemas.microsoft.com/office/drawing/2014/main" id="{5621CD90-4BB9-409A-A937-1C0D74DEC308}"/>
                  </a:ext>
                </a:extLst>
              </p:cNvPr>
              <p:cNvSpPr/>
              <p:nvPr/>
            </p:nvSpPr>
            <p:spPr>
              <a:xfrm>
                <a:off x="4471516" y="6749036"/>
                <a:ext cx="1516380" cy="1437005"/>
              </a:xfrm>
              <a:custGeom>
                <a:avLst/>
                <a:gdLst/>
                <a:ahLst/>
                <a:cxnLst/>
                <a:rect l="l" t="t" r="r" b="b"/>
                <a:pathLst>
                  <a:path w="1516379" h="1437004">
                    <a:moveTo>
                      <a:pt x="0" y="222046"/>
                    </a:moveTo>
                    <a:lnTo>
                      <a:pt x="1307388" y="222046"/>
                    </a:lnTo>
                    <a:lnTo>
                      <a:pt x="1332559" y="216933"/>
                    </a:lnTo>
                    <a:lnTo>
                      <a:pt x="1353165" y="203012"/>
                    </a:lnTo>
                    <a:lnTo>
                      <a:pt x="1367085" y="182409"/>
                    </a:lnTo>
                    <a:lnTo>
                      <a:pt x="1372196" y="157251"/>
                    </a:lnTo>
                    <a:lnTo>
                      <a:pt x="1372196" y="64795"/>
                    </a:lnTo>
                    <a:lnTo>
                      <a:pt x="1377309" y="39637"/>
                    </a:lnTo>
                    <a:lnTo>
                      <a:pt x="1391229" y="19034"/>
                    </a:lnTo>
                    <a:lnTo>
                      <a:pt x="1411828" y="5112"/>
                    </a:lnTo>
                    <a:lnTo>
                      <a:pt x="1436979" y="0"/>
                    </a:lnTo>
                    <a:lnTo>
                      <a:pt x="1515770" y="0"/>
                    </a:lnTo>
                  </a:path>
                  <a:path w="1516379" h="1437004">
                    <a:moveTo>
                      <a:pt x="1515770" y="1214399"/>
                    </a:moveTo>
                    <a:lnTo>
                      <a:pt x="1436979" y="1214399"/>
                    </a:lnTo>
                    <a:lnTo>
                      <a:pt x="1411828" y="1219512"/>
                    </a:lnTo>
                    <a:lnTo>
                      <a:pt x="1391229" y="1233433"/>
                    </a:lnTo>
                    <a:lnTo>
                      <a:pt x="1377309" y="1254036"/>
                    </a:lnTo>
                    <a:lnTo>
                      <a:pt x="1372196" y="1279194"/>
                    </a:lnTo>
                    <a:lnTo>
                      <a:pt x="1372196" y="1371650"/>
                    </a:lnTo>
                    <a:lnTo>
                      <a:pt x="1367085" y="1396809"/>
                    </a:lnTo>
                    <a:lnTo>
                      <a:pt x="1353165" y="1417412"/>
                    </a:lnTo>
                    <a:lnTo>
                      <a:pt x="1332559" y="1431333"/>
                    </a:lnTo>
                    <a:lnTo>
                      <a:pt x="1307388" y="1436446"/>
                    </a:lnTo>
                    <a:lnTo>
                      <a:pt x="4267" y="1436446"/>
                    </a:lnTo>
                  </a:path>
                </a:pathLst>
              </a:custGeom>
              <a:ln w="1714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79">
                <a:extLst>
                  <a:ext uri="{FF2B5EF4-FFF2-40B4-BE49-F238E27FC236}">
                    <a16:creationId xmlns:a16="http://schemas.microsoft.com/office/drawing/2014/main" id="{11194A4D-B827-470E-B0FF-C4DA4880BE3B}"/>
                  </a:ext>
                </a:extLst>
              </p:cNvPr>
              <p:cNvSpPr/>
              <p:nvPr/>
            </p:nvSpPr>
            <p:spPr>
              <a:xfrm>
                <a:off x="3436903" y="7666504"/>
                <a:ext cx="8775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7570">
                    <a:moveTo>
                      <a:pt x="87720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80">
                <a:extLst>
                  <a:ext uri="{FF2B5EF4-FFF2-40B4-BE49-F238E27FC236}">
                    <a16:creationId xmlns:a16="http://schemas.microsoft.com/office/drawing/2014/main" id="{EECF32D1-9373-4A9B-9A7B-7258EE1204B8}"/>
                  </a:ext>
                </a:extLst>
              </p:cNvPr>
              <p:cNvSpPr/>
              <p:nvPr/>
            </p:nvSpPr>
            <p:spPr>
              <a:xfrm>
                <a:off x="4314881" y="6971088"/>
                <a:ext cx="161290" cy="1214755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214754">
                    <a:moveTo>
                      <a:pt x="160896" y="1214399"/>
                    </a:moveTo>
                    <a:lnTo>
                      <a:pt x="64808" y="1214399"/>
                    </a:lnTo>
                    <a:lnTo>
                      <a:pt x="39642" y="1209284"/>
                    </a:lnTo>
                    <a:lnTo>
                      <a:pt x="19035" y="1195360"/>
                    </a:lnTo>
                    <a:lnTo>
                      <a:pt x="5113" y="1174756"/>
                    </a:lnTo>
                    <a:lnTo>
                      <a:pt x="0" y="1149603"/>
                    </a:lnTo>
                    <a:lnTo>
                      <a:pt x="0" y="64795"/>
                    </a:lnTo>
                    <a:lnTo>
                      <a:pt x="5113" y="39637"/>
                    </a:lnTo>
                    <a:lnTo>
                      <a:pt x="19035" y="19034"/>
                    </a:lnTo>
                    <a:lnTo>
                      <a:pt x="39642" y="5112"/>
                    </a:lnTo>
                    <a:lnTo>
                      <a:pt x="64808" y="0"/>
                    </a:lnTo>
                    <a:lnTo>
                      <a:pt x="156629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81">
                <a:extLst>
                  <a:ext uri="{FF2B5EF4-FFF2-40B4-BE49-F238E27FC236}">
                    <a16:creationId xmlns:a16="http://schemas.microsoft.com/office/drawing/2014/main" id="{DA2305F7-EF42-4DB3-A93D-3532B55A579B}"/>
                  </a:ext>
                </a:extLst>
              </p:cNvPr>
              <p:cNvSpPr/>
              <p:nvPr/>
            </p:nvSpPr>
            <p:spPr>
              <a:xfrm>
                <a:off x="3513363" y="6995506"/>
                <a:ext cx="154940" cy="1323975"/>
              </a:xfrm>
              <a:custGeom>
                <a:avLst/>
                <a:gdLst/>
                <a:ahLst/>
                <a:cxnLst/>
                <a:rect l="l" t="t" r="r" b="b"/>
                <a:pathLst>
                  <a:path w="154939" h="1323975">
                    <a:moveTo>
                      <a:pt x="154482" y="0"/>
                    </a:moveTo>
                    <a:lnTo>
                      <a:pt x="154482" y="1323505"/>
                    </a:lnTo>
                    <a:lnTo>
                      <a:pt x="0" y="1323505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82">
                <a:extLst>
                  <a:ext uri="{FF2B5EF4-FFF2-40B4-BE49-F238E27FC236}">
                    <a16:creationId xmlns:a16="http://schemas.microsoft.com/office/drawing/2014/main" id="{0AA2DA08-64FD-46F1-81B2-5495EEF440DF}"/>
                  </a:ext>
                </a:extLst>
              </p:cNvPr>
              <p:cNvSpPr/>
              <p:nvPr/>
            </p:nvSpPr>
            <p:spPr>
              <a:xfrm>
                <a:off x="3513363" y="6995506"/>
                <a:ext cx="154940" cy="1323975"/>
              </a:xfrm>
              <a:custGeom>
                <a:avLst/>
                <a:gdLst/>
                <a:ahLst/>
                <a:cxnLst/>
                <a:rect l="l" t="t" r="r" b="b"/>
                <a:pathLst>
                  <a:path w="154939" h="1323975">
                    <a:moveTo>
                      <a:pt x="154482" y="0"/>
                    </a:moveTo>
                    <a:lnTo>
                      <a:pt x="154482" y="1323505"/>
                    </a:lnTo>
                    <a:lnTo>
                      <a:pt x="0" y="132350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83">
                <a:extLst>
                  <a:ext uri="{FF2B5EF4-FFF2-40B4-BE49-F238E27FC236}">
                    <a16:creationId xmlns:a16="http://schemas.microsoft.com/office/drawing/2014/main" id="{4AA1F08F-C072-44ED-9B21-F50DEBEB8E60}"/>
                  </a:ext>
                </a:extLst>
              </p:cNvPr>
              <p:cNvSpPr/>
              <p:nvPr/>
            </p:nvSpPr>
            <p:spPr>
              <a:xfrm>
                <a:off x="3853418" y="6622465"/>
                <a:ext cx="0" cy="953769"/>
              </a:xfrm>
              <a:custGeom>
                <a:avLst/>
                <a:gdLst/>
                <a:ahLst/>
                <a:cxnLst/>
                <a:rect l="l" t="t" r="r" b="b"/>
                <a:pathLst>
                  <a:path h="953770">
                    <a:moveTo>
                      <a:pt x="0" y="0"/>
                    </a:moveTo>
                    <a:lnTo>
                      <a:pt x="0" y="253466"/>
                    </a:lnTo>
                  </a:path>
                  <a:path h="953770">
                    <a:moveTo>
                      <a:pt x="0" y="391210"/>
                    </a:moveTo>
                    <a:lnTo>
                      <a:pt x="0" y="95326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84">
                <a:extLst>
                  <a:ext uri="{FF2B5EF4-FFF2-40B4-BE49-F238E27FC236}">
                    <a16:creationId xmlns:a16="http://schemas.microsoft.com/office/drawing/2014/main" id="{3E0C9F5F-EB92-49AE-8A67-28F57C69095E}"/>
                  </a:ext>
                </a:extLst>
              </p:cNvPr>
              <p:cNvSpPr/>
              <p:nvPr/>
            </p:nvSpPr>
            <p:spPr>
              <a:xfrm>
                <a:off x="5936360" y="7487132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85">
                <a:extLst>
                  <a:ext uri="{FF2B5EF4-FFF2-40B4-BE49-F238E27FC236}">
                    <a16:creationId xmlns:a16="http://schemas.microsoft.com/office/drawing/2014/main" id="{C88CDDE4-8F1A-43B7-839E-4D86A4A8CD02}"/>
                  </a:ext>
                </a:extLst>
              </p:cNvPr>
              <p:cNvSpPr/>
              <p:nvPr/>
            </p:nvSpPr>
            <p:spPr>
              <a:xfrm>
                <a:off x="5943641" y="7963842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86">
                <a:extLst>
                  <a:ext uri="{FF2B5EF4-FFF2-40B4-BE49-F238E27FC236}">
                    <a16:creationId xmlns:a16="http://schemas.microsoft.com/office/drawing/2014/main" id="{E81C6D84-BC5D-449F-8A67-38D4EFE64879}"/>
                  </a:ext>
                </a:extLst>
              </p:cNvPr>
              <p:cNvSpPr/>
              <p:nvPr/>
            </p:nvSpPr>
            <p:spPr>
              <a:xfrm>
                <a:off x="5943641" y="7963842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87">
                <a:extLst>
                  <a:ext uri="{FF2B5EF4-FFF2-40B4-BE49-F238E27FC236}">
                    <a16:creationId xmlns:a16="http://schemas.microsoft.com/office/drawing/2014/main" id="{37903AF4-972D-44DC-B58A-4D523FE2C72C}"/>
                  </a:ext>
                </a:extLst>
              </p:cNvPr>
              <p:cNvSpPr/>
              <p:nvPr/>
            </p:nvSpPr>
            <p:spPr>
              <a:xfrm>
                <a:off x="5969109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lnTo>
                      <a:pt x="25255" y="415254"/>
                    </a:lnTo>
                    <a:lnTo>
                      <a:pt x="31040" y="411349"/>
                    </a:lnTo>
                    <a:lnTo>
                      <a:pt x="34941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1" y="11117"/>
                    </a:lnTo>
                    <a:lnTo>
                      <a:pt x="31040" y="5332"/>
                    </a:lnTo>
                    <a:lnTo>
                      <a:pt x="25255" y="1430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88">
                <a:extLst>
                  <a:ext uri="{FF2B5EF4-FFF2-40B4-BE49-F238E27FC236}">
                    <a16:creationId xmlns:a16="http://schemas.microsoft.com/office/drawing/2014/main" id="{0B5AB083-9C07-4652-8450-F9E3FC4C3D93}"/>
                  </a:ext>
                </a:extLst>
              </p:cNvPr>
              <p:cNvSpPr/>
              <p:nvPr/>
            </p:nvSpPr>
            <p:spPr>
              <a:xfrm>
                <a:off x="5969109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4"/>
                    </a:lnTo>
                    <a:lnTo>
                      <a:pt x="31040" y="411349"/>
                    </a:lnTo>
                    <a:lnTo>
                      <a:pt x="34941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1" y="11117"/>
                    </a:lnTo>
                    <a:lnTo>
                      <a:pt x="31040" y="5332"/>
                    </a:lnTo>
                    <a:lnTo>
                      <a:pt x="25255" y="1430"/>
                    </a:lnTo>
                    <a:lnTo>
                      <a:pt x="18173" y="0"/>
                    </a:ln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89">
                <a:extLst>
                  <a:ext uri="{FF2B5EF4-FFF2-40B4-BE49-F238E27FC236}">
                    <a16:creationId xmlns:a16="http://schemas.microsoft.com/office/drawing/2014/main" id="{56E85026-D6BA-47A6-AC7B-F84E0F414EE2}"/>
                  </a:ext>
                </a:extLst>
              </p:cNvPr>
              <p:cNvSpPr/>
              <p:nvPr/>
            </p:nvSpPr>
            <p:spPr>
              <a:xfrm>
                <a:off x="6040052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90">
                <a:extLst>
                  <a:ext uri="{FF2B5EF4-FFF2-40B4-BE49-F238E27FC236}">
                    <a16:creationId xmlns:a16="http://schemas.microsoft.com/office/drawing/2014/main" id="{117689BF-45DB-4D24-A9D0-BD7C75DDD947}"/>
                  </a:ext>
                </a:extLst>
              </p:cNvPr>
              <p:cNvSpPr/>
              <p:nvPr/>
            </p:nvSpPr>
            <p:spPr>
              <a:xfrm>
                <a:off x="6040052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91">
                <a:extLst>
                  <a:ext uri="{FF2B5EF4-FFF2-40B4-BE49-F238E27FC236}">
                    <a16:creationId xmlns:a16="http://schemas.microsoft.com/office/drawing/2014/main" id="{F3EE8EB0-10E6-4E5E-8117-164FFE4395E1}"/>
                  </a:ext>
                </a:extLst>
              </p:cNvPr>
              <p:cNvSpPr/>
              <p:nvPr/>
            </p:nvSpPr>
            <p:spPr>
              <a:xfrm>
                <a:off x="611102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93" y="415254"/>
                    </a:lnTo>
                    <a:lnTo>
                      <a:pt x="31081" y="411349"/>
                    </a:lnTo>
                    <a:lnTo>
                      <a:pt x="34981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81" y="11117"/>
                    </a:lnTo>
                    <a:lnTo>
                      <a:pt x="31081" y="5332"/>
                    </a:lnTo>
                    <a:lnTo>
                      <a:pt x="25293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92">
                <a:extLst>
                  <a:ext uri="{FF2B5EF4-FFF2-40B4-BE49-F238E27FC236}">
                    <a16:creationId xmlns:a16="http://schemas.microsoft.com/office/drawing/2014/main" id="{5540A3DB-E218-452C-A047-0A446112F68E}"/>
                  </a:ext>
                </a:extLst>
              </p:cNvPr>
              <p:cNvSpPr/>
              <p:nvPr/>
            </p:nvSpPr>
            <p:spPr>
              <a:xfrm>
                <a:off x="611102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3" y="415254"/>
                    </a:lnTo>
                    <a:lnTo>
                      <a:pt x="31081" y="411349"/>
                    </a:lnTo>
                    <a:lnTo>
                      <a:pt x="34981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81" y="11117"/>
                    </a:lnTo>
                    <a:lnTo>
                      <a:pt x="31081" y="5332"/>
                    </a:lnTo>
                    <a:lnTo>
                      <a:pt x="25293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93">
                <a:extLst>
                  <a:ext uri="{FF2B5EF4-FFF2-40B4-BE49-F238E27FC236}">
                    <a16:creationId xmlns:a16="http://schemas.microsoft.com/office/drawing/2014/main" id="{DCB5DEC4-91F7-4D13-8A2E-DA5275F1E65B}"/>
                  </a:ext>
                </a:extLst>
              </p:cNvPr>
              <p:cNvSpPr/>
              <p:nvPr/>
            </p:nvSpPr>
            <p:spPr>
              <a:xfrm>
                <a:off x="6181989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66" y="415254"/>
                    </a:lnTo>
                    <a:lnTo>
                      <a:pt x="31043" y="411349"/>
                    </a:lnTo>
                    <a:lnTo>
                      <a:pt x="34942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2" y="11117"/>
                    </a:lnTo>
                    <a:lnTo>
                      <a:pt x="31043" y="5332"/>
                    </a:lnTo>
                    <a:lnTo>
                      <a:pt x="25266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94">
                <a:extLst>
                  <a:ext uri="{FF2B5EF4-FFF2-40B4-BE49-F238E27FC236}">
                    <a16:creationId xmlns:a16="http://schemas.microsoft.com/office/drawing/2014/main" id="{7C6788E8-177B-4D67-BC99-B71F69DD7450}"/>
                  </a:ext>
                </a:extLst>
              </p:cNvPr>
              <p:cNvSpPr/>
              <p:nvPr/>
            </p:nvSpPr>
            <p:spPr>
              <a:xfrm>
                <a:off x="6181989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4"/>
                    </a:lnTo>
                    <a:lnTo>
                      <a:pt x="31043" y="411349"/>
                    </a:lnTo>
                    <a:lnTo>
                      <a:pt x="34942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2" y="11117"/>
                    </a:lnTo>
                    <a:lnTo>
                      <a:pt x="31043" y="5332"/>
                    </a:lnTo>
                    <a:lnTo>
                      <a:pt x="25266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95">
                <a:extLst>
                  <a:ext uri="{FF2B5EF4-FFF2-40B4-BE49-F238E27FC236}">
                    <a16:creationId xmlns:a16="http://schemas.microsoft.com/office/drawing/2014/main" id="{1229D44D-7C69-49E2-A218-A3DF7F1A6DC3}"/>
                  </a:ext>
                </a:extLst>
              </p:cNvPr>
              <p:cNvSpPr/>
              <p:nvPr/>
            </p:nvSpPr>
            <p:spPr>
              <a:xfrm>
                <a:off x="625292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28" y="1430"/>
                    </a:lnTo>
                    <a:lnTo>
                      <a:pt x="5338" y="5332"/>
                    </a:lnTo>
                    <a:lnTo>
                      <a:pt x="1432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2" y="405564"/>
                    </a:lnTo>
                    <a:lnTo>
                      <a:pt x="5338" y="411349"/>
                    </a:lnTo>
                    <a:lnTo>
                      <a:pt x="11128" y="415254"/>
                    </a:lnTo>
                    <a:lnTo>
                      <a:pt x="18211" y="416687"/>
                    </a:ln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96">
                <a:extLst>
                  <a:ext uri="{FF2B5EF4-FFF2-40B4-BE49-F238E27FC236}">
                    <a16:creationId xmlns:a16="http://schemas.microsoft.com/office/drawing/2014/main" id="{B9BD58C4-8CB1-4FD4-A267-9848835DE0CC}"/>
                  </a:ext>
                </a:extLst>
              </p:cNvPr>
              <p:cNvSpPr/>
              <p:nvPr/>
            </p:nvSpPr>
            <p:spPr>
              <a:xfrm>
                <a:off x="625292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lnTo>
                      <a:pt x="11128" y="1430"/>
                    </a:lnTo>
                    <a:lnTo>
                      <a:pt x="5338" y="5332"/>
                    </a:lnTo>
                    <a:lnTo>
                      <a:pt x="1432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2" y="405564"/>
                    </a:lnTo>
                    <a:lnTo>
                      <a:pt x="5338" y="411349"/>
                    </a:lnTo>
                    <a:lnTo>
                      <a:pt x="11128" y="415254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97">
                <a:extLst>
                  <a:ext uri="{FF2B5EF4-FFF2-40B4-BE49-F238E27FC236}">
                    <a16:creationId xmlns:a16="http://schemas.microsoft.com/office/drawing/2014/main" id="{79716BD6-9946-4F88-96A3-F5CE5AE7D685}"/>
                  </a:ext>
                </a:extLst>
              </p:cNvPr>
              <p:cNvSpPr/>
              <p:nvPr/>
            </p:nvSpPr>
            <p:spPr>
              <a:xfrm>
                <a:off x="6323905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87" y="415254"/>
                    </a:lnTo>
                    <a:lnTo>
                      <a:pt x="31062" y="411349"/>
                    </a:lnTo>
                    <a:lnTo>
                      <a:pt x="34949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9" y="11117"/>
                    </a:lnTo>
                    <a:lnTo>
                      <a:pt x="31062" y="5332"/>
                    </a:lnTo>
                    <a:lnTo>
                      <a:pt x="25287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98">
                <a:extLst>
                  <a:ext uri="{FF2B5EF4-FFF2-40B4-BE49-F238E27FC236}">
                    <a16:creationId xmlns:a16="http://schemas.microsoft.com/office/drawing/2014/main" id="{DD86FE5C-E52B-427A-8DB1-61D560608844}"/>
                  </a:ext>
                </a:extLst>
              </p:cNvPr>
              <p:cNvSpPr/>
              <p:nvPr/>
            </p:nvSpPr>
            <p:spPr>
              <a:xfrm>
                <a:off x="6323905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4"/>
                    </a:lnTo>
                    <a:lnTo>
                      <a:pt x="31062" y="411349"/>
                    </a:lnTo>
                    <a:lnTo>
                      <a:pt x="34949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9" y="11117"/>
                    </a:lnTo>
                    <a:lnTo>
                      <a:pt x="31062" y="5332"/>
                    </a:lnTo>
                    <a:lnTo>
                      <a:pt x="25287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99">
                <a:extLst>
                  <a:ext uri="{FF2B5EF4-FFF2-40B4-BE49-F238E27FC236}">
                    <a16:creationId xmlns:a16="http://schemas.microsoft.com/office/drawing/2014/main" id="{4814C704-BEFA-46A2-8C82-511574E9F3A2}"/>
                  </a:ext>
                </a:extLst>
              </p:cNvPr>
              <p:cNvSpPr/>
              <p:nvPr/>
            </p:nvSpPr>
            <p:spPr>
              <a:xfrm>
                <a:off x="639485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lnTo>
                      <a:pt x="25268" y="415254"/>
                    </a:lnTo>
                    <a:lnTo>
                      <a:pt x="31056" y="411349"/>
                    </a:lnTo>
                    <a:lnTo>
                      <a:pt x="34956" y="405564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6" y="11117"/>
                    </a:lnTo>
                    <a:lnTo>
                      <a:pt x="31056" y="5332"/>
                    </a:lnTo>
                    <a:lnTo>
                      <a:pt x="25268" y="1430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100">
                <a:extLst>
                  <a:ext uri="{FF2B5EF4-FFF2-40B4-BE49-F238E27FC236}">
                    <a16:creationId xmlns:a16="http://schemas.microsoft.com/office/drawing/2014/main" id="{BB24C868-82C8-445B-B4C5-E50CAA86A59A}"/>
                  </a:ext>
                </a:extLst>
              </p:cNvPr>
              <p:cNvSpPr/>
              <p:nvPr/>
            </p:nvSpPr>
            <p:spPr>
              <a:xfrm>
                <a:off x="639485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68" y="415254"/>
                    </a:lnTo>
                    <a:lnTo>
                      <a:pt x="31056" y="411349"/>
                    </a:lnTo>
                    <a:lnTo>
                      <a:pt x="34956" y="405564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6" y="11117"/>
                    </a:lnTo>
                    <a:lnTo>
                      <a:pt x="31056" y="5332"/>
                    </a:lnTo>
                    <a:lnTo>
                      <a:pt x="25268" y="1430"/>
                    </a:lnTo>
                    <a:lnTo>
                      <a:pt x="18173" y="0"/>
                    </a:ln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101">
                <a:extLst>
                  <a:ext uri="{FF2B5EF4-FFF2-40B4-BE49-F238E27FC236}">
                    <a16:creationId xmlns:a16="http://schemas.microsoft.com/office/drawing/2014/main" id="{1B297667-CAD5-44E0-A59C-18B23EBCB38D}"/>
                  </a:ext>
                </a:extLst>
              </p:cNvPr>
              <p:cNvSpPr/>
              <p:nvPr/>
            </p:nvSpPr>
            <p:spPr>
              <a:xfrm>
                <a:off x="6465820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102">
                <a:extLst>
                  <a:ext uri="{FF2B5EF4-FFF2-40B4-BE49-F238E27FC236}">
                    <a16:creationId xmlns:a16="http://schemas.microsoft.com/office/drawing/2014/main" id="{0A509684-C1B3-4E9B-8EE1-7A3AB01020F4}"/>
                  </a:ext>
                </a:extLst>
              </p:cNvPr>
              <p:cNvSpPr/>
              <p:nvPr/>
            </p:nvSpPr>
            <p:spPr>
              <a:xfrm>
                <a:off x="6465820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103">
                <a:extLst>
                  <a:ext uri="{FF2B5EF4-FFF2-40B4-BE49-F238E27FC236}">
                    <a16:creationId xmlns:a16="http://schemas.microsoft.com/office/drawing/2014/main" id="{6B341FA8-32B5-4A0B-8199-94C8027C5EB5}"/>
                  </a:ext>
                </a:extLst>
              </p:cNvPr>
              <p:cNvSpPr/>
              <p:nvPr/>
            </p:nvSpPr>
            <p:spPr>
              <a:xfrm>
                <a:off x="653678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62" y="415254"/>
                    </a:lnTo>
                    <a:lnTo>
                      <a:pt x="31030" y="411349"/>
                    </a:lnTo>
                    <a:lnTo>
                      <a:pt x="34920" y="405564"/>
                    </a:lnTo>
                    <a:lnTo>
                      <a:pt x="36347" y="398487"/>
                    </a:lnTo>
                    <a:lnTo>
                      <a:pt x="36347" y="18199"/>
                    </a:lnTo>
                    <a:lnTo>
                      <a:pt x="34920" y="11117"/>
                    </a:lnTo>
                    <a:lnTo>
                      <a:pt x="31030" y="5332"/>
                    </a:lnTo>
                    <a:lnTo>
                      <a:pt x="25262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104">
                <a:extLst>
                  <a:ext uri="{FF2B5EF4-FFF2-40B4-BE49-F238E27FC236}">
                    <a16:creationId xmlns:a16="http://schemas.microsoft.com/office/drawing/2014/main" id="{6784EFE4-7EBD-4A42-9628-AD5D2C3ABA98}"/>
                  </a:ext>
                </a:extLst>
              </p:cNvPr>
              <p:cNvSpPr/>
              <p:nvPr/>
            </p:nvSpPr>
            <p:spPr>
              <a:xfrm>
                <a:off x="653678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4"/>
                    </a:lnTo>
                    <a:lnTo>
                      <a:pt x="31030" y="411349"/>
                    </a:lnTo>
                    <a:lnTo>
                      <a:pt x="34920" y="405564"/>
                    </a:lnTo>
                    <a:lnTo>
                      <a:pt x="36347" y="398487"/>
                    </a:lnTo>
                    <a:lnTo>
                      <a:pt x="36347" y="18199"/>
                    </a:lnTo>
                    <a:lnTo>
                      <a:pt x="34920" y="11117"/>
                    </a:lnTo>
                    <a:lnTo>
                      <a:pt x="31030" y="5332"/>
                    </a:lnTo>
                    <a:lnTo>
                      <a:pt x="25262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105">
                <a:extLst>
                  <a:ext uri="{FF2B5EF4-FFF2-40B4-BE49-F238E27FC236}">
                    <a16:creationId xmlns:a16="http://schemas.microsoft.com/office/drawing/2014/main" id="{3E53E705-19F2-4602-8F1E-CB9476EFE25A}"/>
                  </a:ext>
                </a:extLst>
              </p:cNvPr>
              <p:cNvSpPr/>
              <p:nvPr/>
            </p:nvSpPr>
            <p:spPr>
              <a:xfrm>
                <a:off x="6607735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106">
                <a:extLst>
                  <a:ext uri="{FF2B5EF4-FFF2-40B4-BE49-F238E27FC236}">
                    <a16:creationId xmlns:a16="http://schemas.microsoft.com/office/drawing/2014/main" id="{9816DCA3-33CE-44AA-90EA-52C3BD8D9075}"/>
                  </a:ext>
                </a:extLst>
              </p:cNvPr>
              <p:cNvSpPr/>
              <p:nvPr/>
            </p:nvSpPr>
            <p:spPr>
              <a:xfrm>
                <a:off x="6607735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107">
                <a:extLst>
                  <a:ext uri="{FF2B5EF4-FFF2-40B4-BE49-F238E27FC236}">
                    <a16:creationId xmlns:a16="http://schemas.microsoft.com/office/drawing/2014/main" id="{FE0C2574-5935-49ED-9EB1-17E000C340A5}"/>
                  </a:ext>
                </a:extLst>
              </p:cNvPr>
              <p:cNvSpPr/>
              <p:nvPr/>
            </p:nvSpPr>
            <p:spPr>
              <a:xfrm>
                <a:off x="667870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3" name="object 108">
                <a:extLst>
                  <a:ext uri="{FF2B5EF4-FFF2-40B4-BE49-F238E27FC236}">
                    <a16:creationId xmlns:a16="http://schemas.microsoft.com/office/drawing/2014/main" id="{129C37F1-D374-48DD-BB30-AE9423F51844}"/>
                  </a:ext>
                </a:extLst>
              </p:cNvPr>
              <p:cNvSpPr/>
              <p:nvPr/>
            </p:nvSpPr>
            <p:spPr>
              <a:xfrm>
                <a:off x="667870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4" name="object 109">
                <a:extLst>
                  <a:ext uri="{FF2B5EF4-FFF2-40B4-BE49-F238E27FC236}">
                    <a16:creationId xmlns:a16="http://schemas.microsoft.com/office/drawing/2014/main" id="{1412B9D0-09E5-4901-8E53-24871286B7F6}"/>
                  </a:ext>
                </a:extLst>
              </p:cNvPr>
              <p:cNvSpPr/>
              <p:nvPr/>
            </p:nvSpPr>
            <p:spPr>
              <a:xfrm>
                <a:off x="674963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38" y="1430"/>
                    </a:lnTo>
                    <a:lnTo>
                      <a:pt x="5348" y="5332"/>
                    </a:lnTo>
                    <a:lnTo>
                      <a:pt x="1436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6" y="405564"/>
                    </a:lnTo>
                    <a:lnTo>
                      <a:pt x="5348" y="411349"/>
                    </a:lnTo>
                    <a:lnTo>
                      <a:pt x="11138" y="415254"/>
                    </a:lnTo>
                    <a:lnTo>
                      <a:pt x="18211" y="416687"/>
                    </a:ln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110">
                <a:extLst>
                  <a:ext uri="{FF2B5EF4-FFF2-40B4-BE49-F238E27FC236}">
                    <a16:creationId xmlns:a16="http://schemas.microsoft.com/office/drawing/2014/main" id="{AEDC4459-6588-453F-B2A9-454DC925A05D}"/>
                  </a:ext>
                </a:extLst>
              </p:cNvPr>
              <p:cNvSpPr/>
              <p:nvPr/>
            </p:nvSpPr>
            <p:spPr>
              <a:xfrm>
                <a:off x="674963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lnTo>
                      <a:pt x="11138" y="1430"/>
                    </a:lnTo>
                    <a:lnTo>
                      <a:pt x="5348" y="5332"/>
                    </a:lnTo>
                    <a:lnTo>
                      <a:pt x="1436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6" y="405564"/>
                    </a:lnTo>
                    <a:lnTo>
                      <a:pt x="5348" y="411349"/>
                    </a:lnTo>
                    <a:lnTo>
                      <a:pt x="11138" y="415254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111">
                <a:extLst>
                  <a:ext uri="{FF2B5EF4-FFF2-40B4-BE49-F238E27FC236}">
                    <a16:creationId xmlns:a16="http://schemas.microsoft.com/office/drawing/2014/main" id="{0A1AA8E2-DAA1-4725-8144-1C308E4FC990}"/>
                  </a:ext>
                </a:extLst>
              </p:cNvPr>
              <p:cNvSpPr/>
              <p:nvPr/>
            </p:nvSpPr>
            <p:spPr>
              <a:xfrm>
                <a:off x="5943636" y="7532625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112">
                <a:extLst>
                  <a:ext uri="{FF2B5EF4-FFF2-40B4-BE49-F238E27FC236}">
                    <a16:creationId xmlns:a16="http://schemas.microsoft.com/office/drawing/2014/main" id="{355B299E-F693-4B03-80BB-0D32073F3067}"/>
                  </a:ext>
                </a:extLst>
              </p:cNvPr>
              <p:cNvSpPr/>
              <p:nvPr/>
            </p:nvSpPr>
            <p:spPr>
              <a:xfrm>
                <a:off x="5943636" y="7532625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2B2B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113">
                <a:extLst>
                  <a:ext uri="{FF2B5EF4-FFF2-40B4-BE49-F238E27FC236}">
                    <a16:creationId xmlns:a16="http://schemas.microsoft.com/office/drawing/2014/main" id="{495A9B11-FBE6-4A05-92DB-6A8C0A9CC415}"/>
                  </a:ext>
                </a:extLst>
              </p:cNvPr>
              <p:cNvSpPr/>
              <p:nvPr/>
            </p:nvSpPr>
            <p:spPr>
              <a:xfrm>
                <a:off x="5936360" y="7487132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7F7F7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114">
                <a:extLst>
                  <a:ext uri="{FF2B5EF4-FFF2-40B4-BE49-F238E27FC236}">
                    <a16:creationId xmlns:a16="http://schemas.microsoft.com/office/drawing/2014/main" id="{561D6AD0-CA89-4C45-901D-4CAA968B28E0}"/>
                  </a:ext>
                </a:extLst>
              </p:cNvPr>
              <p:cNvSpPr/>
              <p:nvPr/>
            </p:nvSpPr>
            <p:spPr>
              <a:xfrm>
                <a:off x="4579835" y="7487132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115">
                <a:extLst>
                  <a:ext uri="{FF2B5EF4-FFF2-40B4-BE49-F238E27FC236}">
                    <a16:creationId xmlns:a16="http://schemas.microsoft.com/office/drawing/2014/main" id="{ADB3E054-CA49-4807-8295-E783DA8424D9}"/>
                  </a:ext>
                </a:extLst>
              </p:cNvPr>
              <p:cNvSpPr/>
              <p:nvPr/>
            </p:nvSpPr>
            <p:spPr>
              <a:xfrm>
                <a:off x="4587110" y="7963842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116">
                <a:extLst>
                  <a:ext uri="{FF2B5EF4-FFF2-40B4-BE49-F238E27FC236}">
                    <a16:creationId xmlns:a16="http://schemas.microsoft.com/office/drawing/2014/main" id="{5C8BADE9-4167-4D53-B7D6-394258DF884D}"/>
                  </a:ext>
                </a:extLst>
              </p:cNvPr>
              <p:cNvSpPr/>
              <p:nvPr/>
            </p:nvSpPr>
            <p:spPr>
              <a:xfrm>
                <a:off x="461257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lnTo>
                      <a:pt x="25255" y="415254"/>
                    </a:lnTo>
                    <a:lnTo>
                      <a:pt x="31040" y="411349"/>
                    </a:lnTo>
                    <a:lnTo>
                      <a:pt x="34941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1" y="11117"/>
                    </a:lnTo>
                    <a:lnTo>
                      <a:pt x="31040" y="5332"/>
                    </a:lnTo>
                    <a:lnTo>
                      <a:pt x="25255" y="1430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117">
                <a:extLst>
                  <a:ext uri="{FF2B5EF4-FFF2-40B4-BE49-F238E27FC236}">
                    <a16:creationId xmlns:a16="http://schemas.microsoft.com/office/drawing/2014/main" id="{D9F0CE63-4EC6-4C14-8824-54E81B62D282}"/>
                  </a:ext>
                </a:extLst>
              </p:cNvPr>
              <p:cNvSpPr/>
              <p:nvPr/>
            </p:nvSpPr>
            <p:spPr>
              <a:xfrm>
                <a:off x="461257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4"/>
                    </a:lnTo>
                    <a:lnTo>
                      <a:pt x="31040" y="411349"/>
                    </a:lnTo>
                    <a:lnTo>
                      <a:pt x="34941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1" y="11117"/>
                    </a:lnTo>
                    <a:lnTo>
                      <a:pt x="31040" y="5332"/>
                    </a:lnTo>
                    <a:lnTo>
                      <a:pt x="25255" y="1430"/>
                    </a:lnTo>
                    <a:lnTo>
                      <a:pt x="18173" y="0"/>
                    </a:ln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118">
                <a:extLst>
                  <a:ext uri="{FF2B5EF4-FFF2-40B4-BE49-F238E27FC236}">
                    <a16:creationId xmlns:a16="http://schemas.microsoft.com/office/drawing/2014/main" id="{F40A170F-D14D-4236-AEBA-C38805A1E573}"/>
                  </a:ext>
                </a:extLst>
              </p:cNvPr>
              <p:cNvSpPr/>
              <p:nvPr/>
            </p:nvSpPr>
            <p:spPr>
              <a:xfrm>
                <a:off x="468352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119">
                <a:extLst>
                  <a:ext uri="{FF2B5EF4-FFF2-40B4-BE49-F238E27FC236}">
                    <a16:creationId xmlns:a16="http://schemas.microsoft.com/office/drawing/2014/main" id="{7AD74BCA-9D1C-4BAF-B762-C43F3743FD6A}"/>
                  </a:ext>
                </a:extLst>
              </p:cNvPr>
              <p:cNvSpPr/>
              <p:nvPr/>
            </p:nvSpPr>
            <p:spPr>
              <a:xfrm>
                <a:off x="468352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120">
                <a:extLst>
                  <a:ext uri="{FF2B5EF4-FFF2-40B4-BE49-F238E27FC236}">
                    <a16:creationId xmlns:a16="http://schemas.microsoft.com/office/drawing/2014/main" id="{1635DA30-279D-40B3-A348-10362C26C739}"/>
                  </a:ext>
                </a:extLst>
              </p:cNvPr>
              <p:cNvSpPr/>
              <p:nvPr/>
            </p:nvSpPr>
            <p:spPr>
              <a:xfrm>
                <a:off x="4754490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93" y="415254"/>
                    </a:lnTo>
                    <a:lnTo>
                      <a:pt x="31081" y="411349"/>
                    </a:lnTo>
                    <a:lnTo>
                      <a:pt x="34981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81" y="11117"/>
                    </a:lnTo>
                    <a:lnTo>
                      <a:pt x="31081" y="5332"/>
                    </a:lnTo>
                    <a:lnTo>
                      <a:pt x="25293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121">
                <a:extLst>
                  <a:ext uri="{FF2B5EF4-FFF2-40B4-BE49-F238E27FC236}">
                    <a16:creationId xmlns:a16="http://schemas.microsoft.com/office/drawing/2014/main" id="{760DCBC2-5CB5-45CA-ABD3-7D89401A3D3B}"/>
                  </a:ext>
                </a:extLst>
              </p:cNvPr>
              <p:cNvSpPr/>
              <p:nvPr/>
            </p:nvSpPr>
            <p:spPr>
              <a:xfrm>
                <a:off x="4754490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3" y="415254"/>
                    </a:lnTo>
                    <a:lnTo>
                      <a:pt x="31081" y="411349"/>
                    </a:lnTo>
                    <a:lnTo>
                      <a:pt x="34981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81" y="11117"/>
                    </a:lnTo>
                    <a:lnTo>
                      <a:pt x="31081" y="5332"/>
                    </a:lnTo>
                    <a:lnTo>
                      <a:pt x="25293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122">
                <a:extLst>
                  <a:ext uri="{FF2B5EF4-FFF2-40B4-BE49-F238E27FC236}">
                    <a16:creationId xmlns:a16="http://schemas.microsoft.com/office/drawing/2014/main" id="{CD078C1C-553B-40B1-9D79-4AFC7DEC53FB}"/>
                  </a:ext>
                </a:extLst>
              </p:cNvPr>
              <p:cNvSpPr/>
              <p:nvPr/>
            </p:nvSpPr>
            <p:spPr>
              <a:xfrm>
                <a:off x="482545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66" y="415254"/>
                    </a:lnTo>
                    <a:lnTo>
                      <a:pt x="31043" y="411349"/>
                    </a:lnTo>
                    <a:lnTo>
                      <a:pt x="34942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2" y="11117"/>
                    </a:lnTo>
                    <a:lnTo>
                      <a:pt x="31043" y="5332"/>
                    </a:lnTo>
                    <a:lnTo>
                      <a:pt x="25266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123">
                <a:extLst>
                  <a:ext uri="{FF2B5EF4-FFF2-40B4-BE49-F238E27FC236}">
                    <a16:creationId xmlns:a16="http://schemas.microsoft.com/office/drawing/2014/main" id="{E17242AB-3081-434C-9C33-5DC66B82657D}"/>
                  </a:ext>
                </a:extLst>
              </p:cNvPr>
              <p:cNvSpPr/>
              <p:nvPr/>
            </p:nvSpPr>
            <p:spPr>
              <a:xfrm>
                <a:off x="482545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4"/>
                    </a:lnTo>
                    <a:lnTo>
                      <a:pt x="31043" y="411349"/>
                    </a:lnTo>
                    <a:lnTo>
                      <a:pt x="34942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2" y="11117"/>
                    </a:lnTo>
                    <a:lnTo>
                      <a:pt x="31043" y="5332"/>
                    </a:lnTo>
                    <a:lnTo>
                      <a:pt x="25266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9" name="object 124">
                <a:extLst>
                  <a:ext uri="{FF2B5EF4-FFF2-40B4-BE49-F238E27FC236}">
                    <a16:creationId xmlns:a16="http://schemas.microsoft.com/office/drawing/2014/main" id="{E27379D5-CC2B-4E30-948C-371899374D99}"/>
                  </a:ext>
                </a:extLst>
              </p:cNvPr>
              <p:cNvSpPr/>
              <p:nvPr/>
            </p:nvSpPr>
            <p:spPr>
              <a:xfrm>
                <a:off x="4896392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28" y="1430"/>
                    </a:lnTo>
                    <a:lnTo>
                      <a:pt x="5338" y="5332"/>
                    </a:lnTo>
                    <a:lnTo>
                      <a:pt x="1432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2" y="405564"/>
                    </a:lnTo>
                    <a:lnTo>
                      <a:pt x="5338" y="411349"/>
                    </a:lnTo>
                    <a:lnTo>
                      <a:pt x="11128" y="415254"/>
                    </a:lnTo>
                    <a:lnTo>
                      <a:pt x="18211" y="416687"/>
                    </a:ln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0" name="object 125">
                <a:extLst>
                  <a:ext uri="{FF2B5EF4-FFF2-40B4-BE49-F238E27FC236}">
                    <a16:creationId xmlns:a16="http://schemas.microsoft.com/office/drawing/2014/main" id="{600794AC-BCF0-4B5B-ACE1-89E307B25D26}"/>
                  </a:ext>
                </a:extLst>
              </p:cNvPr>
              <p:cNvSpPr/>
              <p:nvPr/>
            </p:nvSpPr>
            <p:spPr>
              <a:xfrm>
                <a:off x="4896392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lnTo>
                      <a:pt x="11128" y="1430"/>
                    </a:lnTo>
                    <a:lnTo>
                      <a:pt x="5338" y="5332"/>
                    </a:lnTo>
                    <a:lnTo>
                      <a:pt x="1432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2" y="405564"/>
                    </a:lnTo>
                    <a:lnTo>
                      <a:pt x="5338" y="411349"/>
                    </a:lnTo>
                    <a:lnTo>
                      <a:pt x="11128" y="415254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1" name="object 126">
                <a:extLst>
                  <a:ext uri="{FF2B5EF4-FFF2-40B4-BE49-F238E27FC236}">
                    <a16:creationId xmlns:a16="http://schemas.microsoft.com/office/drawing/2014/main" id="{D898759B-D709-4E33-82CB-6D6DD3BF80CB}"/>
                  </a:ext>
                </a:extLst>
              </p:cNvPr>
              <p:cNvSpPr/>
              <p:nvPr/>
            </p:nvSpPr>
            <p:spPr>
              <a:xfrm>
                <a:off x="496737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87" y="415254"/>
                    </a:lnTo>
                    <a:lnTo>
                      <a:pt x="31062" y="411349"/>
                    </a:lnTo>
                    <a:lnTo>
                      <a:pt x="34949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9" y="11117"/>
                    </a:lnTo>
                    <a:lnTo>
                      <a:pt x="31062" y="5332"/>
                    </a:lnTo>
                    <a:lnTo>
                      <a:pt x="25287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2" name="object 127">
                <a:extLst>
                  <a:ext uri="{FF2B5EF4-FFF2-40B4-BE49-F238E27FC236}">
                    <a16:creationId xmlns:a16="http://schemas.microsoft.com/office/drawing/2014/main" id="{36DB7DAE-71F4-4A88-837D-A049D0FD4E0D}"/>
                  </a:ext>
                </a:extLst>
              </p:cNvPr>
              <p:cNvSpPr/>
              <p:nvPr/>
            </p:nvSpPr>
            <p:spPr>
              <a:xfrm>
                <a:off x="496737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4"/>
                    </a:lnTo>
                    <a:lnTo>
                      <a:pt x="31062" y="411349"/>
                    </a:lnTo>
                    <a:lnTo>
                      <a:pt x="34949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9" y="11117"/>
                    </a:lnTo>
                    <a:lnTo>
                      <a:pt x="31062" y="5332"/>
                    </a:lnTo>
                    <a:lnTo>
                      <a:pt x="25287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3" name="object 128">
                <a:extLst>
                  <a:ext uri="{FF2B5EF4-FFF2-40B4-BE49-F238E27FC236}">
                    <a16:creationId xmlns:a16="http://schemas.microsoft.com/office/drawing/2014/main" id="{BF976E5C-6C2D-467E-89B2-C07E9B59E62D}"/>
                  </a:ext>
                </a:extLst>
              </p:cNvPr>
              <p:cNvSpPr/>
              <p:nvPr/>
            </p:nvSpPr>
            <p:spPr>
              <a:xfrm>
                <a:off x="503832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lnTo>
                      <a:pt x="25268" y="415254"/>
                    </a:lnTo>
                    <a:lnTo>
                      <a:pt x="31056" y="411349"/>
                    </a:lnTo>
                    <a:lnTo>
                      <a:pt x="34956" y="405564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6" y="11117"/>
                    </a:lnTo>
                    <a:lnTo>
                      <a:pt x="31056" y="5332"/>
                    </a:lnTo>
                    <a:lnTo>
                      <a:pt x="25268" y="1430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129">
                <a:extLst>
                  <a:ext uri="{FF2B5EF4-FFF2-40B4-BE49-F238E27FC236}">
                    <a16:creationId xmlns:a16="http://schemas.microsoft.com/office/drawing/2014/main" id="{4A1F5EBA-5A2D-45F2-8738-3511C08AEE6E}"/>
                  </a:ext>
                </a:extLst>
              </p:cNvPr>
              <p:cNvSpPr/>
              <p:nvPr/>
            </p:nvSpPr>
            <p:spPr>
              <a:xfrm>
                <a:off x="503832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68" y="415254"/>
                    </a:lnTo>
                    <a:lnTo>
                      <a:pt x="31056" y="411349"/>
                    </a:lnTo>
                    <a:lnTo>
                      <a:pt x="34956" y="405564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6" y="11117"/>
                    </a:lnTo>
                    <a:lnTo>
                      <a:pt x="31056" y="5332"/>
                    </a:lnTo>
                    <a:lnTo>
                      <a:pt x="25268" y="1430"/>
                    </a:lnTo>
                    <a:lnTo>
                      <a:pt x="18173" y="0"/>
                    </a:ln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130">
                <a:extLst>
                  <a:ext uri="{FF2B5EF4-FFF2-40B4-BE49-F238E27FC236}">
                    <a16:creationId xmlns:a16="http://schemas.microsoft.com/office/drawing/2014/main" id="{EFE2363E-F207-4B4B-A097-1F193D69AFDF}"/>
                  </a:ext>
                </a:extLst>
              </p:cNvPr>
              <p:cNvSpPr/>
              <p:nvPr/>
            </p:nvSpPr>
            <p:spPr>
              <a:xfrm>
                <a:off x="510928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131">
                <a:extLst>
                  <a:ext uri="{FF2B5EF4-FFF2-40B4-BE49-F238E27FC236}">
                    <a16:creationId xmlns:a16="http://schemas.microsoft.com/office/drawing/2014/main" id="{6F5481FE-6A47-4F2C-B045-5BEF11605575}"/>
                  </a:ext>
                </a:extLst>
              </p:cNvPr>
              <p:cNvSpPr/>
              <p:nvPr/>
            </p:nvSpPr>
            <p:spPr>
              <a:xfrm>
                <a:off x="510928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132">
                <a:extLst>
                  <a:ext uri="{FF2B5EF4-FFF2-40B4-BE49-F238E27FC236}">
                    <a16:creationId xmlns:a16="http://schemas.microsoft.com/office/drawing/2014/main" id="{447A2231-5CE5-4DDF-9AF4-C3A527B6350E}"/>
                  </a:ext>
                </a:extLst>
              </p:cNvPr>
              <p:cNvSpPr/>
              <p:nvPr/>
            </p:nvSpPr>
            <p:spPr>
              <a:xfrm>
                <a:off x="518025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62" y="415254"/>
                    </a:lnTo>
                    <a:lnTo>
                      <a:pt x="31030" y="411349"/>
                    </a:lnTo>
                    <a:lnTo>
                      <a:pt x="34920" y="405564"/>
                    </a:lnTo>
                    <a:lnTo>
                      <a:pt x="36347" y="398487"/>
                    </a:lnTo>
                    <a:lnTo>
                      <a:pt x="36347" y="18199"/>
                    </a:lnTo>
                    <a:lnTo>
                      <a:pt x="34920" y="11117"/>
                    </a:lnTo>
                    <a:lnTo>
                      <a:pt x="31030" y="5332"/>
                    </a:lnTo>
                    <a:lnTo>
                      <a:pt x="25262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133">
                <a:extLst>
                  <a:ext uri="{FF2B5EF4-FFF2-40B4-BE49-F238E27FC236}">
                    <a16:creationId xmlns:a16="http://schemas.microsoft.com/office/drawing/2014/main" id="{C4505069-BF5E-4400-9037-5405790CC6F9}"/>
                  </a:ext>
                </a:extLst>
              </p:cNvPr>
              <p:cNvSpPr/>
              <p:nvPr/>
            </p:nvSpPr>
            <p:spPr>
              <a:xfrm>
                <a:off x="518025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4"/>
                    </a:lnTo>
                    <a:lnTo>
                      <a:pt x="31030" y="411349"/>
                    </a:lnTo>
                    <a:lnTo>
                      <a:pt x="34920" y="405564"/>
                    </a:lnTo>
                    <a:lnTo>
                      <a:pt x="36347" y="398487"/>
                    </a:lnTo>
                    <a:lnTo>
                      <a:pt x="36347" y="18199"/>
                    </a:lnTo>
                    <a:lnTo>
                      <a:pt x="34920" y="11117"/>
                    </a:lnTo>
                    <a:lnTo>
                      <a:pt x="31030" y="5332"/>
                    </a:lnTo>
                    <a:lnTo>
                      <a:pt x="25262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134">
                <a:extLst>
                  <a:ext uri="{FF2B5EF4-FFF2-40B4-BE49-F238E27FC236}">
                    <a16:creationId xmlns:a16="http://schemas.microsoft.com/office/drawing/2014/main" id="{CBA03884-F8E6-4F37-A6DD-0E5FB5A4CDF8}"/>
                  </a:ext>
                </a:extLst>
              </p:cNvPr>
              <p:cNvSpPr/>
              <p:nvPr/>
            </p:nvSpPr>
            <p:spPr>
              <a:xfrm>
                <a:off x="525120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135">
                <a:extLst>
                  <a:ext uri="{FF2B5EF4-FFF2-40B4-BE49-F238E27FC236}">
                    <a16:creationId xmlns:a16="http://schemas.microsoft.com/office/drawing/2014/main" id="{D9D91AF1-52FB-4B51-8D38-00C62280BDB5}"/>
                  </a:ext>
                </a:extLst>
              </p:cNvPr>
              <p:cNvSpPr/>
              <p:nvPr/>
            </p:nvSpPr>
            <p:spPr>
              <a:xfrm>
                <a:off x="525120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136">
                <a:extLst>
                  <a:ext uri="{FF2B5EF4-FFF2-40B4-BE49-F238E27FC236}">
                    <a16:creationId xmlns:a16="http://schemas.microsoft.com/office/drawing/2014/main" id="{88381823-E068-411D-B4F5-809E3C5BDB2E}"/>
                  </a:ext>
                </a:extLst>
              </p:cNvPr>
              <p:cNvSpPr/>
              <p:nvPr/>
            </p:nvSpPr>
            <p:spPr>
              <a:xfrm>
                <a:off x="532217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2" name="object 137">
                <a:extLst>
                  <a:ext uri="{FF2B5EF4-FFF2-40B4-BE49-F238E27FC236}">
                    <a16:creationId xmlns:a16="http://schemas.microsoft.com/office/drawing/2014/main" id="{AE2F53C9-D73A-4C34-9623-7721ADADDB22}"/>
                  </a:ext>
                </a:extLst>
              </p:cNvPr>
              <p:cNvSpPr/>
              <p:nvPr/>
            </p:nvSpPr>
            <p:spPr>
              <a:xfrm>
                <a:off x="532217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3" name="object 138">
                <a:extLst>
                  <a:ext uri="{FF2B5EF4-FFF2-40B4-BE49-F238E27FC236}">
                    <a16:creationId xmlns:a16="http://schemas.microsoft.com/office/drawing/2014/main" id="{E2A88B68-36D6-4DFD-8BA7-99FB13DD390F}"/>
                  </a:ext>
                </a:extLst>
              </p:cNvPr>
              <p:cNvSpPr/>
              <p:nvPr/>
            </p:nvSpPr>
            <p:spPr>
              <a:xfrm>
                <a:off x="539310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38" y="1430"/>
                    </a:lnTo>
                    <a:lnTo>
                      <a:pt x="5348" y="5332"/>
                    </a:lnTo>
                    <a:lnTo>
                      <a:pt x="1436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6" y="405564"/>
                    </a:lnTo>
                    <a:lnTo>
                      <a:pt x="5348" y="411349"/>
                    </a:lnTo>
                    <a:lnTo>
                      <a:pt x="11138" y="415254"/>
                    </a:lnTo>
                    <a:lnTo>
                      <a:pt x="18211" y="416687"/>
                    </a:ln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4" name="object 139">
                <a:extLst>
                  <a:ext uri="{FF2B5EF4-FFF2-40B4-BE49-F238E27FC236}">
                    <a16:creationId xmlns:a16="http://schemas.microsoft.com/office/drawing/2014/main" id="{543D7B0D-1E81-4EED-A81A-A2DFC70A9A42}"/>
                  </a:ext>
                </a:extLst>
              </p:cNvPr>
              <p:cNvSpPr/>
              <p:nvPr/>
            </p:nvSpPr>
            <p:spPr>
              <a:xfrm>
                <a:off x="539310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lnTo>
                      <a:pt x="11138" y="1430"/>
                    </a:lnTo>
                    <a:lnTo>
                      <a:pt x="5348" y="5332"/>
                    </a:lnTo>
                    <a:lnTo>
                      <a:pt x="1436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6" y="405564"/>
                    </a:lnTo>
                    <a:lnTo>
                      <a:pt x="5348" y="411349"/>
                    </a:lnTo>
                    <a:lnTo>
                      <a:pt x="11138" y="415254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140">
                <a:extLst>
                  <a:ext uri="{FF2B5EF4-FFF2-40B4-BE49-F238E27FC236}">
                    <a16:creationId xmlns:a16="http://schemas.microsoft.com/office/drawing/2014/main" id="{15D9F732-297F-4CAD-9789-965BFF84D2CF}"/>
                  </a:ext>
                </a:extLst>
              </p:cNvPr>
              <p:cNvSpPr/>
              <p:nvPr/>
            </p:nvSpPr>
            <p:spPr>
              <a:xfrm>
                <a:off x="4587105" y="7532625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6" name="object 141">
                <a:extLst>
                  <a:ext uri="{FF2B5EF4-FFF2-40B4-BE49-F238E27FC236}">
                    <a16:creationId xmlns:a16="http://schemas.microsoft.com/office/drawing/2014/main" id="{731219DD-3310-42CC-A696-FDF45B267FE0}"/>
                  </a:ext>
                </a:extLst>
              </p:cNvPr>
              <p:cNvSpPr/>
              <p:nvPr/>
            </p:nvSpPr>
            <p:spPr>
              <a:xfrm>
                <a:off x="4587105" y="7532625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2B2B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7" name="object 142">
                <a:extLst>
                  <a:ext uri="{FF2B5EF4-FFF2-40B4-BE49-F238E27FC236}">
                    <a16:creationId xmlns:a16="http://schemas.microsoft.com/office/drawing/2014/main" id="{521853F8-57A7-4546-B13D-3EC0962FB0D3}"/>
                  </a:ext>
                </a:extLst>
              </p:cNvPr>
              <p:cNvSpPr/>
              <p:nvPr/>
            </p:nvSpPr>
            <p:spPr>
              <a:xfrm>
                <a:off x="4579835" y="7487132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7F7F7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8" name="object 143">
                <a:extLst>
                  <a:ext uri="{FF2B5EF4-FFF2-40B4-BE49-F238E27FC236}">
                    <a16:creationId xmlns:a16="http://schemas.microsoft.com/office/drawing/2014/main" id="{0F8D167D-0363-43B8-9C83-BAC5C4DCB2D1}"/>
                  </a:ext>
                </a:extLst>
              </p:cNvPr>
              <p:cNvSpPr/>
              <p:nvPr/>
            </p:nvSpPr>
            <p:spPr>
              <a:xfrm>
                <a:off x="5936348" y="627123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4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79" y="527634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9" name="object 144">
                <a:extLst>
                  <a:ext uri="{FF2B5EF4-FFF2-40B4-BE49-F238E27FC236}">
                    <a16:creationId xmlns:a16="http://schemas.microsoft.com/office/drawing/2014/main" id="{CB499F7C-9FB3-4F4E-B825-0F596C821446}"/>
                  </a:ext>
                </a:extLst>
              </p:cNvPr>
              <p:cNvSpPr/>
              <p:nvPr/>
            </p:nvSpPr>
            <p:spPr>
              <a:xfrm>
                <a:off x="5943641" y="6747930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0" name="object 145">
                <a:extLst>
                  <a:ext uri="{FF2B5EF4-FFF2-40B4-BE49-F238E27FC236}">
                    <a16:creationId xmlns:a16="http://schemas.microsoft.com/office/drawing/2014/main" id="{61A327E0-0DC7-4F94-AA1F-D3CB94E9B811}"/>
                  </a:ext>
                </a:extLst>
              </p:cNvPr>
              <p:cNvSpPr/>
              <p:nvPr/>
            </p:nvSpPr>
            <p:spPr>
              <a:xfrm>
                <a:off x="5969109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1" name="object 146">
                <a:extLst>
                  <a:ext uri="{FF2B5EF4-FFF2-40B4-BE49-F238E27FC236}">
                    <a16:creationId xmlns:a16="http://schemas.microsoft.com/office/drawing/2014/main" id="{FDEEE44A-E09E-4A74-B31C-6186AE6103DE}"/>
                  </a:ext>
                </a:extLst>
              </p:cNvPr>
              <p:cNvSpPr/>
              <p:nvPr/>
            </p:nvSpPr>
            <p:spPr>
              <a:xfrm>
                <a:off x="5969109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2" name="object 147">
                <a:extLst>
                  <a:ext uri="{FF2B5EF4-FFF2-40B4-BE49-F238E27FC236}">
                    <a16:creationId xmlns:a16="http://schemas.microsoft.com/office/drawing/2014/main" id="{2FF6F1D9-98B6-4DBF-A3A3-F1BBDD3CEA02}"/>
                  </a:ext>
                </a:extLst>
              </p:cNvPr>
              <p:cNvSpPr/>
              <p:nvPr/>
            </p:nvSpPr>
            <p:spPr>
              <a:xfrm>
                <a:off x="6040052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3" name="object 148">
                <a:extLst>
                  <a:ext uri="{FF2B5EF4-FFF2-40B4-BE49-F238E27FC236}">
                    <a16:creationId xmlns:a16="http://schemas.microsoft.com/office/drawing/2014/main" id="{CD5A6F3D-013D-42CB-9011-22FCAA67ADFF}"/>
                  </a:ext>
                </a:extLst>
              </p:cNvPr>
              <p:cNvSpPr/>
              <p:nvPr/>
            </p:nvSpPr>
            <p:spPr>
              <a:xfrm>
                <a:off x="6040052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4" name="object 149">
                <a:extLst>
                  <a:ext uri="{FF2B5EF4-FFF2-40B4-BE49-F238E27FC236}">
                    <a16:creationId xmlns:a16="http://schemas.microsoft.com/office/drawing/2014/main" id="{2943CFAD-248D-4386-82F1-286C7279A8A8}"/>
                  </a:ext>
                </a:extLst>
              </p:cNvPr>
              <p:cNvSpPr/>
              <p:nvPr/>
            </p:nvSpPr>
            <p:spPr>
              <a:xfrm>
                <a:off x="611102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93" y="415252"/>
                    </a:lnTo>
                    <a:lnTo>
                      <a:pt x="31081" y="411343"/>
                    </a:lnTo>
                    <a:lnTo>
                      <a:pt x="34981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81" y="11112"/>
                    </a:lnTo>
                    <a:lnTo>
                      <a:pt x="31081" y="5327"/>
                    </a:lnTo>
                    <a:lnTo>
                      <a:pt x="2529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5" name="object 150">
                <a:extLst>
                  <a:ext uri="{FF2B5EF4-FFF2-40B4-BE49-F238E27FC236}">
                    <a16:creationId xmlns:a16="http://schemas.microsoft.com/office/drawing/2014/main" id="{93DDD5FA-EC8B-48D6-9199-86D9219F9C03}"/>
                  </a:ext>
                </a:extLst>
              </p:cNvPr>
              <p:cNvSpPr/>
              <p:nvPr/>
            </p:nvSpPr>
            <p:spPr>
              <a:xfrm>
                <a:off x="611102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3" y="415252"/>
                    </a:lnTo>
                    <a:lnTo>
                      <a:pt x="31081" y="411343"/>
                    </a:lnTo>
                    <a:lnTo>
                      <a:pt x="34981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81" y="11112"/>
                    </a:lnTo>
                    <a:lnTo>
                      <a:pt x="31081" y="5327"/>
                    </a:lnTo>
                    <a:lnTo>
                      <a:pt x="2529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6" name="object 151">
                <a:extLst>
                  <a:ext uri="{FF2B5EF4-FFF2-40B4-BE49-F238E27FC236}">
                    <a16:creationId xmlns:a16="http://schemas.microsoft.com/office/drawing/2014/main" id="{4F953CE5-2C01-4142-A22A-983F5264C121}"/>
                  </a:ext>
                </a:extLst>
              </p:cNvPr>
              <p:cNvSpPr/>
              <p:nvPr/>
            </p:nvSpPr>
            <p:spPr>
              <a:xfrm>
                <a:off x="6181989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7" name="object 152">
                <a:extLst>
                  <a:ext uri="{FF2B5EF4-FFF2-40B4-BE49-F238E27FC236}">
                    <a16:creationId xmlns:a16="http://schemas.microsoft.com/office/drawing/2014/main" id="{85F1D653-5164-4C15-A92B-70D114D6B9BA}"/>
                  </a:ext>
                </a:extLst>
              </p:cNvPr>
              <p:cNvSpPr/>
              <p:nvPr/>
            </p:nvSpPr>
            <p:spPr>
              <a:xfrm>
                <a:off x="6181989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8" name="object 153">
                <a:extLst>
                  <a:ext uri="{FF2B5EF4-FFF2-40B4-BE49-F238E27FC236}">
                    <a16:creationId xmlns:a16="http://schemas.microsoft.com/office/drawing/2014/main" id="{E879066A-D3A2-421A-B17B-39EC99A08A80}"/>
                  </a:ext>
                </a:extLst>
              </p:cNvPr>
              <p:cNvSpPr/>
              <p:nvPr/>
            </p:nvSpPr>
            <p:spPr>
              <a:xfrm>
                <a:off x="625292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28" y="1429"/>
                    </a:lnTo>
                    <a:lnTo>
                      <a:pt x="5338" y="5327"/>
                    </a:lnTo>
                    <a:lnTo>
                      <a:pt x="1432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2" y="405553"/>
                    </a:lnTo>
                    <a:lnTo>
                      <a:pt x="5338" y="411343"/>
                    </a:lnTo>
                    <a:lnTo>
                      <a:pt x="11128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9" name="object 154">
                <a:extLst>
                  <a:ext uri="{FF2B5EF4-FFF2-40B4-BE49-F238E27FC236}">
                    <a16:creationId xmlns:a16="http://schemas.microsoft.com/office/drawing/2014/main" id="{A48E1D8E-9EB7-4E2A-9945-F3830AC42B86}"/>
                  </a:ext>
                </a:extLst>
              </p:cNvPr>
              <p:cNvSpPr/>
              <p:nvPr/>
            </p:nvSpPr>
            <p:spPr>
              <a:xfrm>
                <a:off x="625292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28" y="1429"/>
                    </a:lnTo>
                    <a:lnTo>
                      <a:pt x="5338" y="5327"/>
                    </a:lnTo>
                    <a:lnTo>
                      <a:pt x="1432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2" y="405553"/>
                    </a:lnTo>
                    <a:lnTo>
                      <a:pt x="5338" y="411343"/>
                    </a:lnTo>
                    <a:lnTo>
                      <a:pt x="11128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0" name="object 155">
                <a:extLst>
                  <a:ext uri="{FF2B5EF4-FFF2-40B4-BE49-F238E27FC236}">
                    <a16:creationId xmlns:a16="http://schemas.microsoft.com/office/drawing/2014/main" id="{DFA0890D-5601-4C1B-BDE0-1B8C7AE4526E}"/>
                  </a:ext>
                </a:extLst>
              </p:cNvPr>
              <p:cNvSpPr/>
              <p:nvPr/>
            </p:nvSpPr>
            <p:spPr>
              <a:xfrm>
                <a:off x="6323905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1" name="object 156">
                <a:extLst>
                  <a:ext uri="{FF2B5EF4-FFF2-40B4-BE49-F238E27FC236}">
                    <a16:creationId xmlns:a16="http://schemas.microsoft.com/office/drawing/2014/main" id="{BF74E560-87C5-427C-BADD-D2A4F199CAD5}"/>
                  </a:ext>
                </a:extLst>
              </p:cNvPr>
              <p:cNvSpPr/>
              <p:nvPr/>
            </p:nvSpPr>
            <p:spPr>
              <a:xfrm>
                <a:off x="6323905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2" name="object 157">
                <a:extLst>
                  <a:ext uri="{FF2B5EF4-FFF2-40B4-BE49-F238E27FC236}">
                    <a16:creationId xmlns:a16="http://schemas.microsoft.com/office/drawing/2014/main" id="{08169156-E8B0-47F0-9005-559C6377DC31}"/>
                  </a:ext>
                </a:extLst>
              </p:cNvPr>
              <p:cNvSpPr/>
              <p:nvPr/>
            </p:nvSpPr>
            <p:spPr>
              <a:xfrm>
                <a:off x="639485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68" y="415252"/>
                    </a:lnTo>
                    <a:lnTo>
                      <a:pt x="31056" y="411343"/>
                    </a:lnTo>
                    <a:lnTo>
                      <a:pt x="34956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6" y="11112"/>
                    </a:lnTo>
                    <a:lnTo>
                      <a:pt x="31056" y="5327"/>
                    </a:lnTo>
                    <a:lnTo>
                      <a:pt x="25268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158">
                <a:extLst>
                  <a:ext uri="{FF2B5EF4-FFF2-40B4-BE49-F238E27FC236}">
                    <a16:creationId xmlns:a16="http://schemas.microsoft.com/office/drawing/2014/main" id="{F6D258C6-0CED-4F94-A3CC-5A97CCC6FA41}"/>
                  </a:ext>
                </a:extLst>
              </p:cNvPr>
              <p:cNvSpPr/>
              <p:nvPr/>
            </p:nvSpPr>
            <p:spPr>
              <a:xfrm>
                <a:off x="639485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68" y="415252"/>
                    </a:lnTo>
                    <a:lnTo>
                      <a:pt x="31056" y="411343"/>
                    </a:lnTo>
                    <a:lnTo>
                      <a:pt x="34956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6" y="11112"/>
                    </a:lnTo>
                    <a:lnTo>
                      <a:pt x="31056" y="5327"/>
                    </a:lnTo>
                    <a:lnTo>
                      <a:pt x="25268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4" name="object 159">
                <a:extLst>
                  <a:ext uri="{FF2B5EF4-FFF2-40B4-BE49-F238E27FC236}">
                    <a16:creationId xmlns:a16="http://schemas.microsoft.com/office/drawing/2014/main" id="{C7769475-5E3A-4290-8E6B-7128BA71FF7A}"/>
                  </a:ext>
                </a:extLst>
              </p:cNvPr>
              <p:cNvSpPr/>
              <p:nvPr/>
            </p:nvSpPr>
            <p:spPr>
              <a:xfrm>
                <a:off x="6465820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5" name="object 160">
                <a:extLst>
                  <a:ext uri="{FF2B5EF4-FFF2-40B4-BE49-F238E27FC236}">
                    <a16:creationId xmlns:a16="http://schemas.microsoft.com/office/drawing/2014/main" id="{90B41A00-114A-4F92-B59A-2758FC82C7F4}"/>
                  </a:ext>
                </a:extLst>
              </p:cNvPr>
              <p:cNvSpPr/>
              <p:nvPr/>
            </p:nvSpPr>
            <p:spPr>
              <a:xfrm>
                <a:off x="6465820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6" name="object 161">
                <a:extLst>
                  <a:ext uri="{FF2B5EF4-FFF2-40B4-BE49-F238E27FC236}">
                    <a16:creationId xmlns:a16="http://schemas.microsoft.com/office/drawing/2014/main" id="{53DBF4F4-0348-42CA-B35E-3551A0B3E409}"/>
                  </a:ext>
                </a:extLst>
              </p:cNvPr>
              <p:cNvSpPr/>
              <p:nvPr/>
            </p:nvSpPr>
            <p:spPr>
              <a:xfrm>
                <a:off x="653678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7" name="object 162">
                <a:extLst>
                  <a:ext uri="{FF2B5EF4-FFF2-40B4-BE49-F238E27FC236}">
                    <a16:creationId xmlns:a16="http://schemas.microsoft.com/office/drawing/2014/main" id="{0AD8F56E-E54E-4907-98AF-1F1DE470DFF0}"/>
                  </a:ext>
                </a:extLst>
              </p:cNvPr>
              <p:cNvSpPr/>
              <p:nvPr/>
            </p:nvSpPr>
            <p:spPr>
              <a:xfrm>
                <a:off x="653678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8" name="object 163">
                <a:extLst>
                  <a:ext uri="{FF2B5EF4-FFF2-40B4-BE49-F238E27FC236}">
                    <a16:creationId xmlns:a16="http://schemas.microsoft.com/office/drawing/2014/main" id="{F4C05F37-D583-4175-B5B3-8B8EBED74B2D}"/>
                  </a:ext>
                </a:extLst>
              </p:cNvPr>
              <p:cNvSpPr/>
              <p:nvPr/>
            </p:nvSpPr>
            <p:spPr>
              <a:xfrm>
                <a:off x="6607735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9" name="object 164">
                <a:extLst>
                  <a:ext uri="{FF2B5EF4-FFF2-40B4-BE49-F238E27FC236}">
                    <a16:creationId xmlns:a16="http://schemas.microsoft.com/office/drawing/2014/main" id="{EE9CE8C7-C3F0-4A33-B1FC-48F212B9616A}"/>
                  </a:ext>
                </a:extLst>
              </p:cNvPr>
              <p:cNvSpPr/>
              <p:nvPr/>
            </p:nvSpPr>
            <p:spPr>
              <a:xfrm>
                <a:off x="6607735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0" name="object 165">
                <a:extLst>
                  <a:ext uri="{FF2B5EF4-FFF2-40B4-BE49-F238E27FC236}">
                    <a16:creationId xmlns:a16="http://schemas.microsoft.com/office/drawing/2014/main" id="{20FFA1ED-EEBE-4303-97A1-5203CBD40EE5}"/>
                  </a:ext>
                </a:extLst>
              </p:cNvPr>
              <p:cNvSpPr/>
              <p:nvPr/>
            </p:nvSpPr>
            <p:spPr>
              <a:xfrm>
                <a:off x="667870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166">
                <a:extLst>
                  <a:ext uri="{FF2B5EF4-FFF2-40B4-BE49-F238E27FC236}">
                    <a16:creationId xmlns:a16="http://schemas.microsoft.com/office/drawing/2014/main" id="{47F6A9F5-9D48-4A20-8808-0DE025BA4C9E}"/>
                  </a:ext>
                </a:extLst>
              </p:cNvPr>
              <p:cNvSpPr/>
              <p:nvPr/>
            </p:nvSpPr>
            <p:spPr>
              <a:xfrm>
                <a:off x="667870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167">
                <a:extLst>
                  <a:ext uri="{FF2B5EF4-FFF2-40B4-BE49-F238E27FC236}">
                    <a16:creationId xmlns:a16="http://schemas.microsoft.com/office/drawing/2014/main" id="{C6064125-3210-4F8F-A54B-2C7FFD30DB88}"/>
                  </a:ext>
                </a:extLst>
              </p:cNvPr>
              <p:cNvSpPr/>
              <p:nvPr/>
            </p:nvSpPr>
            <p:spPr>
              <a:xfrm>
                <a:off x="674963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38" y="1429"/>
                    </a:lnTo>
                    <a:lnTo>
                      <a:pt x="5348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8" y="411343"/>
                    </a:lnTo>
                    <a:lnTo>
                      <a:pt x="11138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168">
                <a:extLst>
                  <a:ext uri="{FF2B5EF4-FFF2-40B4-BE49-F238E27FC236}">
                    <a16:creationId xmlns:a16="http://schemas.microsoft.com/office/drawing/2014/main" id="{FF77D101-9099-4CF0-B22D-FFECE81E6485}"/>
                  </a:ext>
                </a:extLst>
              </p:cNvPr>
              <p:cNvSpPr/>
              <p:nvPr/>
            </p:nvSpPr>
            <p:spPr>
              <a:xfrm>
                <a:off x="674963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8" y="1429"/>
                    </a:lnTo>
                    <a:lnTo>
                      <a:pt x="5348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8" y="411343"/>
                    </a:lnTo>
                    <a:lnTo>
                      <a:pt x="11138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4" name="object 169">
                <a:extLst>
                  <a:ext uri="{FF2B5EF4-FFF2-40B4-BE49-F238E27FC236}">
                    <a16:creationId xmlns:a16="http://schemas.microsoft.com/office/drawing/2014/main" id="{1513A7D3-B006-456F-A30D-01F033436AD3}"/>
                  </a:ext>
                </a:extLst>
              </p:cNvPr>
              <p:cNvSpPr/>
              <p:nvPr/>
            </p:nvSpPr>
            <p:spPr>
              <a:xfrm>
                <a:off x="5943636" y="6316714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5" name="object 170">
                <a:extLst>
                  <a:ext uri="{FF2B5EF4-FFF2-40B4-BE49-F238E27FC236}">
                    <a16:creationId xmlns:a16="http://schemas.microsoft.com/office/drawing/2014/main" id="{4BBDA86C-74EE-418C-8125-B77521F77352}"/>
                  </a:ext>
                </a:extLst>
              </p:cNvPr>
              <p:cNvSpPr/>
              <p:nvPr/>
            </p:nvSpPr>
            <p:spPr>
              <a:xfrm>
                <a:off x="5943636" y="6316714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2B2B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6" name="object 171">
                <a:extLst>
                  <a:ext uri="{FF2B5EF4-FFF2-40B4-BE49-F238E27FC236}">
                    <a16:creationId xmlns:a16="http://schemas.microsoft.com/office/drawing/2014/main" id="{9FD0AA0F-C8ED-4C24-8481-90CA629834B9}"/>
                  </a:ext>
                </a:extLst>
              </p:cNvPr>
              <p:cNvSpPr/>
              <p:nvPr/>
            </p:nvSpPr>
            <p:spPr>
              <a:xfrm>
                <a:off x="5936360" y="627123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7F7F7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7" name="object 172">
                <a:extLst>
                  <a:ext uri="{FF2B5EF4-FFF2-40B4-BE49-F238E27FC236}">
                    <a16:creationId xmlns:a16="http://schemas.microsoft.com/office/drawing/2014/main" id="{6F22126F-79BF-423A-ADF4-CA77684BAB4C}"/>
                  </a:ext>
                </a:extLst>
              </p:cNvPr>
              <p:cNvSpPr/>
              <p:nvPr/>
            </p:nvSpPr>
            <p:spPr>
              <a:xfrm>
                <a:off x="4579835" y="627123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8" name="object 173">
                <a:extLst>
                  <a:ext uri="{FF2B5EF4-FFF2-40B4-BE49-F238E27FC236}">
                    <a16:creationId xmlns:a16="http://schemas.microsoft.com/office/drawing/2014/main" id="{B5047F24-C10D-47DD-901D-3CE72F2514AB}"/>
                  </a:ext>
                </a:extLst>
              </p:cNvPr>
              <p:cNvSpPr/>
              <p:nvPr/>
            </p:nvSpPr>
            <p:spPr>
              <a:xfrm>
                <a:off x="4587110" y="6747930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9" name="object 174">
                <a:extLst>
                  <a:ext uri="{FF2B5EF4-FFF2-40B4-BE49-F238E27FC236}">
                    <a16:creationId xmlns:a16="http://schemas.microsoft.com/office/drawing/2014/main" id="{055F7E48-4D9B-42BB-8164-C0A66C5C8421}"/>
                  </a:ext>
                </a:extLst>
              </p:cNvPr>
              <p:cNvSpPr/>
              <p:nvPr/>
            </p:nvSpPr>
            <p:spPr>
              <a:xfrm>
                <a:off x="461257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0" name="object 175">
                <a:extLst>
                  <a:ext uri="{FF2B5EF4-FFF2-40B4-BE49-F238E27FC236}">
                    <a16:creationId xmlns:a16="http://schemas.microsoft.com/office/drawing/2014/main" id="{14A98F9E-22C9-4FDC-96AF-465BE805CC9A}"/>
                  </a:ext>
                </a:extLst>
              </p:cNvPr>
              <p:cNvSpPr/>
              <p:nvPr/>
            </p:nvSpPr>
            <p:spPr>
              <a:xfrm>
                <a:off x="461257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1" name="object 176">
                <a:extLst>
                  <a:ext uri="{FF2B5EF4-FFF2-40B4-BE49-F238E27FC236}">
                    <a16:creationId xmlns:a16="http://schemas.microsoft.com/office/drawing/2014/main" id="{B357A0F8-F24D-49A5-AF90-E64D30D4DAB1}"/>
                  </a:ext>
                </a:extLst>
              </p:cNvPr>
              <p:cNvSpPr/>
              <p:nvPr/>
            </p:nvSpPr>
            <p:spPr>
              <a:xfrm>
                <a:off x="468352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2" name="object 177">
                <a:extLst>
                  <a:ext uri="{FF2B5EF4-FFF2-40B4-BE49-F238E27FC236}">
                    <a16:creationId xmlns:a16="http://schemas.microsoft.com/office/drawing/2014/main" id="{8407BE43-7E40-4F89-B60E-10ECFE444E8D}"/>
                  </a:ext>
                </a:extLst>
              </p:cNvPr>
              <p:cNvSpPr/>
              <p:nvPr/>
            </p:nvSpPr>
            <p:spPr>
              <a:xfrm>
                <a:off x="468352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3" name="object 178">
                <a:extLst>
                  <a:ext uri="{FF2B5EF4-FFF2-40B4-BE49-F238E27FC236}">
                    <a16:creationId xmlns:a16="http://schemas.microsoft.com/office/drawing/2014/main" id="{6C6DD08F-8442-4E78-AA55-781CF4912C1D}"/>
                  </a:ext>
                </a:extLst>
              </p:cNvPr>
              <p:cNvSpPr/>
              <p:nvPr/>
            </p:nvSpPr>
            <p:spPr>
              <a:xfrm>
                <a:off x="4754490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93" y="415252"/>
                    </a:lnTo>
                    <a:lnTo>
                      <a:pt x="31081" y="411343"/>
                    </a:lnTo>
                    <a:lnTo>
                      <a:pt x="34981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81" y="11112"/>
                    </a:lnTo>
                    <a:lnTo>
                      <a:pt x="31081" y="5327"/>
                    </a:lnTo>
                    <a:lnTo>
                      <a:pt x="2529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4" name="object 179">
                <a:extLst>
                  <a:ext uri="{FF2B5EF4-FFF2-40B4-BE49-F238E27FC236}">
                    <a16:creationId xmlns:a16="http://schemas.microsoft.com/office/drawing/2014/main" id="{C082B3B8-08AB-4148-97C2-77FE92B30942}"/>
                  </a:ext>
                </a:extLst>
              </p:cNvPr>
              <p:cNvSpPr/>
              <p:nvPr/>
            </p:nvSpPr>
            <p:spPr>
              <a:xfrm>
                <a:off x="4754490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3" y="415252"/>
                    </a:lnTo>
                    <a:lnTo>
                      <a:pt x="31081" y="411343"/>
                    </a:lnTo>
                    <a:lnTo>
                      <a:pt x="34981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81" y="11112"/>
                    </a:lnTo>
                    <a:lnTo>
                      <a:pt x="31081" y="5327"/>
                    </a:lnTo>
                    <a:lnTo>
                      <a:pt x="2529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5" name="object 180">
                <a:extLst>
                  <a:ext uri="{FF2B5EF4-FFF2-40B4-BE49-F238E27FC236}">
                    <a16:creationId xmlns:a16="http://schemas.microsoft.com/office/drawing/2014/main" id="{DAB34C5C-9D0A-4773-B5BF-597C707E3A05}"/>
                  </a:ext>
                </a:extLst>
              </p:cNvPr>
              <p:cNvSpPr/>
              <p:nvPr/>
            </p:nvSpPr>
            <p:spPr>
              <a:xfrm>
                <a:off x="482545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6" name="object 181">
                <a:extLst>
                  <a:ext uri="{FF2B5EF4-FFF2-40B4-BE49-F238E27FC236}">
                    <a16:creationId xmlns:a16="http://schemas.microsoft.com/office/drawing/2014/main" id="{78E02120-78CA-4523-8063-AEA0F5577F74}"/>
                  </a:ext>
                </a:extLst>
              </p:cNvPr>
              <p:cNvSpPr/>
              <p:nvPr/>
            </p:nvSpPr>
            <p:spPr>
              <a:xfrm>
                <a:off x="482545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7" name="object 182">
                <a:extLst>
                  <a:ext uri="{FF2B5EF4-FFF2-40B4-BE49-F238E27FC236}">
                    <a16:creationId xmlns:a16="http://schemas.microsoft.com/office/drawing/2014/main" id="{380804EF-F008-4742-BC88-E7D2DD14428A}"/>
                  </a:ext>
                </a:extLst>
              </p:cNvPr>
              <p:cNvSpPr/>
              <p:nvPr/>
            </p:nvSpPr>
            <p:spPr>
              <a:xfrm>
                <a:off x="4896392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28" y="1429"/>
                    </a:lnTo>
                    <a:lnTo>
                      <a:pt x="5338" y="5327"/>
                    </a:lnTo>
                    <a:lnTo>
                      <a:pt x="1432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2" y="405553"/>
                    </a:lnTo>
                    <a:lnTo>
                      <a:pt x="5338" y="411343"/>
                    </a:lnTo>
                    <a:lnTo>
                      <a:pt x="11128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8" name="object 183">
                <a:extLst>
                  <a:ext uri="{FF2B5EF4-FFF2-40B4-BE49-F238E27FC236}">
                    <a16:creationId xmlns:a16="http://schemas.microsoft.com/office/drawing/2014/main" id="{A757A287-4C79-4A87-B84B-6781AEF18E62}"/>
                  </a:ext>
                </a:extLst>
              </p:cNvPr>
              <p:cNvSpPr/>
              <p:nvPr/>
            </p:nvSpPr>
            <p:spPr>
              <a:xfrm>
                <a:off x="4896392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28" y="1429"/>
                    </a:lnTo>
                    <a:lnTo>
                      <a:pt x="5338" y="5327"/>
                    </a:lnTo>
                    <a:lnTo>
                      <a:pt x="1432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2" y="405553"/>
                    </a:lnTo>
                    <a:lnTo>
                      <a:pt x="5338" y="411343"/>
                    </a:lnTo>
                    <a:lnTo>
                      <a:pt x="11128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9" name="object 184">
                <a:extLst>
                  <a:ext uri="{FF2B5EF4-FFF2-40B4-BE49-F238E27FC236}">
                    <a16:creationId xmlns:a16="http://schemas.microsoft.com/office/drawing/2014/main" id="{BEA4ED06-FF0A-44AA-902B-F41B2CA8D347}"/>
                  </a:ext>
                </a:extLst>
              </p:cNvPr>
              <p:cNvSpPr/>
              <p:nvPr/>
            </p:nvSpPr>
            <p:spPr>
              <a:xfrm>
                <a:off x="496737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0" name="object 185">
                <a:extLst>
                  <a:ext uri="{FF2B5EF4-FFF2-40B4-BE49-F238E27FC236}">
                    <a16:creationId xmlns:a16="http://schemas.microsoft.com/office/drawing/2014/main" id="{F8DABEC3-E02D-406F-97F3-B2226DC04C1E}"/>
                  </a:ext>
                </a:extLst>
              </p:cNvPr>
              <p:cNvSpPr/>
              <p:nvPr/>
            </p:nvSpPr>
            <p:spPr>
              <a:xfrm>
                <a:off x="496737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1" name="object 186">
                <a:extLst>
                  <a:ext uri="{FF2B5EF4-FFF2-40B4-BE49-F238E27FC236}">
                    <a16:creationId xmlns:a16="http://schemas.microsoft.com/office/drawing/2014/main" id="{D200763C-023D-47F0-A7ED-6A067E19DA7D}"/>
                  </a:ext>
                </a:extLst>
              </p:cNvPr>
              <p:cNvSpPr/>
              <p:nvPr/>
            </p:nvSpPr>
            <p:spPr>
              <a:xfrm>
                <a:off x="503832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68" y="415252"/>
                    </a:lnTo>
                    <a:lnTo>
                      <a:pt x="31056" y="411343"/>
                    </a:lnTo>
                    <a:lnTo>
                      <a:pt x="34956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6" y="11112"/>
                    </a:lnTo>
                    <a:lnTo>
                      <a:pt x="31056" y="5327"/>
                    </a:lnTo>
                    <a:lnTo>
                      <a:pt x="25268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187">
                <a:extLst>
                  <a:ext uri="{FF2B5EF4-FFF2-40B4-BE49-F238E27FC236}">
                    <a16:creationId xmlns:a16="http://schemas.microsoft.com/office/drawing/2014/main" id="{98E274B0-D927-4638-B613-6EC4B797A80B}"/>
                  </a:ext>
                </a:extLst>
              </p:cNvPr>
              <p:cNvSpPr/>
              <p:nvPr/>
            </p:nvSpPr>
            <p:spPr>
              <a:xfrm>
                <a:off x="503832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68" y="415252"/>
                    </a:lnTo>
                    <a:lnTo>
                      <a:pt x="31056" y="411343"/>
                    </a:lnTo>
                    <a:lnTo>
                      <a:pt x="34956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6" y="11112"/>
                    </a:lnTo>
                    <a:lnTo>
                      <a:pt x="31056" y="5327"/>
                    </a:lnTo>
                    <a:lnTo>
                      <a:pt x="25268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188">
                <a:extLst>
                  <a:ext uri="{FF2B5EF4-FFF2-40B4-BE49-F238E27FC236}">
                    <a16:creationId xmlns:a16="http://schemas.microsoft.com/office/drawing/2014/main" id="{99C8C8EE-158B-4AD3-91F3-715B0564A76E}"/>
                  </a:ext>
                </a:extLst>
              </p:cNvPr>
              <p:cNvSpPr/>
              <p:nvPr/>
            </p:nvSpPr>
            <p:spPr>
              <a:xfrm>
                <a:off x="510928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189">
                <a:extLst>
                  <a:ext uri="{FF2B5EF4-FFF2-40B4-BE49-F238E27FC236}">
                    <a16:creationId xmlns:a16="http://schemas.microsoft.com/office/drawing/2014/main" id="{F76E1E01-8BC8-4CC3-B0E2-F1802ED5DF5A}"/>
                  </a:ext>
                </a:extLst>
              </p:cNvPr>
              <p:cNvSpPr/>
              <p:nvPr/>
            </p:nvSpPr>
            <p:spPr>
              <a:xfrm>
                <a:off x="510928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190">
                <a:extLst>
                  <a:ext uri="{FF2B5EF4-FFF2-40B4-BE49-F238E27FC236}">
                    <a16:creationId xmlns:a16="http://schemas.microsoft.com/office/drawing/2014/main" id="{98FB26D8-09BE-42DF-9368-E5DC378B2E35}"/>
                  </a:ext>
                </a:extLst>
              </p:cNvPr>
              <p:cNvSpPr/>
              <p:nvPr/>
            </p:nvSpPr>
            <p:spPr>
              <a:xfrm>
                <a:off x="518025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6" name="object 191">
                <a:extLst>
                  <a:ext uri="{FF2B5EF4-FFF2-40B4-BE49-F238E27FC236}">
                    <a16:creationId xmlns:a16="http://schemas.microsoft.com/office/drawing/2014/main" id="{70750947-31CB-4995-A0AE-5AD63BC4D31F}"/>
                  </a:ext>
                </a:extLst>
              </p:cNvPr>
              <p:cNvSpPr/>
              <p:nvPr/>
            </p:nvSpPr>
            <p:spPr>
              <a:xfrm>
                <a:off x="518025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7" name="object 192">
                <a:extLst>
                  <a:ext uri="{FF2B5EF4-FFF2-40B4-BE49-F238E27FC236}">
                    <a16:creationId xmlns:a16="http://schemas.microsoft.com/office/drawing/2014/main" id="{CF5C9335-600F-4963-A5A4-5DC7EA06E5BC}"/>
                  </a:ext>
                </a:extLst>
              </p:cNvPr>
              <p:cNvSpPr/>
              <p:nvPr/>
            </p:nvSpPr>
            <p:spPr>
              <a:xfrm>
                <a:off x="525120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8" name="object 193">
                <a:extLst>
                  <a:ext uri="{FF2B5EF4-FFF2-40B4-BE49-F238E27FC236}">
                    <a16:creationId xmlns:a16="http://schemas.microsoft.com/office/drawing/2014/main" id="{913C4702-8560-4B70-8DAF-0500D11911AF}"/>
                  </a:ext>
                </a:extLst>
              </p:cNvPr>
              <p:cNvSpPr/>
              <p:nvPr/>
            </p:nvSpPr>
            <p:spPr>
              <a:xfrm>
                <a:off x="525120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9" name="object 194">
                <a:extLst>
                  <a:ext uri="{FF2B5EF4-FFF2-40B4-BE49-F238E27FC236}">
                    <a16:creationId xmlns:a16="http://schemas.microsoft.com/office/drawing/2014/main" id="{202BBCB8-5966-49A2-A2AD-79BEE8EC6846}"/>
                  </a:ext>
                </a:extLst>
              </p:cNvPr>
              <p:cNvSpPr/>
              <p:nvPr/>
            </p:nvSpPr>
            <p:spPr>
              <a:xfrm>
                <a:off x="532217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195">
                <a:extLst>
                  <a:ext uri="{FF2B5EF4-FFF2-40B4-BE49-F238E27FC236}">
                    <a16:creationId xmlns:a16="http://schemas.microsoft.com/office/drawing/2014/main" id="{CE4DA56C-F003-4A12-B865-03B974BC2889}"/>
                  </a:ext>
                </a:extLst>
              </p:cNvPr>
              <p:cNvSpPr/>
              <p:nvPr/>
            </p:nvSpPr>
            <p:spPr>
              <a:xfrm>
                <a:off x="532217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1" name="object 196">
                <a:extLst>
                  <a:ext uri="{FF2B5EF4-FFF2-40B4-BE49-F238E27FC236}">
                    <a16:creationId xmlns:a16="http://schemas.microsoft.com/office/drawing/2014/main" id="{01B8E307-59AB-476B-A0FB-6F7C49AFE552}"/>
                  </a:ext>
                </a:extLst>
              </p:cNvPr>
              <p:cNvSpPr/>
              <p:nvPr/>
            </p:nvSpPr>
            <p:spPr>
              <a:xfrm>
                <a:off x="539310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38" y="1429"/>
                    </a:lnTo>
                    <a:lnTo>
                      <a:pt x="5348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8" y="411343"/>
                    </a:lnTo>
                    <a:lnTo>
                      <a:pt x="11138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2" name="object 197">
                <a:extLst>
                  <a:ext uri="{FF2B5EF4-FFF2-40B4-BE49-F238E27FC236}">
                    <a16:creationId xmlns:a16="http://schemas.microsoft.com/office/drawing/2014/main" id="{B20DDDC0-7064-4430-8604-073DB45E1E9A}"/>
                  </a:ext>
                </a:extLst>
              </p:cNvPr>
              <p:cNvSpPr/>
              <p:nvPr/>
            </p:nvSpPr>
            <p:spPr>
              <a:xfrm>
                <a:off x="539310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8" y="1429"/>
                    </a:lnTo>
                    <a:lnTo>
                      <a:pt x="5348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8" y="411343"/>
                    </a:lnTo>
                    <a:lnTo>
                      <a:pt x="11138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3" name="object 198">
                <a:extLst>
                  <a:ext uri="{FF2B5EF4-FFF2-40B4-BE49-F238E27FC236}">
                    <a16:creationId xmlns:a16="http://schemas.microsoft.com/office/drawing/2014/main" id="{D2142A36-09BB-4DB5-B34F-3AC255F7AD17}"/>
                  </a:ext>
                </a:extLst>
              </p:cNvPr>
              <p:cNvSpPr/>
              <p:nvPr/>
            </p:nvSpPr>
            <p:spPr>
              <a:xfrm>
                <a:off x="4587105" y="6316714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4" name="object 199">
                <a:extLst>
                  <a:ext uri="{FF2B5EF4-FFF2-40B4-BE49-F238E27FC236}">
                    <a16:creationId xmlns:a16="http://schemas.microsoft.com/office/drawing/2014/main" id="{A13DD5EE-0012-4AA9-91B3-442E140CE634}"/>
                  </a:ext>
                </a:extLst>
              </p:cNvPr>
              <p:cNvSpPr/>
              <p:nvPr/>
            </p:nvSpPr>
            <p:spPr>
              <a:xfrm>
                <a:off x="4587105" y="6316714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2B2B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5" name="object 200">
                <a:extLst>
                  <a:ext uri="{FF2B5EF4-FFF2-40B4-BE49-F238E27FC236}">
                    <a16:creationId xmlns:a16="http://schemas.microsoft.com/office/drawing/2014/main" id="{9BEFBF5A-ECBC-428E-8E7D-46BB46361F9D}"/>
                  </a:ext>
                </a:extLst>
              </p:cNvPr>
              <p:cNvSpPr/>
              <p:nvPr/>
            </p:nvSpPr>
            <p:spPr>
              <a:xfrm>
                <a:off x="4579835" y="627123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7F7F7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46" name="object 201">
                <a:extLst>
                  <a:ext uri="{FF2B5EF4-FFF2-40B4-BE49-F238E27FC236}">
                    <a16:creationId xmlns:a16="http://schemas.microsoft.com/office/drawing/2014/main" id="{3652A40A-9379-4C68-816C-C2E3FBE3E651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3756729" y="7571959"/>
                <a:ext cx="193344" cy="189204"/>
              </a:xfrm>
              <a:prstGeom prst="rect">
                <a:avLst/>
              </a:prstGeom>
            </p:spPr>
          </p:pic>
          <p:pic>
            <p:nvPicPr>
              <p:cNvPr id="247" name="object 202">
                <a:extLst>
                  <a:ext uri="{FF2B5EF4-FFF2-40B4-BE49-F238E27FC236}">
                    <a16:creationId xmlns:a16="http://schemas.microsoft.com/office/drawing/2014/main" id="{A331AF73-2F69-4FAA-B89C-F73FAE3E0C77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3779520" y="6481864"/>
                <a:ext cx="143459" cy="143459"/>
              </a:xfrm>
              <a:prstGeom prst="rect">
                <a:avLst/>
              </a:prstGeom>
            </p:spPr>
          </p:pic>
          <p:sp>
            <p:nvSpPr>
              <p:cNvPr id="248" name="object 203">
                <a:extLst>
                  <a:ext uri="{FF2B5EF4-FFF2-40B4-BE49-F238E27FC236}">
                    <a16:creationId xmlns:a16="http://schemas.microsoft.com/office/drawing/2014/main" id="{536184D9-8FE5-4FC6-9EAB-FBDAD8B50C21}"/>
                  </a:ext>
                </a:extLst>
              </p:cNvPr>
              <p:cNvSpPr/>
              <p:nvPr/>
            </p:nvSpPr>
            <p:spPr>
              <a:xfrm>
                <a:off x="3613670" y="6875932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278269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278269" y="137744"/>
                    </a:lnTo>
                    <a:lnTo>
                      <a:pt x="278269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204">
                <a:extLst>
                  <a:ext uri="{FF2B5EF4-FFF2-40B4-BE49-F238E27FC236}">
                    <a16:creationId xmlns:a16="http://schemas.microsoft.com/office/drawing/2014/main" id="{573AACFD-DF65-43B2-BBF3-5C3F4A086B25}"/>
                  </a:ext>
                </a:extLst>
              </p:cNvPr>
              <p:cNvSpPr/>
              <p:nvPr/>
            </p:nvSpPr>
            <p:spPr>
              <a:xfrm>
                <a:off x="3613670" y="6875932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0" y="137744"/>
                    </a:moveTo>
                    <a:lnTo>
                      <a:pt x="278269" y="137744"/>
                    </a:lnTo>
                    <a:lnTo>
                      <a:pt x="278269" y="0"/>
                    </a:lnTo>
                    <a:lnTo>
                      <a:pt x="0" y="0"/>
                    </a:lnTo>
                    <a:lnTo>
                      <a:pt x="0" y="137744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50" name="object 205">
                <a:extLst>
                  <a:ext uri="{FF2B5EF4-FFF2-40B4-BE49-F238E27FC236}">
                    <a16:creationId xmlns:a16="http://schemas.microsoft.com/office/drawing/2014/main" id="{A0A849F5-26B8-40F3-84B6-40333FA3B0E3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3633266" y="6895539"/>
                <a:ext cx="98539" cy="98526"/>
              </a:xfrm>
              <a:prstGeom prst="rect">
                <a:avLst/>
              </a:prstGeom>
            </p:spPr>
          </p:pic>
          <p:pic>
            <p:nvPicPr>
              <p:cNvPr id="251" name="object 206">
                <a:extLst>
                  <a:ext uri="{FF2B5EF4-FFF2-40B4-BE49-F238E27FC236}">
                    <a16:creationId xmlns:a16="http://schemas.microsoft.com/office/drawing/2014/main" id="{451A4251-72D2-418B-BD3E-1CEA27388CBE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2636342" y="6302425"/>
                <a:ext cx="490423" cy="820623"/>
              </a:xfrm>
              <a:prstGeom prst="rect">
                <a:avLst/>
              </a:prstGeom>
            </p:spPr>
          </p:pic>
          <p:sp>
            <p:nvSpPr>
              <p:cNvPr id="252" name="object 207">
                <a:extLst>
                  <a:ext uri="{FF2B5EF4-FFF2-40B4-BE49-F238E27FC236}">
                    <a16:creationId xmlns:a16="http://schemas.microsoft.com/office/drawing/2014/main" id="{E2C4AA1A-04E2-43F9-9A8E-7C4DD7BA7EDD}"/>
                  </a:ext>
                </a:extLst>
              </p:cNvPr>
              <p:cNvSpPr/>
              <p:nvPr/>
            </p:nvSpPr>
            <p:spPr>
              <a:xfrm>
                <a:off x="2636346" y="6302428"/>
                <a:ext cx="490855" cy="821055"/>
              </a:xfrm>
              <a:custGeom>
                <a:avLst/>
                <a:gdLst/>
                <a:ahLst/>
                <a:cxnLst/>
                <a:rect l="l" t="t" r="r" b="b"/>
                <a:pathLst>
                  <a:path w="490855" h="821054">
                    <a:moveTo>
                      <a:pt x="490423" y="142278"/>
                    </a:moveTo>
                    <a:lnTo>
                      <a:pt x="489648" y="788847"/>
                    </a:lnTo>
                    <a:lnTo>
                      <a:pt x="457860" y="820623"/>
                    </a:lnTo>
                    <a:lnTo>
                      <a:pt x="31775" y="820623"/>
                    </a:lnTo>
                    <a:lnTo>
                      <a:pt x="19427" y="818112"/>
                    </a:lnTo>
                    <a:lnTo>
                      <a:pt x="9324" y="811279"/>
                    </a:lnTo>
                    <a:lnTo>
                      <a:pt x="2503" y="801174"/>
                    </a:lnTo>
                    <a:lnTo>
                      <a:pt x="0" y="788847"/>
                    </a:lnTo>
                    <a:lnTo>
                      <a:pt x="0" y="142278"/>
                    </a:lnTo>
                    <a:lnTo>
                      <a:pt x="749" y="142278"/>
                    </a:lnTo>
                    <a:lnTo>
                      <a:pt x="7217" y="109656"/>
                    </a:lnTo>
                    <a:lnTo>
                      <a:pt x="54545" y="53291"/>
                    </a:lnTo>
                    <a:lnTo>
                      <a:pt x="92461" y="31257"/>
                    </a:lnTo>
                    <a:lnTo>
                      <a:pt x="137916" y="14461"/>
                    </a:lnTo>
                    <a:lnTo>
                      <a:pt x="189438" y="3757"/>
                    </a:lnTo>
                    <a:lnTo>
                      <a:pt x="245554" y="0"/>
                    </a:lnTo>
                    <a:lnTo>
                      <a:pt x="301694" y="3757"/>
                    </a:lnTo>
                    <a:lnTo>
                      <a:pt x="353232" y="14461"/>
                    </a:lnTo>
                    <a:lnTo>
                      <a:pt x="398698" y="31257"/>
                    </a:lnTo>
                    <a:lnTo>
                      <a:pt x="436621" y="53291"/>
                    </a:lnTo>
                    <a:lnTo>
                      <a:pt x="465530" y="79709"/>
                    </a:lnTo>
                    <a:lnTo>
                      <a:pt x="483954" y="109656"/>
                    </a:lnTo>
                    <a:lnTo>
                      <a:pt x="490423" y="142278"/>
                    </a:lnTo>
                    <a:close/>
                  </a:path>
                </a:pathLst>
              </a:custGeom>
              <a:ln w="783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208">
                <a:extLst>
                  <a:ext uri="{FF2B5EF4-FFF2-40B4-BE49-F238E27FC236}">
                    <a16:creationId xmlns:a16="http://schemas.microsoft.com/office/drawing/2014/main" id="{75E4ED84-F739-44BD-B76D-A9F99F53DF4C}"/>
                  </a:ext>
                </a:extLst>
              </p:cNvPr>
              <p:cNvSpPr/>
              <p:nvPr/>
            </p:nvSpPr>
            <p:spPr>
              <a:xfrm>
                <a:off x="2719816" y="6567130"/>
                <a:ext cx="343535" cy="3429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342900">
                    <a:moveTo>
                      <a:pt x="343115" y="0"/>
                    </a:moveTo>
                    <a:lnTo>
                      <a:pt x="0" y="85636"/>
                    </a:lnTo>
                  </a:path>
                  <a:path w="343535" h="342900">
                    <a:moveTo>
                      <a:pt x="343115" y="85636"/>
                    </a:moveTo>
                    <a:lnTo>
                      <a:pt x="0" y="171259"/>
                    </a:lnTo>
                  </a:path>
                  <a:path w="343535" h="342900">
                    <a:moveTo>
                      <a:pt x="343115" y="171259"/>
                    </a:moveTo>
                    <a:lnTo>
                      <a:pt x="0" y="256895"/>
                    </a:lnTo>
                  </a:path>
                  <a:path w="343535" h="342900">
                    <a:moveTo>
                      <a:pt x="343115" y="256895"/>
                    </a:moveTo>
                    <a:lnTo>
                      <a:pt x="0" y="342480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209">
                <a:extLst>
                  <a:ext uri="{FF2B5EF4-FFF2-40B4-BE49-F238E27FC236}">
                    <a16:creationId xmlns:a16="http://schemas.microsoft.com/office/drawing/2014/main" id="{C687A84B-619F-4BB6-B242-61436329DDD4}"/>
                  </a:ext>
                </a:extLst>
              </p:cNvPr>
              <p:cNvSpPr/>
              <p:nvPr/>
            </p:nvSpPr>
            <p:spPr>
              <a:xfrm>
                <a:off x="2644137" y="6909608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95" y="0"/>
                    </a:moveTo>
                    <a:lnTo>
                      <a:pt x="106489" y="77927"/>
                    </a:lnTo>
                    <a:lnTo>
                      <a:pt x="58690" y="85019"/>
                    </a:lnTo>
                    <a:lnTo>
                      <a:pt x="43916" y="85623"/>
                    </a:ln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5" name="object 210">
                <a:extLst>
                  <a:ext uri="{FF2B5EF4-FFF2-40B4-BE49-F238E27FC236}">
                    <a16:creationId xmlns:a16="http://schemas.microsoft.com/office/drawing/2014/main" id="{216213C6-94A3-4E11-9550-71A5C3FA4532}"/>
                  </a:ext>
                </a:extLst>
              </p:cNvPr>
              <p:cNvSpPr/>
              <p:nvPr/>
            </p:nvSpPr>
            <p:spPr>
              <a:xfrm>
                <a:off x="2719806" y="6632612"/>
                <a:ext cx="3435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97179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97167"/>
                    </a:lnTo>
                    <a:lnTo>
                      <a:pt x="343115" y="297167"/>
                    </a:lnTo>
                    <a:lnTo>
                      <a:pt x="343115" y="256844"/>
                    </a:lnTo>
                    <a:close/>
                  </a:path>
                  <a:path w="343535" h="297179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211582"/>
                    </a:lnTo>
                    <a:lnTo>
                      <a:pt x="343115" y="211582"/>
                    </a:lnTo>
                    <a:lnTo>
                      <a:pt x="343115" y="171259"/>
                    </a:lnTo>
                    <a:close/>
                  </a:path>
                  <a:path w="343535" h="297179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343115" y="4032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6" name="object 211">
                <a:extLst>
                  <a:ext uri="{FF2B5EF4-FFF2-40B4-BE49-F238E27FC236}">
                    <a16:creationId xmlns:a16="http://schemas.microsoft.com/office/drawing/2014/main" id="{B4575C1A-F549-4008-8A08-BC6FBA7C834D}"/>
                  </a:ext>
                </a:extLst>
              </p:cNvPr>
              <p:cNvSpPr/>
              <p:nvPr/>
            </p:nvSpPr>
            <p:spPr>
              <a:xfrm>
                <a:off x="2645105" y="6546976"/>
                <a:ext cx="417830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417830" h="40640">
                    <a:moveTo>
                      <a:pt x="417817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417817" y="40322"/>
                    </a:lnTo>
                    <a:lnTo>
                      <a:pt x="41781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7" name="object 212">
                <a:extLst>
                  <a:ext uri="{FF2B5EF4-FFF2-40B4-BE49-F238E27FC236}">
                    <a16:creationId xmlns:a16="http://schemas.microsoft.com/office/drawing/2014/main" id="{393E3CEF-8BEA-4906-9CC4-69273992FA00}"/>
                  </a:ext>
                </a:extLst>
              </p:cNvPr>
              <p:cNvSpPr/>
              <p:nvPr/>
            </p:nvSpPr>
            <p:spPr>
              <a:xfrm>
                <a:off x="2719816" y="6567130"/>
                <a:ext cx="343535" cy="3429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342900">
                    <a:moveTo>
                      <a:pt x="343115" y="0"/>
                    </a:moveTo>
                    <a:lnTo>
                      <a:pt x="0" y="85636"/>
                    </a:lnTo>
                  </a:path>
                  <a:path w="343535" h="342900">
                    <a:moveTo>
                      <a:pt x="343115" y="85636"/>
                    </a:moveTo>
                    <a:lnTo>
                      <a:pt x="0" y="171259"/>
                    </a:lnTo>
                  </a:path>
                  <a:path w="343535" h="342900">
                    <a:moveTo>
                      <a:pt x="343115" y="171259"/>
                    </a:moveTo>
                    <a:lnTo>
                      <a:pt x="0" y="256895"/>
                    </a:lnTo>
                  </a:path>
                  <a:path w="343535" h="342900">
                    <a:moveTo>
                      <a:pt x="343115" y="256895"/>
                    </a:moveTo>
                    <a:lnTo>
                      <a:pt x="0" y="342480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8" name="object 213">
                <a:extLst>
                  <a:ext uri="{FF2B5EF4-FFF2-40B4-BE49-F238E27FC236}">
                    <a16:creationId xmlns:a16="http://schemas.microsoft.com/office/drawing/2014/main" id="{6616BABD-AF34-47B2-8C64-7E464A134475}"/>
                  </a:ext>
                </a:extLst>
              </p:cNvPr>
              <p:cNvSpPr/>
              <p:nvPr/>
            </p:nvSpPr>
            <p:spPr>
              <a:xfrm>
                <a:off x="2644137" y="6909608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95" y="0"/>
                    </a:moveTo>
                    <a:lnTo>
                      <a:pt x="106489" y="77927"/>
                    </a:lnTo>
                    <a:lnTo>
                      <a:pt x="58690" y="85019"/>
                    </a:lnTo>
                    <a:lnTo>
                      <a:pt x="43916" y="85623"/>
                    </a:ln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9" name="object 214">
                <a:extLst>
                  <a:ext uri="{FF2B5EF4-FFF2-40B4-BE49-F238E27FC236}">
                    <a16:creationId xmlns:a16="http://schemas.microsoft.com/office/drawing/2014/main" id="{05268766-4A47-4D04-B00D-A0B1E4F1E9A4}"/>
                  </a:ext>
                </a:extLst>
              </p:cNvPr>
              <p:cNvSpPr/>
              <p:nvPr/>
            </p:nvSpPr>
            <p:spPr>
              <a:xfrm>
                <a:off x="2719806" y="6641566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79247"/>
                    </a:lnTo>
                    <a:lnTo>
                      <a:pt x="343115" y="279247"/>
                    </a:lnTo>
                    <a:lnTo>
                      <a:pt x="343115" y="256844"/>
                    </a:lnTo>
                    <a:close/>
                  </a:path>
                  <a:path w="343535" h="279400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15" y="193662"/>
                    </a:lnTo>
                    <a:lnTo>
                      <a:pt x="343115" y="171259"/>
                    </a:lnTo>
                    <a:close/>
                  </a:path>
                  <a:path w="343535" h="279400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15" y="2240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0" name="object 215">
                <a:extLst>
                  <a:ext uri="{FF2B5EF4-FFF2-40B4-BE49-F238E27FC236}">
                    <a16:creationId xmlns:a16="http://schemas.microsoft.com/office/drawing/2014/main" id="{BF7695CB-5FB5-4FAE-A539-1FAB4571DD79}"/>
                  </a:ext>
                </a:extLst>
              </p:cNvPr>
              <p:cNvSpPr/>
              <p:nvPr/>
            </p:nvSpPr>
            <p:spPr>
              <a:xfrm>
                <a:off x="2719806" y="6641566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79247"/>
                    </a:lnTo>
                    <a:lnTo>
                      <a:pt x="343115" y="279247"/>
                    </a:lnTo>
                    <a:lnTo>
                      <a:pt x="343115" y="256844"/>
                    </a:lnTo>
                    <a:close/>
                  </a:path>
                  <a:path w="343535" h="279400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15" y="193662"/>
                    </a:lnTo>
                    <a:lnTo>
                      <a:pt x="343115" y="171259"/>
                    </a:lnTo>
                    <a:close/>
                  </a:path>
                  <a:path w="343535" h="279400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15" y="2240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1" name="object 216">
                <a:extLst>
                  <a:ext uri="{FF2B5EF4-FFF2-40B4-BE49-F238E27FC236}">
                    <a16:creationId xmlns:a16="http://schemas.microsoft.com/office/drawing/2014/main" id="{633E9BB8-D980-44BD-82AC-0EFD6F137EE5}"/>
                  </a:ext>
                </a:extLst>
              </p:cNvPr>
              <p:cNvSpPr/>
              <p:nvPr/>
            </p:nvSpPr>
            <p:spPr>
              <a:xfrm>
                <a:off x="2645115" y="6567131"/>
                <a:ext cx="4178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7830">
                    <a:moveTo>
                      <a:pt x="0" y="0"/>
                    </a:moveTo>
                    <a:lnTo>
                      <a:pt x="417817" y="0"/>
                    </a:lnTo>
                  </a:path>
                </a:pathLst>
              </a:custGeom>
              <a:ln w="22402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2" name="object 217">
                <a:extLst>
                  <a:ext uri="{FF2B5EF4-FFF2-40B4-BE49-F238E27FC236}">
                    <a16:creationId xmlns:a16="http://schemas.microsoft.com/office/drawing/2014/main" id="{2753B44E-7ECD-4FB8-AB89-E5A9529CE93C}"/>
                  </a:ext>
                </a:extLst>
              </p:cNvPr>
              <p:cNvSpPr/>
              <p:nvPr/>
            </p:nvSpPr>
            <p:spPr>
              <a:xfrm>
                <a:off x="2626029" y="653834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94"/>
                    </a:lnTo>
                    <a:lnTo>
                      <a:pt x="18262" y="56794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3" name="object 218">
                <a:extLst>
                  <a:ext uri="{FF2B5EF4-FFF2-40B4-BE49-F238E27FC236}">
                    <a16:creationId xmlns:a16="http://schemas.microsoft.com/office/drawing/2014/main" id="{F752D5B5-EB9E-4F0C-A63B-AE1BA617C9A3}"/>
                  </a:ext>
                </a:extLst>
              </p:cNvPr>
              <p:cNvSpPr/>
              <p:nvPr/>
            </p:nvSpPr>
            <p:spPr>
              <a:xfrm>
                <a:off x="2626029" y="653834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94"/>
                    </a:moveTo>
                    <a:lnTo>
                      <a:pt x="18262" y="56794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219">
                <a:extLst>
                  <a:ext uri="{FF2B5EF4-FFF2-40B4-BE49-F238E27FC236}">
                    <a16:creationId xmlns:a16="http://schemas.microsoft.com/office/drawing/2014/main" id="{872E9DBF-0D08-4C12-B9FE-5280159B49FE}"/>
                  </a:ext>
                </a:extLst>
              </p:cNvPr>
              <p:cNvSpPr/>
              <p:nvPr/>
            </p:nvSpPr>
            <p:spPr>
              <a:xfrm>
                <a:off x="2626029" y="696718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56"/>
                    </a:lnTo>
                    <a:lnTo>
                      <a:pt x="18262" y="56756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220">
                <a:extLst>
                  <a:ext uri="{FF2B5EF4-FFF2-40B4-BE49-F238E27FC236}">
                    <a16:creationId xmlns:a16="http://schemas.microsoft.com/office/drawing/2014/main" id="{A6C18940-EF63-4686-A7BB-7D2D85F70312}"/>
                  </a:ext>
                </a:extLst>
              </p:cNvPr>
              <p:cNvSpPr/>
              <p:nvPr/>
            </p:nvSpPr>
            <p:spPr>
              <a:xfrm>
                <a:off x="2626029" y="696718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56"/>
                    </a:moveTo>
                    <a:lnTo>
                      <a:pt x="18262" y="56756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5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0" name="object 221">
              <a:extLst>
                <a:ext uri="{FF2B5EF4-FFF2-40B4-BE49-F238E27FC236}">
                  <a16:creationId xmlns:a16="http://schemas.microsoft.com/office/drawing/2014/main" id="{C2D95244-46EA-4677-838F-2FC537719C6A}"/>
                </a:ext>
              </a:extLst>
            </p:cNvPr>
            <p:cNvSpPr txBox="1"/>
            <p:nvPr/>
          </p:nvSpPr>
          <p:spPr>
            <a:xfrm>
              <a:off x="2707116" y="6582113"/>
              <a:ext cx="368935" cy="14224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  <a:tabLst>
                  <a:tab pos="355600" algn="l"/>
                </a:tabLst>
              </a:pPr>
              <a:r>
                <a:rPr lang="cy-GB" sz="750" u="heavy">
                  <a:uFill>
                    <a:solidFill>
                      <a:srgbClr val="D2232A"/>
                    </a:solidFill>
                  </a:uFill>
                  <a:latin typeface="Gill Sans MT"/>
                  <a:cs typeface="Gill Sans MT"/>
                </a:rPr>
                <a:t> 	</a:t>
              </a:r>
            </a:p>
          </p:txBody>
        </p:sp>
        <p:sp>
          <p:nvSpPr>
            <p:cNvPr id="11" name="object 222">
              <a:extLst>
                <a:ext uri="{FF2B5EF4-FFF2-40B4-BE49-F238E27FC236}">
                  <a16:creationId xmlns:a16="http://schemas.microsoft.com/office/drawing/2014/main" id="{0444AB51-6AB0-44F9-8748-79B24BD8510B}"/>
                </a:ext>
              </a:extLst>
            </p:cNvPr>
            <p:cNvSpPr txBox="1"/>
            <p:nvPr/>
          </p:nvSpPr>
          <p:spPr>
            <a:xfrm>
              <a:off x="1162618" y="6582113"/>
              <a:ext cx="886693" cy="221817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86360" marR="5080" indent="-74295" algn="r">
                <a:lnSpc>
                  <a:spcPts val="760"/>
                </a:lnSpc>
                <a:spcBef>
                  <a:spcPts val="254"/>
                </a:spcBef>
              </a:pPr>
              <a:r>
                <a:rPr lang="cy-GB" sz="1000">
                  <a:latin typeface="Gill Sans MT"/>
                  <a:cs typeface="Gill Sans MT"/>
                </a:rPr>
                <a:t>Pibell gyflenwad oer 15mm</a:t>
              </a:r>
            </a:p>
          </p:txBody>
        </p:sp>
        <p:sp>
          <p:nvSpPr>
            <p:cNvPr id="12" name="object 223">
              <a:extLst>
                <a:ext uri="{FF2B5EF4-FFF2-40B4-BE49-F238E27FC236}">
                  <a16:creationId xmlns:a16="http://schemas.microsoft.com/office/drawing/2014/main" id="{64F73284-B27A-4E2E-A6AB-0BBAF3A55273}"/>
                </a:ext>
              </a:extLst>
            </p:cNvPr>
            <p:cNvSpPr txBox="1"/>
            <p:nvPr/>
          </p:nvSpPr>
          <p:spPr>
            <a:xfrm>
              <a:off x="2657854" y="5968135"/>
              <a:ext cx="690880" cy="294624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1000">
                  <a:latin typeface="Gill Sans MT"/>
                  <a:cs typeface="Gill Sans MT"/>
                </a:rPr>
                <a:t>Pibell awyr 22mm</a:t>
              </a:r>
            </a:p>
          </p:txBody>
        </p:sp>
        <p:grpSp>
          <p:nvGrpSpPr>
            <p:cNvPr id="14" name="object 225">
              <a:extLst>
                <a:ext uri="{FF2B5EF4-FFF2-40B4-BE49-F238E27FC236}">
                  <a16:creationId xmlns:a16="http://schemas.microsoft.com/office/drawing/2014/main" id="{D0604E83-D049-47F1-B481-AFAC72A32F85}"/>
                </a:ext>
              </a:extLst>
            </p:cNvPr>
            <p:cNvGrpSpPr/>
            <p:nvPr/>
          </p:nvGrpSpPr>
          <p:grpSpPr>
            <a:xfrm>
              <a:off x="2049371" y="5618868"/>
              <a:ext cx="518159" cy="36195"/>
              <a:chOff x="2049371" y="5618868"/>
              <a:chExt cx="518159" cy="36195"/>
            </a:xfrm>
          </p:grpSpPr>
          <p:sp>
            <p:nvSpPr>
              <p:cNvPr id="50" name="object 226">
                <a:extLst>
                  <a:ext uri="{FF2B5EF4-FFF2-40B4-BE49-F238E27FC236}">
                    <a16:creationId xmlns:a16="http://schemas.microsoft.com/office/drawing/2014/main" id="{74AF39D5-FF86-4D80-B559-72A3F64272CB}"/>
                  </a:ext>
                </a:extLst>
              </p:cNvPr>
              <p:cNvSpPr/>
              <p:nvPr/>
            </p:nvSpPr>
            <p:spPr>
              <a:xfrm>
                <a:off x="2067317" y="5636820"/>
                <a:ext cx="4914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91489">
                    <a:moveTo>
                      <a:pt x="0" y="0"/>
                    </a:moveTo>
                    <a:lnTo>
                      <a:pt x="491490" y="0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227">
                <a:extLst>
                  <a:ext uri="{FF2B5EF4-FFF2-40B4-BE49-F238E27FC236}">
                    <a16:creationId xmlns:a16="http://schemas.microsoft.com/office/drawing/2014/main" id="{7C622B6D-42F5-438A-9DCC-D15E0F1D9226}"/>
                  </a:ext>
                </a:extLst>
              </p:cNvPr>
              <p:cNvSpPr/>
              <p:nvPr/>
            </p:nvSpPr>
            <p:spPr>
              <a:xfrm>
                <a:off x="2055086" y="5624583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1358" y="6540"/>
                    </a:lnTo>
                    <a:lnTo>
                      <a:pt x="0" y="13220"/>
                    </a:lnTo>
                    <a:lnTo>
                      <a:pt x="6540" y="23113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21183" y="6299"/>
                    </a:lnTo>
                    <a:lnTo>
                      <a:pt x="17919" y="1346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228">
                <a:extLst>
                  <a:ext uri="{FF2B5EF4-FFF2-40B4-BE49-F238E27FC236}">
                    <a16:creationId xmlns:a16="http://schemas.microsoft.com/office/drawing/2014/main" id="{576CA369-6BE9-42D8-BEBF-67ECAFC29D9D}"/>
                  </a:ext>
                </a:extLst>
              </p:cNvPr>
              <p:cNvSpPr/>
              <p:nvPr/>
            </p:nvSpPr>
            <p:spPr>
              <a:xfrm>
                <a:off x="2055086" y="5624583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21183" y="6299"/>
                    </a:moveTo>
                    <a:lnTo>
                      <a:pt x="17919" y="1346"/>
                    </a:lnTo>
                    <a:lnTo>
                      <a:pt x="11252" y="0"/>
                    </a:lnTo>
                    <a:lnTo>
                      <a:pt x="6311" y="3289"/>
                    </a:ln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48"/>
                    </a:lnTo>
                    <a:lnTo>
                      <a:pt x="6540" y="23113"/>
                    </a:lnTo>
                    <a:lnTo>
                      <a:pt x="13208" y="24472"/>
                    </a:lnTo>
                    <a:lnTo>
                      <a:pt x="18148" y="21183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21183" y="6299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229">
                <a:extLst>
                  <a:ext uri="{FF2B5EF4-FFF2-40B4-BE49-F238E27FC236}">
                    <a16:creationId xmlns:a16="http://schemas.microsoft.com/office/drawing/2014/main" id="{FDEF76B1-D331-4A7E-9709-54D970614B22}"/>
                  </a:ext>
                </a:extLst>
              </p:cNvPr>
              <p:cNvSpPr/>
              <p:nvPr/>
            </p:nvSpPr>
            <p:spPr>
              <a:xfrm>
                <a:off x="2055086" y="5624583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1358" y="6540"/>
                    </a:lnTo>
                    <a:lnTo>
                      <a:pt x="0" y="13220"/>
                    </a:lnTo>
                    <a:lnTo>
                      <a:pt x="6540" y="23113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21183" y="6299"/>
                    </a:lnTo>
                    <a:lnTo>
                      <a:pt x="17919" y="1346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230">
                <a:extLst>
                  <a:ext uri="{FF2B5EF4-FFF2-40B4-BE49-F238E27FC236}">
                    <a16:creationId xmlns:a16="http://schemas.microsoft.com/office/drawing/2014/main" id="{80A685AD-E4EA-45B1-BA9C-555E53606FCD}"/>
                  </a:ext>
                </a:extLst>
              </p:cNvPr>
              <p:cNvSpPr/>
              <p:nvPr/>
            </p:nvSpPr>
            <p:spPr>
              <a:xfrm>
                <a:off x="2067317" y="5636820"/>
                <a:ext cx="4914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91489">
                    <a:moveTo>
                      <a:pt x="0" y="0"/>
                    </a:moveTo>
                    <a:lnTo>
                      <a:pt x="49149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5" name="object 231">
              <a:extLst>
                <a:ext uri="{FF2B5EF4-FFF2-40B4-BE49-F238E27FC236}">
                  <a16:creationId xmlns:a16="http://schemas.microsoft.com/office/drawing/2014/main" id="{C8AC657A-69F5-43A3-A30B-228FFDF61CBA}"/>
                </a:ext>
              </a:extLst>
            </p:cNvPr>
            <p:cNvSpPr txBox="1"/>
            <p:nvPr/>
          </p:nvSpPr>
          <p:spPr>
            <a:xfrm>
              <a:off x="3242940" y="7158821"/>
              <a:ext cx="327422" cy="154047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lang="cy-GB" sz="1000">
                  <a:latin typeface="Gill Sans MT"/>
                  <a:cs typeface="Gill Sans MT"/>
                </a:rPr>
                <a:t>Boeler</a:t>
              </a:r>
            </a:p>
          </p:txBody>
        </p:sp>
        <p:grpSp>
          <p:nvGrpSpPr>
            <p:cNvPr id="16" name="object 232">
              <a:extLst>
                <a:ext uri="{FF2B5EF4-FFF2-40B4-BE49-F238E27FC236}">
                  <a16:creationId xmlns:a16="http://schemas.microsoft.com/office/drawing/2014/main" id="{1D6E2D1E-59F0-4C1E-AD1B-4F33BA693935}"/>
                </a:ext>
              </a:extLst>
            </p:cNvPr>
            <p:cNvGrpSpPr/>
            <p:nvPr/>
          </p:nvGrpSpPr>
          <p:grpSpPr>
            <a:xfrm>
              <a:off x="3408530" y="7297150"/>
              <a:ext cx="36195" cy="234950"/>
              <a:chOff x="3408530" y="7297150"/>
              <a:chExt cx="36195" cy="234950"/>
            </a:xfrm>
          </p:grpSpPr>
          <p:sp>
            <p:nvSpPr>
              <p:cNvPr id="46" name="object 233">
                <a:extLst>
                  <a:ext uri="{FF2B5EF4-FFF2-40B4-BE49-F238E27FC236}">
                    <a16:creationId xmlns:a16="http://schemas.microsoft.com/office/drawing/2014/main" id="{6F3E5B20-13E5-46B2-B1AB-4650D8D5F084}"/>
                  </a:ext>
                </a:extLst>
              </p:cNvPr>
              <p:cNvSpPr/>
              <p:nvPr/>
            </p:nvSpPr>
            <p:spPr>
              <a:xfrm>
                <a:off x="3414245" y="75014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234">
                <a:extLst>
                  <a:ext uri="{FF2B5EF4-FFF2-40B4-BE49-F238E27FC236}">
                    <a16:creationId xmlns:a16="http://schemas.microsoft.com/office/drawing/2014/main" id="{784526D2-B1E9-44A2-A765-BE832F4FA084}"/>
                  </a:ext>
                </a:extLst>
              </p:cNvPr>
              <p:cNvSpPr/>
              <p:nvPr/>
            </p:nvSpPr>
            <p:spPr>
              <a:xfrm>
                <a:off x="3414245" y="75014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6299" y="3276"/>
                    </a:moveTo>
                    <a:lnTo>
                      <a:pt x="1346" y="6540"/>
                    </a:lnTo>
                    <a:lnTo>
                      <a:pt x="0" y="13208"/>
                    </a:lnTo>
                    <a:lnTo>
                      <a:pt x="3289" y="1814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18148" y="21183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21183" y="6311"/>
                    </a:lnTo>
                    <a:lnTo>
                      <a:pt x="17932" y="1358"/>
                    </a:lnTo>
                    <a:lnTo>
                      <a:pt x="11252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235">
                <a:extLst>
                  <a:ext uri="{FF2B5EF4-FFF2-40B4-BE49-F238E27FC236}">
                    <a16:creationId xmlns:a16="http://schemas.microsoft.com/office/drawing/2014/main" id="{2ED98294-8652-4DA8-8115-0F72061B3E3E}"/>
                  </a:ext>
                </a:extLst>
              </p:cNvPr>
              <p:cNvSpPr/>
              <p:nvPr/>
            </p:nvSpPr>
            <p:spPr>
              <a:xfrm>
                <a:off x="3414245" y="75014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236">
                <a:extLst>
                  <a:ext uri="{FF2B5EF4-FFF2-40B4-BE49-F238E27FC236}">
                    <a16:creationId xmlns:a16="http://schemas.microsoft.com/office/drawing/2014/main" id="{5EE76340-1DB4-4DA3-B6E0-2A9E9CD65639}"/>
                  </a:ext>
                </a:extLst>
              </p:cNvPr>
              <p:cNvSpPr/>
              <p:nvPr/>
            </p:nvSpPr>
            <p:spPr>
              <a:xfrm>
                <a:off x="3426483" y="7299055"/>
                <a:ext cx="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h="214629">
                    <a:moveTo>
                      <a:pt x="0" y="21461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7" name="object 237">
              <a:extLst>
                <a:ext uri="{FF2B5EF4-FFF2-40B4-BE49-F238E27FC236}">
                  <a16:creationId xmlns:a16="http://schemas.microsoft.com/office/drawing/2014/main" id="{5268EB9C-9118-4741-918D-EACCD38D4904}"/>
                </a:ext>
              </a:extLst>
            </p:cNvPr>
            <p:cNvSpPr txBox="1"/>
            <p:nvPr/>
          </p:nvSpPr>
          <p:spPr>
            <a:xfrm>
              <a:off x="4441760" y="7104422"/>
              <a:ext cx="1230491" cy="154047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lang="cy-GB" sz="1000">
                  <a:latin typeface="Gill Sans MT"/>
                  <a:cs typeface="Gill Sans MT"/>
                </a:rPr>
                <a:t>Pibell lif a dychwelyd 22mm</a:t>
              </a:r>
            </a:p>
          </p:txBody>
        </p:sp>
        <p:sp>
          <p:nvSpPr>
            <p:cNvPr id="18" name="object 238">
              <a:extLst>
                <a:ext uri="{FF2B5EF4-FFF2-40B4-BE49-F238E27FC236}">
                  <a16:creationId xmlns:a16="http://schemas.microsoft.com/office/drawing/2014/main" id="{0DA1C63B-D64B-46E1-8456-36EC9B5234CD}"/>
                </a:ext>
              </a:extLst>
            </p:cNvPr>
            <p:cNvSpPr txBox="1"/>
            <p:nvPr/>
          </p:nvSpPr>
          <p:spPr>
            <a:xfrm>
              <a:off x="3447182" y="6054657"/>
              <a:ext cx="1158678" cy="294624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 marR="5080" indent="76200">
                <a:lnSpc>
                  <a:spcPct val="100000"/>
                </a:lnSpc>
                <a:spcBef>
                  <a:spcPts val="115"/>
                </a:spcBef>
              </a:pPr>
              <a:r>
                <a:rPr lang="cy-GB" sz="1000">
                  <a:latin typeface="Gill Sans MT"/>
                  <a:cs typeface="Gill Sans MT"/>
                </a:rPr>
                <a:t>Thermostat ystafell yn rheoli’r pwmp</a:t>
              </a:r>
            </a:p>
          </p:txBody>
        </p:sp>
        <p:sp>
          <p:nvSpPr>
            <p:cNvPr id="19" name="object 239">
              <a:extLst>
                <a:ext uri="{FF2B5EF4-FFF2-40B4-BE49-F238E27FC236}">
                  <a16:creationId xmlns:a16="http://schemas.microsoft.com/office/drawing/2014/main" id="{D5DA005E-B682-4212-A2CE-83DEFB61AA9D}"/>
                </a:ext>
              </a:extLst>
            </p:cNvPr>
            <p:cNvSpPr txBox="1"/>
            <p:nvPr/>
          </p:nvSpPr>
          <p:spPr>
            <a:xfrm>
              <a:off x="3237718" y="6617676"/>
              <a:ext cx="658248" cy="154048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1000">
                  <a:latin typeface="Gill Sans MT"/>
                  <a:cs typeface="Gill Sans MT"/>
                </a:rPr>
                <a:t>Rhaglennydd</a:t>
              </a:r>
            </a:p>
          </p:txBody>
        </p:sp>
        <p:grpSp>
          <p:nvGrpSpPr>
            <p:cNvPr id="20" name="object 240">
              <a:extLst>
                <a:ext uri="{FF2B5EF4-FFF2-40B4-BE49-F238E27FC236}">
                  <a16:creationId xmlns:a16="http://schemas.microsoft.com/office/drawing/2014/main" id="{3C0648C1-4C3C-45DE-98B7-49F81B68CE4B}"/>
                </a:ext>
              </a:extLst>
            </p:cNvPr>
            <p:cNvGrpSpPr/>
            <p:nvPr/>
          </p:nvGrpSpPr>
          <p:grpSpPr>
            <a:xfrm>
              <a:off x="2057845" y="6339546"/>
              <a:ext cx="1804035" cy="542290"/>
              <a:chOff x="2057845" y="6339546"/>
              <a:chExt cx="1804035" cy="542290"/>
            </a:xfrm>
          </p:grpSpPr>
          <p:sp>
            <p:nvSpPr>
              <p:cNvPr id="36" name="object 241">
                <a:extLst>
                  <a:ext uri="{FF2B5EF4-FFF2-40B4-BE49-F238E27FC236}">
                    <a16:creationId xmlns:a16="http://schemas.microsoft.com/office/drawing/2014/main" id="{A2BB032F-A60E-4E37-BFBF-DDA2F8EE9E6C}"/>
                  </a:ext>
                </a:extLst>
              </p:cNvPr>
              <p:cNvSpPr/>
              <p:nvPr/>
            </p:nvSpPr>
            <p:spPr>
              <a:xfrm>
                <a:off x="3836931" y="643481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242">
                <a:extLst>
                  <a:ext uri="{FF2B5EF4-FFF2-40B4-BE49-F238E27FC236}">
                    <a16:creationId xmlns:a16="http://schemas.microsoft.com/office/drawing/2014/main" id="{0CBF6059-81C8-4BED-B14E-3B3B66970643}"/>
                  </a:ext>
                </a:extLst>
              </p:cNvPr>
              <p:cNvSpPr/>
              <p:nvPr/>
            </p:nvSpPr>
            <p:spPr>
              <a:xfrm>
                <a:off x="3836931" y="643481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243">
                <a:extLst>
                  <a:ext uri="{FF2B5EF4-FFF2-40B4-BE49-F238E27FC236}">
                    <a16:creationId xmlns:a16="http://schemas.microsoft.com/office/drawing/2014/main" id="{A5FC2F36-C48A-4D9F-B2B5-984902C06E78}"/>
                  </a:ext>
                </a:extLst>
              </p:cNvPr>
              <p:cNvSpPr/>
              <p:nvPr/>
            </p:nvSpPr>
            <p:spPr>
              <a:xfrm>
                <a:off x="3849170" y="6341451"/>
                <a:ext cx="0" cy="106045"/>
              </a:xfrm>
              <a:custGeom>
                <a:avLst/>
                <a:gdLst/>
                <a:ahLst/>
                <a:cxnLst/>
                <a:rect l="l" t="t" r="r" b="b"/>
                <a:pathLst>
                  <a:path h="106045">
                    <a:moveTo>
                      <a:pt x="0" y="10558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244">
                <a:extLst>
                  <a:ext uri="{FF2B5EF4-FFF2-40B4-BE49-F238E27FC236}">
                    <a16:creationId xmlns:a16="http://schemas.microsoft.com/office/drawing/2014/main" id="{5C5E73C8-E50F-4B4F-A8DE-67FA2D9B9077}"/>
                  </a:ext>
                </a:extLst>
              </p:cNvPr>
              <p:cNvSpPr/>
              <p:nvPr/>
            </p:nvSpPr>
            <p:spPr>
              <a:xfrm>
                <a:off x="3681684" y="685124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245">
                <a:extLst>
                  <a:ext uri="{FF2B5EF4-FFF2-40B4-BE49-F238E27FC236}">
                    <a16:creationId xmlns:a16="http://schemas.microsoft.com/office/drawing/2014/main" id="{56B64A8B-054E-41B8-93C3-7B5A3E55CA83}"/>
                  </a:ext>
                </a:extLst>
              </p:cNvPr>
              <p:cNvSpPr/>
              <p:nvPr/>
            </p:nvSpPr>
            <p:spPr>
              <a:xfrm>
                <a:off x="3681684" y="685124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6299" y="3276"/>
                    </a:moveTo>
                    <a:lnTo>
                      <a:pt x="1346" y="6540"/>
                    </a:lnTo>
                    <a:lnTo>
                      <a:pt x="0" y="13208"/>
                    </a:lnTo>
                    <a:lnTo>
                      <a:pt x="3289" y="1814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18148" y="21183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21183" y="6311"/>
                    </a:lnTo>
                    <a:lnTo>
                      <a:pt x="17932" y="1358"/>
                    </a:lnTo>
                    <a:lnTo>
                      <a:pt x="11252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246">
                <a:extLst>
                  <a:ext uri="{FF2B5EF4-FFF2-40B4-BE49-F238E27FC236}">
                    <a16:creationId xmlns:a16="http://schemas.microsoft.com/office/drawing/2014/main" id="{B478162B-D085-4619-8D1F-FE4963CEFEBB}"/>
                  </a:ext>
                </a:extLst>
              </p:cNvPr>
              <p:cNvSpPr/>
              <p:nvPr/>
            </p:nvSpPr>
            <p:spPr>
              <a:xfrm>
                <a:off x="3681684" y="685124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247">
                <a:extLst>
                  <a:ext uri="{FF2B5EF4-FFF2-40B4-BE49-F238E27FC236}">
                    <a16:creationId xmlns:a16="http://schemas.microsoft.com/office/drawing/2014/main" id="{2F168308-1F0E-4225-975B-5D45E867C19B}"/>
                  </a:ext>
                </a:extLst>
              </p:cNvPr>
              <p:cNvSpPr/>
              <p:nvPr/>
            </p:nvSpPr>
            <p:spPr>
              <a:xfrm>
                <a:off x="3693920" y="6757888"/>
                <a:ext cx="0" cy="106045"/>
              </a:xfrm>
              <a:custGeom>
                <a:avLst/>
                <a:gdLst/>
                <a:ahLst/>
                <a:cxnLst/>
                <a:rect l="l" t="t" r="r" b="b"/>
                <a:pathLst>
                  <a:path h="106045">
                    <a:moveTo>
                      <a:pt x="0" y="10558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248">
                <a:extLst>
                  <a:ext uri="{FF2B5EF4-FFF2-40B4-BE49-F238E27FC236}">
                    <a16:creationId xmlns:a16="http://schemas.microsoft.com/office/drawing/2014/main" id="{076B9DEA-73D8-4A33-B7E2-C2B1BB547D03}"/>
                  </a:ext>
                </a:extLst>
              </p:cNvPr>
              <p:cNvSpPr/>
              <p:nvPr/>
            </p:nvSpPr>
            <p:spPr>
              <a:xfrm>
                <a:off x="2262140" y="6650869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249">
                <a:extLst>
                  <a:ext uri="{FF2B5EF4-FFF2-40B4-BE49-F238E27FC236}">
                    <a16:creationId xmlns:a16="http://schemas.microsoft.com/office/drawing/2014/main" id="{51C4732F-279B-4D9F-BB29-4F18769B81BD}"/>
                  </a:ext>
                </a:extLst>
              </p:cNvPr>
              <p:cNvSpPr/>
              <p:nvPr/>
            </p:nvSpPr>
            <p:spPr>
              <a:xfrm>
                <a:off x="2262140" y="6650869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250">
                <a:extLst>
                  <a:ext uri="{FF2B5EF4-FFF2-40B4-BE49-F238E27FC236}">
                    <a16:creationId xmlns:a16="http://schemas.microsoft.com/office/drawing/2014/main" id="{53C6FA6E-1489-4E33-9F9C-C84B6D09B152}"/>
                  </a:ext>
                </a:extLst>
              </p:cNvPr>
              <p:cNvSpPr/>
              <p:nvPr/>
            </p:nvSpPr>
            <p:spPr>
              <a:xfrm>
                <a:off x="2059750" y="6663104"/>
                <a:ext cx="2146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630">
                    <a:moveTo>
                      <a:pt x="214617" y="0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1" name="object 251">
              <a:extLst>
                <a:ext uri="{FF2B5EF4-FFF2-40B4-BE49-F238E27FC236}">
                  <a16:creationId xmlns:a16="http://schemas.microsoft.com/office/drawing/2014/main" id="{FDB032E2-99A5-4EE8-8EB1-02F158958FDE}"/>
                </a:ext>
              </a:extLst>
            </p:cNvPr>
            <p:cNvSpPr txBox="1"/>
            <p:nvPr/>
          </p:nvSpPr>
          <p:spPr>
            <a:xfrm>
              <a:off x="1461218" y="7479140"/>
              <a:ext cx="587375" cy="29462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5080" algn="r">
                <a:lnSpc>
                  <a:spcPts val="835"/>
                </a:lnSpc>
                <a:spcBef>
                  <a:spcPts val="114"/>
                </a:spcBef>
              </a:pPr>
              <a:r>
                <a:rPr lang="cy-GB" sz="1000" dirty="0">
                  <a:latin typeface="Gill Sans MT"/>
                  <a:cs typeface="Gill Sans MT"/>
                </a:rPr>
                <a:t>Prif bibellau disgyrchiant</a:t>
              </a:r>
            </a:p>
            <a:p>
              <a:pPr marR="5715" algn="r">
                <a:lnSpc>
                  <a:spcPts val="835"/>
                </a:lnSpc>
              </a:pPr>
              <a:r>
                <a:rPr lang="cy-GB" sz="1000" dirty="0">
                  <a:latin typeface="Gill Sans MT"/>
                  <a:cs typeface="Gill Sans MT"/>
                </a:rPr>
                <a:t>28mm</a:t>
              </a:r>
            </a:p>
          </p:txBody>
        </p:sp>
        <p:grpSp>
          <p:nvGrpSpPr>
            <p:cNvPr id="22" name="object 252">
              <a:extLst>
                <a:ext uri="{FF2B5EF4-FFF2-40B4-BE49-F238E27FC236}">
                  <a16:creationId xmlns:a16="http://schemas.microsoft.com/office/drawing/2014/main" id="{D5B077D1-D725-43FF-8C26-FA8DEF6A8C08}"/>
                </a:ext>
              </a:extLst>
            </p:cNvPr>
            <p:cNvGrpSpPr/>
            <p:nvPr/>
          </p:nvGrpSpPr>
          <p:grpSpPr>
            <a:xfrm>
              <a:off x="2051182" y="6101999"/>
              <a:ext cx="601345" cy="1476375"/>
              <a:chOff x="2051182" y="6101999"/>
              <a:chExt cx="601345" cy="1476375"/>
            </a:xfrm>
          </p:grpSpPr>
          <p:sp>
            <p:nvSpPr>
              <p:cNvPr id="24" name="object 253">
                <a:extLst>
                  <a:ext uri="{FF2B5EF4-FFF2-40B4-BE49-F238E27FC236}">
                    <a16:creationId xmlns:a16="http://schemas.microsoft.com/office/drawing/2014/main" id="{11EAA5BB-7B0B-4BF8-8229-39875023D12F}"/>
                  </a:ext>
                </a:extLst>
              </p:cNvPr>
              <p:cNvSpPr/>
              <p:nvPr/>
            </p:nvSpPr>
            <p:spPr>
              <a:xfrm>
                <a:off x="2262140" y="75478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254">
                <a:extLst>
                  <a:ext uri="{FF2B5EF4-FFF2-40B4-BE49-F238E27FC236}">
                    <a16:creationId xmlns:a16="http://schemas.microsoft.com/office/drawing/2014/main" id="{091AA636-DBC4-4BF7-9570-B2660E5086B7}"/>
                  </a:ext>
                </a:extLst>
              </p:cNvPr>
              <p:cNvSpPr/>
              <p:nvPr/>
            </p:nvSpPr>
            <p:spPr>
              <a:xfrm>
                <a:off x="2262140" y="75478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3276" y="18173"/>
                    </a:move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18148" y="21183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21183" y="6324"/>
                    </a:lnTo>
                    <a:lnTo>
                      <a:pt x="17919" y="1358"/>
                    </a:lnTo>
                    <a:lnTo>
                      <a:pt x="11252" y="0"/>
                    </a:lnTo>
                    <a:lnTo>
                      <a:pt x="6311" y="3289"/>
                    </a:ln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255">
                <a:extLst>
                  <a:ext uri="{FF2B5EF4-FFF2-40B4-BE49-F238E27FC236}">
                    <a16:creationId xmlns:a16="http://schemas.microsoft.com/office/drawing/2014/main" id="{340B290C-7F47-4CC7-B585-4A7EE16CE62C}"/>
                  </a:ext>
                </a:extLst>
              </p:cNvPr>
              <p:cNvSpPr/>
              <p:nvPr/>
            </p:nvSpPr>
            <p:spPr>
              <a:xfrm>
                <a:off x="2262140" y="75478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256">
                <a:extLst>
                  <a:ext uri="{FF2B5EF4-FFF2-40B4-BE49-F238E27FC236}">
                    <a16:creationId xmlns:a16="http://schemas.microsoft.com/office/drawing/2014/main" id="{E7B2882D-F5CA-457D-97CA-3F7944BA1839}"/>
                  </a:ext>
                </a:extLst>
              </p:cNvPr>
              <p:cNvSpPr/>
              <p:nvPr/>
            </p:nvSpPr>
            <p:spPr>
              <a:xfrm>
                <a:off x="2059754" y="7444735"/>
                <a:ext cx="335915" cy="115570"/>
              </a:xfrm>
              <a:custGeom>
                <a:avLst/>
                <a:gdLst/>
                <a:ahLst/>
                <a:cxnLst/>
                <a:rect l="l" t="t" r="r" b="b"/>
                <a:pathLst>
                  <a:path w="335914" h="115570">
                    <a:moveTo>
                      <a:pt x="335762" y="0"/>
                    </a:moveTo>
                    <a:lnTo>
                      <a:pt x="0" y="115392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257">
                <a:extLst>
                  <a:ext uri="{FF2B5EF4-FFF2-40B4-BE49-F238E27FC236}">
                    <a16:creationId xmlns:a16="http://schemas.microsoft.com/office/drawing/2014/main" id="{4BD02B1E-3386-4D08-B335-AF426BA7DFAA}"/>
                  </a:ext>
                </a:extLst>
              </p:cNvPr>
              <p:cNvSpPr/>
              <p:nvPr/>
            </p:nvSpPr>
            <p:spPr>
              <a:xfrm>
                <a:off x="2383287" y="743250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58">
                <a:extLst>
                  <a:ext uri="{FF2B5EF4-FFF2-40B4-BE49-F238E27FC236}">
                    <a16:creationId xmlns:a16="http://schemas.microsoft.com/office/drawing/2014/main" id="{3AB6C867-1941-4E8D-A5C9-95C065C4A811}"/>
                  </a:ext>
                </a:extLst>
              </p:cNvPr>
              <p:cNvSpPr/>
              <p:nvPr/>
            </p:nvSpPr>
            <p:spPr>
              <a:xfrm>
                <a:off x="2383287" y="743250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3276" y="18173"/>
                    </a:move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18148" y="21183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21183" y="6324"/>
                    </a:lnTo>
                    <a:lnTo>
                      <a:pt x="17919" y="1358"/>
                    </a:lnTo>
                    <a:lnTo>
                      <a:pt x="11252" y="0"/>
                    </a:lnTo>
                    <a:lnTo>
                      <a:pt x="6311" y="3289"/>
                    </a:ln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259">
                <a:extLst>
                  <a:ext uri="{FF2B5EF4-FFF2-40B4-BE49-F238E27FC236}">
                    <a16:creationId xmlns:a16="http://schemas.microsoft.com/office/drawing/2014/main" id="{83E857AE-327A-401E-A620-55635706D4C6}"/>
                  </a:ext>
                </a:extLst>
              </p:cNvPr>
              <p:cNvSpPr/>
              <p:nvPr/>
            </p:nvSpPr>
            <p:spPr>
              <a:xfrm>
                <a:off x="2383287" y="743250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260">
                <a:extLst>
                  <a:ext uri="{FF2B5EF4-FFF2-40B4-BE49-F238E27FC236}">
                    <a16:creationId xmlns:a16="http://schemas.microsoft.com/office/drawing/2014/main" id="{DDD9B5E9-698C-42F2-8F69-B0108028AB02}"/>
                  </a:ext>
                </a:extLst>
              </p:cNvPr>
              <p:cNvSpPr/>
              <p:nvPr/>
            </p:nvSpPr>
            <p:spPr>
              <a:xfrm>
                <a:off x="2059754" y="7444735"/>
                <a:ext cx="335915" cy="115570"/>
              </a:xfrm>
              <a:custGeom>
                <a:avLst/>
                <a:gdLst/>
                <a:ahLst/>
                <a:cxnLst/>
                <a:rect l="l" t="t" r="r" b="b"/>
                <a:pathLst>
                  <a:path w="335914" h="115570">
                    <a:moveTo>
                      <a:pt x="335762" y="0"/>
                    </a:moveTo>
                    <a:lnTo>
                      <a:pt x="0" y="115392"/>
                    </a:lnTo>
                  </a:path>
                  <a:path w="335914" h="115570">
                    <a:moveTo>
                      <a:pt x="214617" y="115392"/>
                    </a:moveTo>
                    <a:lnTo>
                      <a:pt x="0" y="115392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261">
                <a:extLst>
                  <a:ext uri="{FF2B5EF4-FFF2-40B4-BE49-F238E27FC236}">
                    <a16:creationId xmlns:a16="http://schemas.microsoft.com/office/drawing/2014/main" id="{69352489-FD2C-4243-9151-3501254A1165}"/>
                  </a:ext>
                </a:extLst>
              </p:cNvPr>
              <p:cNvSpPr/>
              <p:nvPr/>
            </p:nvSpPr>
            <p:spPr>
              <a:xfrm>
                <a:off x="2425081" y="610771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3208" y="0"/>
                    </a:moveTo>
                    <a:lnTo>
                      <a:pt x="6540" y="1358"/>
                    </a:lnTo>
                    <a:lnTo>
                      <a:pt x="0" y="11252"/>
                    </a:lnTo>
                    <a:lnTo>
                      <a:pt x="1358" y="17932"/>
                    </a:lnTo>
                    <a:lnTo>
                      <a:pt x="11252" y="24472"/>
                    </a:lnTo>
                    <a:lnTo>
                      <a:pt x="17919" y="23126"/>
                    </a:lnTo>
                    <a:lnTo>
                      <a:pt x="21183" y="18173"/>
                    </a:lnTo>
                    <a:lnTo>
                      <a:pt x="24460" y="13220"/>
                    </a:lnTo>
                    <a:lnTo>
                      <a:pt x="23101" y="6540"/>
                    </a:lnTo>
                    <a:lnTo>
                      <a:pt x="13208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262">
                <a:extLst>
                  <a:ext uri="{FF2B5EF4-FFF2-40B4-BE49-F238E27FC236}">
                    <a16:creationId xmlns:a16="http://schemas.microsoft.com/office/drawing/2014/main" id="{FA10B9C1-5844-4BB2-B07D-BBBCBF995BF5}"/>
                  </a:ext>
                </a:extLst>
              </p:cNvPr>
              <p:cNvSpPr/>
              <p:nvPr/>
            </p:nvSpPr>
            <p:spPr>
              <a:xfrm>
                <a:off x="2425081" y="610771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21183" y="18173"/>
                    </a:moveTo>
                    <a:lnTo>
                      <a:pt x="17919" y="23126"/>
                    </a:lnTo>
                    <a:lnTo>
                      <a:pt x="11252" y="24472"/>
                    </a:lnTo>
                    <a:lnTo>
                      <a:pt x="6311" y="21183"/>
                    </a:lnTo>
                    <a:lnTo>
                      <a:pt x="1358" y="17932"/>
                    </a:lnTo>
                    <a:lnTo>
                      <a:pt x="0" y="11252"/>
                    </a:lnTo>
                    <a:lnTo>
                      <a:pt x="3276" y="6324"/>
                    </a:lnTo>
                    <a:lnTo>
                      <a:pt x="6540" y="1358"/>
                    </a:lnTo>
                    <a:lnTo>
                      <a:pt x="13208" y="0"/>
                    </a:lnTo>
                    <a:lnTo>
                      <a:pt x="18148" y="3289"/>
                    </a:lnTo>
                    <a:lnTo>
                      <a:pt x="23101" y="6540"/>
                    </a:lnTo>
                    <a:lnTo>
                      <a:pt x="24460" y="13220"/>
                    </a:lnTo>
                    <a:lnTo>
                      <a:pt x="21183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263">
                <a:extLst>
                  <a:ext uri="{FF2B5EF4-FFF2-40B4-BE49-F238E27FC236}">
                    <a16:creationId xmlns:a16="http://schemas.microsoft.com/office/drawing/2014/main" id="{F27975B5-2CA9-4CE8-AE4E-85D654175315}"/>
                  </a:ext>
                </a:extLst>
              </p:cNvPr>
              <p:cNvSpPr/>
              <p:nvPr/>
            </p:nvSpPr>
            <p:spPr>
              <a:xfrm>
                <a:off x="2425081" y="610771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3208" y="0"/>
                    </a:moveTo>
                    <a:lnTo>
                      <a:pt x="6540" y="1358"/>
                    </a:lnTo>
                    <a:lnTo>
                      <a:pt x="0" y="11252"/>
                    </a:lnTo>
                    <a:lnTo>
                      <a:pt x="1358" y="17932"/>
                    </a:lnTo>
                    <a:lnTo>
                      <a:pt x="11252" y="24472"/>
                    </a:lnTo>
                    <a:lnTo>
                      <a:pt x="17919" y="23126"/>
                    </a:lnTo>
                    <a:lnTo>
                      <a:pt x="21183" y="18173"/>
                    </a:lnTo>
                    <a:lnTo>
                      <a:pt x="24460" y="13220"/>
                    </a:lnTo>
                    <a:lnTo>
                      <a:pt x="23101" y="6540"/>
                    </a:lnTo>
                    <a:lnTo>
                      <a:pt x="13208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264">
                <a:extLst>
                  <a:ext uri="{FF2B5EF4-FFF2-40B4-BE49-F238E27FC236}">
                    <a16:creationId xmlns:a16="http://schemas.microsoft.com/office/drawing/2014/main" id="{57F67D8D-9341-47E0-BA25-2A1F5683718A}"/>
                  </a:ext>
                </a:extLst>
              </p:cNvPr>
              <p:cNvSpPr/>
              <p:nvPr/>
            </p:nvSpPr>
            <p:spPr>
              <a:xfrm>
                <a:off x="2437312" y="6119950"/>
                <a:ext cx="2146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630">
                    <a:moveTo>
                      <a:pt x="0" y="0"/>
                    </a:moveTo>
                    <a:lnTo>
                      <a:pt x="214617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3" name="object 265">
              <a:extLst>
                <a:ext uri="{FF2B5EF4-FFF2-40B4-BE49-F238E27FC236}">
                  <a16:creationId xmlns:a16="http://schemas.microsoft.com/office/drawing/2014/main" id="{EF9C2052-1059-41EA-B19C-E64447CE713F}"/>
                </a:ext>
              </a:extLst>
            </p:cNvPr>
            <p:cNvSpPr txBox="1"/>
            <p:nvPr/>
          </p:nvSpPr>
          <p:spPr>
            <a:xfrm>
              <a:off x="2566995" y="5563729"/>
              <a:ext cx="1128395" cy="294624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1000">
                  <a:solidFill>
                    <a:srgbClr val="231F20"/>
                  </a:solidFill>
                  <a:latin typeface="Gill Sans MT"/>
                  <a:cs typeface="Gill Sans MT"/>
                </a:rPr>
                <a:t>Seston gyflenwi ac ehangu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8831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8FE1F-EBF3-4341-8507-0144AE4FB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 wresogi lled-ddisgyrchiant dwy bibell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0DCD87-4E79-0746-9A0C-9E64BDB55551}"/>
              </a:ext>
            </a:extLst>
          </p:cNvPr>
          <p:cNvSpPr txBox="1"/>
          <p:nvPr/>
        </p:nvSpPr>
        <p:spPr>
          <a:xfrm>
            <a:off x="172962" y="4893144"/>
            <a:ext cx="8856984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800" dirty="0"/>
              <a:t>Mae system dwy bibell yn llawer gwell na system un bibell, ond nid yw hyd yn oed y system lled-ddisgyrchiant dwy bibell yn cydymffurfio â’r Rheoliadau Adeiladu eto.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800" dirty="0"/>
              <a:t>I wneud hyn, mae angen i ni wella rheolaethau’r system.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E174D0F-80D3-4F14-90D2-6B7B4865A9D1}"/>
              </a:ext>
            </a:extLst>
          </p:cNvPr>
          <p:cNvGrpSpPr/>
          <p:nvPr/>
        </p:nvGrpSpPr>
        <p:grpSpPr>
          <a:xfrm>
            <a:off x="755576" y="1468328"/>
            <a:ext cx="7416824" cy="3347076"/>
            <a:chOff x="481830" y="360001"/>
            <a:chExt cx="6459221" cy="3347076"/>
          </a:xfrm>
        </p:grpSpPr>
        <p:sp>
          <p:nvSpPr>
            <p:cNvPr id="9" name="object 307">
              <a:extLst>
                <a:ext uri="{FF2B5EF4-FFF2-40B4-BE49-F238E27FC236}">
                  <a16:creationId xmlns:a16="http://schemas.microsoft.com/office/drawing/2014/main" id="{08E9F39A-C5DF-47C5-85A9-0D010AB273EC}"/>
                </a:ext>
              </a:extLst>
            </p:cNvPr>
            <p:cNvSpPr/>
            <p:nvPr/>
          </p:nvSpPr>
          <p:spPr>
            <a:xfrm>
              <a:off x="483736" y="361907"/>
              <a:ext cx="6455410" cy="321310"/>
            </a:xfrm>
            <a:custGeom>
              <a:avLst/>
              <a:gdLst/>
              <a:ahLst/>
              <a:cxnLst/>
              <a:rect l="l" t="t" r="r" b="b"/>
              <a:pathLst>
                <a:path w="6455409" h="321309">
                  <a:moveTo>
                    <a:pt x="6418808" y="0"/>
                  </a:moveTo>
                  <a:lnTo>
                    <a:pt x="36004" y="0"/>
                  </a:lnTo>
                  <a:lnTo>
                    <a:pt x="15189" y="562"/>
                  </a:lnTo>
                  <a:lnTo>
                    <a:pt x="4500" y="4500"/>
                  </a:lnTo>
                  <a:lnTo>
                    <a:pt x="562" y="15189"/>
                  </a:lnTo>
                  <a:lnTo>
                    <a:pt x="0" y="36004"/>
                  </a:lnTo>
                  <a:lnTo>
                    <a:pt x="0" y="285305"/>
                  </a:lnTo>
                  <a:lnTo>
                    <a:pt x="562" y="306113"/>
                  </a:lnTo>
                  <a:lnTo>
                    <a:pt x="4500" y="316798"/>
                  </a:lnTo>
                  <a:lnTo>
                    <a:pt x="15189" y="320734"/>
                  </a:lnTo>
                  <a:lnTo>
                    <a:pt x="36004" y="321297"/>
                  </a:lnTo>
                  <a:lnTo>
                    <a:pt x="6418808" y="321297"/>
                  </a:lnTo>
                  <a:lnTo>
                    <a:pt x="6439616" y="320734"/>
                  </a:lnTo>
                  <a:lnTo>
                    <a:pt x="6450301" y="316798"/>
                  </a:lnTo>
                  <a:lnTo>
                    <a:pt x="6454238" y="306113"/>
                  </a:lnTo>
                  <a:lnTo>
                    <a:pt x="6454800" y="285305"/>
                  </a:lnTo>
                  <a:lnTo>
                    <a:pt x="6454800" y="36004"/>
                  </a:lnTo>
                  <a:lnTo>
                    <a:pt x="6454238" y="15189"/>
                  </a:lnTo>
                  <a:lnTo>
                    <a:pt x="6450301" y="4500"/>
                  </a:lnTo>
                  <a:lnTo>
                    <a:pt x="6439616" y="562"/>
                  </a:lnTo>
                  <a:lnTo>
                    <a:pt x="6418808" y="0"/>
                  </a:lnTo>
                  <a:close/>
                </a:path>
              </a:pathLst>
            </a:custGeom>
            <a:solidFill>
              <a:srgbClr val="84CD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308">
              <a:extLst>
                <a:ext uri="{FF2B5EF4-FFF2-40B4-BE49-F238E27FC236}">
                  <a16:creationId xmlns:a16="http://schemas.microsoft.com/office/drawing/2014/main" id="{D64B8EB8-2B92-4154-B9A5-2736D2A27798}"/>
                </a:ext>
              </a:extLst>
            </p:cNvPr>
            <p:cNvSpPr txBox="1"/>
            <p:nvPr/>
          </p:nvSpPr>
          <p:spPr>
            <a:xfrm>
              <a:off x="563115" y="420999"/>
              <a:ext cx="742950" cy="1778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>
                  <a:solidFill>
                    <a:srgbClr val="FFFFFF"/>
                  </a:solidFill>
                  <a:latin typeface="Lucida Sans"/>
                  <a:cs typeface="Lucida Sans"/>
                </a:rPr>
                <a:t>MANTEISION</a:t>
              </a:r>
            </a:p>
          </p:txBody>
        </p:sp>
        <p:sp>
          <p:nvSpPr>
            <p:cNvPr id="11" name="object 309">
              <a:extLst>
                <a:ext uri="{FF2B5EF4-FFF2-40B4-BE49-F238E27FC236}">
                  <a16:creationId xmlns:a16="http://schemas.microsoft.com/office/drawing/2014/main" id="{BFE33E3A-6615-4740-84CD-5621A386AFA9}"/>
                </a:ext>
              </a:extLst>
            </p:cNvPr>
            <p:cNvSpPr txBox="1"/>
            <p:nvPr/>
          </p:nvSpPr>
          <p:spPr>
            <a:xfrm>
              <a:off x="3774642" y="411311"/>
              <a:ext cx="914400" cy="1778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>
                  <a:solidFill>
                    <a:srgbClr val="FFFFFF"/>
                  </a:solidFill>
                  <a:latin typeface="Lucida Sans"/>
                  <a:cs typeface="Lucida Sans"/>
                </a:rPr>
                <a:t>ANFANTEISION</a:t>
              </a:r>
            </a:p>
          </p:txBody>
        </p:sp>
        <p:grpSp>
          <p:nvGrpSpPr>
            <p:cNvPr id="12" name="object 310">
              <a:extLst>
                <a:ext uri="{FF2B5EF4-FFF2-40B4-BE49-F238E27FC236}">
                  <a16:creationId xmlns:a16="http://schemas.microsoft.com/office/drawing/2014/main" id="{92841A8E-46C5-42A1-B9C5-226272F0CF53}"/>
                </a:ext>
              </a:extLst>
            </p:cNvPr>
            <p:cNvGrpSpPr/>
            <p:nvPr/>
          </p:nvGrpSpPr>
          <p:grpSpPr>
            <a:xfrm>
              <a:off x="481831" y="360001"/>
              <a:ext cx="6459220" cy="325120"/>
              <a:chOff x="481831" y="360001"/>
              <a:chExt cx="6459220" cy="325120"/>
            </a:xfrm>
          </p:grpSpPr>
          <p:sp>
            <p:nvSpPr>
              <p:cNvPr id="23" name="object 311">
                <a:extLst>
                  <a:ext uri="{FF2B5EF4-FFF2-40B4-BE49-F238E27FC236}">
                    <a16:creationId xmlns:a16="http://schemas.microsoft.com/office/drawing/2014/main" id="{27DD1ACC-E7BF-4ADC-A1A3-1592DA1AEBEB}"/>
                  </a:ext>
                </a:extLst>
              </p:cNvPr>
              <p:cNvSpPr/>
              <p:nvPr/>
            </p:nvSpPr>
            <p:spPr>
              <a:xfrm>
                <a:off x="483736" y="361907"/>
                <a:ext cx="6455410" cy="321310"/>
              </a:xfrm>
              <a:custGeom>
                <a:avLst/>
                <a:gdLst/>
                <a:ahLst/>
                <a:cxnLst/>
                <a:rect l="l" t="t" r="r" b="b"/>
                <a:pathLst>
                  <a:path w="6455409" h="321309">
                    <a:moveTo>
                      <a:pt x="36004" y="0"/>
                    </a:moveTo>
                    <a:lnTo>
                      <a:pt x="15189" y="562"/>
                    </a:lnTo>
                    <a:lnTo>
                      <a:pt x="4500" y="4500"/>
                    </a:lnTo>
                    <a:lnTo>
                      <a:pt x="562" y="15189"/>
                    </a:lnTo>
                    <a:lnTo>
                      <a:pt x="0" y="36004"/>
                    </a:lnTo>
                    <a:lnTo>
                      <a:pt x="0" y="285305"/>
                    </a:lnTo>
                    <a:lnTo>
                      <a:pt x="562" y="306113"/>
                    </a:lnTo>
                    <a:lnTo>
                      <a:pt x="4500" y="316798"/>
                    </a:lnTo>
                    <a:lnTo>
                      <a:pt x="15189" y="320734"/>
                    </a:lnTo>
                    <a:lnTo>
                      <a:pt x="36004" y="321297"/>
                    </a:lnTo>
                    <a:lnTo>
                      <a:pt x="6418808" y="321297"/>
                    </a:lnTo>
                    <a:lnTo>
                      <a:pt x="6439616" y="320734"/>
                    </a:lnTo>
                    <a:lnTo>
                      <a:pt x="6450301" y="316798"/>
                    </a:lnTo>
                    <a:lnTo>
                      <a:pt x="6454238" y="306113"/>
                    </a:lnTo>
                    <a:lnTo>
                      <a:pt x="6454800" y="285305"/>
                    </a:lnTo>
                    <a:lnTo>
                      <a:pt x="6454800" y="36004"/>
                    </a:lnTo>
                    <a:lnTo>
                      <a:pt x="6454238" y="15189"/>
                    </a:lnTo>
                    <a:lnTo>
                      <a:pt x="6450301" y="4500"/>
                    </a:lnTo>
                    <a:lnTo>
                      <a:pt x="6439616" y="562"/>
                    </a:lnTo>
                    <a:lnTo>
                      <a:pt x="6418808" y="0"/>
                    </a:lnTo>
                    <a:lnTo>
                      <a:pt x="36004" y="0"/>
                    </a:lnTo>
                    <a:close/>
                  </a:path>
                </a:pathLst>
              </a:custGeom>
              <a:ln w="3810">
                <a:solidFill>
                  <a:srgbClr val="00AA9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312">
                <a:extLst>
                  <a:ext uri="{FF2B5EF4-FFF2-40B4-BE49-F238E27FC236}">
                    <a16:creationId xmlns:a16="http://schemas.microsoft.com/office/drawing/2014/main" id="{3861921B-EDB2-4669-9888-76B3AE9E46FA}"/>
                  </a:ext>
                </a:extLst>
              </p:cNvPr>
              <p:cNvSpPr/>
              <p:nvPr/>
            </p:nvSpPr>
            <p:spPr>
              <a:xfrm>
                <a:off x="3697409" y="360001"/>
                <a:ext cx="0" cy="323215"/>
              </a:xfrm>
              <a:custGeom>
                <a:avLst/>
                <a:gdLst/>
                <a:ahLst/>
                <a:cxnLst/>
                <a:rect l="l" t="t" r="r" b="b"/>
                <a:pathLst>
                  <a:path h="323215">
                    <a:moveTo>
                      <a:pt x="0" y="0"/>
                    </a:moveTo>
                    <a:lnTo>
                      <a:pt x="0" y="322897"/>
                    </a:lnTo>
                  </a:path>
                </a:pathLst>
              </a:custGeom>
              <a:ln w="3810">
                <a:solidFill>
                  <a:srgbClr val="00AA9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3" name="object 313">
              <a:extLst>
                <a:ext uri="{FF2B5EF4-FFF2-40B4-BE49-F238E27FC236}">
                  <a16:creationId xmlns:a16="http://schemas.microsoft.com/office/drawing/2014/main" id="{72CA3F18-D15F-49ED-8E3D-6433D8D18912}"/>
                </a:ext>
              </a:extLst>
            </p:cNvPr>
            <p:cNvGrpSpPr/>
            <p:nvPr/>
          </p:nvGrpSpPr>
          <p:grpSpPr>
            <a:xfrm>
              <a:off x="483735" y="737817"/>
              <a:ext cx="6455410" cy="2967355"/>
              <a:chOff x="483735" y="737817"/>
              <a:chExt cx="6455410" cy="2967355"/>
            </a:xfrm>
          </p:grpSpPr>
          <p:sp>
            <p:nvSpPr>
              <p:cNvPr id="20" name="object 314">
                <a:extLst>
                  <a:ext uri="{FF2B5EF4-FFF2-40B4-BE49-F238E27FC236}">
                    <a16:creationId xmlns:a16="http://schemas.microsoft.com/office/drawing/2014/main" id="{A2D83927-CF3A-4B6E-AEEB-F7B824D9B539}"/>
                  </a:ext>
                </a:extLst>
              </p:cNvPr>
              <p:cNvSpPr/>
              <p:nvPr/>
            </p:nvSpPr>
            <p:spPr>
              <a:xfrm>
                <a:off x="483735" y="737817"/>
                <a:ext cx="6455410" cy="2967355"/>
              </a:xfrm>
              <a:custGeom>
                <a:avLst/>
                <a:gdLst/>
                <a:ahLst/>
                <a:cxnLst/>
                <a:rect l="l" t="t" r="r" b="b"/>
                <a:pathLst>
                  <a:path w="6455409" h="2967354">
                    <a:moveTo>
                      <a:pt x="6418808" y="0"/>
                    </a:moveTo>
                    <a:lnTo>
                      <a:pt x="36004" y="0"/>
                    </a:lnTo>
                    <a:lnTo>
                      <a:pt x="15189" y="562"/>
                    </a:lnTo>
                    <a:lnTo>
                      <a:pt x="4500" y="4500"/>
                    </a:lnTo>
                    <a:lnTo>
                      <a:pt x="562" y="15189"/>
                    </a:lnTo>
                    <a:lnTo>
                      <a:pt x="0" y="36004"/>
                    </a:lnTo>
                    <a:lnTo>
                      <a:pt x="0" y="2930779"/>
                    </a:lnTo>
                    <a:lnTo>
                      <a:pt x="562" y="2951594"/>
                    </a:lnTo>
                    <a:lnTo>
                      <a:pt x="4500" y="2962282"/>
                    </a:lnTo>
                    <a:lnTo>
                      <a:pt x="15189" y="2966220"/>
                    </a:lnTo>
                    <a:lnTo>
                      <a:pt x="36004" y="2966783"/>
                    </a:lnTo>
                    <a:lnTo>
                      <a:pt x="6418808" y="2966783"/>
                    </a:lnTo>
                    <a:lnTo>
                      <a:pt x="6439616" y="2966220"/>
                    </a:lnTo>
                    <a:lnTo>
                      <a:pt x="6450301" y="2962282"/>
                    </a:lnTo>
                    <a:lnTo>
                      <a:pt x="6454238" y="2951594"/>
                    </a:lnTo>
                    <a:lnTo>
                      <a:pt x="6454800" y="2930779"/>
                    </a:lnTo>
                    <a:lnTo>
                      <a:pt x="6454800" y="36004"/>
                    </a:lnTo>
                    <a:lnTo>
                      <a:pt x="6454238" y="15189"/>
                    </a:lnTo>
                    <a:lnTo>
                      <a:pt x="6450301" y="4500"/>
                    </a:lnTo>
                    <a:lnTo>
                      <a:pt x="6439616" y="562"/>
                    </a:lnTo>
                    <a:lnTo>
                      <a:pt x="6418808" y="0"/>
                    </a:lnTo>
                    <a:close/>
                  </a:path>
                </a:pathLst>
              </a:custGeom>
              <a:solidFill>
                <a:srgbClr val="E4F3F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315">
                <a:extLst>
                  <a:ext uri="{FF2B5EF4-FFF2-40B4-BE49-F238E27FC236}">
                    <a16:creationId xmlns:a16="http://schemas.microsoft.com/office/drawing/2014/main" id="{374DDC14-5177-47A4-ADCE-0220D8E08746}"/>
                  </a:ext>
                </a:extLst>
              </p:cNvPr>
              <p:cNvSpPr/>
              <p:nvPr/>
            </p:nvSpPr>
            <p:spPr>
              <a:xfrm>
                <a:off x="574548" y="888631"/>
                <a:ext cx="43815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43815">
                    <a:moveTo>
                      <a:pt x="43205" y="0"/>
                    </a:moveTo>
                    <a:lnTo>
                      <a:pt x="0" y="0"/>
                    </a:lnTo>
                    <a:lnTo>
                      <a:pt x="0" y="43205"/>
                    </a:lnTo>
                    <a:lnTo>
                      <a:pt x="43205" y="43205"/>
                    </a:lnTo>
                    <a:lnTo>
                      <a:pt x="43205" y="0"/>
                    </a:lnTo>
                    <a:close/>
                  </a:path>
                </a:pathLst>
              </a:custGeom>
              <a:solidFill>
                <a:srgbClr val="00AA9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316">
                <a:extLst>
                  <a:ext uri="{FF2B5EF4-FFF2-40B4-BE49-F238E27FC236}">
                    <a16:creationId xmlns:a16="http://schemas.microsoft.com/office/drawing/2014/main" id="{E96BD988-D588-4362-9914-87531BD8DD9A}"/>
                  </a:ext>
                </a:extLst>
              </p:cNvPr>
              <p:cNvSpPr/>
              <p:nvPr/>
            </p:nvSpPr>
            <p:spPr>
              <a:xfrm>
                <a:off x="574548" y="1168031"/>
                <a:ext cx="43815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43815">
                    <a:moveTo>
                      <a:pt x="43205" y="0"/>
                    </a:moveTo>
                    <a:lnTo>
                      <a:pt x="0" y="0"/>
                    </a:lnTo>
                    <a:lnTo>
                      <a:pt x="0" y="43205"/>
                    </a:lnTo>
                    <a:lnTo>
                      <a:pt x="43205" y="43205"/>
                    </a:lnTo>
                    <a:lnTo>
                      <a:pt x="43205" y="0"/>
                    </a:lnTo>
                    <a:close/>
                  </a:path>
                </a:pathLst>
              </a:custGeom>
              <a:solidFill>
                <a:srgbClr val="00AA9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4" name="object 317">
              <a:extLst>
                <a:ext uri="{FF2B5EF4-FFF2-40B4-BE49-F238E27FC236}">
                  <a16:creationId xmlns:a16="http://schemas.microsoft.com/office/drawing/2014/main" id="{85A5EBA6-0A18-4188-BA54-C8BD65E20319}"/>
                </a:ext>
              </a:extLst>
            </p:cNvPr>
            <p:cNvSpPr txBox="1"/>
            <p:nvPr/>
          </p:nvSpPr>
          <p:spPr>
            <a:xfrm>
              <a:off x="669853" y="798485"/>
              <a:ext cx="2868930" cy="6426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50" dirty="0">
                  <a:solidFill>
                    <a:srgbClr val="5C5F62"/>
                  </a:solidFill>
                  <a:latin typeface="Lucida Sans"/>
                  <a:cs typeface="Lucida Sans"/>
                </a:rPr>
                <a:t>Mae’r holl allyrwyr gwres yn cyrraedd yr un tymheredd.</a:t>
              </a:r>
            </a:p>
            <a:p>
              <a:pPr marL="12700" marR="66675">
                <a:lnSpc>
                  <a:spcPct val="111100"/>
                </a:lnSpc>
                <a:spcBef>
                  <a:spcPts val="800"/>
                </a:spcBef>
              </a:pPr>
              <a:r>
                <a:rPr lang="cy-GB" sz="1050" dirty="0">
                  <a:solidFill>
                    <a:srgbClr val="5C5F62"/>
                  </a:solidFill>
                  <a:latin typeface="Lucida Sans"/>
                  <a:cs typeface="Lucida Sans"/>
                </a:rPr>
                <a:t>Mae’r system dwy bibell yn cynhesu’n llawer cyflymach na’r system un bibell. Mae hyn yn arbed tanwydd.</a:t>
              </a:r>
            </a:p>
          </p:txBody>
        </p:sp>
        <p:sp>
          <p:nvSpPr>
            <p:cNvPr id="15" name="object 318">
              <a:extLst>
                <a:ext uri="{FF2B5EF4-FFF2-40B4-BE49-F238E27FC236}">
                  <a16:creationId xmlns:a16="http://schemas.microsoft.com/office/drawing/2014/main" id="{08560440-5E00-415B-8113-9214DD103F0D}"/>
                </a:ext>
              </a:extLst>
            </p:cNvPr>
            <p:cNvSpPr/>
            <p:nvPr/>
          </p:nvSpPr>
          <p:spPr>
            <a:xfrm>
              <a:off x="3787343" y="888631"/>
              <a:ext cx="43815" cy="2228215"/>
            </a:xfrm>
            <a:custGeom>
              <a:avLst/>
              <a:gdLst/>
              <a:ahLst/>
              <a:cxnLst/>
              <a:rect l="l" t="t" r="r" b="b"/>
              <a:pathLst>
                <a:path w="43814" h="2228215">
                  <a:moveTo>
                    <a:pt x="43205" y="2184400"/>
                  </a:moveTo>
                  <a:lnTo>
                    <a:pt x="0" y="2184400"/>
                  </a:lnTo>
                  <a:lnTo>
                    <a:pt x="0" y="2227605"/>
                  </a:lnTo>
                  <a:lnTo>
                    <a:pt x="43205" y="2227605"/>
                  </a:lnTo>
                  <a:lnTo>
                    <a:pt x="43205" y="2184400"/>
                  </a:lnTo>
                  <a:close/>
                </a:path>
                <a:path w="43814" h="2228215">
                  <a:moveTo>
                    <a:pt x="43205" y="1727200"/>
                  </a:moveTo>
                  <a:lnTo>
                    <a:pt x="0" y="1727200"/>
                  </a:lnTo>
                  <a:lnTo>
                    <a:pt x="0" y="1770405"/>
                  </a:lnTo>
                  <a:lnTo>
                    <a:pt x="43205" y="1770405"/>
                  </a:lnTo>
                  <a:lnTo>
                    <a:pt x="43205" y="1727200"/>
                  </a:lnTo>
                  <a:close/>
                </a:path>
                <a:path w="43814" h="2228215">
                  <a:moveTo>
                    <a:pt x="43205" y="1092200"/>
                  </a:moveTo>
                  <a:lnTo>
                    <a:pt x="0" y="1092200"/>
                  </a:lnTo>
                  <a:lnTo>
                    <a:pt x="0" y="1135405"/>
                  </a:lnTo>
                  <a:lnTo>
                    <a:pt x="43205" y="1135405"/>
                  </a:lnTo>
                  <a:lnTo>
                    <a:pt x="43205" y="1092200"/>
                  </a:lnTo>
                  <a:close/>
                </a:path>
                <a:path w="43814" h="2228215">
                  <a:moveTo>
                    <a:pt x="43205" y="457200"/>
                  </a:moveTo>
                  <a:lnTo>
                    <a:pt x="0" y="457200"/>
                  </a:lnTo>
                  <a:lnTo>
                    <a:pt x="0" y="500405"/>
                  </a:lnTo>
                  <a:lnTo>
                    <a:pt x="43205" y="500405"/>
                  </a:lnTo>
                  <a:lnTo>
                    <a:pt x="43205" y="457200"/>
                  </a:lnTo>
                  <a:close/>
                </a:path>
                <a:path w="43814" h="2228215">
                  <a:moveTo>
                    <a:pt x="43205" y="0"/>
                  </a:moveTo>
                  <a:lnTo>
                    <a:pt x="0" y="0"/>
                  </a:lnTo>
                  <a:lnTo>
                    <a:pt x="0" y="43205"/>
                  </a:lnTo>
                  <a:lnTo>
                    <a:pt x="43205" y="43205"/>
                  </a:lnTo>
                  <a:lnTo>
                    <a:pt x="43205" y="0"/>
                  </a:lnTo>
                  <a:close/>
                </a:path>
              </a:pathLst>
            </a:custGeom>
            <a:solidFill>
              <a:srgbClr val="00AA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319">
              <a:extLst>
                <a:ext uri="{FF2B5EF4-FFF2-40B4-BE49-F238E27FC236}">
                  <a16:creationId xmlns:a16="http://schemas.microsoft.com/office/drawing/2014/main" id="{534BD4AE-9EE8-4649-B812-9B6685B6A731}"/>
                </a:ext>
              </a:extLst>
            </p:cNvPr>
            <p:cNvSpPr txBox="1"/>
            <p:nvPr/>
          </p:nvSpPr>
          <p:spPr>
            <a:xfrm>
              <a:off x="3882649" y="780749"/>
              <a:ext cx="2973070" cy="27432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188595">
                <a:lnSpc>
                  <a:spcPct val="111100"/>
                </a:lnSpc>
                <a:spcBef>
                  <a:spcPts val="100"/>
                </a:spcBef>
              </a:pPr>
              <a:r>
                <a:rPr lang="cy-GB" sz="1050" dirty="0">
                  <a:solidFill>
                    <a:srgbClr val="5C5F62"/>
                  </a:solidFill>
                  <a:latin typeface="Lucida Sans"/>
                  <a:cs typeface="Lucida Sans"/>
                </a:rPr>
                <a:t>Mae gwres heb ei reoli o’r brif gylched yn arwain at </a:t>
              </a:r>
              <a:r>
                <a:rPr lang="cy-GB" sz="1050" dirty="0" err="1">
                  <a:solidFill>
                    <a:srgbClr val="5C5F62"/>
                  </a:solidFill>
                  <a:latin typeface="Lucida Sans"/>
                  <a:cs typeface="Lucida Sans"/>
                </a:rPr>
                <a:t>orgynhesu’r</a:t>
              </a:r>
              <a:r>
                <a:rPr lang="cy-GB" sz="1050" dirty="0">
                  <a:solidFill>
                    <a:srgbClr val="5C5F62"/>
                  </a:solidFill>
                  <a:latin typeface="Lucida Sans"/>
                  <a:cs typeface="Lucida Sans"/>
                </a:rPr>
                <a:t> dŵr poeth domestig eilaidd.</a:t>
              </a:r>
            </a:p>
            <a:p>
              <a:pPr marL="12700" marR="5080">
                <a:lnSpc>
                  <a:spcPct val="111100"/>
                </a:lnSpc>
                <a:spcBef>
                  <a:spcPts val="800"/>
                </a:spcBef>
              </a:pPr>
              <a:r>
                <a:rPr lang="cy-GB" sz="1050" dirty="0">
                  <a:solidFill>
                    <a:srgbClr val="5C5F62"/>
                  </a:solidFill>
                  <a:latin typeface="Lucida Sans"/>
                  <a:cs typeface="Lucida Sans"/>
                </a:rPr>
                <a:t>Mae’r boeler yn cylchu drwy’r amser hyd yn oed pan fo’r gwres a’r dŵr poeth wedi cyrraedd ei dymheredd, gan arwain at wastraffu ynni tanwydd.</a:t>
              </a:r>
            </a:p>
            <a:p>
              <a:pPr marL="12700" marR="39370" algn="just">
                <a:lnSpc>
                  <a:spcPct val="111100"/>
                </a:lnSpc>
                <a:spcBef>
                  <a:spcPts val="800"/>
                </a:spcBef>
              </a:pPr>
              <a:r>
                <a:rPr lang="cy-GB" sz="1050" dirty="0">
                  <a:solidFill>
                    <a:srgbClr val="5C5F62"/>
                  </a:solidFill>
                  <a:latin typeface="Lucida Sans"/>
                  <a:cs typeface="Lucida Sans"/>
                </a:rPr>
                <a:t>Nid yw’r system yn cydymffurfio â Dogfen L y Rheoliadau Adeiladu a rhaid ei diweddaru i system C-Plan fel safon ofynnol.</a:t>
              </a:r>
            </a:p>
            <a:p>
              <a:pPr marL="12700" marR="38100" algn="just">
                <a:lnSpc>
                  <a:spcPct val="111100"/>
                </a:lnSpc>
                <a:spcBef>
                  <a:spcPts val="800"/>
                </a:spcBef>
              </a:pPr>
              <a:r>
                <a:rPr lang="cy-GB" sz="1050" dirty="0">
                  <a:solidFill>
                    <a:srgbClr val="5C5F62"/>
                  </a:solidFill>
                  <a:latin typeface="Lucida Sans"/>
                  <a:cs typeface="Lucida Sans"/>
                </a:rPr>
                <a:t>Mae’r boeleri sydd wedi eu gosod ar y math hwn o system yn cynnig effeithlonrwydd o 78 y cant yn unig neu lai.</a:t>
              </a:r>
            </a:p>
            <a:p>
              <a:pPr marL="12700" marR="107314">
                <a:lnSpc>
                  <a:spcPct val="111100"/>
                </a:lnSpc>
                <a:spcBef>
                  <a:spcPts val="800"/>
                </a:spcBef>
              </a:pPr>
              <a:r>
                <a:rPr lang="cy-GB" sz="1050" dirty="0">
                  <a:solidFill>
                    <a:srgbClr val="5C5F62"/>
                  </a:solidFill>
                  <a:latin typeface="Lucida Sans"/>
                  <a:cs typeface="Lucida Sans"/>
                </a:rPr>
                <a:t>Ni ellir gosod boeleri cyddwyso ar y math hwn o osodiad oherwydd y cylchrediad disgyrchiant sydd ei angen ar y silindr storio dŵr poeth.</a:t>
              </a:r>
            </a:p>
          </p:txBody>
        </p:sp>
        <p:grpSp>
          <p:nvGrpSpPr>
            <p:cNvPr id="17" name="object 320">
              <a:extLst>
                <a:ext uri="{FF2B5EF4-FFF2-40B4-BE49-F238E27FC236}">
                  <a16:creationId xmlns:a16="http://schemas.microsoft.com/office/drawing/2014/main" id="{3B7A32C5-A9CE-4FC3-AAC8-9CA91BC9F58E}"/>
                </a:ext>
              </a:extLst>
            </p:cNvPr>
            <p:cNvGrpSpPr/>
            <p:nvPr/>
          </p:nvGrpSpPr>
          <p:grpSpPr>
            <a:xfrm>
              <a:off x="481830" y="735912"/>
              <a:ext cx="6459220" cy="2971165"/>
              <a:chOff x="481830" y="735912"/>
              <a:chExt cx="6459220" cy="2971165"/>
            </a:xfrm>
          </p:grpSpPr>
          <p:sp>
            <p:nvSpPr>
              <p:cNvPr id="18" name="object 321">
                <a:extLst>
                  <a:ext uri="{FF2B5EF4-FFF2-40B4-BE49-F238E27FC236}">
                    <a16:creationId xmlns:a16="http://schemas.microsoft.com/office/drawing/2014/main" id="{D68AED56-06B4-4517-82CC-F379AAFA6124}"/>
                  </a:ext>
                </a:extLst>
              </p:cNvPr>
              <p:cNvSpPr/>
              <p:nvPr/>
            </p:nvSpPr>
            <p:spPr>
              <a:xfrm>
                <a:off x="483735" y="737817"/>
                <a:ext cx="6455410" cy="2967355"/>
              </a:xfrm>
              <a:custGeom>
                <a:avLst/>
                <a:gdLst/>
                <a:ahLst/>
                <a:cxnLst/>
                <a:rect l="l" t="t" r="r" b="b"/>
                <a:pathLst>
                  <a:path w="6455409" h="2967354">
                    <a:moveTo>
                      <a:pt x="36004" y="0"/>
                    </a:moveTo>
                    <a:lnTo>
                      <a:pt x="15189" y="562"/>
                    </a:lnTo>
                    <a:lnTo>
                      <a:pt x="4500" y="4500"/>
                    </a:lnTo>
                    <a:lnTo>
                      <a:pt x="562" y="15189"/>
                    </a:lnTo>
                    <a:lnTo>
                      <a:pt x="0" y="36004"/>
                    </a:lnTo>
                    <a:lnTo>
                      <a:pt x="0" y="2930779"/>
                    </a:lnTo>
                    <a:lnTo>
                      <a:pt x="562" y="2951594"/>
                    </a:lnTo>
                    <a:lnTo>
                      <a:pt x="4500" y="2962282"/>
                    </a:lnTo>
                    <a:lnTo>
                      <a:pt x="15189" y="2966220"/>
                    </a:lnTo>
                    <a:lnTo>
                      <a:pt x="36004" y="2966783"/>
                    </a:lnTo>
                    <a:lnTo>
                      <a:pt x="6418808" y="2966783"/>
                    </a:lnTo>
                    <a:lnTo>
                      <a:pt x="6439616" y="2966220"/>
                    </a:lnTo>
                    <a:lnTo>
                      <a:pt x="6450301" y="2962282"/>
                    </a:lnTo>
                    <a:lnTo>
                      <a:pt x="6454238" y="2951594"/>
                    </a:lnTo>
                    <a:lnTo>
                      <a:pt x="6454800" y="2930779"/>
                    </a:lnTo>
                    <a:lnTo>
                      <a:pt x="6454800" y="36004"/>
                    </a:lnTo>
                    <a:lnTo>
                      <a:pt x="6454238" y="15189"/>
                    </a:lnTo>
                    <a:lnTo>
                      <a:pt x="6450301" y="4500"/>
                    </a:lnTo>
                    <a:lnTo>
                      <a:pt x="6439616" y="562"/>
                    </a:lnTo>
                    <a:lnTo>
                      <a:pt x="6418808" y="0"/>
                    </a:lnTo>
                    <a:lnTo>
                      <a:pt x="36004" y="0"/>
                    </a:lnTo>
                    <a:close/>
                  </a:path>
                </a:pathLst>
              </a:custGeom>
              <a:ln w="3809">
                <a:solidFill>
                  <a:srgbClr val="00AA9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322">
                <a:extLst>
                  <a:ext uri="{FF2B5EF4-FFF2-40B4-BE49-F238E27FC236}">
                    <a16:creationId xmlns:a16="http://schemas.microsoft.com/office/drawing/2014/main" id="{773FB2C6-E77C-4081-906C-F3FFC7942351}"/>
                  </a:ext>
                </a:extLst>
              </p:cNvPr>
              <p:cNvSpPr/>
              <p:nvPr/>
            </p:nvSpPr>
            <p:spPr>
              <a:xfrm>
                <a:off x="3695504" y="737845"/>
                <a:ext cx="0" cy="2966720"/>
              </a:xfrm>
              <a:custGeom>
                <a:avLst/>
                <a:gdLst/>
                <a:ahLst/>
                <a:cxnLst/>
                <a:rect l="l" t="t" r="r" b="b"/>
                <a:pathLst>
                  <a:path h="2966720">
                    <a:moveTo>
                      <a:pt x="0" y="0"/>
                    </a:moveTo>
                    <a:lnTo>
                      <a:pt x="0" y="2966326"/>
                    </a:lnTo>
                  </a:path>
                </a:pathLst>
              </a:custGeom>
              <a:ln w="3810">
                <a:solidFill>
                  <a:srgbClr val="00AA9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58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D1EA28FF-A78A-47D8-B0D0-05C160EBE12A}"/>
              </a:ext>
            </a:extLst>
          </p:cNvPr>
          <p:cNvGrpSpPr/>
          <p:nvPr/>
        </p:nvGrpSpPr>
        <p:grpSpPr>
          <a:xfrm>
            <a:off x="375350" y="2864293"/>
            <a:ext cx="4844722" cy="2683471"/>
            <a:chOff x="1925388" y="847245"/>
            <a:chExt cx="4844722" cy="268347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EEE34F9-F7D7-4F51-914F-08CE84BD6E0F}"/>
                </a:ext>
              </a:extLst>
            </p:cNvPr>
            <p:cNvGrpSpPr/>
            <p:nvPr/>
          </p:nvGrpSpPr>
          <p:grpSpPr>
            <a:xfrm>
              <a:off x="1925388" y="847245"/>
              <a:ext cx="4844722" cy="2683471"/>
              <a:chOff x="1925388" y="847245"/>
              <a:chExt cx="4844722" cy="2683471"/>
            </a:xfrm>
          </p:grpSpPr>
          <p:pic>
            <p:nvPicPr>
              <p:cNvPr id="19" name="object 7">
                <a:extLst>
                  <a:ext uri="{FF2B5EF4-FFF2-40B4-BE49-F238E27FC236}">
                    <a16:creationId xmlns:a16="http://schemas.microsoft.com/office/drawing/2014/main" id="{9659F045-EFBB-41B2-89C7-9C0664FFBED3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809812" y="2645247"/>
                <a:ext cx="569290" cy="861009"/>
              </a:xfrm>
              <a:prstGeom prst="rect">
                <a:avLst/>
              </a:prstGeom>
            </p:spPr>
          </p:pic>
          <p:pic>
            <p:nvPicPr>
              <p:cNvPr id="20" name="object 8">
                <a:extLst>
                  <a:ext uri="{FF2B5EF4-FFF2-40B4-BE49-F238E27FC236}">
                    <a16:creationId xmlns:a16="http://schemas.microsoft.com/office/drawing/2014/main" id="{18B649D6-803D-4DCA-8CE6-AE79E79883DC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894673" y="2747100"/>
                <a:ext cx="406485" cy="450542"/>
              </a:xfrm>
              <a:prstGeom prst="rect">
                <a:avLst/>
              </a:prstGeom>
            </p:spPr>
          </p:pic>
          <p:sp>
            <p:nvSpPr>
              <p:cNvPr id="21" name="object 9">
                <a:extLst>
                  <a:ext uri="{FF2B5EF4-FFF2-40B4-BE49-F238E27FC236}">
                    <a16:creationId xmlns:a16="http://schemas.microsoft.com/office/drawing/2014/main" id="{DFF56873-3713-4DA1-BE2D-17F071D70BA1}"/>
                  </a:ext>
                </a:extLst>
              </p:cNvPr>
              <p:cNvSpPr/>
              <p:nvPr/>
            </p:nvSpPr>
            <p:spPr>
              <a:xfrm>
                <a:off x="2894661" y="2747101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501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501" y="0"/>
                    </a:lnTo>
                    <a:lnTo>
                      <a:pt x="406501" y="450545"/>
                    </a:lnTo>
                    <a:close/>
                  </a:path>
                </a:pathLst>
              </a:custGeom>
              <a:ln w="800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2" name="object 10">
                <a:extLst>
                  <a:ext uri="{FF2B5EF4-FFF2-40B4-BE49-F238E27FC236}">
                    <a16:creationId xmlns:a16="http://schemas.microsoft.com/office/drawing/2014/main" id="{9F4E721E-3A9B-4E63-ADF8-84CFD3F8FBFE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894673" y="2747100"/>
                <a:ext cx="406485" cy="450542"/>
              </a:xfrm>
              <a:prstGeom prst="rect">
                <a:avLst/>
              </a:prstGeom>
            </p:spPr>
          </p:pic>
          <p:sp>
            <p:nvSpPr>
              <p:cNvPr id="23" name="object 11">
                <a:extLst>
                  <a:ext uri="{FF2B5EF4-FFF2-40B4-BE49-F238E27FC236}">
                    <a16:creationId xmlns:a16="http://schemas.microsoft.com/office/drawing/2014/main" id="{9B3D3B7A-0BA8-4470-AE2A-31E73CE704D0}"/>
                  </a:ext>
                </a:extLst>
              </p:cNvPr>
              <p:cNvSpPr/>
              <p:nvPr/>
            </p:nvSpPr>
            <p:spPr>
              <a:xfrm>
                <a:off x="2894661" y="2747101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501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501" y="0"/>
                    </a:lnTo>
                    <a:lnTo>
                      <a:pt x="406501" y="450545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13">
                <a:extLst>
                  <a:ext uri="{FF2B5EF4-FFF2-40B4-BE49-F238E27FC236}">
                    <a16:creationId xmlns:a16="http://schemas.microsoft.com/office/drawing/2014/main" id="{ACCEFD96-8335-4555-A212-255D50EFB778}"/>
                  </a:ext>
                </a:extLst>
              </p:cNvPr>
              <p:cNvSpPr/>
              <p:nvPr/>
            </p:nvSpPr>
            <p:spPr>
              <a:xfrm>
                <a:off x="2287514" y="1686668"/>
                <a:ext cx="605790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05789" h="1091564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05180" y="1090955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14">
                <a:extLst>
                  <a:ext uri="{FF2B5EF4-FFF2-40B4-BE49-F238E27FC236}">
                    <a16:creationId xmlns:a16="http://schemas.microsoft.com/office/drawing/2014/main" id="{17C4EDA8-D0BB-40BD-A3A8-727B105F3A31}"/>
                  </a:ext>
                </a:extLst>
              </p:cNvPr>
              <p:cNvSpPr/>
              <p:nvPr/>
            </p:nvSpPr>
            <p:spPr>
              <a:xfrm>
                <a:off x="2287519" y="1666666"/>
                <a:ext cx="245110" cy="4000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40005">
                    <a:moveTo>
                      <a:pt x="0" y="40005"/>
                    </a:moveTo>
                    <a:lnTo>
                      <a:pt x="244894" y="40005"/>
                    </a:lnTo>
                    <a:lnTo>
                      <a:pt x="244894" y="0"/>
                    </a:lnTo>
                    <a:lnTo>
                      <a:pt x="0" y="0"/>
                    </a:lnTo>
                    <a:lnTo>
                      <a:pt x="0" y="40005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5">
                <a:extLst>
                  <a:ext uri="{FF2B5EF4-FFF2-40B4-BE49-F238E27FC236}">
                    <a16:creationId xmlns:a16="http://schemas.microsoft.com/office/drawing/2014/main" id="{F39E4559-3748-406F-81D9-5247C0D05F2D}"/>
                  </a:ext>
                </a:extLst>
              </p:cNvPr>
              <p:cNvSpPr/>
              <p:nvPr/>
            </p:nvSpPr>
            <p:spPr>
              <a:xfrm>
                <a:off x="2287519" y="1672381"/>
                <a:ext cx="24511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28575">
                    <a:moveTo>
                      <a:pt x="0" y="28575"/>
                    </a:moveTo>
                    <a:lnTo>
                      <a:pt x="244894" y="28575"/>
                    </a:lnTo>
                    <a:lnTo>
                      <a:pt x="244894" y="0"/>
                    </a:lnTo>
                    <a:lnTo>
                      <a:pt x="0" y="0"/>
                    </a:lnTo>
                    <a:lnTo>
                      <a:pt x="0" y="28575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16">
                <a:extLst>
                  <a:ext uri="{FF2B5EF4-FFF2-40B4-BE49-F238E27FC236}">
                    <a16:creationId xmlns:a16="http://schemas.microsoft.com/office/drawing/2014/main" id="{77C4457A-B849-4351-AD02-D17FA4168A2E}"/>
                  </a:ext>
                </a:extLst>
              </p:cNvPr>
              <p:cNvSpPr/>
              <p:nvPr/>
            </p:nvSpPr>
            <p:spPr>
              <a:xfrm>
                <a:off x="2287514" y="1686668"/>
                <a:ext cx="630555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30555" h="1091564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29932" y="1090955"/>
                    </a:lnTo>
                  </a:path>
                </a:pathLst>
              </a:custGeom>
              <a:ln w="3200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8" name="object 17">
                <a:extLst>
                  <a:ext uri="{FF2B5EF4-FFF2-40B4-BE49-F238E27FC236}">
                    <a16:creationId xmlns:a16="http://schemas.microsoft.com/office/drawing/2014/main" id="{E4023828-4E9D-430C-B9F9-427C4C1A0FD2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4151610" y="1712890"/>
                <a:ext cx="162584" cy="236447"/>
              </a:xfrm>
              <a:prstGeom prst="rect">
                <a:avLst/>
              </a:prstGeom>
            </p:spPr>
          </p:pic>
          <p:sp>
            <p:nvSpPr>
              <p:cNvPr id="29" name="object 18">
                <a:extLst>
                  <a:ext uri="{FF2B5EF4-FFF2-40B4-BE49-F238E27FC236}">
                    <a16:creationId xmlns:a16="http://schemas.microsoft.com/office/drawing/2014/main" id="{C561863F-BE3C-4C1A-BA8B-8E8512280101}"/>
                  </a:ext>
                </a:extLst>
              </p:cNvPr>
              <p:cNvSpPr/>
              <p:nvPr/>
            </p:nvSpPr>
            <p:spPr>
              <a:xfrm>
                <a:off x="5112951" y="2941578"/>
                <a:ext cx="144145" cy="230504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230505">
                    <a:moveTo>
                      <a:pt x="143586" y="230085"/>
                    </a:moveTo>
                    <a:lnTo>
                      <a:pt x="143586" y="64808"/>
                    </a:lnTo>
                    <a:lnTo>
                      <a:pt x="138473" y="39647"/>
                    </a:lnTo>
                    <a:lnTo>
                      <a:pt x="124552" y="19040"/>
                    </a:lnTo>
                    <a:lnTo>
                      <a:pt x="103949" y="5114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0" name="object 19">
                <a:extLst>
                  <a:ext uri="{FF2B5EF4-FFF2-40B4-BE49-F238E27FC236}">
                    <a16:creationId xmlns:a16="http://schemas.microsoft.com/office/drawing/2014/main" id="{D7F1F984-D1B6-4551-BB9B-C884DFC6C261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5108228" y="1712885"/>
                <a:ext cx="162596" cy="234167"/>
              </a:xfrm>
              <a:prstGeom prst="rect">
                <a:avLst/>
              </a:prstGeom>
            </p:spPr>
          </p:pic>
          <p:sp>
            <p:nvSpPr>
              <p:cNvPr id="31" name="object 23">
                <a:extLst>
                  <a:ext uri="{FF2B5EF4-FFF2-40B4-BE49-F238E27FC236}">
                    <a16:creationId xmlns:a16="http://schemas.microsoft.com/office/drawing/2014/main" id="{C5EEA218-6658-4B89-B165-2F7D78E60635}"/>
                  </a:ext>
                </a:extLst>
              </p:cNvPr>
              <p:cNvSpPr/>
              <p:nvPr/>
            </p:nvSpPr>
            <p:spPr>
              <a:xfrm>
                <a:off x="5533037" y="2941578"/>
                <a:ext cx="144145" cy="233679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233680">
                    <a:moveTo>
                      <a:pt x="143586" y="0"/>
                    </a:moveTo>
                    <a:lnTo>
                      <a:pt x="64795" y="0"/>
                    </a:lnTo>
                    <a:lnTo>
                      <a:pt x="39637" y="5114"/>
                    </a:lnTo>
                    <a:lnTo>
                      <a:pt x="19034" y="19040"/>
                    </a:lnTo>
                    <a:lnTo>
                      <a:pt x="5112" y="39647"/>
                    </a:lnTo>
                    <a:lnTo>
                      <a:pt x="0" y="64808"/>
                    </a:lnTo>
                    <a:lnTo>
                      <a:pt x="0" y="233527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2" name="object 24">
                <a:extLst>
                  <a:ext uri="{FF2B5EF4-FFF2-40B4-BE49-F238E27FC236}">
                    <a16:creationId xmlns:a16="http://schemas.microsoft.com/office/drawing/2014/main" id="{5A857327-9D7E-47C7-9B5A-B114BA2C065D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4151609" y="2927291"/>
                <a:ext cx="162584" cy="236447"/>
              </a:xfrm>
              <a:prstGeom prst="rect">
                <a:avLst/>
              </a:prstGeom>
            </p:spPr>
          </p:pic>
          <p:sp>
            <p:nvSpPr>
              <p:cNvPr id="33" name="object 25">
                <a:extLst>
                  <a:ext uri="{FF2B5EF4-FFF2-40B4-BE49-F238E27FC236}">
                    <a16:creationId xmlns:a16="http://schemas.microsoft.com/office/drawing/2014/main" id="{DE6AF9B6-6D08-47D5-9623-9AF1B03AB5C2}"/>
                  </a:ext>
                </a:extLst>
              </p:cNvPr>
              <p:cNvSpPr/>
              <p:nvPr/>
            </p:nvSpPr>
            <p:spPr>
              <a:xfrm>
                <a:off x="3300470" y="1951532"/>
                <a:ext cx="3469640" cy="1219200"/>
              </a:xfrm>
              <a:custGeom>
                <a:avLst/>
                <a:gdLst/>
                <a:ahLst/>
                <a:cxnLst/>
                <a:rect l="l" t="t" r="r" b="b"/>
                <a:pathLst>
                  <a:path w="3469640" h="1219200">
                    <a:moveTo>
                      <a:pt x="3251" y="833958"/>
                    </a:moveTo>
                    <a:lnTo>
                      <a:pt x="638174" y="833958"/>
                    </a:lnTo>
                    <a:lnTo>
                      <a:pt x="663333" y="828843"/>
                    </a:lnTo>
                    <a:lnTo>
                      <a:pt x="683936" y="814917"/>
                    </a:lnTo>
                    <a:lnTo>
                      <a:pt x="697857" y="794310"/>
                    </a:lnTo>
                    <a:lnTo>
                      <a:pt x="702970" y="769150"/>
                    </a:lnTo>
                    <a:lnTo>
                      <a:pt x="702970" y="64808"/>
                    </a:lnTo>
                    <a:lnTo>
                      <a:pt x="708083" y="39642"/>
                    </a:lnTo>
                    <a:lnTo>
                      <a:pt x="722004" y="19035"/>
                    </a:lnTo>
                    <a:lnTo>
                      <a:pt x="742607" y="5113"/>
                    </a:lnTo>
                    <a:lnTo>
                      <a:pt x="767765" y="0"/>
                    </a:lnTo>
                    <a:lnTo>
                      <a:pt x="3404234" y="0"/>
                    </a:lnTo>
                    <a:lnTo>
                      <a:pt x="3429393" y="5113"/>
                    </a:lnTo>
                    <a:lnTo>
                      <a:pt x="3449996" y="19035"/>
                    </a:lnTo>
                    <a:lnTo>
                      <a:pt x="3463917" y="39642"/>
                    </a:lnTo>
                    <a:lnTo>
                      <a:pt x="3469030" y="64808"/>
                    </a:lnTo>
                    <a:lnTo>
                      <a:pt x="3469030" y="1154404"/>
                    </a:lnTo>
                    <a:lnTo>
                      <a:pt x="3463917" y="1179568"/>
                    </a:lnTo>
                    <a:lnTo>
                      <a:pt x="3449996" y="1200170"/>
                    </a:lnTo>
                    <a:lnTo>
                      <a:pt x="3429393" y="1214088"/>
                    </a:lnTo>
                    <a:lnTo>
                      <a:pt x="3404234" y="1219200"/>
                    </a:lnTo>
                    <a:lnTo>
                      <a:pt x="0" y="121920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26">
                <a:extLst>
                  <a:ext uri="{FF2B5EF4-FFF2-40B4-BE49-F238E27FC236}">
                    <a16:creationId xmlns:a16="http://schemas.microsoft.com/office/drawing/2014/main" id="{6FE3F8F2-85A6-4BE3-A748-A47AF01B9A91}"/>
                  </a:ext>
                </a:extLst>
              </p:cNvPr>
              <p:cNvSpPr/>
              <p:nvPr/>
            </p:nvSpPr>
            <p:spPr>
              <a:xfrm>
                <a:off x="3303721" y="1951532"/>
                <a:ext cx="3465829" cy="1219200"/>
              </a:xfrm>
              <a:custGeom>
                <a:avLst/>
                <a:gdLst/>
                <a:ahLst/>
                <a:cxnLst/>
                <a:rect l="l" t="t" r="r" b="b"/>
                <a:pathLst>
                  <a:path w="3465829" h="1219200">
                    <a:moveTo>
                      <a:pt x="0" y="833958"/>
                    </a:moveTo>
                    <a:lnTo>
                      <a:pt x="634923" y="833958"/>
                    </a:lnTo>
                    <a:lnTo>
                      <a:pt x="660082" y="828843"/>
                    </a:lnTo>
                    <a:lnTo>
                      <a:pt x="680685" y="814917"/>
                    </a:lnTo>
                    <a:lnTo>
                      <a:pt x="694606" y="794310"/>
                    </a:lnTo>
                    <a:lnTo>
                      <a:pt x="699719" y="769150"/>
                    </a:lnTo>
                    <a:lnTo>
                      <a:pt x="699719" y="64808"/>
                    </a:lnTo>
                    <a:lnTo>
                      <a:pt x="704832" y="39642"/>
                    </a:lnTo>
                    <a:lnTo>
                      <a:pt x="718753" y="19035"/>
                    </a:lnTo>
                    <a:lnTo>
                      <a:pt x="739356" y="5113"/>
                    </a:lnTo>
                    <a:lnTo>
                      <a:pt x="764514" y="0"/>
                    </a:lnTo>
                    <a:lnTo>
                      <a:pt x="3400983" y="0"/>
                    </a:lnTo>
                    <a:lnTo>
                      <a:pt x="3426142" y="5113"/>
                    </a:lnTo>
                    <a:lnTo>
                      <a:pt x="3446745" y="19035"/>
                    </a:lnTo>
                    <a:lnTo>
                      <a:pt x="3460666" y="39642"/>
                    </a:lnTo>
                    <a:lnTo>
                      <a:pt x="3465779" y="64808"/>
                    </a:lnTo>
                    <a:lnTo>
                      <a:pt x="3465779" y="1154404"/>
                    </a:lnTo>
                    <a:lnTo>
                      <a:pt x="3460666" y="1179568"/>
                    </a:lnTo>
                    <a:lnTo>
                      <a:pt x="3446745" y="1200170"/>
                    </a:lnTo>
                    <a:lnTo>
                      <a:pt x="3426142" y="1214088"/>
                    </a:lnTo>
                    <a:lnTo>
                      <a:pt x="3400983" y="1219200"/>
                    </a:lnTo>
                    <a:lnTo>
                      <a:pt x="700493" y="121920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5" name="object 27">
                <a:extLst>
                  <a:ext uri="{FF2B5EF4-FFF2-40B4-BE49-F238E27FC236}">
                    <a16:creationId xmlns:a16="http://schemas.microsoft.com/office/drawing/2014/main" id="{D80E24CC-E751-42DB-B678-9E0821A7BF12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4157325" y="1718605"/>
                <a:ext cx="160718" cy="239204"/>
              </a:xfrm>
              <a:prstGeom prst="rect">
                <a:avLst/>
              </a:prstGeom>
            </p:spPr>
          </p:pic>
          <p:pic>
            <p:nvPicPr>
              <p:cNvPr id="36" name="object 28">
                <a:extLst>
                  <a:ext uri="{FF2B5EF4-FFF2-40B4-BE49-F238E27FC236}">
                    <a16:creationId xmlns:a16="http://schemas.microsoft.com/office/drawing/2014/main" id="{7A3B6C87-A44B-4C8D-A1D2-0151D1D029CC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5104378" y="1718600"/>
                <a:ext cx="160731" cy="232295"/>
              </a:xfrm>
              <a:prstGeom prst="rect">
                <a:avLst/>
              </a:prstGeom>
            </p:spPr>
          </p:pic>
          <p:pic>
            <p:nvPicPr>
              <p:cNvPr id="37" name="object 31">
                <a:extLst>
                  <a:ext uri="{FF2B5EF4-FFF2-40B4-BE49-F238E27FC236}">
                    <a16:creationId xmlns:a16="http://schemas.microsoft.com/office/drawing/2014/main" id="{AD25538C-1A28-4D9B-A216-C6D864542C3C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5104378" y="2933006"/>
                <a:ext cx="160731" cy="247230"/>
              </a:xfrm>
              <a:prstGeom prst="rect">
                <a:avLst/>
              </a:prstGeom>
            </p:spPr>
          </p:pic>
          <p:pic>
            <p:nvPicPr>
              <p:cNvPr id="38" name="object 33">
                <a:extLst>
                  <a:ext uri="{FF2B5EF4-FFF2-40B4-BE49-F238E27FC236}">
                    <a16:creationId xmlns:a16="http://schemas.microsoft.com/office/drawing/2014/main" id="{D529872F-20BE-4F68-9600-54294C75E39F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5524465" y="2933006"/>
                <a:ext cx="160731" cy="250672"/>
              </a:xfrm>
              <a:prstGeom prst="rect">
                <a:avLst/>
              </a:prstGeom>
            </p:spPr>
          </p:pic>
          <p:pic>
            <p:nvPicPr>
              <p:cNvPr id="39" name="object 34">
                <a:extLst>
                  <a:ext uri="{FF2B5EF4-FFF2-40B4-BE49-F238E27FC236}">
                    <a16:creationId xmlns:a16="http://schemas.microsoft.com/office/drawing/2014/main" id="{971C432F-4F04-4BE4-91A5-6A3797479E47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4157311" y="2946243"/>
                <a:ext cx="160718" cy="239204"/>
              </a:xfrm>
              <a:prstGeom prst="rect">
                <a:avLst/>
              </a:prstGeom>
            </p:spPr>
          </p:pic>
          <p:sp>
            <p:nvSpPr>
              <p:cNvPr id="40" name="object 35">
                <a:extLst>
                  <a:ext uri="{FF2B5EF4-FFF2-40B4-BE49-F238E27FC236}">
                    <a16:creationId xmlns:a16="http://schemas.microsoft.com/office/drawing/2014/main" id="{5113FC24-0A9B-4411-949B-9776283915AE}"/>
                  </a:ext>
                </a:extLst>
              </p:cNvPr>
              <p:cNvSpPr/>
              <p:nvPr/>
            </p:nvSpPr>
            <p:spPr>
              <a:xfrm>
                <a:off x="2226322" y="3170738"/>
                <a:ext cx="6673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7385">
                    <a:moveTo>
                      <a:pt x="666788" y="0"/>
                    </a:moveTo>
                    <a:lnTo>
                      <a:pt x="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38">
                <a:extLst>
                  <a:ext uri="{FF2B5EF4-FFF2-40B4-BE49-F238E27FC236}">
                    <a16:creationId xmlns:a16="http://schemas.microsoft.com/office/drawing/2014/main" id="{7E01B318-A5DD-4AAB-BED6-DA4AE896E55E}"/>
                  </a:ext>
                </a:extLst>
              </p:cNvPr>
              <p:cNvSpPr/>
              <p:nvPr/>
            </p:nvSpPr>
            <p:spPr>
              <a:xfrm>
                <a:off x="1930988" y="912245"/>
                <a:ext cx="236854" cy="1197610"/>
              </a:xfrm>
              <a:custGeom>
                <a:avLst/>
                <a:gdLst/>
                <a:ahLst/>
                <a:cxnLst/>
                <a:rect l="l" t="t" r="r" b="b"/>
                <a:pathLst>
                  <a:path w="236855" h="1197610">
                    <a:moveTo>
                      <a:pt x="236270" y="1197355"/>
                    </a:moveTo>
                    <a:lnTo>
                      <a:pt x="236270" y="45377"/>
                    </a:lnTo>
                    <a:lnTo>
                      <a:pt x="232692" y="27758"/>
                    </a:lnTo>
                    <a:lnTo>
                      <a:pt x="222950" y="13330"/>
                    </a:lnTo>
                    <a:lnTo>
                      <a:pt x="208533" y="3580"/>
                    </a:lnTo>
                    <a:lnTo>
                      <a:pt x="190931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39">
                <a:extLst>
                  <a:ext uri="{FF2B5EF4-FFF2-40B4-BE49-F238E27FC236}">
                    <a16:creationId xmlns:a16="http://schemas.microsoft.com/office/drawing/2014/main" id="{BEA271ED-485A-4464-B482-A75AADF7236E}"/>
                  </a:ext>
                </a:extLst>
              </p:cNvPr>
              <p:cNvSpPr/>
              <p:nvPr/>
            </p:nvSpPr>
            <p:spPr>
              <a:xfrm>
                <a:off x="2723500" y="3171884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65">
                <a:extLst>
                  <a:ext uri="{FF2B5EF4-FFF2-40B4-BE49-F238E27FC236}">
                    <a16:creationId xmlns:a16="http://schemas.microsoft.com/office/drawing/2014/main" id="{12755874-CF94-4878-9A5A-35B00672B8F2}"/>
                  </a:ext>
                </a:extLst>
              </p:cNvPr>
              <p:cNvSpPr/>
              <p:nvPr/>
            </p:nvSpPr>
            <p:spPr>
              <a:xfrm>
                <a:off x="2286680" y="1393093"/>
                <a:ext cx="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h="64134">
                    <a:moveTo>
                      <a:pt x="0" y="6407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66">
                <a:extLst>
                  <a:ext uri="{FF2B5EF4-FFF2-40B4-BE49-F238E27FC236}">
                    <a16:creationId xmlns:a16="http://schemas.microsoft.com/office/drawing/2014/main" id="{B5BA803F-9AC6-4856-8104-8A8CD12D16C3}"/>
                  </a:ext>
                </a:extLst>
              </p:cNvPr>
              <p:cNvSpPr/>
              <p:nvPr/>
            </p:nvSpPr>
            <p:spPr>
              <a:xfrm>
                <a:off x="2286680" y="1267981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66128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67">
                <a:extLst>
                  <a:ext uri="{FF2B5EF4-FFF2-40B4-BE49-F238E27FC236}">
                    <a16:creationId xmlns:a16="http://schemas.microsoft.com/office/drawing/2014/main" id="{1913BE31-C700-4683-8198-787694B8EAA1}"/>
                  </a:ext>
                </a:extLst>
              </p:cNvPr>
              <p:cNvSpPr/>
              <p:nvPr/>
            </p:nvSpPr>
            <p:spPr>
              <a:xfrm>
                <a:off x="2286680" y="1334108"/>
                <a:ext cx="0" cy="59055"/>
              </a:xfrm>
              <a:custGeom>
                <a:avLst/>
                <a:gdLst/>
                <a:ahLst/>
                <a:cxnLst/>
                <a:rect l="l" t="t" r="r" b="b"/>
                <a:pathLst>
                  <a:path h="59055">
                    <a:moveTo>
                      <a:pt x="0" y="58991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68">
                <a:extLst>
                  <a:ext uri="{FF2B5EF4-FFF2-40B4-BE49-F238E27FC236}">
                    <a16:creationId xmlns:a16="http://schemas.microsoft.com/office/drawing/2014/main" id="{59C2D405-DA66-4D9D-8511-06A7F980B32C}"/>
                  </a:ext>
                </a:extLst>
              </p:cNvPr>
              <p:cNvSpPr/>
              <p:nvPr/>
            </p:nvSpPr>
            <p:spPr>
              <a:xfrm>
                <a:off x="2286680" y="1457168"/>
                <a:ext cx="0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h="303530">
                    <a:moveTo>
                      <a:pt x="0" y="303199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69">
                <a:extLst>
                  <a:ext uri="{FF2B5EF4-FFF2-40B4-BE49-F238E27FC236}">
                    <a16:creationId xmlns:a16="http://schemas.microsoft.com/office/drawing/2014/main" id="{B7E55224-F097-4AE5-A8C7-1C07C7DCCBEB}"/>
                  </a:ext>
                </a:extLst>
              </p:cNvPr>
              <p:cNvSpPr/>
              <p:nvPr/>
            </p:nvSpPr>
            <p:spPr>
              <a:xfrm>
                <a:off x="2167263" y="2114352"/>
                <a:ext cx="36195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361950" h="1056639">
                    <a:moveTo>
                      <a:pt x="59055" y="1056385"/>
                    </a:moveTo>
                    <a:lnTo>
                      <a:pt x="33523" y="1051362"/>
                    </a:lnTo>
                    <a:lnTo>
                      <a:pt x="15035" y="1038439"/>
                    </a:lnTo>
                    <a:lnTo>
                      <a:pt x="3792" y="1020836"/>
                    </a:lnTo>
                    <a:lnTo>
                      <a:pt x="0" y="1001775"/>
                    </a:lnTo>
                    <a:lnTo>
                      <a:pt x="0" y="0"/>
                    </a:lnTo>
                    <a:lnTo>
                      <a:pt x="36153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70">
                <a:extLst>
                  <a:ext uri="{FF2B5EF4-FFF2-40B4-BE49-F238E27FC236}">
                    <a16:creationId xmlns:a16="http://schemas.microsoft.com/office/drawing/2014/main" id="{57588CAC-E151-497B-82E9-877DBC5F969D}"/>
                  </a:ext>
                </a:extLst>
              </p:cNvPr>
              <p:cNvSpPr/>
              <p:nvPr/>
            </p:nvSpPr>
            <p:spPr>
              <a:xfrm>
                <a:off x="2167259" y="2114356"/>
                <a:ext cx="73406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734060" h="1056639">
                    <a:moveTo>
                      <a:pt x="361530" y="0"/>
                    </a:moveTo>
                    <a:lnTo>
                      <a:pt x="0" y="0"/>
                    </a:lnTo>
                    <a:lnTo>
                      <a:pt x="0" y="1001776"/>
                    </a:lnTo>
                    <a:lnTo>
                      <a:pt x="3792" y="1020831"/>
                    </a:lnTo>
                    <a:lnTo>
                      <a:pt x="15035" y="1038434"/>
                    </a:lnTo>
                    <a:lnTo>
                      <a:pt x="33523" y="1051360"/>
                    </a:lnTo>
                    <a:lnTo>
                      <a:pt x="59054" y="1056386"/>
                    </a:lnTo>
                    <a:lnTo>
                      <a:pt x="733742" y="1056386"/>
                    </a:lnTo>
                  </a:path>
                </a:pathLst>
              </a:custGeom>
              <a:ln w="3200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71">
                <a:extLst>
                  <a:ext uri="{FF2B5EF4-FFF2-40B4-BE49-F238E27FC236}">
                    <a16:creationId xmlns:a16="http://schemas.microsoft.com/office/drawing/2014/main" id="{A0F1FF06-35F5-4516-A479-D2BF322F5589}"/>
                  </a:ext>
                </a:extLst>
              </p:cNvPr>
              <p:cNvSpPr/>
              <p:nvPr/>
            </p:nvSpPr>
            <p:spPr>
              <a:xfrm>
                <a:off x="2723500" y="3171884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160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72">
                <a:extLst>
                  <a:ext uri="{FF2B5EF4-FFF2-40B4-BE49-F238E27FC236}">
                    <a16:creationId xmlns:a16="http://schemas.microsoft.com/office/drawing/2014/main" id="{22DEF5F8-8054-4616-96C4-435FAB8E705B}"/>
                  </a:ext>
                </a:extLst>
              </p:cNvPr>
              <p:cNvSpPr/>
              <p:nvPr/>
            </p:nvSpPr>
            <p:spPr>
              <a:xfrm>
                <a:off x="2703223" y="3303521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73">
                <a:extLst>
                  <a:ext uri="{FF2B5EF4-FFF2-40B4-BE49-F238E27FC236}">
                    <a16:creationId xmlns:a16="http://schemas.microsoft.com/office/drawing/2014/main" id="{4DEAC4B0-6B77-46D8-AB00-41BFBD154D3C}"/>
                  </a:ext>
                </a:extLst>
              </p:cNvPr>
              <p:cNvSpPr/>
              <p:nvPr/>
            </p:nvSpPr>
            <p:spPr>
              <a:xfrm>
                <a:off x="2705064" y="3268836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5">
                    <a:moveTo>
                      <a:pt x="27660" y="15963"/>
                    </a:moveTo>
                    <a:lnTo>
                      <a:pt x="36868" y="31940"/>
                    </a:lnTo>
                    <a:lnTo>
                      <a:pt x="18440" y="31940"/>
                    </a:lnTo>
                    <a:lnTo>
                      <a:pt x="0" y="31940"/>
                    </a:lnTo>
                    <a:lnTo>
                      <a:pt x="9207" y="15963"/>
                    </a:lnTo>
                    <a:lnTo>
                      <a:pt x="18440" y="0"/>
                    </a:lnTo>
                    <a:lnTo>
                      <a:pt x="2766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74">
                <a:extLst>
                  <a:ext uri="{FF2B5EF4-FFF2-40B4-BE49-F238E27FC236}">
                    <a16:creationId xmlns:a16="http://schemas.microsoft.com/office/drawing/2014/main" id="{BA06A113-033D-4AD3-96E5-2EB7DBA73FC1}"/>
                  </a:ext>
                </a:extLst>
              </p:cNvPr>
              <p:cNvSpPr/>
              <p:nvPr/>
            </p:nvSpPr>
            <p:spPr>
              <a:xfrm>
                <a:off x="2705064" y="3236900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5">
                    <a:moveTo>
                      <a:pt x="27660" y="15963"/>
                    </a:moveTo>
                    <a:lnTo>
                      <a:pt x="36868" y="0"/>
                    </a:lnTo>
                    <a:lnTo>
                      <a:pt x="18440" y="0"/>
                    </a:lnTo>
                    <a:lnTo>
                      <a:pt x="0" y="0"/>
                    </a:lnTo>
                    <a:lnTo>
                      <a:pt x="9207" y="15963"/>
                    </a:lnTo>
                    <a:lnTo>
                      <a:pt x="18440" y="31927"/>
                    </a:lnTo>
                    <a:lnTo>
                      <a:pt x="2766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75">
                <a:extLst>
                  <a:ext uri="{FF2B5EF4-FFF2-40B4-BE49-F238E27FC236}">
                    <a16:creationId xmlns:a16="http://schemas.microsoft.com/office/drawing/2014/main" id="{C44E47E7-2A91-4795-B71B-1AAE32A47723}"/>
                  </a:ext>
                </a:extLst>
              </p:cNvPr>
              <p:cNvSpPr/>
              <p:nvPr/>
            </p:nvSpPr>
            <p:spPr>
              <a:xfrm>
                <a:off x="2743663" y="3303521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76">
                <a:extLst>
                  <a:ext uri="{FF2B5EF4-FFF2-40B4-BE49-F238E27FC236}">
                    <a16:creationId xmlns:a16="http://schemas.microsoft.com/office/drawing/2014/main" id="{B8400A4C-DB54-4C30-8500-3CEA4571AA71}"/>
                  </a:ext>
                </a:extLst>
              </p:cNvPr>
              <p:cNvSpPr/>
              <p:nvPr/>
            </p:nvSpPr>
            <p:spPr>
              <a:xfrm>
                <a:off x="3294214" y="3170738"/>
                <a:ext cx="7105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10564">
                    <a:moveTo>
                      <a:pt x="710006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77">
                <a:extLst>
                  <a:ext uri="{FF2B5EF4-FFF2-40B4-BE49-F238E27FC236}">
                    <a16:creationId xmlns:a16="http://schemas.microsoft.com/office/drawing/2014/main" id="{0DB7573B-A686-4267-A7E6-6E0C80C39587}"/>
                  </a:ext>
                </a:extLst>
              </p:cNvPr>
              <p:cNvSpPr/>
              <p:nvPr/>
            </p:nvSpPr>
            <p:spPr>
              <a:xfrm>
                <a:off x="3947567" y="3170738"/>
                <a:ext cx="64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4135">
                    <a:moveTo>
                      <a:pt x="6407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78">
                <a:extLst>
                  <a:ext uri="{FF2B5EF4-FFF2-40B4-BE49-F238E27FC236}">
                    <a16:creationId xmlns:a16="http://schemas.microsoft.com/office/drawing/2014/main" id="{791E48E4-DC7F-4BEE-89B2-31FF56CD17B5}"/>
                  </a:ext>
                </a:extLst>
              </p:cNvPr>
              <p:cNvSpPr/>
              <p:nvPr/>
            </p:nvSpPr>
            <p:spPr>
              <a:xfrm>
                <a:off x="3822455" y="3170738"/>
                <a:ext cx="666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675">
                    <a:moveTo>
                      <a:pt x="66116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79">
                <a:extLst>
                  <a:ext uri="{FF2B5EF4-FFF2-40B4-BE49-F238E27FC236}">
                    <a16:creationId xmlns:a16="http://schemas.microsoft.com/office/drawing/2014/main" id="{F84CED9D-0C1C-4CE6-92BB-590BE7CEE077}"/>
                  </a:ext>
                </a:extLst>
              </p:cNvPr>
              <p:cNvSpPr/>
              <p:nvPr/>
            </p:nvSpPr>
            <p:spPr>
              <a:xfrm>
                <a:off x="3888570" y="3170738"/>
                <a:ext cx="590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9054">
                    <a:moveTo>
                      <a:pt x="5899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80">
                <a:extLst>
                  <a:ext uri="{FF2B5EF4-FFF2-40B4-BE49-F238E27FC236}">
                    <a16:creationId xmlns:a16="http://schemas.microsoft.com/office/drawing/2014/main" id="{AC5FA6B6-B805-4E9F-8F60-7430EA7BFB32}"/>
                  </a:ext>
                </a:extLst>
              </p:cNvPr>
              <p:cNvSpPr/>
              <p:nvPr/>
            </p:nvSpPr>
            <p:spPr>
              <a:xfrm>
                <a:off x="3292492" y="2785490"/>
                <a:ext cx="441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1325">
                    <a:moveTo>
                      <a:pt x="441020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81">
                <a:extLst>
                  <a:ext uri="{FF2B5EF4-FFF2-40B4-BE49-F238E27FC236}">
                    <a16:creationId xmlns:a16="http://schemas.microsoft.com/office/drawing/2014/main" id="{6A167354-6D2D-4949-8EDD-88A42D916293}"/>
                  </a:ext>
                </a:extLst>
              </p:cNvPr>
              <p:cNvSpPr/>
              <p:nvPr/>
            </p:nvSpPr>
            <p:spPr>
              <a:xfrm>
                <a:off x="1925388" y="912247"/>
                <a:ext cx="241935" cy="1200785"/>
              </a:xfrm>
              <a:custGeom>
                <a:avLst/>
                <a:gdLst/>
                <a:ahLst/>
                <a:cxnLst/>
                <a:rect l="l" t="t" r="r" b="b"/>
                <a:pathLst>
                  <a:path w="241935" h="1200785">
                    <a:moveTo>
                      <a:pt x="241871" y="1200188"/>
                    </a:moveTo>
                    <a:lnTo>
                      <a:pt x="241871" y="45377"/>
                    </a:lnTo>
                    <a:lnTo>
                      <a:pt x="238293" y="27758"/>
                    </a:lnTo>
                    <a:lnTo>
                      <a:pt x="228550" y="13330"/>
                    </a:lnTo>
                    <a:lnTo>
                      <a:pt x="214134" y="3580"/>
                    </a:lnTo>
                    <a:lnTo>
                      <a:pt x="196532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83">
                <a:extLst>
                  <a:ext uri="{FF2B5EF4-FFF2-40B4-BE49-F238E27FC236}">
                    <a16:creationId xmlns:a16="http://schemas.microsoft.com/office/drawing/2014/main" id="{3E855DAE-9F90-4497-BE31-BBE16BE12225}"/>
                  </a:ext>
                </a:extLst>
              </p:cNvPr>
              <p:cNvSpPr/>
              <p:nvPr/>
            </p:nvSpPr>
            <p:spPr>
              <a:xfrm>
                <a:off x="5632962" y="2941991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24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84">
                <a:extLst>
                  <a:ext uri="{FF2B5EF4-FFF2-40B4-BE49-F238E27FC236}">
                    <a16:creationId xmlns:a16="http://schemas.microsoft.com/office/drawing/2014/main" id="{EA4CAFBF-6693-4121-B69E-8F2BF1E0ABCC}"/>
                  </a:ext>
                </a:extLst>
              </p:cNvPr>
              <p:cNvSpPr/>
              <p:nvPr/>
            </p:nvSpPr>
            <p:spPr>
              <a:xfrm>
                <a:off x="5632962" y="2936276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92">
                <a:extLst>
                  <a:ext uri="{FF2B5EF4-FFF2-40B4-BE49-F238E27FC236}">
                    <a16:creationId xmlns:a16="http://schemas.microsoft.com/office/drawing/2014/main" id="{A77A5AFD-3D26-4F8D-B66D-4E7822123E30}"/>
                  </a:ext>
                </a:extLst>
              </p:cNvPr>
              <p:cNvSpPr/>
              <p:nvPr/>
            </p:nvSpPr>
            <p:spPr>
              <a:xfrm>
                <a:off x="5871320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102">
                <a:extLst>
                  <a:ext uri="{FF2B5EF4-FFF2-40B4-BE49-F238E27FC236}">
                    <a16:creationId xmlns:a16="http://schemas.microsoft.com/office/drawing/2014/main" id="{D9F88FC6-24B0-47AD-A5E8-C63348795E70}"/>
                  </a:ext>
                </a:extLst>
              </p:cNvPr>
              <p:cNvSpPr/>
              <p:nvPr/>
            </p:nvSpPr>
            <p:spPr>
              <a:xfrm>
                <a:off x="622611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104">
                <a:extLst>
                  <a:ext uri="{FF2B5EF4-FFF2-40B4-BE49-F238E27FC236}">
                    <a16:creationId xmlns:a16="http://schemas.microsoft.com/office/drawing/2014/main" id="{AD256935-F2F2-4EE2-957E-6AA3669C766D}"/>
                  </a:ext>
                </a:extLst>
              </p:cNvPr>
              <p:cNvSpPr/>
              <p:nvPr/>
            </p:nvSpPr>
            <p:spPr>
              <a:xfrm>
                <a:off x="6297077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109">
                <a:extLst>
                  <a:ext uri="{FF2B5EF4-FFF2-40B4-BE49-F238E27FC236}">
                    <a16:creationId xmlns:a16="http://schemas.microsoft.com/office/drawing/2014/main" id="{83F93E33-B588-4DA2-B6F3-DF9FDD7DBABB}"/>
                  </a:ext>
                </a:extLst>
              </p:cNvPr>
              <p:cNvSpPr/>
              <p:nvPr/>
            </p:nvSpPr>
            <p:spPr>
              <a:xfrm>
                <a:off x="5632960" y="251077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112">
                <a:extLst>
                  <a:ext uri="{FF2B5EF4-FFF2-40B4-BE49-F238E27FC236}">
                    <a16:creationId xmlns:a16="http://schemas.microsoft.com/office/drawing/2014/main" id="{1E24044D-2876-422B-A06C-0C538E708BCB}"/>
                  </a:ext>
                </a:extLst>
              </p:cNvPr>
              <p:cNvSpPr/>
              <p:nvPr/>
            </p:nvSpPr>
            <p:spPr>
              <a:xfrm>
                <a:off x="4269169" y="2465275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9" y="527646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113">
                <a:extLst>
                  <a:ext uri="{FF2B5EF4-FFF2-40B4-BE49-F238E27FC236}">
                    <a16:creationId xmlns:a16="http://schemas.microsoft.com/office/drawing/2014/main" id="{33BC4AA5-86CA-44D2-9EE4-B01CA3D7FA84}"/>
                  </a:ext>
                </a:extLst>
              </p:cNvPr>
              <p:cNvSpPr/>
              <p:nvPr/>
            </p:nvSpPr>
            <p:spPr>
              <a:xfrm>
                <a:off x="4276438" y="2936276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114">
                <a:extLst>
                  <a:ext uri="{FF2B5EF4-FFF2-40B4-BE49-F238E27FC236}">
                    <a16:creationId xmlns:a16="http://schemas.microsoft.com/office/drawing/2014/main" id="{98720D3B-C00E-47DA-884C-9CCC31365FF8}"/>
                  </a:ext>
                </a:extLst>
              </p:cNvPr>
              <p:cNvSpPr/>
              <p:nvPr/>
            </p:nvSpPr>
            <p:spPr>
              <a:xfrm>
                <a:off x="430190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115">
                <a:extLst>
                  <a:ext uri="{FF2B5EF4-FFF2-40B4-BE49-F238E27FC236}">
                    <a16:creationId xmlns:a16="http://schemas.microsoft.com/office/drawing/2014/main" id="{428F1D0E-52A5-4E74-88A1-5248F0588D15}"/>
                  </a:ext>
                </a:extLst>
              </p:cNvPr>
              <p:cNvSpPr/>
              <p:nvPr/>
            </p:nvSpPr>
            <p:spPr>
              <a:xfrm>
                <a:off x="430190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116">
                <a:extLst>
                  <a:ext uri="{FF2B5EF4-FFF2-40B4-BE49-F238E27FC236}">
                    <a16:creationId xmlns:a16="http://schemas.microsoft.com/office/drawing/2014/main" id="{E028C21A-9653-48E2-8903-8FC5B5238240}"/>
                  </a:ext>
                </a:extLst>
              </p:cNvPr>
              <p:cNvSpPr/>
              <p:nvPr/>
            </p:nvSpPr>
            <p:spPr>
              <a:xfrm>
                <a:off x="437285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117">
                <a:extLst>
                  <a:ext uri="{FF2B5EF4-FFF2-40B4-BE49-F238E27FC236}">
                    <a16:creationId xmlns:a16="http://schemas.microsoft.com/office/drawing/2014/main" id="{1796C707-E5D7-49B5-9E77-679F6B04BF02}"/>
                  </a:ext>
                </a:extLst>
              </p:cNvPr>
              <p:cNvSpPr/>
              <p:nvPr/>
            </p:nvSpPr>
            <p:spPr>
              <a:xfrm>
                <a:off x="437285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118">
                <a:extLst>
                  <a:ext uri="{FF2B5EF4-FFF2-40B4-BE49-F238E27FC236}">
                    <a16:creationId xmlns:a16="http://schemas.microsoft.com/office/drawing/2014/main" id="{995B89D2-68C1-4695-B1E1-865A70110F9D}"/>
                  </a:ext>
                </a:extLst>
              </p:cNvPr>
              <p:cNvSpPr/>
              <p:nvPr/>
            </p:nvSpPr>
            <p:spPr>
              <a:xfrm>
                <a:off x="444382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0" y="11112"/>
                    </a:lnTo>
                    <a:lnTo>
                      <a:pt x="31081" y="5327"/>
                    </a:lnTo>
                    <a:lnTo>
                      <a:pt x="25284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119">
                <a:extLst>
                  <a:ext uri="{FF2B5EF4-FFF2-40B4-BE49-F238E27FC236}">
                    <a16:creationId xmlns:a16="http://schemas.microsoft.com/office/drawing/2014/main" id="{CF1A97EE-CF9C-4D43-A452-E91570E3CD07}"/>
                  </a:ext>
                </a:extLst>
              </p:cNvPr>
              <p:cNvSpPr/>
              <p:nvPr/>
            </p:nvSpPr>
            <p:spPr>
              <a:xfrm>
                <a:off x="444382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0" y="11112"/>
                    </a:lnTo>
                    <a:lnTo>
                      <a:pt x="31081" y="5327"/>
                    </a:lnTo>
                    <a:lnTo>
                      <a:pt x="25284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120">
                <a:extLst>
                  <a:ext uri="{FF2B5EF4-FFF2-40B4-BE49-F238E27FC236}">
                    <a16:creationId xmlns:a16="http://schemas.microsoft.com/office/drawing/2014/main" id="{275E8476-401A-4A58-8EAD-B72E420CB08D}"/>
                  </a:ext>
                </a:extLst>
              </p:cNvPr>
              <p:cNvSpPr/>
              <p:nvPr/>
            </p:nvSpPr>
            <p:spPr>
              <a:xfrm>
                <a:off x="4514785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121">
                <a:extLst>
                  <a:ext uri="{FF2B5EF4-FFF2-40B4-BE49-F238E27FC236}">
                    <a16:creationId xmlns:a16="http://schemas.microsoft.com/office/drawing/2014/main" id="{EF8970A3-B19B-4189-9641-5BE31CE5990D}"/>
                  </a:ext>
                </a:extLst>
              </p:cNvPr>
              <p:cNvSpPr/>
              <p:nvPr/>
            </p:nvSpPr>
            <p:spPr>
              <a:xfrm>
                <a:off x="4514785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122">
                <a:extLst>
                  <a:ext uri="{FF2B5EF4-FFF2-40B4-BE49-F238E27FC236}">
                    <a16:creationId xmlns:a16="http://schemas.microsoft.com/office/drawing/2014/main" id="{9741E3B0-4493-4E11-894F-803934B5E466}"/>
                  </a:ext>
                </a:extLst>
              </p:cNvPr>
              <p:cNvSpPr/>
              <p:nvPr/>
            </p:nvSpPr>
            <p:spPr>
              <a:xfrm>
                <a:off x="458571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123">
                <a:extLst>
                  <a:ext uri="{FF2B5EF4-FFF2-40B4-BE49-F238E27FC236}">
                    <a16:creationId xmlns:a16="http://schemas.microsoft.com/office/drawing/2014/main" id="{26D66D84-8828-478B-A2B0-9BF2625A3B7F}"/>
                  </a:ext>
                </a:extLst>
              </p:cNvPr>
              <p:cNvSpPr/>
              <p:nvPr/>
            </p:nvSpPr>
            <p:spPr>
              <a:xfrm>
                <a:off x="458571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6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124">
                <a:extLst>
                  <a:ext uri="{FF2B5EF4-FFF2-40B4-BE49-F238E27FC236}">
                    <a16:creationId xmlns:a16="http://schemas.microsoft.com/office/drawing/2014/main" id="{8475CB05-D57A-4ACE-9D9F-820F9771C922}"/>
                  </a:ext>
                </a:extLst>
              </p:cNvPr>
              <p:cNvSpPr/>
              <p:nvPr/>
            </p:nvSpPr>
            <p:spPr>
              <a:xfrm>
                <a:off x="4656699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125">
                <a:extLst>
                  <a:ext uri="{FF2B5EF4-FFF2-40B4-BE49-F238E27FC236}">
                    <a16:creationId xmlns:a16="http://schemas.microsoft.com/office/drawing/2014/main" id="{F09D469B-07AE-4C4A-A706-C271EF437568}"/>
                  </a:ext>
                </a:extLst>
              </p:cNvPr>
              <p:cNvSpPr/>
              <p:nvPr/>
            </p:nvSpPr>
            <p:spPr>
              <a:xfrm>
                <a:off x="4656699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126">
                <a:extLst>
                  <a:ext uri="{FF2B5EF4-FFF2-40B4-BE49-F238E27FC236}">
                    <a16:creationId xmlns:a16="http://schemas.microsoft.com/office/drawing/2014/main" id="{2061B45A-1EF6-486D-BD09-071116DE48C8}"/>
                  </a:ext>
                </a:extLst>
              </p:cNvPr>
              <p:cNvSpPr/>
              <p:nvPr/>
            </p:nvSpPr>
            <p:spPr>
              <a:xfrm>
                <a:off x="4727661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127">
                <a:extLst>
                  <a:ext uri="{FF2B5EF4-FFF2-40B4-BE49-F238E27FC236}">
                    <a16:creationId xmlns:a16="http://schemas.microsoft.com/office/drawing/2014/main" id="{14776841-CC45-4934-ACC3-12E628179951}"/>
                  </a:ext>
                </a:extLst>
              </p:cNvPr>
              <p:cNvSpPr/>
              <p:nvPr/>
            </p:nvSpPr>
            <p:spPr>
              <a:xfrm>
                <a:off x="4727661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6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128">
                <a:extLst>
                  <a:ext uri="{FF2B5EF4-FFF2-40B4-BE49-F238E27FC236}">
                    <a16:creationId xmlns:a16="http://schemas.microsoft.com/office/drawing/2014/main" id="{D0B16241-EC36-4C31-AE3C-B5C454E72E13}"/>
                  </a:ext>
                </a:extLst>
              </p:cNvPr>
              <p:cNvSpPr/>
              <p:nvPr/>
            </p:nvSpPr>
            <p:spPr>
              <a:xfrm>
                <a:off x="4798626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129">
                <a:extLst>
                  <a:ext uri="{FF2B5EF4-FFF2-40B4-BE49-F238E27FC236}">
                    <a16:creationId xmlns:a16="http://schemas.microsoft.com/office/drawing/2014/main" id="{DAF7A9EB-190F-45BE-B7E1-7EFFA354564F}"/>
                  </a:ext>
                </a:extLst>
              </p:cNvPr>
              <p:cNvSpPr/>
              <p:nvPr/>
            </p:nvSpPr>
            <p:spPr>
              <a:xfrm>
                <a:off x="4798626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130">
                <a:extLst>
                  <a:ext uri="{FF2B5EF4-FFF2-40B4-BE49-F238E27FC236}">
                    <a16:creationId xmlns:a16="http://schemas.microsoft.com/office/drawing/2014/main" id="{CEF454E0-3CF5-4BB6-8B46-191CABA85DB2}"/>
                  </a:ext>
                </a:extLst>
              </p:cNvPr>
              <p:cNvSpPr/>
              <p:nvPr/>
            </p:nvSpPr>
            <p:spPr>
              <a:xfrm>
                <a:off x="486958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131">
                <a:extLst>
                  <a:ext uri="{FF2B5EF4-FFF2-40B4-BE49-F238E27FC236}">
                    <a16:creationId xmlns:a16="http://schemas.microsoft.com/office/drawing/2014/main" id="{DE6C4460-4A63-40E1-BB1E-170C4A700157}"/>
                  </a:ext>
                </a:extLst>
              </p:cNvPr>
              <p:cNvSpPr/>
              <p:nvPr/>
            </p:nvSpPr>
            <p:spPr>
              <a:xfrm>
                <a:off x="486958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132">
                <a:extLst>
                  <a:ext uri="{FF2B5EF4-FFF2-40B4-BE49-F238E27FC236}">
                    <a16:creationId xmlns:a16="http://schemas.microsoft.com/office/drawing/2014/main" id="{67F64B20-61BE-4CBC-BEF9-B67F745250EF}"/>
                  </a:ext>
                </a:extLst>
              </p:cNvPr>
              <p:cNvSpPr/>
              <p:nvPr/>
            </p:nvSpPr>
            <p:spPr>
              <a:xfrm>
                <a:off x="494054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133">
                <a:extLst>
                  <a:ext uri="{FF2B5EF4-FFF2-40B4-BE49-F238E27FC236}">
                    <a16:creationId xmlns:a16="http://schemas.microsoft.com/office/drawing/2014/main" id="{179CA29C-FF20-4A8F-BDEC-592DB24C1A3D}"/>
                  </a:ext>
                </a:extLst>
              </p:cNvPr>
              <p:cNvSpPr/>
              <p:nvPr/>
            </p:nvSpPr>
            <p:spPr>
              <a:xfrm>
                <a:off x="494054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134">
                <a:extLst>
                  <a:ext uri="{FF2B5EF4-FFF2-40B4-BE49-F238E27FC236}">
                    <a16:creationId xmlns:a16="http://schemas.microsoft.com/office/drawing/2014/main" id="{E66E2477-1441-405A-9351-89793F922646}"/>
                  </a:ext>
                </a:extLst>
              </p:cNvPr>
              <p:cNvSpPr/>
              <p:nvPr/>
            </p:nvSpPr>
            <p:spPr>
              <a:xfrm>
                <a:off x="501149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135">
                <a:extLst>
                  <a:ext uri="{FF2B5EF4-FFF2-40B4-BE49-F238E27FC236}">
                    <a16:creationId xmlns:a16="http://schemas.microsoft.com/office/drawing/2014/main" id="{CBC2E8CE-E636-4F9F-829F-BB9D8E951D02}"/>
                  </a:ext>
                </a:extLst>
              </p:cNvPr>
              <p:cNvSpPr/>
              <p:nvPr/>
            </p:nvSpPr>
            <p:spPr>
              <a:xfrm>
                <a:off x="501149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136">
                <a:extLst>
                  <a:ext uri="{FF2B5EF4-FFF2-40B4-BE49-F238E27FC236}">
                    <a16:creationId xmlns:a16="http://schemas.microsoft.com/office/drawing/2014/main" id="{26000D7F-DED7-48CB-8C91-73D58057E276}"/>
                  </a:ext>
                </a:extLst>
              </p:cNvPr>
              <p:cNvSpPr/>
              <p:nvPr/>
            </p:nvSpPr>
            <p:spPr>
              <a:xfrm>
                <a:off x="5082430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137">
                <a:extLst>
                  <a:ext uri="{FF2B5EF4-FFF2-40B4-BE49-F238E27FC236}">
                    <a16:creationId xmlns:a16="http://schemas.microsoft.com/office/drawing/2014/main" id="{167C779B-B376-4FD5-9853-3300A6160252}"/>
                  </a:ext>
                </a:extLst>
              </p:cNvPr>
              <p:cNvSpPr/>
              <p:nvPr/>
            </p:nvSpPr>
            <p:spPr>
              <a:xfrm>
                <a:off x="5082430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6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138">
                <a:extLst>
                  <a:ext uri="{FF2B5EF4-FFF2-40B4-BE49-F238E27FC236}">
                    <a16:creationId xmlns:a16="http://schemas.microsoft.com/office/drawing/2014/main" id="{80E66833-D434-49F8-AC87-84440F9F3A6B}"/>
                  </a:ext>
                </a:extLst>
              </p:cNvPr>
              <p:cNvSpPr/>
              <p:nvPr/>
            </p:nvSpPr>
            <p:spPr>
              <a:xfrm>
                <a:off x="4276436" y="251077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139">
                <a:extLst>
                  <a:ext uri="{FF2B5EF4-FFF2-40B4-BE49-F238E27FC236}">
                    <a16:creationId xmlns:a16="http://schemas.microsoft.com/office/drawing/2014/main" id="{FDB6E5B4-1035-4A58-ACC4-9D3E3EFD3293}"/>
                  </a:ext>
                </a:extLst>
              </p:cNvPr>
              <p:cNvSpPr/>
              <p:nvPr/>
            </p:nvSpPr>
            <p:spPr>
              <a:xfrm>
                <a:off x="4276436" y="2505055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140">
                <a:extLst>
                  <a:ext uri="{FF2B5EF4-FFF2-40B4-BE49-F238E27FC236}">
                    <a16:creationId xmlns:a16="http://schemas.microsoft.com/office/drawing/2014/main" id="{E7973412-AA72-446C-A68C-277AF063A8E6}"/>
                  </a:ext>
                </a:extLst>
              </p:cNvPr>
              <p:cNvSpPr/>
              <p:nvPr/>
            </p:nvSpPr>
            <p:spPr>
              <a:xfrm>
                <a:off x="4269156" y="2465275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91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91" y="527646"/>
                    </a:lnTo>
                    <a:lnTo>
                      <a:pt x="886091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142">
                <a:extLst>
                  <a:ext uri="{FF2B5EF4-FFF2-40B4-BE49-F238E27FC236}">
                    <a16:creationId xmlns:a16="http://schemas.microsoft.com/office/drawing/2014/main" id="{AF4D08E6-DD01-4A45-ACB6-F1A8B9A2BE13}"/>
                  </a:ext>
                </a:extLst>
              </p:cNvPr>
              <p:cNvSpPr/>
              <p:nvPr/>
            </p:nvSpPr>
            <p:spPr>
              <a:xfrm>
                <a:off x="5632962" y="1720363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164">
                <a:extLst>
                  <a:ext uri="{FF2B5EF4-FFF2-40B4-BE49-F238E27FC236}">
                    <a16:creationId xmlns:a16="http://schemas.microsoft.com/office/drawing/2014/main" id="{187C9D19-A665-4642-BFF6-91489C98C4B3}"/>
                  </a:ext>
                </a:extLst>
              </p:cNvPr>
              <p:cNvSpPr/>
              <p:nvPr/>
            </p:nvSpPr>
            <p:spPr>
              <a:xfrm>
                <a:off x="6368033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166">
                <a:extLst>
                  <a:ext uri="{FF2B5EF4-FFF2-40B4-BE49-F238E27FC236}">
                    <a16:creationId xmlns:a16="http://schemas.microsoft.com/office/drawing/2014/main" id="{7B201885-D68E-4FA5-A15E-A9D7432D2520}"/>
                  </a:ext>
                </a:extLst>
              </p:cNvPr>
              <p:cNvSpPr/>
              <p:nvPr/>
            </p:nvSpPr>
            <p:spPr>
              <a:xfrm>
                <a:off x="6438965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167">
                <a:extLst>
                  <a:ext uri="{FF2B5EF4-FFF2-40B4-BE49-F238E27FC236}">
                    <a16:creationId xmlns:a16="http://schemas.microsoft.com/office/drawing/2014/main" id="{5D7BF9C4-A444-4C27-91DA-6CFD08EF0D8E}"/>
                  </a:ext>
                </a:extLst>
              </p:cNvPr>
              <p:cNvSpPr/>
              <p:nvPr/>
            </p:nvSpPr>
            <p:spPr>
              <a:xfrm>
                <a:off x="5632960" y="129487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170">
                <a:extLst>
                  <a:ext uri="{FF2B5EF4-FFF2-40B4-BE49-F238E27FC236}">
                    <a16:creationId xmlns:a16="http://schemas.microsoft.com/office/drawing/2014/main" id="{1B740FF0-4417-4217-973B-1FAD784CC75B}"/>
                  </a:ext>
                </a:extLst>
              </p:cNvPr>
              <p:cNvSpPr/>
              <p:nvPr/>
            </p:nvSpPr>
            <p:spPr>
              <a:xfrm>
                <a:off x="4269169" y="1249377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9" y="527646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171">
                <a:extLst>
                  <a:ext uri="{FF2B5EF4-FFF2-40B4-BE49-F238E27FC236}">
                    <a16:creationId xmlns:a16="http://schemas.microsoft.com/office/drawing/2014/main" id="{D12458DA-B910-47BA-A942-D5E11913FEAB}"/>
                  </a:ext>
                </a:extLst>
              </p:cNvPr>
              <p:cNvSpPr/>
              <p:nvPr/>
            </p:nvSpPr>
            <p:spPr>
              <a:xfrm>
                <a:off x="4276438" y="1720363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172">
                <a:extLst>
                  <a:ext uri="{FF2B5EF4-FFF2-40B4-BE49-F238E27FC236}">
                    <a16:creationId xmlns:a16="http://schemas.microsoft.com/office/drawing/2014/main" id="{29D419E7-C566-4DDA-9155-C49520C1E87B}"/>
                  </a:ext>
                </a:extLst>
              </p:cNvPr>
              <p:cNvSpPr/>
              <p:nvPr/>
            </p:nvSpPr>
            <p:spPr>
              <a:xfrm>
                <a:off x="430190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173">
                <a:extLst>
                  <a:ext uri="{FF2B5EF4-FFF2-40B4-BE49-F238E27FC236}">
                    <a16:creationId xmlns:a16="http://schemas.microsoft.com/office/drawing/2014/main" id="{B6787000-6050-4134-947E-0F8CDD04D20D}"/>
                  </a:ext>
                </a:extLst>
              </p:cNvPr>
              <p:cNvSpPr/>
              <p:nvPr/>
            </p:nvSpPr>
            <p:spPr>
              <a:xfrm>
                <a:off x="430190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174">
                <a:extLst>
                  <a:ext uri="{FF2B5EF4-FFF2-40B4-BE49-F238E27FC236}">
                    <a16:creationId xmlns:a16="http://schemas.microsoft.com/office/drawing/2014/main" id="{36D4AE3D-B8F2-479C-ADE8-EE2BBAEF5371}"/>
                  </a:ext>
                </a:extLst>
              </p:cNvPr>
              <p:cNvSpPr/>
              <p:nvPr/>
            </p:nvSpPr>
            <p:spPr>
              <a:xfrm>
                <a:off x="437285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175">
                <a:extLst>
                  <a:ext uri="{FF2B5EF4-FFF2-40B4-BE49-F238E27FC236}">
                    <a16:creationId xmlns:a16="http://schemas.microsoft.com/office/drawing/2014/main" id="{B1E6E57E-8708-4526-A560-834E56609744}"/>
                  </a:ext>
                </a:extLst>
              </p:cNvPr>
              <p:cNvSpPr/>
              <p:nvPr/>
            </p:nvSpPr>
            <p:spPr>
              <a:xfrm>
                <a:off x="437285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176">
                <a:extLst>
                  <a:ext uri="{FF2B5EF4-FFF2-40B4-BE49-F238E27FC236}">
                    <a16:creationId xmlns:a16="http://schemas.microsoft.com/office/drawing/2014/main" id="{B515DDB1-10C6-484B-8E60-892AEEECE147}"/>
                  </a:ext>
                </a:extLst>
              </p:cNvPr>
              <p:cNvSpPr/>
              <p:nvPr/>
            </p:nvSpPr>
            <p:spPr>
              <a:xfrm>
                <a:off x="444382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0" y="11106"/>
                    </a:lnTo>
                    <a:lnTo>
                      <a:pt x="31081" y="5326"/>
                    </a:lnTo>
                    <a:lnTo>
                      <a:pt x="25284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177">
                <a:extLst>
                  <a:ext uri="{FF2B5EF4-FFF2-40B4-BE49-F238E27FC236}">
                    <a16:creationId xmlns:a16="http://schemas.microsoft.com/office/drawing/2014/main" id="{95E7BDAF-A16A-4B2D-85ED-668D23FB16EC}"/>
                  </a:ext>
                </a:extLst>
              </p:cNvPr>
              <p:cNvSpPr/>
              <p:nvPr/>
            </p:nvSpPr>
            <p:spPr>
              <a:xfrm>
                <a:off x="444382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0" y="11106"/>
                    </a:lnTo>
                    <a:lnTo>
                      <a:pt x="31081" y="5326"/>
                    </a:lnTo>
                    <a:lnTo>
                      <a:pt x="25284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178">
                <a:extLst>
                  <a:ext uri="{FF2B5EF4-FFF2-40B4-BE49-F238E27FC236}">
                    <a16:creationId xmlns:a16="http://schemas.microsoft.com/office/drawing/2014/main" id="{393E2103-B7EA-4A8D-8FFD-9A0CC800716F}"/>
                  </a:ext>
                </a:extLst>
              </p:cNvPr>
              <p:cNvSpPr/>
              <p:nvPr/>
            </p:nvSpPr>
            <p:spPr>
              <a:xfrm>
                <a:off x="4514785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179">
                <a:extLst>
                  <a:ext uri="{FF2B5EF4-FFF2-40B4-BE49-F238E27FC236}">
                    <a16:creationId xmlns:a16="http://schemas.microsoft.com/office/drawing/2014/main" id="{A9BE4FF7-5039-4CD5-8D5E-78B22A4A7212}"/>
                  </a:ext>
                </a:extLst>
              </p:cNvPr>
              <p:cNvSpPr/>
              <p:nvPr/>
            </p:nvSpPr>
            <p:spPr>
              <a:xfrm>
                <a:off x="4514785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180">
                <a:extLst>
                  <a:ext uri="{FF2B5EF4-FFF2-40B4-BE49-F238E27FC236}">
                    <a16:creationId xmlns:a16="http://schemas.microsoft.com/office/drawing/2014/main" id="{20605EA6-316C-482E-93B9-9EF970BCFAC4}"/>
                  </a:ext>
                </a:extLst>
              </p:cNvPr>
              <p:cNvSpPr/>
              <p:nvPr/>
            </p:nvSpPr>
            <p:spPr>
              <a:xfrm>
                <a:off x="458571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181">
                <a:extLst>
                  <a:ext uri="{FF2B5EF4-FFF2-40B4-BE49-F238E27FC236}">
                    <a16:creationId xmlns:a16="http://schemas.microsoft.com/office/drawing/2014/main" id="{47886ABE-27C4-4C9B-9A58-453C01BC5FF7}"/>
                  </a:ext>
                </a:extLst>
              </p:cNvPr>
              <p:cNvSpPr/>
              <p:nvPr/>
            </p:nvSpPr>
            <p:spPr>
              <a:xfrm>
                <a:off x="458571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182">
                <a:extLst>
                  <a:ext uri="{FF2B5EF4-FFF2-40B4-BE49-F238E27FC236}">
                    <a16:creationId xmlns:a16="http://schemas.microsoft.com/office/drawing/2014/main" id="{716EE300-A2EB-4739-B36A-1711AA47B53C}"/>
                  </a:ext>
                </a:extLst>
              </p:cNvPr>
              <p:cNvSpPr/>
              <p:nvPr/>
            </p:nvSpPr>
            <p:spPr>
              <a:xfrm>
                <a:off x="4656699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183">
                <a:extLst>
                  <a:ext uri="{FF2B5EF4-FFF2-40B4-BE49-F238E27FC236}">
                    <a16:creationId xmlns:a16="http://schemas.microsoft.com/office/drawing/2014/main" id="{0BAB85FA-EB59-46B6-AC2D-AECAF553440A}"/>
                  </a:ext>
                </a:extLst>
              </p:cNvPr>
              <p:cNvSpPr/>
              <p:nvPr/>
            </p:nvSpPr>
            <p:spPr>
              <a:xfrm>
                <a:off x="4656699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184">
                <a:extLst>
                  <a:ext uri="{FF2B5EF4-FFF2-40B4-BE49-F238E27FC236}">
                    <a16:creationId xmlns:a16="http://schemas.microsoft.com/office/drawing/2014/main" id="{BAE5CD02-2B13-407E-B418-A59914CDD35E}"/>
                  </a:ext>
                </a:extLst>
              </p:cNvPr>
              <p:cNvSpPr/>
              <p:nvPr/>
            </p:nvSpPr>
            <p:spPr>
              <a:xfrm>
                <a:off x="4727661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185">
                <a:extLst>
                  <a:ext uri="{FF2B5EF4-FFF2-40B4-BE49-F238E27FC236}">
                    <a16:creationId xmlns:a16="http://schemas.microsoft.com/office/drawing/2014/main" id="{617A427A-264F-42FF-AE86-8D546EA15678}"/>
                  </a:ext>
                </a:extLst>
              </p:cNvPr>
              <p:cNvSpPr/>
              <p:nvPr/>
            </p:nvSpPr>
            <p:spPr>
              <a:xfrm>
                <a:off x="4727661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7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186">
                <a:extLst>
                  <a:ext uri="{FF2B5EF4-FFF2-40B4-BE49-F238E27FC236}">
                    <a16:creationId xmlns:a16="http://schemas.microsoft.com/office/drawing/2014/main" id="{B22E24E1-72E7-497E-9AAC-6C995C942A3D}"/>
                  </a:ext>
                </a:extLst>
              </p:cNvPr>
              <p:cNvSpPr/>
              <p:nvPr/>
            </p:nvSpPr>
            <p:spPr>
              <a:xfrm>
                <a:off x="4798626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187">
                <a:extLst>
                  <a:ext uri="{FF2B5EF4-FFF2-40B4-BE49-F238E27FC236}">
                    <a16:creationId xmlns:a16="http://schemas.microsoft.com/office/drawing/2014/main" id="{13E6DCAB-70F4-483C-A021-A0DEF22D9787}"/>
                  </a:ext>
                </a:extLst>
              </p:cNvPr>
              <p:cNvSpPr/>
              <p:nvPr/>
            </p:nvSpPr>
            <p:spPr>
              <a:xfrm>
                <a:off x="4798626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188">
                <a:extLst>
                  <a:ext uri="{FF2B5EF4-FFF2-40B4-BE49-F238E27FC236}">
                    <a16:creationId xmlns:a16="http://schemas.microsoft.com/office/drawing/2014/main" id="{D79ECAAE-8679-4279-8C85-FA4B6A324723}"/>
                  </a:ext>
                </a:extLst>
              </p:cNvPr>
              <p:cNvSpPr/>
              <p:nvPr/>
            </p:nvSpPr>
            <p:spPr>
              <a:xfrm>
                <a:off x="486958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189">
                <a:extLst>
                  <a:ext uri="{FF2B5EF4-FFF2-40B4-BE49-F238E27FC236}">
                    <a16:creationId xmlns:a16="http://schemas.microsoft.com/office/drawing/2014/main" id="{B093D045-E08F-41CD-8283-228E2E220FC9}"/>
                  </a:ext>
                </a:extLst>
              </p:cNvPr>
              <p:cNvSpPr/>
              <p:nvPr/>
            </p:nvSpPr>
            <p:spPr>
              <a:xfrm>
                <a:off x="486958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190">
                <a:extLst>
                  <a:ext uri="{FF2B5EF4-FFF2-40B4-BE49-F238E27FC236}">
                    <a16:creationId xmlns:a16="http://schemas.microsoft.com/office/drawing/2014/main" id="{3B2EB131-A083-4239-9BEC-E0C3687F0653}"/>
                  </a:ext>
                </a:extLst>
              </p:cNvPr>
              <p:cNvSpPr/>
              <p:nvPr/>
            </p:nvSpPr>
            <p:spPr>
              <a:xfrm>
                <a:off x="494054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191">
                <a:extLst>
                  <a:ext uri="{FF2B5EF4-FFF2-40B4-BE49-F238E27FC236}">
                    <a16:creationId xmlns:a16="http://schemas.microsoft.com/office/drawing/2014/main" id="{82623743-1815-4E06-B896-EF202B50FD8B}"/>
                  </a:ext>
                </a:extLst>
              </p:cNvPr>
              <p:cNvSpPr/>
              <p:nvPr/>
            </p:nvSpPr>
            <p:spPr>
              <a:xfrm>
                <a:off x="494054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192">
                <a:extLst>
                  <a:ext uri="{FF2B5EF4-FFF2-40B4-BE49-F238E27FC236}">
                    <a16:creationId xmlns:a16="http://schemas.microsoft.com/office/drawing/2014/main" id="{9E62EEFE-DB7D-4E58-A18A-BA093896CF95}"/>
                  </a:ext>
                </a:extLst>
              </p:cNvPr>
              <p:cNvSpPr/>
              <p:nvPr/>
            </p:nvSpPr>
            <p:spPr>
              <a:xfrm>
                <a:off x="501149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193">
                <a:extLst>
                  <a:ext uri="{FF2B5EF4-FFF2-40B4-BE49-F238E27FC236}">
                    <a16:creationId xmlns:a16="http://schemas.microsoft.com/office/drawing/2014/main" id="{BFFB809F-9445-4FE5-8165-AF709E048CBF}"/>
                  </a:ext>
                </a:extLst>
              </p:cNvPr>
              <p:cNvSpPr/>
              <p:nvPr/>
            </p:nvSpPr>
            <p:spPr>
              <a:xfrm>
                <a:off x="501149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194">
                <a:extLst>
                  <a:ext uri="{FF2B5EF4-FFF2-40B4-BE49-F238E27FC236}">
                    <a16:creationId xmlns:a16="http://schemas.microsoft.com/office/drawing/2014/main" id="{A9961A48-EA8D-441A-B4C4-FC428D218405}"/>
                  </a:ext>
                </a:extLst>
              </p:cNvPr>
              <p:cNvSpPr/>
              <p:nvPr/>
            </p:nvSpPr>
            <p:spPr>
              <a:xfrm>
                <a:off x="5082430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195">
                <a:extLst>
                  <a:ext uri="{FF2B5EF4-FFF2-40B4-BE49-F238E27FC236}">
                    <a16:creationId xmlns:a16="http://schemas.microsoft.com/office/drawing/2014/main" id="{FB787F90-66F7-4847-843A-EF3A6CEB99E0}"/>
                  </a:ext>
                </a:extLst>
              </p:cNvPr>
              <p:cNvSpPr/>
              <p:nvPr/>
            </p:nvSpPr>
            <p:spPr>
              <a:xfrm>
                <a:off x="5082430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196">
                <a:extLst>
                  <a:ext uri="{FF2B5EF4-FFF2-40B4-BE49-F238E27FC236}">
                    <a16:creationId xmlns:a16="http://schemas.microsoft.com/office/drawing/2014/main" id="{EF97013E-D180-4091-AC3E-743BFC5D347E}"/>
                  </a:ext>
                </a:extLst>
              </p:cNvPr>
              <p:cNvSpPr/>
              <p:nvPr/>
            </p:nvSpPr>
            <p:spPr>
              <a:xfrm>
                <a:off x="4276436" y="129487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197">
                <a:extLst>
                  <a:ext uri="{FF2B5EF4-FFF2-40B4-BE49-F238E27FC236}">
                    <a16:creationId xmlns:a16="http://schemas.microsoft.com/office/drawing/2014/main" id="{2505A9FB-860C-4B75-A01C-EFEA3BEB9C6D}"/>
                  </a:ext>
                </a:extLst>
              </p:cNvPr>
              <p:cNvSpPr/>
              <p:nvPr/>
            </p:nvSpPr>
            <p:spPr>
              <a:xfrm>
                <a:off x="4276436" y="1289155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198">
                <a:extLst>
                  <a:ext uri="{FF2B5EF4-FFF2-40B4-BE49-F238E27FC236}">
                    <a16:creationId xmlns:a16="http://schemas.microsoft.com/office/drawing/2014/main" id="{37227D94-73A2-4B2F-AB35-ACE9CF8BFC67}"/>
                  </a:ext>
                </a:extLst>
              </p:cNvPr>
              <p:cNvSpPr/>
              <p:nvPr/>
            </p:nvSpPr>
            <p:spPr>
              <a:xfrm>
                <a:off x="4269156" y="1249377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91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91" y="527634"/>
                    </a:lnTo>
                    <a:lnTo>
                      <a:pt x="886091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28" name="object 199">
                <a:extLst>
                  <a:ext uri="{FF2B5EF4-FFF2-40B4-BE49-F238E27FC236}">
                    <a16:creationId xmlns:a16="http://schemas.microsoft.com/office/drawing/2014/main" id="{B2E2FC2D-3361-4461-A973-720327891540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2501253" y="1421404"/>
                <a:ext cx="490423" cy="820617"/>
              </a:xfrm>
              <a:prstGeom prst="rect">
                <a:avLst/>
              </a:prstGeom>
            </p:spPr>
          </p:pic>
          <p:sp>
            <p:nvSpPr>
              <p:cNvPr id="129" name="object 200">
                <a:extLst>
                  <a:ext uri="{FF2B5EF4-FFF2-40B4-BE49-F238E27FC236}">
                    <a16:creationId xmlns:a16="http://schemas.microsoft.com/office/drawing/2014/main" id="{A7FF234E-B94A-47E5-92FE-62C357900458}"/>
                  </a:ext>
                </a:extLst>
              </p:cNvPr>
              <p:cNvSpPr/>
              <p:nvPr/>
            </p:nvSpPr>
            <p:spPr>
              <a:xfrm>
                <a:off x="2501259" y="1421401"/>
                <a:ext cx="490855" cy="821055"/>
              </a:xfrm>
              <a:custGeom>
                <a:avLst/>
                <a:gdLst/>
                <a:ahLst/>
                <a:cxnLst/>
                <a:rect l="l" t="t" r="r" b="b"/>
                <a:pathLst>
                  <a:path w="490855" h="821055">
                    <a:moveTo>
                      <a:pt x="490423" y="142290"/>
                    </a:moveTo>
                    <a:lnTo>
                      <a:pt x="489648" y="788847"/>
                    </a:lnTo>
                    <a:lnTo>
                      <a:pt x="457873" y="820623"/>
                    </a:lnTo>
                    <a:lnTo>
                      <a:pt x="31775" y="820623"/>
                    </a:lnTo>
                    <a:lnTo>
                      <a:pt x="19427" y="818113"/>
                    </a:lnTo>
                    <a:lnTo>
                      <a:pt x="9324" y="811283"/>
                    </a:lnTo>
                    <a:lnTo>
                      <a:pt x="2503" y="801179"/>
                    </a:lnTo>
                    <a:lnTo>
                      <a:pt x="0" y="788847"/>
                    </a:lnTo>
                    <a:lnTo>
                      <a:pt x="0" y="142290"/>
                    </a:lnTo>
                    <a:lnTo>
                      <a:pt x="761" y="142290"/>
                    </a:lnTo>
                    <a:lnTo>
                      <a:pt x="7229" y="109668"/>
                    </a:lnTo>
                    <a:lnTo>
                      <a:pt x="54554" y="53299"/>
                    </a:lnTo>
                    <a:lnTo>
                      <a:pt x="92469" y="31262"/>
                    </a:lnTo>
                    <a:lnTo>
                      <a:pt x="137923" y="14464"/>
                    </a:lnTo>
                    <a:lnTo>
                      <a:pt x="189446" y="3758"/>
                    </a:lnTo>
                    <a:lnTo>
                      <a:pt x="245567" y="0"/>
                    </a:lnTo>
                    <a:lnTo>
                      <a:pt x="301702" y="3758"/>
                    </a:lnTo>
                    <a:lnTo>
                      <a:pt x="353237" y="14464"/>
                    </a:lnTo>
                    <a:lnTo>
                      <a:pt x="398701" y="31262"/>
                    </a:lnTo>
                    <a:lnTo>
                      <a:pt x="436622" y="53299"/>
                    </a:lnTo>
                    <a:lnTo>
                      <a:pt x="465531" y="79719"/>
                    </a:lnTo>
                    <a:lnTo>
                      <a:pt x="483955" y="109668"/>
                    </a:lnTo>
                    <a:lnTo>
                      <a:pt x="490423" y="142290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201">
                <a:extLst>
                  <a:ext uri="{FF2B5EF4-FFF2-40B4-BE49-F238E27FC236}">
                    <a16:creationId xmlns:a16="http://schemas.microsoft.com/office/drawing/2014/main" id="{169D1447-AFA9-4E92-8610-B2AD5109904A}"/>
                  </a:ext>
                </a:extLst>
              </p:cNvPr>
              <p:cNvSpPr/>
              <p:nvPr/>
            </p:nvSpPr>
            <p:spPr>
              <a:xfrm>
                <a:off x="2584742" y="1686118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202">
                <a:extLst>
                  <a:ext uri="{FF2B5EF4-FFF2-40B4-BE49-F238E27FC236}">
                    <a16:creationId xmlns:a16="http://schemas.microsoft.com/office/drawing/2014/main" id="{D2562B20-4C4C-412F-9C45-24851A7DEA45}"/>
                  </a:ext>
                </a:extLst>
              </p:cNvPr>
              <p:cNvSpPr/>
              <p:nvPr/>
            </p:nvSpPr>
            <p:spPr>
              <a:xfrm>
                <a:off x="2584742" y="1771752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203">
                <a:extLst>
                  <a:ext uri="{FF2B5EF4-FFF2-40B4-BE49-F238E27FC236}">
                    <a16:creationId xmlns:a16="http://schemas.microsoft.com/office/drawing/2014/main" id="{F7E44797-D0BD-43CE-86F2-09BF9FE91390}"/>
                  </a:ext>
                </a:extLst>
              </p:cNvPr>
              <p:cNvSpPr/>
              <p:nvPr/>
            </p:nvSpPr>
            <p:spPr>
              <a:xfrm>
                <a:off x="2584742" y="1857374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204">
                <a:extLst>
                  <a:ext uri="{FF2B5EF4-FFF2-40B4-BE49-F238E27FC236}">
                    <a16:creationId xmlns:a16="http://schemas.microsoft.com/office/drawing/2014/main" id="{BDFD7FF2-F380-4A1E-A1EC-912C8300E598}"/>
                  </a:ext>
                </a:extLst>
              </p:cNvPr>
              <p:cNvSpPr/>
              <p:nvPr/>
            </p:nvSpPr>
            <p:spPr>
              <a:xfrm>
                <a:off x="2584742" y="1943008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572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205">
                <a:extLst>
                  <a:ext uri="{FF2B5EF4-FFF2-40B4-BE49-F238E27FC236}">
                    <a16:creationId xmlns:a16="http://schemas.microsoft.com/office/drawing/2014/main" id="{EB08E197-AAC8-410C-BAE4-675CE078E290}"/>
                  </a:ext>
                </a:extLst>
              </p:cNvPr>
              <p:cNvSpPr/>
              <p:nvPr/>
            </p:nvSpPr>
            <p:spPr>
              <a:xfrm>
                <a:off x="2509063" y="2028585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82" y="0"/>
                    </a:moveTo>
                    <a:lnTo>
                      <a:pt x="106476" y="77927"/>
                    </a:lnTo>
                    <a:lnTo>
                      <a:pt x="58688" y="85029"/>
                    </a:lnTo>
                    <a:lnTo>
                      <a:pt x="43916" y="85636"/>
                    </a:ln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206">
                <a:extLst>
                  <a:ext uri="{FF2B5EF4-FFF2-40B4-BE49-F238E27FC236}">
                    <a16:creationId xmlns:a16="http://schemas.microsoft.com/office/drawing/2014/main" id="{8D9E4E2B-B7DE-4E07-9AE3-C52CD759AC48}"/>
                  </a:ext>
                </a:extLst>
              </p:cNvPr>
              <p:cNvSpPr/>
              <p:nvPr/>
            </p:nvSpPr>
            <p:spPr>
              <a:xfrm>
                <a:off x="2584743" y="1751598"/>
                <a:ext cx="3435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9718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97154"/>
                    </a:lnTo>
                    <a:lnTo>
                      <a:pt x="343103" y="297154"/>
                    </a:lnTo>
                    <a:lnTo>
                      <a:pt x="343103" y="256832"/>
                    </a:lnTo>
                    <a:close/>
                  </a:path>
                  <a:path w="343535" h="29718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211582"/>
                    </a:lnTo>
                    <a:lnTo>
                      <a:pt x="343103" y="211582"/>
                    </a:lnTo>
                    <a:lnTo>
                      <a:pt x="343103" y="171259"/>
                    </a:lnTo>
                    <a:close/>
                  </a:path>
                  <a:path w="343535" h="29718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25945"/>
                    </a:lnTo>
                    <a:lnTo>
                      <a:pt x="343103" y="125945"/>
                    </a:lnTo>
                    <a:lnTo>
                      <a:pt x="343103" y="85623"/>
                    </a:lnTo>
                    <a:close/>
                  </a:path>
                  <a:path w="343535" h="29718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343103" y="4032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207">
                <a:extLst>
                  <a:ext uri="{FF2B5EF4-FFF2-40B4-BE49-F238E27FC236}">
                    <a16:creationId xmlns:a16="http://schemas.microsoft.com/office/drawing/2014/main" id="{A9A7CB4D-3F19-4BAD-8D27-804A87537047}"/>
                  </a:ext>
                </a:extLst>
              </p:cNvPr>
              <p:cNvSpPr/>
              <p:nvPr/>
            </p:nvSpPr>
            <p:spPr>
              <a:xfrm>
                <a:off x="2510029" y="1665962"/>
                <a:ext cx="417830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417830" h="40639">
                    <a:moveTo>
                      <a:pt x="417817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417817" y="40322"/>
                    </a:lnTo>
                    <a:lnTo>
                      <a:pt x="41781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208">
                <a:extLst>
                  <a:ext uri="{FF2B5EF4-FFF2-40B4-BE49-F238E27FC236}">
                    <a16:creationId xmlns:a16="http://schemas.microsoft.com/office/drawing/2014/main" id="{30EAE9E6-148A-4BA6-8AAF-A20331806F2C}"/>
                  </a:ext>
                </a:extLst>
              </p:cNvPr>
              <p:cNvSpPr/>
              <p:nvPr/>
            </p:nvSpPr>
            <p:spPr>
              <a:xfrm>
                <a:off x="2584742" y="1686118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209">
                <a:extLst>
                  <a:ext uri="{FF2B5EF4-FFF2-40B4-BE49-F238E27FC236}">
                    <a16:creationId xmlns:a16="http://schemas.microsoft.com/office/drawing/2014/main" id="{E91B7D78-45AA-4511-BFB0-AA433078FAFF}"/>
                  </a:ext>
                </a:extLst>
              </p:cNvPr>
              <p:cNvSpPr/>
              <p:nvPr/>
            </p:nvSpPr>
            <p:spPr>
              <a:xfrm>
                <a:off x="2584742" y="1771752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210">
                <a:extLst>
                  <a:ext uri="{FF2B5EF4-FFF2-40B4-BE49-F238E27FC236}">
                    <a16:creationId xmlns:a16="http://schemas.microsoft.com/office/drawing/2014/main" id="{E76ACF8C-8548-419A-9B11-93A937F87AFB}"/>
                  </a:ext>
                </a:extLst>
              </p:cNvPr>
              <p:cNvSpPr/>
              <p:nvPr/>
            </p:nvSpPr>
            <p:spPr>
              <a:xfrm>
                <a:off x="2584742" y="1857374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211">
                <a:extLst>
                  <a:ext uri="{FF2B5EF4-FFF2-40B4-BE49-F238E27FC236}">
                    <a16:creationId xmlns:a16="http://schemas.microsoft.com/office/drawing/2014/main" id="{1F92DC14-341A-4AD1-A640-A02263BBFE30}"/>
                  </a:ext>
                </a:extLst>
              </p:cNvPr>
              <p:cNvSpPr/>
              <p:nvPr/>
            </p:nvSpPr>
            <p:spPr>
              <a:xfrm>
                <a:off x="2584742" y="1943008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572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212">
                <a:extLst>
                  <a:ext uri="{FF2B5EF4-FFF2-40B4-BE49-F238E27FC236}">
                    <a16:creationId xmlns:a16="http://schemas.microsoft.com/office/drawing/2014/main" id="{CCC5E1D0-ED9D-48CE-9333-6328A0F07D32}"/>
                  </a:ext>
                </a:extLst>
              </p:cNvPr>
              <p:cNvSpPr/>
              <p:nvPr/>
            </p:nvSpPr>
            <p:spPr>
              <a:xfrm>
                <a:off x="2509063" y="2028585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82" y="0"/>
                    </a:moveTo>
                    <a:lnTo>
                      <a:pt x="106476" y="77927"/>
                    </a:lnTo>
                    <a:lnTo>
                      <a:pt x="58688" y="85029"/>
                    </a:lnTo>
                    <a:lnTo>
                      <a:pt x="43916" y="85636"/>
                    </a:ln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213">
                <a:extLst>
                  <a:ext uri="{FF2B5EF4-FFF2-40B4-BE49-F238E27FC236}">
                    <a16:creationId xmlns:a16="http://schemas.microsoft.com/office/drawing/2014/main" id="{5E3F6FC2-D48F-4326-B468-EFBCB57ED06E}"/>
                  </a:ext>
                </a:extLst>
              </p:cNvPr>
              <p:cNvSpPr/>
              <p:nvPr/>
            </p:nvSpPr>
            <p:spPr>
              <a:xfrm>
                <a:off x="2584743" y="1760552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79234"/>
                    </a:lnTo>
                    <a:lnTo>
                      <a:pt x="343103" y="279234"/>
                    </a:lnTo>
                    <a:lnTo>
                      <a:pt x="343103" y="256832"/>
                    </a:lnTo>
                    <a:close/>
                  </a:path>
                  <a:path w="343535" h="27940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03" y="193662"/>
                    </a:lnTo>
                    <a:lnTo>
                      <a:pt x="343103" y="171259"/>
                    </a:lnTo>
                    <a:close/>
                  </a:path>
                  <a:path w="343535" h="27940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03" y="108026"/>
                    </a:lnTo>
                    <a:lnTo>
                      <a:pt x="343103" y="85623"/>
                    </a:lnTo>
                    <a:close/>
                  </a:path>
                  <a:path w="343535" h="27940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03" y="2240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214">
                <a:extLst>
                  <a:ext uri="{FF2B5EF4-FFF2-40B4-BE49-F238E27FC236}">
                    <a16:creationId xmlns:a16="http://schemas.microsoft.com/office/drawing/2014/main" id="{9E831FF2-0CA4-4BAF-AF63-406C16AC0ED2}"/>
                  </a:ext>
                </a:extLst>
              </p:cNvPr>
              <p:cNvSpPr/>
              <p:nvPr/>
            </p:nvSpPr>
            <p:spPr>
              <a:xfrm>
                <a:off x="2584743" y="1760552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79234"/>
                    </a:lnTo>
                    <a:lnTo>
                      <a:pt x="343103" y="279234"/>
                    </a:lnTo>
                    <a:lnTo>
                      <a:pt x="343103" y="256832"/>
                    </a:lnTo>
                    <a:close/>
                  </a:path>
                  <a:path w="343535" h="27940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03" y="193662"/>
                    </a:lnTo>
                    <a:lnTo>
                      <a:pt x="343103" y="171259"/>
                    </a:lnTo>
                    <a:close/>
                  </a:path>
                  <a:path w="343535" h="27940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03" y="108026"/>
                    </a:lnTo>
                    <a:lnTo>
                      <a:pt x="343103" y="85623"/>
                    </a:lnTo>
                    <a:close/>
                  </a:path>
                  <a:path w="343535" h="27940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03" y="2240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215">
                <a:extLst>
                  <a:ext uri="{FF2B5EF4-FFF2-40B4-BE49-F238E27FC236}">
                    <a16:creationId xmlns:a16="http://schemas.microsoft.com/office/drawing/2014/main" id="{54FD74CC-B0CD-4F43-A3CE-68B4E323400F}"/>
                  </a:ext>
                </a:extLst>
              </p:cNvPr>
              <p:cNvSpPr/>
              <p:nvPr/>
            </p:nvSpPr>
            <p:spPr>
              <a:xfrm>
                <a:off x="2510034" y="1686118"/>
                <a:ext cx="4178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7830">
                    <a:moveTo>
                      <a:pt x="0" y="0"/>
                    </a:moveTo>
                    <a:lnTo>
                      <a:pt x="417817" y="0"/>
                    </a:lnTo>
                  </a:path>
                </a:pathLst>
              </a:custGeom>
              <a:ln w="22402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216">
                <a:extLst>
                  <a:ext uri="{FF2B5EF4-FFF2-40B4-BE49-F238E27FC236}">
                    <a16:creationId xmlns:a16="http://schemas.microsoft.com/office/drawing/2014/main" id="{8ED8CD3C-57F2-45AC-8F10-3239F13B3D97}"/>
                  </a:ext>
                </a:extLst>
              </p:cNvPr>
              <p:cNvSpPr/>
              <p:nvPr/>
            </p:nvSpPr>
            <p:spPr>
              <a:xfrm>
                <a:off x="2490940" y="1657326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94"/>
                    </a:lnTo>
                    <a:lnTo>
                      <a:pt x="18262" y="56794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217">
                <a:extLst>
                  <a:ext uri="{FF2B5EF4-FFF2-40B4-BE49-F238E27FC236}">
                    <a16:creationId xmlns:a16="http://schemas.microsoft.com/office/drawing/2014/main" id="{BA07944E-5014-4233-8F79-4900A12D6F7B}"/>
                  </a:ext>
                </a:extLst>
              </p:cNvPr>
              <p:cNvSpPr/>
              <p:nvPr/>
            </p:nvSpPr>
            <p:spPr>
              <a:xfrm>
                <a:off x="2490940" y="1657326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94"/>
                    </a:moveTo>
                    <a:lnTo>
                      <a:pt x="18262" y="56794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218">
                <a:extLst>
                  <a:ext uri="{FF2B5EF4-FFF2-40B4-BE49-F238E27FC236}">
                    <a16:creationId xmlns:a16="http://schemas.microsoft.com/office/drawing/2014/main" id="{8DB70A08-24C8-4278-A141-765CB30DF4C7}"/>
                  </a:ext>
                </a:extLst>
              </p:cNvPr>
              <p:cNvSpPr/>
              <p:nvPr/>
            </p:nvSpPr>
            <p:spPr>
              <a:xfrm>
                <a:off x="2490940" y="2086167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56"/>
                    </a:lnTo>
                    <a:lnTo>
                      <a:pt x="18262" y="56756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219">
                <a:extLst>
                  <a:ext uri="{FF2B5EF4-FFF2-40B4-BE49-F238E27FC236}">
                    <a16:creationId xmlns:a16="http://schemas.microsoft.com/office/drawing/2014/main" id="{6E717200-31FC-48D5-8307-4A6A5C7DE838}"/>
                  </a:ext>
                </a:extLst>
              </p:cNvPr>
              <p:cNvSpPr/>
              <p:nvPr/>
            </p:nvSpPr>
            <p:spPr>
              <a:xfrm>
                <a:off x="2490940" y="2086167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56"/>
                    </a:moveTo>
                    <a:lnTo>
                      <a:pt x="18262" y="56756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5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220">
                <a:extLst>
                  <a:ext uri="{FF2B5EF4-FFF2-40B4-BE49-F238E27FC236}">
                    <a16:creationId xmlns:a16="http://schemas.microsoft.com/office/drawing/2014/main" id="{24BBF529-F4FB-4DB0-8A8E-E3E12C86229E}"/>
                  </a:ext>
                </a:extLst>
              </p:cNvPr>
              <p:cNvSpPr/>
              <p:nvPr/>
            </p:nvSpPr>
            <p:spPr>
              <a:xfrm>
                <a:off x="3599210" y="2070681"/>
                <a:ext cx="213995" cy="1231265"/>
              </a:xfrm>
              <a:custGeom>
                <a:avLst/>
                <a:gdLst/>
                <a:ahLst/>
                <a:cxnLst/>
                <a:rect l="l" t="t" r="r" b="b"/>
                <a:pathLst>
                  <a:path w="213995" h="1231264">
                    <a:moveTo>
                      <a:pt x="213512" y="0"/>
                    </a:moveTo>
                    <a:lnTo>
                      <a:pt x="213512" y="1231138"/>
                    </a:lnTo>
                    <a:lnTo>
                      <a:pt x="0" y="1231138"/>
                    </a:lnTo>
                    <a:lnTo>
                      <a:pt x="0" y="1190955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221">
                <a:extLst>
                  <a:ext uri="{FF2B5EF4-FFF2-40B4-BE49-F238E27FC236}">
                    <a16:creationId xmlns:a16="http://schemas.microsoft.com/office/drawing/2014/main" id="{C1E2602F-BB43-47AB-924B-FB63093BDAEC}"/>
                  </a:ext>
                </a:extLst>
              </p:cNvPr>
              <p:cNvSpPr/>
              <p:nvPr/>
            </p:nvSpPr>
            <p:spPr>
              <a:xfrm>
                <a:off x="3599210" y="2070681"/>
                <a:ext cx="213995" cy="1231265"/>
              </a:xfrm>
              <a:custGeom>
                <a:avLst/>
                <a:gdLst/>
                <a:ahLst/>
                <a:cxnLst/>
                <a:rect l="l" t="t" r="r" b="b"/>
                <a:pathLst>
                  <a:path w="213995" h="1231264">
                    <a:moveTo>
                      <a:pt x="213512" y="0"/>
                    </a:moveTo>
                    <a:lnTo>
                      <a:pt x="213512" y="1231138"/>
                    </a:lnTo>
                    <a:lnTo>
                      <a:pt x="0" y="1231138"/>
                    </a:lnTo>
                    <a:lnTo>
                      <a:pt x="0" y="119095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222">
                <a:extLst>
                  <a:ext uri="{FF2B5EF4-FFF2-40B4-BE49-F238E27FC236}">
                    <a16:creationId xmlns:a16="http://schemas.microsoft.com/office/drawing/2014/main" id="{9615B993-8839-46A0-A32F-B314FC63047E}"/>
                  </a:ext>
                </a:extLst>
              </p:cNvPr>
              <p:cNvSpPr/>
              <p:nvPr/>
            </p:nvSpPr>
            <p:spPr>
              <a:xfrm>
                <a:off x="3601162" y="1994905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4">
                    <a:moveTo>
                      <a:pt x="278257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278257" y="137744"/>
                    </a:lnTo>
                    <a:lnTo>
                      <a:pt x="278257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223">
                <a:extLst>
                  <a:ext uri="{FF2B5EF4-FFF2-40B4-BE49-F238E27FC236}">
                    <a16:creationId xmlns:a16="http://schemas.microsoft.com/office/drawing/2014/main" id="{A696BC44-B0A7-4A49-A1B8-10BAB6132619}"/>
                  </a:ext>
                </a:extLst>
              </p:cNvPr>
              <p:cNvSpPr/>
              <p:nvPr/>
            </p:nvSpPr>
            <p:spPr>
              <a:xfrm>
                <a:off x="3601162" y="1994905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4">
                    <a:moveTo>
                      <a:pt x="0" y="137744"/>
                    </a:moveTo>
                    <a:lnTo>
                      <a:pt x="278257" y="137744"/>
                    </a:lnTo>
                    <a:lnTo>
                      <a:pt x="278257" y="0"/>
                    </a:lnTo>
                    <a:lnTo>
                      <a:pt x="0" y="0"/>
                    </a:lnTo>
                    <a:lnTo>
                      <a:pt x="0" y="137744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53" name="object 224">
                <a:extLst>
                  <a:ext uri="{FF2B5EF4-FFF2-40B4-BE49-F238E27FC236}">
                    <a16:creationId xmlns:a16="http://schemas.microsoft.com/office/drawing/2014/main" id="{2D4B4D5F-35B2-4B7B-9648-7B394224241D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3620767" y="2014513"/>
                <a:ext cx="98539" cy="98539"/>
              </a:xfrm>
              <a:prstGeom prst="rect">
                <a:avLst/>
              </a:prstGeom>
            </p:spPr>
          </p:pic>
          <p:pic>
            <p:nvPicPr>
              <p:cNvPr id="154" name="object 225">
                <a:extLst>
                  <a:ext uri="{FF2B5EF4-FFF2-40B4-BE49-F238E27FC236}">
                    <a16:creationId xmlns:a16="http://schemas.microsoft.com/office/drawing/2014/main" id="{DADE6877-2952-4965-80E8-C814D13F5E43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3503266" y="3076230"/>
                <a:ext cx="193344" cy="189179"/>
              </a:xfrm>
              <a:prstGeom prst="rect">
                <a:avLst/>
              </a:prstGeom>
            </p:spPr>
          </p:pic>
          <p:grpSp>
            <p:nvGrpSpPr>
              <p:cNvPr id="155" name="object 230">
                <a:extLst>
                  <a:ext uri="{FF2B5EF4-FFF2-40B4-BE49-F238E27FC236}">
                    <a16:creationId xmlns:a16="http://schemas.microsoft.com/office/drawing/2014/main" id="{D80D8EA0-17A2-4051-AF18-1B7B03C8BDFD}"/>
                  </a:ext>
                </a:extLst>
              </p:cNvPr>
              <p:cNvGrpSpPr/>
              <p:nvPr/>
            </p:nvGrpSpPr>
            <p:grpSpPr>
              <a:xfrm>
                <a:off x="1928765" y="847245"/>
                <a:ext cx="1371698" cy="1826183"/>
                <a:chOff x="1927624" y="856873"/>
                <a:chExt cx="1371698" cy="1826183"/>
              </a:xfrm>
            </p:grpSpPr>
            <p:sp>
              <p:nvSpPr>
                <p:cNvPr id="159" name="object 231">
                  <a:extLst>
                    <a:ext uri="{FF2B5EF4-FFF2-40B4-BE49-F238E27FC236}">
                      <a16:creationId xmlns:a16="http://schemas.microsoft.com/office/drawing/2014/main" id="{321695EC-465C-47BE-BC04-A4321E64F4F0}"/>
                    </a:ext>
                  </a:extLst>
                </p:cNvPr>
                <p:cNvSpPr/>
                <p:nvPr/>
              </p:nvSpPr>
              <p:spPr>
                <a:xfrm>
                  <a:off x="1927624" y="856873"/>
                  <a:ext cx="574675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4675">
                      <a:moveTo>
                        <a:pt x="0" y="0"/>
                      </a:moveTo>
                      <a:lnTo>
                        <a:pt x="574459" y="0"/>
                      </a:lnTo>
                    </a:path>
                  </a:pathLst>
                </a:custGeom>
                <a:ln w="17145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0" name="object 236">
                  <a:extLst>
                    <a:ext uri="{FF2B5EF4-FFF2-40B4-BE49-F238E27FC236}">
                      <a16:creationId xmlns:a16="http://schemas.microsoft.com/office/drawing/2014/main" id="{29636F06-05B7-4C63-84EA-8CF8260B9149}"/>
                    </a:ext>
                  </a:extLst>
                </p:cNvPr>
                <p:cNvSpPr/>
                <p:nvPr/>
              </p:nvSpPr>
              <p:spPr>
                <a:xfrm>
                  <a:off x="3286789" y="2455911"/>
                  <a:ext cx="0" cy="214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214630">
                      <a:moveTo>
                        <a:pt x="0" y="214617"/>
                      </a:moveTo>
                      <a:lnTo>
                        <a:pt x="0" y="0"/>
                      </a:lnTo>
                    </a:path>
                  </a:pathLst>
                </a:custGeom>
                <a:ln w="17145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1" name="object 237">
                  <a:extLst>
                    <a:ext uri="{FF2B5EF4-FFF2-40B4-BE49-F238E27FC236}">
                      <a16:creationId xmlns:a16="http://schemas.microsoft.com/office/drawing/2014/main" id="{F7426B9F-6F28-4375-B10D-4C5CD3DA005E}"/>
                    </a:ext>
                  </a:extLst>
                </p:cNvPr>
                <p:cNvSpPr/>
                <p:nvPr/>
              </p:nvSpPr>
              <p:spPr>
                <a:xfrm>
                  <a:off x="3274557" y="2658291"/>
                  <a:ext cx="24765" cy="247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64" h="24764">
                      <a:moveTo>
                        <a:pt x="11252" y="0"/>
                      </a:moveTo>
                      <a:lnTo>
                        <a:pt x="6299" y="3276"/>
                      </a:lnTo>
                      <a:lnTo>
                        <a:pt x="1333" y="6540"/>
                      </a:lnTo>
                      <a:lnTo>
                        <a:pt x="0" y="13208"/>
                      </a:lnTo>
                      <a:lnTo>
                        <a:pt x="6540" y="23114"/>
                      </a:lnTo>
                      <a:lnTo>
                        <a:pt x="13207" y="24472"/>
                      </a:lnTo>
                      <a:lnTo>
                        <a:pt x="23101" y="17932"/>
                      </a:lnTo>
                      <a:lnTo>
                        <a:pt x="24460" y="11252"/>
                      </a:lnTo>
                      <a:lnTo>
                        <a:pt x="17919" y="1358"/>
                      </a:lnTo>
                      <a:lnTo>
                        <a:pt x="11252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2" name="object 238">
                  <a:extLst>
                    <a:ext uri="{FF2B5EF4-FFF2-40B4-BE49-F238E27FC236}">
                      <a16:creationId xmlns:a16="http://schemas.microsoft.com/office/drawing/2014/main" id="{3C2C78C4-EBFA-4177-9576-932B8363806A}"/>
                    </a:ext>
                  </a:extLst>
                </p:cNvPr>
                <p:cNvSpPr/>
                <p:nvPr/>
              </p:nvSpPr>
              <p:spPr>
                <a:xfrm>
                  <a:off x="3274557" y="2658291"/>
                  <a:ext cx="24765" cy="247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64" h="24764">
                      <a:moveTo>
                        <a:pt x="6299" y="3276"/>
                      </a:moveTo>
                      <a:lnTo>
                        <a:pt x="1333" y="6540"/>
                      </a:lnTo>
                      <a:lnTo>
                        <a:pt x="0" y="13208"/>
                      </a:lnTo>
                      <a:lnTo>
                        <a:pt x="3276" y="18148"/>
                      </a:lnTo>
                      <a:lnTo>
                        <a:pt x="6540" y="23114"/>
                      </a:lnTo>
                      <a:lnTo>
                        <a:pt x="13207" y="24472"/>
                      </a:lnTo>
                      <a:lnTo>
                        <a:pt x="18148" y="21183"/>
                      </a:lnTo>
                      <a:lnTo>
                        <a:pt x="23101" y="17932"/>
                      </a:lnTo>
                      <a:lnTo>
                        <a:pt x="24460" y="11252"/>
                      </a:lnTo>
                      <a:lnTo>
                        <a:pt x="21183" y="6311"/>
                      </a:lnTo>
                      <a:lnTo>
                        <a:pt x="17919" y="1358"/>
                      </a:lnTo>
                      <a:lnTo>
                        <a:pt x="11252" y="0"/>
                      </a:lnTo>
                      <a:lnTo>
                        <a:pt x="6299" y="3276"/>
                      </a:lnTo>
                      <a:close/>
                    </a:path>
                  </a:pathLst>
                </a:custGeom>
                <a:ln w="11430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3" name="object 239">
                  <a:extLst>
                    <a:ext uri="{FF2B5EF4-FFF2-40B4-BE49-F238E27FC236}">
                      <a16:creationId xmlns:a16="http://schemas.microsoft.com/office/drawing/2014/main" id="{39026DDE-56DE-4057-A9DF-F083C7893094}"/>
                    </a:ext>
                  </a:extLst>
                </p:cNvPr>
                <p:cNvSpPr/>
                <p:nvPr/>
              </p:nvSpPr>
              <p:spPr>
                <a:xfrm>
                  <a:off x="3274557" y="2658291"/>
                  <a:ext cx="24765" cy="247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64" h="24764">
                      <a:moveTo>
                        <a:pt x="11252" y="0"/>
                      </a:moveTo>
                      <a:lnTo>
                        <a:pt x="6299" y="3276"/>
                      </a:lnTo>
                      <a:lnTo>
                        <a:pt x="1333" y="6540"/>
                      </a:lnTo>
                      <a:lnTo>
                        <a:pt x="0" y="13208"/>
                      </a:lnTo>
                      <a:lnTo>
                        <a:pt x="6540" y="23114"/>
                      </a:lnTo>
                      <a:lnTo>
                        <a:pt x="13207" y="24472"/>
                      </a:lnTo>
                      <a:lnTo>
                        <a:pt x="23101" y="17932"/>
                      </a:lnTo>
                      <a:lnTo>
                        <a:pt x="24460" y="11252"/>
                      </a:lnTo>
                      <a:lnTo>
                        <a:pt x="17919" y="1358"/>
                      </a:lnTo>
                      <a:lnTo>
                        <a:pt x="11252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4" name="object 240">
                  <a:extLst>
                    <a:ext uri="{FF2B5EF4-FFF2-40B4-BE49-F238E27FC236}">
                      <a16:creationId xmlns:a16="http://schemas.microsoft.com/office/drawing/2014/main" id="{AE682131-0263-4FFE-AC5C-546882BDCCB0}"/>
                    </a:ext>
                  </a:extLst>
                </p:cNvPr>
                <p:cNvSpPr/>
                <p:nvPr/>
              </p:nvSpPr>
              <p:spPr>
                <a:xfrm>
                  <a:off x="3286789" y="2455911"/>
                  <a:ext cx="0" cy="214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214630">
                      <a:moveTo>
                        <a:pt x="0" y="214617"/>
                      </a:moveTo>
                      <a:lnTo>
                        <a:pt x="0" y="0"/>
                      </a:lnTo>
                    </a:path>
                  </a:pathLst>
                </a:custGeom>
                <a:ln w="3429">
                  <a:solidFill>
                    <a:srgbClr val="231F2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sp>
            <p:nvSpPr>
              <p:cNvPr id="156" name="object 241">
                <a:extLst>
                  <a:ext uri="{FF2B5EF4-FFF2-40B4-BE49-F238E27FC236}">
                    <a16:creationId xmlns:a16="http://schemas.microsoft.com/office/drawing/2014/main" id="{F67BBAEA-379D-4F0F-8D47-D7332C4DF17A}"/>
                  </a:ext>
                </a:extLst>
              </p:cNvPr>
              <p:cNvSpPr txBox="1"/>
              <p:nvPr/>
            </p:nvSpPr>
            <p:spPr>
              <a:xfrm>
                <a:off x="3771011" y="3362080"/>
                <a:ext cx="1362075" cy="168636"/>
              </a:xfrm>
              <a:prstGeom prst="rect">
                <a:avLst/>
              </a:prstGeom>
            </p:spPr>
            <p:txBody>
              <a:bodyPr vert="horz" wrap="square" lIns="0" tIns="1460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15"/>
                  </a:spcBef>
                </a:pPr>
                <a:r>
                  <a:rPr lang="cy-GB" sz="1000">
                    <a:latin typeface="Gill Sans MT"/>
                    <a:cs typeface="Gill Sans MT"/>
                  </a:rPr>
                  <a:t>Gwres canolog</a:t>
                </a:r>
              </a:p>
            </p:txBody>
          </p:sp>
          <p:pic>
            <p:nvPicPr>
              <p:cNvPr id="157" name="object 242">
                <a:extLst>
                  <a:ext uri="{FF2B5EF4-FFF2-40B4-BE49-F238E27FC236}">
                    <a16:creationId xmlns:a16="http://schemas.microsoft.com/office/drawing/2014/main" id="{2CEC2115-2D5C-4A98-A978-E945752C2BD1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3586464" y="3305808"/>
                <a:ext cx="191858" cy="141507"/>
              </a:xfrm>
              <a:prstGeom prst="rect">
                <a:avLst/>
              </a:prstGeom>
            </p:spPr>
          </p:pic>
          <p:sp>
            <p:nvSpPr>
              <p:cNvPr id="158" name="object 243">
                <a:extLst>
                  <a:ext uri="{FF2B5EF4-FFF2-40B4-BE49-F238E27FC236}">
                    <a16:creationId xmlns:a16="http://schemas.microsoft.com/office/drawing/2014/main" id="{03048E7E-3EB9-49BC-B136-4A7CA7A76ED5}"/>
                  </a:ext>
                </a:extLst>
              </p:cNvPr>
              <p:cNvSpPr txBox="1"/>
              <p:nvPr/>
            </p:nvSpPr>
            <p:spPr>
              <a:xfrm>
                <a:off x="3444366" y="1623165"/>
                <a:ext cx="557820" cy="153247"/>
              </a:xfrm>
              <a:prstGeom prst="rect">
                <a:avLst/>
              </a:prstGeom>
            </p:spPr>
            <p:txBody>
              <a:bodyPr vert="horz" wrap="square" lIns="0" tIns="1460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15"/>
                  </a:spcBef>
                </a:pPr>
                <a:r>
                  <a:rPr lang="cy-GB" sz="900">
                    <a:latin typeface="Gill Sans MT"/>
                    <a:cs typeface="Gill Sans MT"/>
                  </a:rPr>
                  <a:t>Cloc amser</a:t>
                </a:r>
              </a:p>
            </p:txBody>
          </p:sp>
        </p:grp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6B845D9-F82C-4741-8788-9FC81C2C0B5E}"/>
                </a:ext>
              </a:extLst>
            </p:cNvPr>
            <p:cNvCxnSpPr>
              <a:cxnSpLocks/>
              <a:stCxn id="158" idx="2"/>
            </p:cNvCxnSpPr>
            <p:nvPr/>
          </p:nvCxnSpPr>
          <p:spPr>
            <a:xfrm flipH="1">
              <a:off x="3719306" y="1776412"/>
              <a:ext cx="3970" cy="22338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0221127-AF75-4BF2-9AC9-463C19C8BEBC}"/>
                </a:ext>
              </a:extLst>
            </p:cNvPr>
            <p:cNvSpPr txBox="1"/>
            <p:nvPr/>
          </p:nvSpPr>
          <p:spPr>
            <a:xfrm>
              <a:off x="2994649" y="2242021"/>
              <a:ext cx="56597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y-GB" sz="1000" dirty="0">
                  <a:latin typeface="Gill Sans MT" panose="020B0502020104020203" pitchFamily="34" charset="0"/>
                </a:rPr>
                <a:t>Boeler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77602FD-5338-EF4E-A479-201E1AB67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 systemau gwresogi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5B2D8E-5798-C04E-925E-20C6B9D9A88F}"/>
              </a:ext>
            </a:extLst>
          </p:cNvPr>
          <p:cNvSpPr txBox="1"/>
          <p:nvPr/>
        </p:nvSpPr>
        <p:spPr>
          <a:xfrm>
            <a:off x="179512" y="1484784"/>
            <a:ext cx="8507288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/>
              <a:t>Mae rheolaeth yn bwysig iawn mewn systemau gwresogi. Gall tymheredd rhy uchel yn y system fod yn beryglus ac mae’r Rheoliadau Adeiladu yn dweud wrthym fod angen i ni arbed ynni.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0CF138-F8D4-DB48-802C-1180CAB66D31}"/>
              </a:ext>
            </a:extLst>
          </p:cNvPr>
          <p:cNvSpPr txBox="1"/>
          <p:nvPr/>
        </p:nvSpPr>
        <p:spPr>
          <a:xfrm>
            <a:off x="3350427" y="2666324"/>
            <a:ext cx="1869645" cy="2554545"/>
          </a:xfrm>
          <a:prstGeom prst="rect">
            <a:avLst/>
          </a:prstGeom>
          <a:solidFill>
            <a:schemeClr val="bg1"/>
          </a:solidFill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/>
              <a:t>Edrychwch ar y ddwy system rydym wedi’u trafod.</a:t>
            </a:r>
          </a:p>
          <a:p>
            <a:endParaRPr lang="en-US" dirty="0"/>
          </a:p>
          <a:p>
            <a:r>
              <a:rPr lang="cy-GB"/>
              <a:t>Beth yw’r gwahaniaeth o ran rheolaeth?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92D5FFE-7C35-8A44-BBCD-F6B99C92CF81}"/>
              </a:ext>
            </a:extLst>
          </p:cNvPr>
          <p:cNvCxnSpPr/>
          <p:nvPr/>
        </p:nvCxnSpPr>
        <p:spPr>
          <a:xfrm flipH="1">
            <a:off x="3349145" y="4080533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3124C8B-CAD0-974E-9447-9C839557D0EE}"/>
              </a:ext>
            </a:extLst>
          </p:cNvPr>
          <p:cNvCxnSpPr>
            <a:cxnSpLocks/>
          </p:cNvCxnSpPr>
          <p:nvPr/>
        </p:nvCxnSpPr>
        <p:spPr>
          <a:xfrm>
            <a:off x="4408329" y="4080533"/>
            <a:ext cx="8117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1DAD525A-DDF7-4D3E-A735-E0DA581FD661}"/>
              </a:ext>
            </a:extLst>
          </p:cNvPr>
          <p:cNvGrpSpPr/>
          <p:nvPr/>
        </p:nvGrpSpPr>
        <p:grpSpPr>
          <a:xfrm>
            <a:off x="5382459" y="2778089"/>
            <a:ext cx="4518134" cy="2822674"/>
            <a:chOff x="2060475" y="5564596"/>
            <a:chExt cx="4755021" cy="2822674"/>
          </a:xfrm>
        </p:grpSpPr>
        <p:grpSp>
          <p:nvGrpSpPr>
            <p:cNvPr id="167" name="object 9">
              <a:extLst>
                <a:ext uri="{FF2B5EF4-FFF2-40B4-BE49-F238E27FC236}">
                  <a16:creationId xmlns:a16="http://schemas.microsoft.com/office/drawing/2014/main" id="{8E2E953C-B19C-47DF-B59C-96F054530BFC}"/>
                </a:ext>
              </a:extLst>
            </p:cNvPr>
            <p:cNvGrpSpPr/>
            <p:nvPr/>
          </p:nvGrpSpPr>
          <p:grpSpPr>
            <a:xfrm>
              <a:off x="2060475" y="5564596"/>
              <a:ext cx="4755021" cy="2822674"/>
              <a:chOff x="2060475" y="5564596"/>
              <a:chExt cx="4755021" cy="2822674"/>
            </a:xfrm>
          </p:grpSpPr>
          <p:pic>
            <p:nvPicPr>
              <p:cNvPr id="188" name="object 10">
                <a:extLst>
                  <a:ext uri="{FF2B5EF4-FFF2-40B4-BE49-F238E27FC236}">
                    <a16:creationId xmlns:a16="http://schemas.microsoft.com/office/drawing/2014/main" id="{30C4E119-9253-4F0E-9E78-B645B67392C4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2944888" y="7526261"/>
                <a:ext cx="569290" cy="861009"/>
              </a:xfrm>
              <a:prstGeom prst="rect">
                <a:avLst/>
              </a:prstGeom>
            </p:spPr>
          </p:pic>
          <p:pic>
            <p:nvPicPr>
              <p:cNvPr id="189" name="object 11">
                <a:extLst>
                  <a:ext uri="{FF2B5EF4-FFF2-40B4-BE49-F238E27FC236}">
                    <a16:creationId xmlns:a16="http://schemas.microsoft.com/office/drawing/2014/main" id="{CF712DE3-C34B-44AA-88C0-41A91E8B4E95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3029749" y="7628127"/>
                <a:ext cx="406488" cy="450545"/>
              </a:xfrm>
              <a:prstGeom prst="rect">
                <a:avLst/>
              </a:prstGeom>
            </p:spPr>
          </p:pic>
          <p:sp>
            <p:nvSpPr>
              <p:cNvPr id="190" name="object 12">
                <a:extLst>
                  <a:ext uri="{FF2B5EF4-FFF2-40B4-BE49-F238E27FC236}">
                    <a16:creationId xmlns:a16="http://schemas.microsoft.com/office/drawing/2014/main" id="{945DB145-84CF-4D7D-922B-F9BC3F569239}"/>
                  </a:ext>
                </a:extLst>
              </p:cNvPr>
              <p:cNvSpPr/>
              <p:nvPr/>
            </p:nvSpPr>
            <p:spPr>
              <a:xfrm>
                <a:off x="3029750" y="7628115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488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488" y="0"/>
                    </a:lnTo>
                    <a:lnTo>
                      <a:pt x="406488" y="450545"/>
                    </a:lnTo>
                    <a:close/>
                  </a:path>
                </a:pathLst>
              </a:custGeom>
              <a:ln w="800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91" name="object 13">
                <a:extLst>
                  <a:ext uri="{FF2B5EF4-FFF2-40B4-BE49-F238E27FC236}">
                    <a16:creationId xmlns:a16="http://schemas.microsoft.com/office/drawing/2014/main" id="{CF8EE714-9014-4CFE-BFEE-A902C811261A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3029749" y="7628127"/>
                <a:ext cx="406488" cy="450545"/>
              </a:xfrm>
              <a:prstGeom prst="rect">
                <a:avLst/>
              </a:prstGeom>
            </p:spPr>
          </p:pic>
          <p:sp>
            <p:nvSpPr>
              <p:cNvPr id="192" name="object 14">
                <a:extLst>
                  <a:ext uri="{FF2B5EF4-FFF2-40B4-BE49-F238E27FC236}">
                    <a16:creationId xmlns:a16="http://schemas.microsoft.com/office/drawing/2014/main" id="{C7413BC1-3AED-4720-BE73-4AFCF4385670}"/>
                  </a:ext>
                </a:extLst>
              </p:cNvPr>
              <p:cNvSpPr/>
              <p:nvPr/>
            </p:nvSpPr>
            <p:spPr>
              <a:xfrm>
                <a:off x="3029750" y="7628115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488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488" y="0"/>
                    </a:lnTo>
                    <a:lnTo>
                      <a:pt x="406488" y="450545"/>
                    </a:lnTo>
                    <a:close/>
                  </a:path>
                </a:pathLst>
              </a:custGeom>
              <a:ln w="571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3" name="object 16">
                <a:extLst>
                  <a:ext uri="{FF2B5EF4-FFF2-40B4-BE49-F238E27FC236}">
                    <a16:creationId xmlns:a16="http://schemas.microsoft.com/office/drawing/2014/main" id="{91E5CD15-2CD6-46AF-AA50-188FCBEB2445}"/>
                  </a:ext>
                </a:extLst>
              </p:cNvPr>
              <p:cNvSpPr/>
              <p:nvPr/>
            </p:nvSpPr>
            <p:spPr>
              <a:xfrm>
                <a:off x="2422591" y="6567691"/>
                <a:ext cx="605790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05789" h="1091565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05193" y="1090955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4" name="object 17">
                <a:extLst>
                  <a:ext uri="{FF2B5EF4-FFF2-40B4-BE49-F238E27FC236}">
                    <a16:creationId xmlns:a16="http://schemas.microsoft.com/office/drawing/2014/main" id="{1383C2CE-F442-4DB0-A85D-430F8F7D5D82}"/>
                  </a:ext>
                </a:extLst>
              </p:cNvPr>
              <p:cNvSpPr/>
              <p:nvPr/>
            </p:nvSpPr>
            <p:spPr>
              <a:xfrm>
                <a:off x="2422585" y="6545974"/>
                <a:ext cx="24511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43815">
                    <a:moveTo>
                      <a:pt x="0" y="43433"/>
                    </a:moveTo>
                    <a:lnTo>
                      <a:pt x="244906" y="43433"/>
                    </a:lnTo>
                    <a:lnTo>
                      <a:pt x="244906" y="0"/>
                    </a:lnTo>
                    <a:lnTo>
                      <a:pt x="0" y="0"/>
                    </a:lnTo>
                    <a:lnTo>
                      <a:pt x="0" y="43433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5" name="object 18">
                <a:extLst>
                  <a:ext uri="{FF2B5EF4-FFF2-40B4-BE49-F238E27FC236}">
                    <a16:creationId xmlns:a16="http://schemas.microsoft.com/office/drawing/2014/main" id="{95A554D4-D9A5-49C1-8A66-8A5F9FBC29B0}"/>
                  </a:ext>
                </a:extLst>
              </p:cNvPr>
              <p:cNvSpPr/>
              <p:nvPr/>
            </p:nvSpPr>
            <p:spPr>
              <a:xfrm>
                <a:off x="2422585" y="6551689"/>
                <a:ext cx="245110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32384">
                    <a:moveTo>
                      <a:pt x="0" y="32003"/>
                    </a:moveTo>
                    <a:lnTo>
                      <a:pt x="244906" y="32003"/>
                    </a:lnTo>
                    <a:lnTo>
                      <a:pt x="244906" y="0"/>
                    </a:lnTo>
                    <a:lnTo>
                      <a:pt x="0" y="0"/>
                    </a:lnTo>
                    <a:lnTo>
                      <a:pt x="0" y="32003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6" name="object 19">
                <a:extLst>
                  <a:ext uri="{FF2B5EF4-FFF2-40B4-BE49-F238E27FC236}">
                    <a16:creationId xmlns:a16="http://schemas.microsoft.com/office/drawing/2014/main" id="{5EA47212-BBDA-43E7-9E03-C69F5AF13560}"/>
                  </a:ext>
                </a:extLst>
              </p:cNvPr>
              <p:cNvSpPr/>
              <p:nvPr/>
            </p:nvSpPr>
            <p:spPr>
              <a:xfrm>
                <a:off x="2422591" y="6567691"/>
                <a:ext cx="630555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30555" h="1091565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29945" y="1090955"/>
                    </a:lnTo>
                  </a:path>
                </a:pathLst>
              </a:custGeom>
              <a:ln w="3200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7" name="object 20">
                <a:extLst>
                  <a:ext uri="{FF2B5EF4-FFF2-40B4-BE49-F238E27FC236}">
                    <a16:creationId xmlns:a16="http://schemas.microsoft.com/office/drawing/2014/main" id="{D51D2293-B85C-4F97-848E-787A7432D058}"/>
                  </a:ext>
                </a:extLst>
              </p:cNvPr>
              <p:cNvSpPr/>
              <p:nvPr/>
            </p:nvSpPr>
            <p:spPr>
              <a:xfrm>
                <a:off x="3433860" y="8051754"/>
                <a:ext cx="7086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708660">
                    <a:moveTo>
                      <a:pt x="0" y="0"/>
                    </a:moveTo>
                    <a:lnTo>
                      <a:pt x="708101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8" name="object 21">
                <a:extLst>
                  <a:ext uri="{FF2B5EF4-FFF2-40B4-BE49-F238E27FC236}">
                    <a16:creationId xmlns:a16="http://schemas.microsoft.com/office/drawing/2014/main" id="{05206608-69EC-40E0-8FD0-B72A3AE85942}"/>
                  </a:ext>
                </a:extLst>
              </p:cNvPr>
              <p:cNvSpPr/>
              <p:nvPr/>
            </p:nvSpPr>
            <p:spPr>
              <a:xfrm>
                <a:off x="3438799" y="7649359"/>
                <a:ext cx="63500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w="635000" h="34290">
                    <a:moveTo>
                      <a:pt x="0" y="34289"/>
                    </a:moveTo>
                    <a:lnTo>
                      <a:pt x="634923" y="34289"/>
                    </a:lnTo>
                    <a:lnTo>
                      <a:pt x="634923" y="0"/>
                    </a:lnTo>
                    <a:lnTo>
                      <a:pt x="0" y="0"/>
                    </a:lnTo>
                    <a:lnTo>
                      <a:pt x="0" y="34289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9" name="object 22">
                <a:extLst>
                  <a:ext uri="{FF2B5EF4-FFF2-40B4-BE49-F238E27FC236}">
                    <a16:creationId xmlns:a16="http://schemas.microsoft.com/office/drawing/2014/main" id="{919D827C-1DC1-4950-BB27-FFF66F1DDF05}"/>
                  </a:ext>
                </a:extLst>
              </p:cNvPr>
              <p:cNvSpPr/>
              <p:nvPr/>
            </p:nvSpPr>
            <p:spPr>
              <a:xfrm>
                <a:off x="3438799" y="7655074"/>
                <a:ext cx="635000" cy="22860"/>
              </a:xfrm>
              <a:custGeom>
                <a:avLst/>
                <a:gdLst/>
                <a:ahLst/>
                <a:cxnLst/>
                <a:rect l="l" t="t" r="r" b="b"/>
                <a:pathLst>
                  <a:path w="635000" h="22859">
                    <a:moveTo>
                      <a:pt x="0" y="22860"/>
                    </a:moveTo>
                    <a:lnTo>
                      <a:pt x="634923" y="22860"/>
                    </a:lnTo>
                    <a:lnTo>
                      <a:pt x="634923" y="0"/>
                    </a:lnTo>
                    <a:lnTo>
                      <a:pt x="0" y="0"/>
                    </a:lnTo>
                    <a:lnTo>
                      <a:pt x="0" y="2286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0" name="object 24">
                <a:extLst>
                  <a:ext uri="{FF2B5EF4-FFF2-40B4-BE49-F238E27FC236}">
                    <a16:creationId xmlns:a16="http://schemas.microsoft.com/office/drawing/2014/main" id="{80E31D41-29EB-4950-A617-439F41C9BC7D}"/>
                  </a:ext>
                </a:extLst>
              </p:cNvPr>
              <p:cNvSpPr/>
              <p:nvPr/>
            </p:nvSpPr>
            <p:spPr>
              <a:xfrm>
                <a:off x="4141967" y="7103292"/>
                <a:ext cx="142748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w="1427479" h="1212215">
                    <a:moveTo>
                      <a:pt x="1427137" y="0"/>
                    </a:moveTo>
                    <a:lnTo>
                      <a:pt x="64808" y="0"/>
                    </a:lnTo>
                    <a:lnTo>
                      <a:pt x="39637" y="5140"/>
                    </a:lnTo>
                    <a:lnTo>
                      <a:pt x="19030" y="19086"/>
                    </a:lnTo>
                    <a:lnTo>
                      <a:pt x="5111" y="39706"/>
                    </a:lnTo>
                    <a:lnTo>
                      <a:pt x="0" y="64871"/>
                    </a:lnTo>
                    <a:lnTo>
                      <a:pt x="0" y="1146987"/>
                    </a:lnTo>
                    <a:lnTo>
                      <a:pt x="5111" y="1172146"/>
                    </a:lnTo>
                    <a:lnTo>
                      <a:pt x="19030" y="1192749"/>
                    </a:lnTo>
                    <a:lnTo>
                      <a:pt x="39637" y="1206670"/>
                    </a:lnTo>
                    <a:lnTo>
                      <a:pt x="64808" y="1211783"/>
                    </a:lnTo>
                    <a:lnTo>
                      <a:pt x="1427137" y="1211783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1" name="object 27">
                <a:extLst>
                  <a:ext uri="{FF2B5EF4-FFF2-40B4-BE49-F238E27FC236}">
                    <a16:creationId xmlns:a16="http://schemas.microsoft.com/office/drawing/2014/main" id="{4F83CC10-C974-4E4C-A9FA-BD2F61E7051C}"/>
                  </a:ext>
                </a:extLst>
              </p:cNvPr>
              <p:cNvSpPr/>
              <p:nvPr/>
            </p:nvSpPr>
            <p:spPr>
              <a:xfrm>
                <a:off x="4141967" y="7103292"/>
                <a:ext cx="142748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w="1427479" h="1212215">
                    <a:moveTo>
                      <a:pt x="1427137" y="0"/>
                    </a:moveTo>
                    <a:lnTo>
                      <a:pt x="64808" y="0"/>
                    </a:lnTo>
                    <a:lnTo>
                      <a:pt x="39637" y="5140"/>
                    </a:lnTo>
                    <a:lnTo>
                      <a:pt x="19030" y="19086"/>
                    </a:lnTo>
                    <a:lnTo>
                      <a:pt x="5111" y="39706"/>
                    </a:lnTo>
                    <a:lnTo>
                      <a:pt x="0" y="64871"/>
                    </a:lnTo>
                    <a:lnTo>
                      <a:pt x="0" y="1146987"/>
                    </a:lnTo>
                    <a:lnTo>
                      <a:pt x="5111" y="1172146"/>
                    </a:lnTo>
                    <a:lnTo>
                      <a:pt x="19030" y="1192749"/>
                    </a:lnTo>
                    <a:lnTo>
                      <a:pt x="39637" y="1206670"/>
                    </a:lnTo>
                    <a:lnTo>
                      <a:pt x="64808" y="1211783"/>
                    </a:lnTo>
                    <a:lnTo>
                      <a:pt x="1427137" y="1211783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2" name="object 28">
                <a:extLst>
                  <a:ext uri="{FF2B5EF4-FFF2-40B4-BE49-F238E27FC236}">
                    <a16:creationId xmlns:a16="http://schemas.microsoft.com/office/drawing/2014/main" id="{3CCD0469-DBAE-4DCF-BC9C-CF33AFC27618}"/>
                  </a:ext>
                </a:extLst>
              </p:cNvPr>
              <p:cNvSpPr/>
              <p:nvPr/>
            </p:nvSpPr>
            <p:spPr>
              <a:xfrm>
                <a:off x="2361408" y="8051760"/>
                <a:ext cx="6673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7385">
                    <a:moveTo>
                      <a:pt x="666788" y="0"/>
                    </a:moveTo>
                    <a:lnTo>
                      <a:pt x="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31">
                <a:extLst>
                  <a:ext uri="{FF2B5EF4-FFF2-40B4-BE49-F238E27FC236}">
                    <a16:creationId xmlns:a16="http://schemas.microsoft.com/office/drawing/2014/main" id="{BE97251E-0C25-4516-B8EC-F3C43DA981D3}"/>
                  </a:ext>
                </a:extLst>
              </p:cNvPr>
              <p:cNvSpPr/>
              <p:nvPr/>
            </p:nvSpPr>
            <p:spPr>
              <a:xfrm>
                <a:off x="2066063" y="5793273"/>
                <a:ext cx="236854" cy="1197610"/>
              </a:xfrm>
              <a:custGeom>
                <a:avLst/>
                <a:gdLst/>
                <a:ahLst/>
                <a:cxnLst/>
                <a:rect l="l" t="t" r="r" b="b"/>
                <a:pathLst>
                  <a:path w="236855" h="1197609">
                    <a:moveTo>
                      <a:pt x="236283" y="1197343"/>
                    </a:moveTo>
                    <a:lnTo>
                      <a:pt x="236283" y="45364"/>
                    </a:lnTo>
                    <a:lnTo>
                      <a:pt x="232704" y="27748"/>
                    </a:lnTo>
                    <a:lnTo>
                      <a:pt x="222961" y="13323"/>
                    </a:lnTo>
                    <a:lnTo>
                      <a:pt x="208540" y="3578"/>
                    </a:lnTo>
                    <a:lnTo>
                      <a:pt x="190931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4" name="object 32">
                <a:extLst>
                  <a:ext uri="{FF2B5EF4-FFF2-40B4-BE49-F238E27FC236}">
                    <a16:creationId xmlns:a16="http://schemas.microsoft.com/office/drawing/2014/main" id="{FC0B6BFD-35F6-4AD2-82E1-E6DFDCEAFEB6}"/>
                  </a:ext>
                </a:extLst>
              </p:cNvPr>
              <p:cNvSpPr/>
              <p:nvPr/>
            </p:nvSpPr>
            <p:spPr>
              <a:xfrm>
                <a:off x="2858582" y="8052901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5" name="object 57">
                <a:extLst>
                  <a:ext uri="{FF2B5EF4-FFF2-40B4-BE49-F238E27FC236}">
                    <a16:creationId xmlns:a16="http://schemas.microsoft.com/office/drawing/2014/main" id="{2CCDA240-9A75-45F1-9CA0-E2B5C290782B}"/>
                  </a:ext>
                </a:extLst>
              </p:cNvPr>
              <p:cNvSpPr/>
              <p:nvPr/>
            </p:nvSpPr>
            <p:spPr>
              <a:xfrm>
                <a:off x="2421764" y="5564596"/>
                <a:ext cx="0" cy="766445"/>
              </a:xfrm>
              <a:custGeom>
                <a:avLst/>
                <a:gdLst/>
                <a:ahLst/>
                <a:cxnLst/>
                <a:rect l="l" t="t" r="r" b="b"/>
                <a:pathLst>
                  <a:path h="766445">
                    <a:moveTo>
                      <a:pt x="0" y="766178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6" name="object 58">
                <a:extLst>
                  <a:ext uri="{FF2B5EF4-FFF2-40B4-BE49-F238E27FC236}">
                    <a16:creationId xmlns:a16="http://schemas.microsoft.com/office/drawing/2014/main" id="{51C70369-F74C-4E47-8E14-38952BDC5E6F}"/>
                  </a:ext>
                </a:extLst>
              </p:cNvPr>
              <p:cNvSpPr/>
              <p:nvPr/>
            </p:nvSpPr>
            <p:spPr>
              <a:xfrm>
                <a:off x="2421764" y="6274114"/>
                <a:ext cx="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h="64135">
                    <a:moveTo>
                      <a:pt x="0" y="6407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7" name="object 59">
                <a:extLst>
                  <a:ext uri="{FF2B5EF4-FFF2-40B4-BE49-F238E27FC236}">
                    <a16:creationId xmlns:a16="http://schemas.microsoft.com/office/drawing/2014/main" id="{D7DB9887-F331-416F-980F-52B0E27E96B2}"/>
                  </a:ext>
                </a:extLst>
              </p:cNvPr>
              <p:cNvSpPr/>
              <p:nvPr/>
            </p:nvSpPr>
            <p:spPr>
              <a:xfrm>
                <a:off x="2421764" y="6149009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66116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8" name="object 60">
                <a:extLst>
                  <a:ext uri="{FF2B5EF4-FFF2-40B4-BE49-F238E27FC236}">
                    <a16:creationId xmlns:a16="http://schemas.microsoft.com/office/drawing/2014/main" id="{6BE61451-7AE6-4408-BDBF-1697B30C8C61}"/>
                  </a:ext>
                </a:extLst>
              </p:cNvPr>
              <p:cNvSpPr/>
              <p:nvPr/>
            </p:nvSpPr>
            <p:spPr>
              <a:xfrm>
                <a:off x="2421764" y="6215124"/>
                <a:ext cx="0" cy="59055"/>
              </a:xfrm>
              <a:custGeom>
                <a:avLst/>
                <a:gdLst/>
                <a:ahLst/>
                <a:cxnLst/>
                <a:rect l="l" t="t" r="r" b="b"/>
                <a:pathLst>
                  <a:path h="59054">
                    <a:moveTo>
                      <a:pt x="0" y="58991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9" name="object 61">
                <a:extLst>
                  <a:ext uri="{FF2B5EF4-FFF2-40B4-BE49-F238E27FC236}">
                    <a16:creationId xmlns:a16="http://schemas.microsoft.com/office/drawing/2014/main" id="{757722C6-1FBC-4D12-9A25-317FFCBAA7B2}"/>
                  </a:ext>
                </a:extLst>
              </p:cNvPr>
              <p:cNvSpPr/>
              <p:nvPr/>
            </p:nvSpPr>
            <p:spPr>
              <a:xfrm>
                <a:off x="2421764" y="6338183"/>
                <a:ext cx="0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h="303529">
                    <a:moveTo>
                      <a:pt x="0" y="303199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0" name="object 62">
                <a:extLst>
                  <a:ext uri="{FF2B5EF4-FFF2-40B4-BE49-F238E27FC236}">
                    <a16:creationId xmlns:a16="http://schemas.microsoft.com/office/drawing/2014/main" id="{BB08E874-0311-4714-A561-6F5CDB8F989E}"/>
                  </a:ext>
                </a:extLst>
              </p:cNvPr>
              <p:cNvSpPr/>
              <p:nvPr/>
            </p:nvSpPr>
            <p:spPr>
              <a:xfrm>
                <a:off x="2302351" y="6995374"/>
                <a:ext cx="36195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361950" h="1056640">
                    <a:moveTo>
                      <a:pt x="59055" y="1056385"/>
                    </a:moveTo>
                    <a:lnTo>
                      <a:pt x="33518" y="1051362"/>
                    </a:lnTo>
                    <a:lnTo>
                      <a:pt x="15030" y="1038437"/>
                    </a:lnTo>
                    <a:lnTo>
                      <a:pt x="3790" y="1020831"/>
                    </a:lnTo>
                    <a:lnTo>
                      <a:pt x="0" y="1001763"/>
                    </a:lnTo>
                    <a:lnTo>
                      <a:pt x="0" y="0"/>
                    </a:lnTo>
                    <a:lnTo>
                      <a:pt x="36153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63">
                <a:extLst>
                  <a:ext uri="{FF2B5EF4-FFF2-40B4-BE49-F238E27FC236}">
                    <a16:creationId xmlns:a16="http://schemas.microsoft.com/office/drawing/2014/main" id="{EB057EE9-94EA-47AA-8D61-6972DCFE6329}"/>
                  </a:ext>
                </a:extLst>
              </p:cNvPr>
              <p:cNvSpPr/>
              <p:nvPr/>
            </p:nvSpPr>
            <p:spPr>
              <a:xfrm>
                <a:off x="2302346" y="6995370"/>
                <a:ext cx="73406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734060" h="1056640">
                    <a:moveTo>
                      <a:pt x="361530" y="0"/>
                    </a:moveTo>
                    <a:lnTo>
                      <a:pt x="0" y="0"/>
                    </a:lnTo>
                    <a:lnTo>
                      <a:pt x="0" y="1001776"/>
                    </a:lnTo>
                    <a:lnTo>
                      <a:pt x="3792" y="1020836"/>
                    </a:lnTo>
                    <a:lnTo>
                      <a:pt x="15035" y="1038439"/>
                    </a:lnTo>
                    <a:lnTo>
                      <a:pt x="33523" y="1051362"/>
                    </a:lnTo>
                    <a:lnTo>
                      <a:pt x="59054" y="1056386"/>
                    </a:lnTo>
                    <a:lnTo>
                      <a:pt x="733742" y="1056386"/>
                    </a:lnTo>
                  </a:path>
                </a:pathLst>
              </a:custGeom>
              <a:ln w="3200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64">
                <a:extLst>
                  <a:ext uri="{FF2B5EF4-FFF2-40B4-BE49-F238E27FC236}">
                    <a16:creationId xmlns:a16="http://schemas.microsoft.com/office/drawing/2014/main" id="{BA14DC8F-50D2-4DC3-9688-43AC5A0917C7}"/>
                  </a:ext>
                </a:extLst>
              </p:cNvPr>
              <p:cNvSpPr/>
              <p:nvPr/>
            </p:nvSpPr>
            <p:spPr>
              <a:xfrm>
                <a:off x="2858582" y="8052901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160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65">
                <a:extLst>
                  <a:ext uri="{FF2B5EF4-FFF2-40B4-BE49-F238E27FC236}">
                    <a16:creationId xmlns:a16="http://schemas.microsoft.com/office/drawing/2014/main" id="{ACEC9F73-B2E1-4B79-A430-4FF9EB93864A}"/>
                  </a:ext>
                </a:extLst>
              </p:cNvPr>
              <p:cNvSpPr/>
              <p:nvPr/>
            </p:nvSpPr>
            <p:spPr>
              <a:xfrm>
                <a:off x="2838301" y="8117912"/>
                <a:ext cx="4064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82550">
                    <a:moveTo>
                      <a:pt x="0" y="81940"/>
                    </a:moveTo>
                    <a:lnTo>
                      <a:pt x="0" y="66624"/>
                    </a:lnTo>
                  </a:path>
                  <a:path w="40639" h="82550">
                    <a:moveTo>
                      <a:pt x="29502" y="47904"/>
                    </a:moveTo>
                    <a:lnTo>
                      <a:pt x="38722" y="63881"/>
                    </a:lnTo>
                    <a:lnTo>
                      <a:pt x="20281" y="63881"/>
                    </a:lnTo>
                    <a:lnTo>
                      <a:pt x="1841" y="63881"/>
                    </a:lnTo>
                    <a:lnTo>
                      <a:pt x="11061" y="47904"/>
                    </a:lnTo>
                    <a:lnTo>
                      <a:pt x="20281" y="31927"/>
                    </a:lnTo>
                    <a:lnTo>
                      <a:pt x="29502" y="47904"/>
                    </a:lnTo>
                    <a:close/>
                  </a:path>
                  <a:path w="40639" h="82550">
                    <a:moveTo>
                      <a:pt x="29502" y="15976"/>
                    </a:moveTo>
                    <a:lnTo>
                      <a:pt x="38722" y="0"/>
                    </a:lnTo>
                    <a:lnTo>
                      <a:pt x="20281" y="0"/>
                    </a:lnTo>
                    <a:lnTo>
                      <a:pt x="1841" y="0"/>
                    </a:lnTo>
                    <a:lnTo>
                      <a:pt x="11061" y="15976"/>
                    </a:lnTo>
                    <a:lnTo>
                      <a:pt x="20281" y="31927"/>
                    </a:lnTo>
                    <a:lnTo>
                      <a:pt x="29502" y="15976"/>
                    </a:lnTo>
                    <a:close/>
                  </a:path>
                  <a:path w="40639" h="82550">
                    <a:moveTo>
                      <a:pt x="40436" y="81940"/>
                    </a:moveTo>
                    <a:lnTo>
                      <a:pt x="40436" y="66624"/>
                    </a:lnTo>
                  </a:path>
                </a:pathLst>
              </a:custGeom>
              <a:ln w="480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4" name="object 66">
                <a:extLst>
                  <a:ext uri="{FF2B5EF4-FFF2-40B4-BE49-F238E27FC236}">
                    <a16:creationId xmlns:a16="http://schemas.microsoft.com/office/drawing/2014/main" id="{3B6CC4E8-F109-4EE8-BDE9-C67B7F1DAE8D}"/>
                  </a:ext>
                </a:extLst>
              </p:cNvPr>
              <p:cNvSpPr/>
              <p:nvPr/>
            </p:nvSpPr>
            <p:spPr>
              <a:xfrm>
                <a:off x="3420494" y="8051754"/>
                <a:ext cx="7219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21995">
                    <a:moveTo>
                      <a:pt x="0" y="0"/>
                    </a:moveTo>
                    <a:lnTo>
                      <a:pt x="721474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5" name="object 68">
                <a:extLst>
                  <a:ext uri="{FF2B5EF4-FFF2-40B4-BE49-F238E27FC236}">
                    <a16:creationId xmlns:a16="http://schemas.microsoft.com/office/drawing/2014/main" id="{B249B223-4797-485A-83E7-2297CD8487D6}"/>
                  </a:ext>
                </a:extLst>
              </p:cNvPr>
              <p:cNvSpPr/>
              <p:nvPr/>
            </p:nvSpPr>
            <p:spPr>
              <a:xfrm>
                <a:off x="3427572" y="7666504"/>
                <a:ext cx="441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1325">
                    <a:moveTo>
                      <a:pt x="441020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6" name="object 69">
                <a:extLst>
                  <a:ext uri="{FF2B5EF4-FFF2-40B4-BE49-F238E27FC236}">
                    <a16:creationId xmlns:a16="http://schemas.microsoft.com/office/drawing/2014/main" id="{8C6D76F1-192A-43C0-85BD-9DC3AE9FEB22}"/>
                  </a:ext>
                </a:extLst>
              </p:cNvPr>
              <p:cNvSpPr/>
              <p:nvPr/>
            </p:nvSpPr>
            <p:spPr>
              <a:xfrm>
                <a:off x="2060475" y="5793263"/>
                <a:ext cx="241935" cy="1200785"/>
              </a:xfrm>
              <a:custGeom>
                <a:avLst/>
                <a:gdLst/>
                <a:ahLst/>
                <a:cxnLst/>
                <a:rect l="l" t="t" r="r" b="b"/>
                <a:pathLst>
                  <a:path w="241935" h="1200784">
                    <a:moveTo>
                      <a:pt x="241871" y="1200188"/>
                    </a:moveTo>
                    <a:lnTo>
                      <a:pt x="241871" y="45377"/>
                    </a:lnTo>
                    <a:lnTo>
                      <a:pt x="238292" y="27758"/>
                    </a:lnTo>
                    <a:lnTo>
                      <a:pt x="228549" y="13330"/>
                    </a:lnTo>
                    <a:lnTo>
                      <a:pt x="214128" y="3580"/>
                    </a:lnTo>
                    <a:lnTo>
                      <a:pt x="196519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7" name="object 70">
                <a:extLst>
                  <a:ext uri="{FF2B5EF4-FFF2-40B4-BE49-F238E27FC236}">
                    <a16:creationId xmlns:a16="http://schemas.microsoft.com/office/drawing/2014/main" id="{1D27A967-A735-4BAC-A3F0-89D0A93B4403}"/>
                  </a:ext>
                </a:extLst>
              </p:cNvPr>
              <p:cNvSpPr/>
              <p:nvPr/>
            </p:nvSpPr>
            <p:spPr>
              <a:xfrm>
                <a:off x="3448142" y="7666504"/>
                <a:ext cx="8661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6139">
                    <a:moveTo>
                      <a:pt x="865962" y="0"/>
                    </a:moveTo>
                    <a:lnTo>
                      <a:pt x="0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18" name="object 71">
                <a:extLst>
                  <a:ext uri="{FF2B5EF4-FFF2-40B4-BE49-F238E27FC236}">
                    <a16:creationId xmlns:a16="http://schemas.microsoft.com/office/drawing/2014/main" id="{EE8149BA-91B7-452D-8D94-BD6E23A921E9}"/>
                  </a:ext>
                </a:extLst>
              </p:cNvPr>
              <p:cNvPicPr/>
              <p:nvPr/>
            </p:nvPicPr>
            <p:blipFill>
              <a:blip r:embed="rId19" cstate="print"/>
              <a:stretch>
                <a:fillRect/>
              </a:stretch>
            </p:blipFill>
            <p:spPr>
              <a:xfrm>
                <a:off x="4462270" y="6734748"/>
                <a:ext cx="162596" cy="240982"/>
              </a:xfrm>
              <a:prstGeom prst="rect">
                <a:avLst/>
              </a:prstGeom>
            </p:spPr>
          </p:pic>
          <p:pic>
            <p:nvPicPr>
              <p:cNvPr id="219" name="object 72">
                <a:extLst>
                  <a:ext uri="{FF2B5EF4-FFF2-40B4-BE49-F238E27FC236}">
                    <a16:creationId xmlns:a16="http://schemas.microsoft.com/office/drawing/2014/main" id="{7BF5E533-1297-46AB-AC56-6FDD9BBB4CC0}"/>
                  </a:ext>
                </a:extLst>
              </p:cNvPr>
              <p:cNvPicPr/>
              <p:nvPr/>
            </p:nvPicPr>
            <p:blipFill>
              <a:blip r:embed="rId19" cstate="print"/>
              <a:stretch>
                <a:fillRect/>
              </a:stretch>
            </p:blipFill>
            <p:spPr>
              <a:xfrm>
                <a:off x="4462270" y="7949148"/>
                <a:ext cx="162596" cy="240982"/>
              </a:xfrm>
              <a:prstGeom prst="rect">
                <a:avLst/>
              </a:prstGeom>
            </p:spPr>
          </p:pic>
          <p:sp>
            <p:nvSpPr>
              <p:cNvPr id="220" name="object 73">
                <a:extLst>
                  <a:ext uri="{FF2B5EF4-FFF2-40B4-BE49-F238E27FC236}">
                    <a16:creationId xmlns:a16="http://schemas.microsoft.com/office/drawing/2014/main" id="{839C92EC-7772-4874-92CF-77BC3445643B}"/>
                  </a:ext>
                </a:extLst>
              </p:cNvPr>
              <p:cNvSpPr/>
              <p:nvPr/>
            </p:nvSpPr>
            <p:spPr>
              <a:xfrm>
                <a:off x="4471516" y="6749036"/>
                <a:ext cx="1516380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6379" h="222250">
                    <a:moveTo>
                      <a:pt x="0" y="222046"/>
                    </a:moveTo>
                    <a:lnTo>
                      <a:pt x="1307388" y="222046"/>
                    </a:lnTo>
                    <a:lnTo>
                      <a:pt x="1332559" y="216933"/>
                    </a:lnTo>
                    <a:lnTo>
                      <a:pt x="1353165" y="203012"/>
                    </a:lnTo>
                    <a:lnTo>
                      <a:pt x="1367085" y="182409"/>
                    </a:lnTo>
                    <a:lnTo>
                      <a:pt x="1372196" y="157251"/>
                    </a:lnTo>
                    <a:lnTo>
                      <a:pt x="1372196" y="64795"/>
                    </a:lnTo>
                    <a:lnTo>
                      <a:pt x="1377309" y="39637"/>
                    </a:lnTo>
                    <a:lnTo>
                      <a:pt x="1391229" y="19034"/>
                    </a:lnTo>
                    <a:lnTo>
                      <a:pt x="1411828" y="5112"/>
                    </a:lnTo>
                    <a:lnTo>
                      <a:pt x="1436979" y="0"/>
                    </a:lnTo>
                    <a:lnTo>
                      <a:pt x="151577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1" name="object 74">
                <a:extLst>
                  <a:ext uri="{FF2B5EF4-FFF2-40B4-BE49-F238E27FC236}">
                    <a16:creationId xmlns:a16="http://schemas.microsoft.com/office/drawing/2014/main" id="{FF3AEE73-34A9-4EF2-BE18-0EF8A8F5F692}"/>
                  </a:ext>
                </a:extLst>
              </p:cNvPr>
              <p:cNvSpPr/>
              <p:nvPr/>
            </p:nvSpPr>
            <p:spPr>
              <a:xfrm>
                <a:off x="4314881" y="6971088"/>
                <a:ext cx="161290" cy="1214755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214754">
                    <a:moveTo>
                      <a:pt x="160896" y="1214399"/>
                    </a:moveTo>
                    <a:lnTo>
                      <a:pt x="64808" y="1214399"/>
                    </a:lnTo>
                    <a:lnTo>
                      <a:pt x="39642" y="1209284"/>
                    </a:lnTo>
                    <a:lnTo>
                      <a:pt x="19035" y="1195360"/>
                    </a:lnTo>
                    <a:lnTo>
                      <a:pt x="5113" y="1174756"/>
                    </a:lnTo>
                    <a:lnTo>
                      <a:pt x="0" y="1149603"/>
                    </a:lnTo>
                    <a:lnTo>
                      <a:pt x="0" y="64795"/>
                    </a:lnTo>
                    <a:lnTo>
                      <a:pt x="5113" y="39637"/>
                    </a:lnTo>
                    <a:lnTo>
                      <a:pt x="19035" y="19034"/>
                    </a:lnTo>
                    <a:lnTo>
                      <a:pt x="39642" y="5112"/>
                    </a:lnTo>
                    <a:lnTo>
                      <a:pt x="64808" y="0"/>
                    </a:lnTo>
                    <a:lnTo>
                      <a:pt x="156629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2" name="object 75">
                <a:extLst>
                  <a:ext uri="{FF2B5EF4-FFF2-40B4-BE49-F238E27FC236}">
                    <a16:creationId xmlns:a16="http://schemas.microsoft.com/office/drawing/2014/main" id="{F2CB4494-3EFA-45CC-AB6C-D230DDCB253B}"/>
                  </a:ext>
                </a:extLst>
              </p:cNvPr>
              <p:cNvSpPr/>
              <p:nvPr/>
            </p:nvSpPr>
            <p:spPr>
              <a:xfrm>
                <a:off x="4475779" y="7963441"/>
                <a:ext cx="1511935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1935" h="222250">
                    <a:moveTo>
                      <a:pt x="1511503" y="0"/>
                    </a:moveTo>
                    <a:lnTo>
                      <a:pt x="1432725" y="0"/>
                    </a:lnTo>
                    <a:lnTo>
                      <a:pt x="1407566" y="5112"/>
                    </a:lnTo>
                    <a:lnTo>
                      <a:pt x="1386963" y="19034"/>
                    </a:lnTo>
                    <a:lnTo>
                      <a:pt x="1373042" y="39637"/>
                    </a:lnTo>
                    <a:lnTo>
                      <a:pt x="1367929" y="64795"/>
                    </a:lnTo>
                    <a:lnTo>
                      <a:pt x="1367929" y="157251"/>
                    </a:lnTo>
                    <a:lnTo>
                      <a:pt x="1362818" y="182409"/>
                    </a:lnTo>
                    <a:lnTo>
                      <a:pt x="1348900" y="203012"/>
                    </a:lnTo>
                    <a:lnTo>
                      <a:pt x="1328297" y="216933"/>
                    </a:lnTo>
                    <a:lnTo>
                      <a:pt x="1303134" y="222046"/>
                    </a:lnTo>
                    <a:lnTo>
                      <a:pt x="0" y="222046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23" name="object 76">
                <a:extLst>
                  <a:ext uri="{FF2B5EF4-FFF2-40B4-BE49-F238E27FC236}">
                    <a16:creationId xmlns:a16="http://schemas.microsoft.com/office/drawing/2014/main" id="{746CA903-BE3A-4145-B2AE-A35B8AAA01AC}"/>
                  </a:ext>
                </a:extLst>
              </p:cNvPr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4467985" y="6740464"/>
                <a:ext cx="160731" cy="239191"/>
              </a:xfrm>
              <a:prstGeom prst="rect">
                <a:avLst/>
              </a:prstGeom>
            </p:spPr>
          </p:pic>
          <p:pic>
            <p:nvPicPr>
              <p:cNvPr id="224" name="object 77">
                <a:extLst>
                  <a:ext uri="{FF2B5EF4-FFF2-40B4-BE49-F238E27FC236}">
                    <a16:creationId xmlns:a16="http://schemas.microsoft.com/office/drawing/2014/main" id="{CAACE603-6519-4F4F-AC83-8161496ABF13}"/>
                  </a:ext>
                </a:extLst>
              </p:cNvPr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4467985" y="7954863"/>
                <a:ext cx="160731" cy="239191"/>
              </a:xfrm>
              <a:prstGeom prst="rect">
                <a:avLst/>
              </a:prstGeom>
            </p:spPr>
          </p:pic>
          <p:sp>
            <p:nvSpPr>
              <p:cNvPr id="225" name="object 78">
                <a:extLst>
                  <a:ext uri="{FF2B5EF4-FFF2-40B4-BE49-F238E27FC236}">
                    <a16:creationId xmlns:a16="http://schemas.microsoft.com/office/drawing/2014/main" id="{98A23113-1F53-415E-BC33-8710FBA4F3E5}"/>
                  </a:ext>
                </a:extLst>
              </p:cNvPr>
              <p:cNvSpPr/>
              <p:nvPr/>
            </p:nvSpPr>
            <p:spPr>
              <a:xfrm>
                <a:off x="4471516" y="6749036"/>
                <a:ext cx="1516380" cy="1437005"/>
              </a:xfrm>
              <a:custGeom>
                <a:avLst/>
                <a:gdLst/>
                <a:ahLst/>
                <a:cxnLst/>
                <a:rect l="l" t="t" r="r" b="b"/>
                <a:pathLst>
                  <a:path w="1516379" h="1437004">
                    <a:moveTo>
                      <a:pt x="0" y="222046"/>
                    </a:moveTo>
                    <a:lnTo>
                      <a:pt x="1307388" y="222046"/>
                    </a:lnTo>
                    <a:lnTo>
                      <a:pt x="1332559" y="216933"/>
                    </a:lnTo>
                    <a:lnTo>
                      <a:pt x="1353165" y="203012"/>
                    </a:lnTo>
                    <a:lnTo>
                      <a:pt x="1367085" y="182409"/>
                    </a:lnTo>
                    <a:lnTo>
                      <a:pt x="1372196" y="157251"/>
                    </a:lnTo>
                    <a:lnTo>
                      <a:pt x="1372196" y="64795"/>
                    </a:lnTo>
                    <a:lnTo>
                      <a:pt x="1377309" y="39637"/>
                    </a:lnTo>
                    <a:lnTo>
                      <a:pt x="1391229" y="19034"/>
                    </a:lnTo>
                    <a:lnTo>
                      <a:pt x="1411828" y="5112"/>
                    </a:lnTo>
                    <a:lnTo>
                      <a:pt x="1436979" y="0"/>
                    </a:lnTo>
                    <a:lnTo>
                      <a:pt x="1515770" y="0"/>
                    </a:lnTo>
                  </a:path>
                  <a:path w="1516379" h="1437004">
                    <a:moveTo>
                      <a:pt x="1515770" y="1214399"/>
                    </a:moveTo>
                    <a:lnTo>
                      <a:pt x="1436979" y="1214399"/>
                    </a:lnTo>
                    <a:lnTo>
                      <a:pt x="1411828" y="1219512"/>
                    </a:lnTo>
                    <a:lnTo>
                      <a:pt x="1391229" y="1233433"/>
                    </a:lnTo>
                    <a:lnTo>
                      <a:pt x="1377309" y="1254036"/>
                    </a:lnTo>
                    <a:lnTo>
                      <a:pt x="1372196" y="1279194"/>
                    </a:lnTo>
                    <a:lnTo>
                      <a:pt x="1372196" y="1371650"/>
                    </a:lnTo>
                    <a:lnTo>
                      <a:pt x="1367085" y="1396809"/>
                    </a:lnTo>
                    <a:lnTo>
                      <a:pt x="1353165" y="1417412"/>
                    </a:lnTo>
                    <a:lnTo>
                      <a:pt x="1332559" y="1431333"/>
                    </a:lnTo>
                    <a:lnTo>
                      <a:pt x="1307388" y="1436446"/>
                    </a:lnTo>
                    <a:lnTo>
                      <a:pt x="4267" y="1436446"/>
                    </a:lnTo>
                  </a:path>
                </a:pathLst>
              </a:custGeom>
              <a:ln w="1714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6" name="object 79">
                <a:extLst>
                  <a:ext uri="{FF2B5EF4-FFF2-40B4-BE49-F238E27FC236}">
                    <a16:creationId xmlns:a16="http://schemas.microsoft.com/office/drawing/2014/main" id="{A8A07D4E-FD3B-4D57-BC2E-F239244527A2}"/>
                  </a:ext>
                </a:extLst>
              </p:cNvPr>
              <p:cNvSpPr/>
              <p:nvPr/>
            </p:nvSpPr>
            <p:spPr>
              <a:xfrm>
                <a:off x="3436903" y="7666504"/>
                <a:ext cx="8775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7570">
                    <a:moveTo>
                      <a:pt x="87720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7" name="object 80">
                <a:extLst>
                  <a:ext uri="{FF2B5EF4-FFF2-40B4-BE49-F238E27FC236}">
                    <a16:creationId xmlns:a16="http://schemas.microsoft.com/office/drawing/2014/main" id="{79111C1D-3242-4E86-A73A-923E785D9C6F}"/>
                  </a:ext>
                </a:extLst>
              </p:cNvPr>
              <p:cNvSpPr/>
              <p:nvPr/>
            </p:nvSpPr>
            <p:spPr>
              <a:xfrm>
                <a:off x="4314881" y="6971088"/>
                <a:ext cx="161290" cy="1214755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214754">
                    <a:moveTo>
                      <a:pt x="160896" y="1214399"/>
                    </a:moveTo>
                    <a:lnTo>
                      <a:pt x="64808" y="1214399"/>
                    </a:lnTo>
                    <a:lnTo>
                      <a:pt x="39642" y="1209284"/>
                    </a:lnTo>
                    <a:lnTo>
                      <a:pt x="19035" y="1195360"/>
                    </a:lnTo>
                    <a:lnTo>
                      <a:pt x="5113" y="1174756"/>
                    </a:lnTo>
                    <a:lnTo>
                      <a:pt x="0" y="1149603"/>
                    </a:lnTo>
                    <a:lnTo>
                      <a:pt x="0" y="64795"/>
                    </a:lnTo>
                    <a:lnTo>
                      <a:pt x="5113" y="39637"/>
                    </a:lnTo>
                    <a:lnTo>
                      <a:pt x="19035" y="19034"/>
                    </a:lnTo>
                    <a:lnTo>
                      <a:pt x="39642" y="5112"/>
                    </a:lnTo>
                    <a:lnTo>
                      <a:pt x="64808" y="0"/>
                    </a:lnTo>
                    <a:lnTo>
                      <a:pt x="156629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8" name="object 81">
                <a:extLst>
                  <a:ext uri="{FF2B5EF4-FFF2-40B4-BE49-F238E27FC236}">
                    <a16:creationId xmlns:a16="http://schemas.microsoft.com/office/drawing/2014/main" id="{76DBE030-BE5B-43C2-A7A2-337E6F15DC22}"/>
                  </a:ext>
                </a:extLst>
              </p:cNvPr>
              <p:cNvSpPr/>
              <p:nvPr/>
            </p:nvSpPr>
            <p:spPr>
              <a:xfrm>
                <a:off x="3513363" y="6995506"/>
                <a:ext cx="154940" cy="1323975"/>
              </a:xfrm>
              <a:custGeom>
                <a:avLst/>
                <a:gdLst/>
                <a:ahLst/>
                <a:cxnLst/>
                <a:rect l="l" t="t" r="r" b="b"/>
                <a:pathLst>
                  <a:path w="154939" h="1323975">
                    <a:moveTo>
                      <a:pt x="154482" y="0"/>
                    </a:moveTo>
                    <a:lnTo>
                      <a:pt x="154482" y="1323505"/>
                    </a:lnTo>
                    <a:lnTo>
                      <a:pt x="0" y="1323505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9" name="object 82">
                <a:extLst>
                  <a:ext uri="{FF2B5EF4-FFF2-40B4-BE49-F238E27FC236}">
                    <a16:creationId xmlns:a16="http://schemas.microsoft.com/office/drawing/2014/main" id="{DBFF4896-776D-4391-A5A6-322CF5D19719}"/>
                  </a:ext>
                </a:extLst>
              </p:cNvPr>
              <p:cNvSpPr/>
              <p:nvPr/>
            </p:nvSpPr>
            <p:spPr>
              <a:xfrm>
                <a:off x="3513363" y="6995506"/>
                <a:ext cx="154940" cy="1323975"/>
              </a:xfrm>
              <a:custGeom>
                <a:avLst/>
                <a:gdLst/>
                <a:ahLst/>
                <a:cxnLst/>
                <a:rect l="l" t="t" r="r" b="b"/>
                <a:pathLst>
                  <a:path w="154939" h="1323975">
                    <a:moveTo>
                      <a:pt x="154482" y="0"/>
                    </a:moveTo>
                    <a:lnTo>
                      <a:pt x="154482" y="1323505"/>
                    </a:lnTo>
                    <a:lnTo>
                      <a:pt x="0" y="132350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0" name="object 83">
                <a:extLst>
                  <a:ext uri="{FF2B5EF4-FFF2-40B4-BE49-F238E27FC236}">
                    <a16:creationId xmlns:a16="http://schemas.microsoft.com/office/drawing/2014/main" id="{8EF17E16-5CF8-4C81-BE0C-CC25E8C14C02}"/>
                  </a:ext>
                </a:extLst>
              </p:cNvPr>
              <p:cNvSpPr/>
              <p:nvPr/>
            </p:nvSpPr>
            <p:spPr>
              <a:xfrm>
                <a:off x="3853418" y="6622465"/>
                <a:ext cx="0" cy="953769"/>
              </a:xfrm>
              <a:custGeom>
                <a:avLst/>
                <a:gdLst/>
                <a:ahLst/>
                <a:cxnLst/>
                <a:rect l="l" t="t" r="r" b="b"/>
                <a:pathLst>
                  <a:path h="953770">
                    <a:moveTo>
                      <a:pt x="0" y="0"/>
                    </a:moveTo>
                    <a:lnTo>
                      <a:pt x="0" y="253466"/>
                    </a:lnTo>
                  </a:path>
                  <a:path h="953770">
                    <a:moveTo>
                      <a:pt x="0" y="391210"/>
                    </a:moveTo>
                    <a:lnTo>
                      <a:pt x="0" y="95326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1" name="object 85">
                <a:extLst>
                  <a:ext uri="{FF2B5EF4-FFF2-40B4-BE49-F238E27FC236}">
                    <a16:creationId xmlns:a16="http://schemas.microsoft.com/office/drawing/2014/main" id="{71F69069-958D-4E91-A785-03BF4F65319C}"/>
                  </a:ext>
                </a:extLst>
              </p:cNvPr>
              <p:cNvSpPr/>
              <p:nvPr/>
            </p:nvSpPr>
            <p:spPr>
              <a:xfrm>
                <a:off x="5943641" y="7963842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86">
                <a:extLst>
                  <a:ext uri="{FF2B5EF4-FFF2-40B4-BE49-F238E27FC236}">
                    <a16:creationId xmlns:a16="http://schemas.microsoft.com/office/drawing/2014/main" id="{EEE94DCE-102F-4D2B-9B28-0504DD868E4B}"/>
                  </a:ext>
                </a:extLst>
              </p:cNvPr>
              <p:cNvSpPr/>
              <p:nvPr/>
            </p:nvSpPr>
            <p:spPr>
              <a:xfrm>
                <a:off x="5943641" y="7963842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111">
                <a:extLst>
                  <a:ext uri="{FF2B5EF4-FFF2-40B4-BE49-F238E27FC236}">
                    <a16:creationId xmlns:a16="http://schemas.microsoft.com/office/drawing/2014/main" id="{13ED08B4-F285-42E0-893C-53A791A0B295}"/>
                  </a:ext>
                </a:extLst>
              </p:cNvPr>
              <p:cNvSpPr/>
              <p:nvPr/>
            </p:nvSpPr>
            <p:spPr>
              <a:xfrm>
                <a:off x="5943636" y="7532625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114">
                <a:extLst>
                  <a:ext uri="{FF2B5EF4-FFF2-40B4-BE49-F238E27FC236}">
                    <a16:creationId xmlns:a16="http://schemas.microsoft.com/office/drawing/2014/main" id="{4F99B817-39EE-4B07-8E5B-0457A393686A}"/>
                  </a:ext>
                </a:extLst>
              </p:cNvPr>
              <p:cNvSpPr/>
              <p:nvPr/>
            </p:nvSpPr>
            <p:spPr>
              <a:xfrm>
                <a:off x="4579835" y="7487132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115">
                <a:extLst>
                  <a:ext uri="{FF2B5EF4-FFF2-40B4-BE49-F238E27FC236}">
                    <a16:creationId xmlns:a16="http://schemas.microsoft.com/office/drawing/2014/main" id="{B7558695-8ED7-4390-A4CA-65FB7C7C4080}"/>
                  </a:ext>
                </a:extLst>
              </p:cNvPr>
              <p:cNvSpPr/>
              <p:nvPr/>
            </p:nvSpPr>
            <p:spPr>
              <a:xfrm>
                <a:off x="4587110" y="7963842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6" name="object 116">
                <a:extLst>
                  <a:ext uri="{FF2B5EF4-FFF2-40B4-BE49-F238E27FC236}">
                    <a16:creationId xmlns:a16="http://schemas.microsoft.com/office/drawing/2014/main" id="{D955A46F-2AA6-4673-9E9E-469687F08FB0}"/>
                  </a:ext>
                </a:extLst>
              </p:cNvPr>
              <p:cNvSpPr/>
              <p:nvPr/>
            </p:nvSpPr>
            <p:spPr>
              <a:xfrm>
                <a:off x="461257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lnTo>
                      <a:pt x="25255" y="415254"/>
                    </a:lnTo>
                    <a:lnTo>
                      <a:pt x="31040" y="411349"/>
                    </a:lnTo>
                    <a:lnTo>
                      <a:pt x="34941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1" y="11117"/>
                    </a:lnTo>
                    <a:lnTo>
                      <a:pt x="31040" y="5332"/>
                    </a:lnTo>
                    <a:lnTo>
                      <a:pt x="25255" y="1430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7" name="object 117">
                <a:extLst>
                  <a:ext uri="{FF2B5EF4-FFF2-40B4-BE49-F238E27FC236}">
                    <a16:creationId xmlns:a16="http://schemas.microsoft.com/office/drawing/2014/main" id="{98652D56-02FD-403B-8DC6-9043A61960B0}"/>
                  </a:ext>
                </a:extLst>
              </p:cNvPr>
              <p:cNvSpPr/>
              <p:nvPr/>
            </p:nvSpPr>
            <p:spPr>
              <a:xfrm>
                <a:off x="461257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4"/>
                    </a:lnTo>
                    <a:lnTo>
                      <a:pt x="31040" y="411349"/>
                    </a:lnTo>
                    <a:lnTo>
                      <a:pt x="34941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1" y="11117"/>
                    </a:lnTo>
                    <a:lnTo>
                      <a:pt x="31040" y="5332"/>
                    </a:lnTo>
                    <a:lnTo>
                      <a:pt x="25255" y="1430"/>
                    </a:lnTo>
                    <a:lnTo>
                      <a:pt x="18173" y="0"/>
                    </a:ln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8" name="object 118">
                <a:extLst>
                  <a:ext uri="{FF2B5EF4-FFF2-40B4-BE49-F238E27FC236}">
                    <a16:creationId xmlns:a16="http://schemas.microsoft.com/office/drawing/2014/main" id="{D2CBF435-17E1-4B6B-8E37-9288DE96FD0D}"/>
                  </a:ext>
                </a:extLst>
              </p:cNvPr>
              <p:cNvSpPr/>
              <p:nvPr/>
            </p:nvSpPr>
            <p:spPr>
              <a:xfrm>
                <a:off x="468352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9" name="object 119">
                <a:extLst>
                  <a:ext uri="{FF2B5EF4-FFF2-40B4-BE49-F238E27FC236}">
                    <a16:creationId xmlns:a16="http://schemas.microsoft.com/office/drawing/2014/main" id="{FBBA8E96-056D-4C88-80A2-962E730AC628}"/>
                  </a:ext>
                </a:extLst>
              </p:cNvPr>
              <p:cNvSpPr/>
              <p:nvPr/>
            </p:nvSpPr>
            <p:spPr>
              <a:xfrm>
                <a:off x="468352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120">
                <a:extLst>
                  <a:ext uri="{FF2B5EF4-FFF2-40B4-BE49-F238E27FC236}">
                    <a16:creationId xmlns:a16="http://schemas.microsoft.com/office/drawing/2014/main" id="{0C8166B9-A7F4-476D-AA9D-CC9C170C6B7E}"/>
                  </a:ext>
                </a:extLst>
              </p:cNvPr>
              <p:cNvSpPr/>
              <p:nvPr/>
            </p:nvSpPr>
            <p:spPr>
              <a:xfrm>
                <a:off x="4754490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93" y="415254"/>
                    </a:lnTo>
                    <a:lnTo>
                      <a:pt x="31081" y="411349"/>
                    </a:lnTo>
                    <a:lnTo>
                      <a:pt x="34981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81" y="11117"/>
                    </a:lnTo>
                    <a:lnTo>
                      <a:pt x="31081" y="5332"/>
                    </a:lnTo>
                    <a:lnTo>
                      <a:pt x="25293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1" name="object 121">
                <a:extLst>
                  <a:ext uri="{FF2B5EF4-FFF2-40B4-BE49-F238E27FC236}">
                    <a16:creationId xmlns:a16="http://schemas.microsoft.com/office/drawing/2014/main" id="{952BEBCF-0F60-477B-95AF-0F79690DBF11}"/>
                  </a:ext>
                </a:extLst>
              </p:cNvPr>
              <p:cNvSpPr/>
              <p:nvPr/>
            </p:nvSpPr>
            <p:spPr>
              <a:xfrm>
                <a:off x="4754490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3" y="415254"/>
                    </a:lnTo>
                    <a:lnTo>
                      <a:pt x="31081" y="411349"/>
                    </a:lnTo>
                    <a:lnTo>
                      <a:pt x="34981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81" y="11117"/>
                    </a:lnTo>
                    <a:lnTo>
                      <a:pt x="31081" y="5332"/>
                    </a:lnTo>
                    <a:lnTo>
                      <a:pt x="25293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2" name="object 122">
                <a:extLst>
                  <a:ext uri="{FF2B5EF4-FFF2-40B4-BE49-F238E27FC236}">
                    <a16:creationId xmlns:a16="http://schemas.microsoft.com/office/drawing/2014/main" id="{86C9ACAB-4B34-427B-9A40-DFE8BD0F24EA}"/>
                  </a:ext>
                </a:extLst>
              </p:cNvPr>
              <p:cNvSpPr/>
              <p:nvPr/>
            </p:nvSpPr>
            <p:spPr>
              <a:xfrm>
                <a:off x="482545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66" y="415254"/>
                    </a:lnTo>
                    <a:lnTo>
                      <a:pt x="31043" y="411349"/>
                    </a:lnTo>
                    <a:lnTo>
                      <a:pt x="34942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2" y="11117"/>
                    </a:lnTo>
                    <a:lnTo>
                      <a:pt x="31043" y="5332"/>
                    </a:lnTo>
                    <a:lnTo>
                      <a:pt x="25266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3" name="object 123">
                <a:extLst>
                  <a:ext uri="{FF2B5EF4-FFF2-40B4-BE49-F238E27FC236}">
                    <a16:creationId xmlns:a16="http://schemas.microsoft.com/office/drawing/2014/main" id="{B0DFFFE9-3B49-4A85-B66A-7C3FC93210DE}"/>
                  </a:ext>
                </a:extLst>
              </p:cNvPr>
              <p:cNvSpPr/>
              <p:nvPr/>
            </p:nvSpPr>
            <p:spPr>
              <a:xfrm>
                <a:off x="482545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4"/>
                    </a:lnTo>
                    <a:lnTo>
                      <a:pt x="31043" y="411349"/>
                    </a:lnTo>
                    <a:lnTo>
                      <a:pt x="34942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2" y="11117"/>
                    </a:lnTo>
                    <a:lnTo>
                      <a:pt x="31043" y="5332"/>
                    </a:lnTo>
                    <a:lnTo>
                      <a:pt x="25266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4" name="object 124">
                <a:extLst>
                  <a:ext uri="{FF2B5EF4-FFF2-40B4-BE49-F238E27FC236}">
                    <a16:creationId xmlns:a16="http://schemas.microsoft.com/office/drawing/2014/main" id="{8D372FB8-4DF1-4612-952F-019DC833A062}"/>
                  </a:ext>
                </a:extLst>
              </p:cNvPr>
              <p:cNvSpPr/>
              <p:nvPr/>
            </p:nvSpPr>
            <p:spPr>
              <a:xfrm>
                <a:off x="4896392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28" y="1430"/>
                    </a:lnTo>
                    <a:lnTo>
                      <a:pt x="5338" y="5332"/>
                    </a:lnTo>
                    <a:lnTo>
                      <a:pt x="1432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2" y="405564"/>
                    </a:lnTo>
                    <a:lnTo>
                      <a:pt x="5338" y="411349"/>
                    </a:lnTo>
                    <a:lnTo>
                      <a:pt x="11128" y="415254"/>
                    </a:lnTo>
                    <a:lnTo>
                      <a:pt x="18211" y="416687"/>
                    </a:ln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5" name="object 125">
                <a:extLst>
                  <a:ext uri="{FF2B5EF4-FFF2-40B4-BE49-F238E27FC236}">
                    <a16:creationId xmlns:a16="http://schemas.microsoft.com/office/drawing/2014/main" id="{79B71711-73AA-49C3-8388-3ED8578B8CEA}"/>
                  </a:ext>
                </a:extLst>
              </p:cNvPr>
              <p:cNvSpPr/>
              <p:nvPr/>
            </p:nvSpPr>
            <p:spPr>
              <a:xfrm>
                <a:off x="4896392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lnTo>
                      <a:pt x="11128" y="1430"/>
                    </a:lnTo>
                    <a:lnTo>
                      <a:pt x="5338" y="5332"/>
                    </a:lnTo>
                    <a:lnTo>
                      <a:pt x="1432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2" y="405564"/>
                    </a:lnTo>
                    <a:lnTo>
                      <a:pt x="5338" y="411349"/>
                    </a:lnTo>
                    <a:lnTo>
                      <a:pt x="11128" y="415254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6" name="object 126">
                <a:extLst>
                  <a:ext uri="{FF2B5EF4-FFF2-40B4-BE49-F238E27FC236}">
                    <a16:creationId xmlns:a16="http://schemas.microsoft.com/office/drawing/2014/main" id="{C9486095-50EA-46DC-A139-0413BA827CA5}"/>
                  </a:ext>
                </a:extLst>
              </p:cNvPr>
              <p:cNvSpPr/>
              <p:nvPr/>
            </p:nvSpPr>
            <p:spPr>
              <a:xfrm>
                <a:off x="496737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87" y="415254"/>
                    </a:lnTo>
                    <a:lnTo>
                      <a:pt x="31062" y="411349"/>
                    </a:lnTo>
                    <a:lnTo>
                      <a:pt x="34949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9" y="11117"/>
                    </a:lnTo>
                    <a:lnTo>
                      <a:pt x="31062" y="5332"/>
                    </a:lnTo>
                    <a:lnTo>
                      <a:pt x="25287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7" name="object 127">
                <a:extLst>
                  <a:ext uri="{FF2B5EF4-FFF2-40B4-BE49-F238E27FC236}">
                    <a16:creationId xmlns:a16="http://schemas.microsoft.com/office/drawing/2014/main" id="{489DC5C0-A044-4FC5-828F-FFB4BA10768E}"/>
                  </a:ext>
                </a:extLst>
              </p:cNvPr>
              <p:cNvSpPr/>
              <p:nvPr/>
            </p:nvSpPr>
            <p:spPr>
              <a:xfrm>
                <a:off x="496737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4"/>
                    </a:lnTo>
                    <a:lnTo>
                      <a:pt x="31062" y="411349"/>
                    </a:lnTo>
                    <a:lnTo>
                      <a:pt x="34949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9" y="11117"/>
                    </a:lnTo>
                    <a:lnTo>
                      <a:pt x="31062" y="5332"/>
                    </a:lnTo>
                    <a:lnTo>
                      <a:pt x="25287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8" name="object 128">
                <a:extLst>
                  <a:ext uri="{FF2B5EF4-FFF2-40B4-BE49-F238E27FC236}">
                    <a16:creationId xmlns:a16="http://schemas.microsoft.com/office/drawing/2014/main" id="{18DA5338-57C9-48B7-A99C-0D9892EDD246}"/>
                  </a:ext>
                </a:extLst>
              </p:cNvPr>
              <p:cNvSpPr/>
              <p:nvPr/>
            </p:nvSpPr>
            <p:spPr>
              <a:xfrm>
                <a:off x="503832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lnTo>
                      <a:pt x="25268" y="415254"/>
                    </a:lnTo>
                    <a:lnTo>
                      <a:pt x="31056" y="411349"/>
                    </a:lnTo>
                    <a:lnTo>
                      <a:pt x="34956" y="405564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6" y="11117"/>
                    </a:lnTo>
                    <a:lnTo>
                      <a:pt x="31056" y="5332"/>
                    </a:lnTo>
                    <a:lnTo>
                      <a:pt x="25268" y="1430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129">
                <a:extLst>
                  <a:ext uri="{FF2B5EF4-FFF2-40B4-BE49-F238E27FC236}">
                    <a16:creationId xmlns:a16="http://schemas.microsoft.com/office/drawing/2014/main" id="{3406D0B0-7C0C-401E-8062-4DBCE23D4694}"/>
                  </a:ext>
                </a:extLst>
              </p:cNvPr>
              <p:cNvSpPr/>
              <p:nvPr/>
            </p:nvSpPr>
            <p:spPr>
              <a:xfrm>
                <a:off x="503832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68" y="415254"/>
                    </a:lnTo>
                    <a:lnTo>
                      <a:pt x="31056" y="411349"/>
                    </a:lnTo>
                    <a:lnTo>
                      <a:pt x="34956" y="405564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6" y="11117"/>
                    </a:lnTo>
                    <a:lnTo>
                      <a:pt x="31056" y="5332"/>
                    </a:lnTo>
                    <a:lnTo>
                      <a:pt x="25268" y="1430"/>
                    </a:lnTo>
                    <a:lnTo>
                      <a:pt x="18173" y="0"/>
                    </a:ln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0" name="object 130">
                <a:extLst>
                  <a:ext uri="{FF2B5EF4-FFF2-40B4-BE49-F238E27FC236}">
                    <a16:creationId xmlns:a16="http://schemas.microsoft.com/office/drawing/2014/main" id="{9017766D-D0EB-475C-908B-7671F982D797}"/>
                  </a:ext>
                </a:extLst>
              </p:cNvPr>
              <p:cNvSpPr/>
              <p:nvPr/>
            </p:nvSpPr>
            <p:spPr>
              <a:xfrm>
                <a:off x="510928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1" name="object 131">
                <a:extLst>
                  <a:ext uri="{FF2B5EF4-FFF2-40B4-BE49-F238E27FC236}">
                    <a16:creationId xmlns:a16="http://schemas.microsoft.com/office/drawing/2014/main" id="{21AADBC2-677A-4E8F-9968-CC888A418911}"/>
                  </a:ext>
                </a:extLst>
              </p:cNvPr>
              <p:cNvSpPr/>
              <p:nvPr/>
            </p:nvSpPr>
            <p:spPr>
              <a:xfrm>
                <a:off x="510928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2" name="object 132">
                <a:extLst>
                  <a:ext uri="{FF2B5EF4-FFF2-40B4-BE49-F238E27FC236}">
                    <a16:creationId xmlns:a16="http://schemas.microsoft.com/office/drawing/2014/main" id="{EDCD477D-E602-472F-AF65-508D2889E8D6}"/>
                  </a:ext>
                </a:extLst>
              </p:cNvPr>
              <p:cNvSpPr/>
              <p:nvPr/>
            </p:nvSpPr>
            <p:spPr>
              <a:xfrm>
                <a:off x="518025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62" y="415254"/>
                    </a:lnTo>
                    <a:lnTo>
                      <a:pt x="31030" y="411349"/>
                    </a:lnTo>
                    <a:lnTo>
                      <a:pt x="34920" y="405564"/>
                    </a:lnTo>
                    <a:lnTo>
                      <a:pt x="36347" y="398487"/>
                    </a:lnTo>
                    <a:lnTo>
                      <a:pt x="36347" y="18199"/>
                    </a:lnTo>
                    <a:lnTo>
                      <a:pt x="34920" y="11117"/>
                    </a:lnTo>
                    <a:lnTo>
                      <a:pt x="31030" y="5332"/>
                    </a:lnTo>
                    <a:lnTo>
                      <a:pt x="25262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133">
                <a:extLst>
                  <a:ext uri="{FF2B5EF4-FFF2-40B4-BE49-F238E27FC236}">
                    <a16:creationId xmlns:a16="http://schemas.microsoft.com/office/drawing/2014/main" id="{6AD29AF2-1026-49C8-B7AD-2216DB071D9E}"/>
                  </a:ext>
                </a:extLst>
              </p:cNvPr>
              <p:cNvSpPr/>
              <p:nvPr/>
            </p:nvSpPr>
            <p:spPr>
              <a:xfrm>
                <a:off x="518025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4"/>
                    </a:lnTo>
                    <a:lnTo>
                      <a:pt x="31030" y="411349"/>
                    </a:lnTo>
                    <a:lnTo>
                      <a:pt x="34920" y="405564"/>
                    </a:lnTo>
                    <a:lnTo>
                      <a:pt x="36347" y="398487"/>
                    </a:lnTo>
                    <a:lnTo>
                      <a:pt x="36347" y="18199"/>
                    </a:lnTo>
                    <a:lnTo>
                      <a:pt x="34920" y="11117"/>
                    </a:lnTo>
                    <a:lnTo>
                      <a:pt x="31030" y="5332"/>
                    </a:lnTo>
                    <a:lnTo>
                      <a:pt x="25262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134">
                <a:extLst>
                  <a:ext uri="{FF2B5EF4-FFF2-40B4-BE49-F238E27FC236}">
                    <a16:creationId xmlns:a16="http://schemas.microsoft.com/office/drawing/2014/main" id="{047132D5-1F49-4FE7-9188-15A74E886802}"/>
                  </a:ext>
                </a:extLst>
              </p:cNvPr>
              <p:cNvSpPr/>
              <p:nvPr/>
            </p:nvSpPr>
            <p:spPr>
              <a:xfrm>
                <a:off x="525120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5" name="object 135">
                <a:extLst>
                  <a:ext uri="{FF2B5EF4-FFF2-40B4-BE49-F238E27FC236}">
                    <a16:creationId xmlns:a16="http://schemas.microsoft.com/office/drawing/2014/main" id="{888301FE-222E-4B25-A21A-4F1AB0A510C4}"/>
                  </a:ext>
                </a:extLst>
              </p:cNvPr>
              <p:cNvSpPr/>
              <p:nvPr/>
            </p:nvSpPr>
            <p:spPr>
              <a:xfrm>
                <a:off x="525120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6" name="object 136">
                <a:extLst>
                  <a:ext uri="{FF2B5EF4-FFF2-40B4-BE49-F238E27FC236}">
                    <a16:creationId xmlns:a16="http://schemas.microsoft.com/office/drawing/2014/main" id="{296B6CC8-D665-4CF3-9B62-69BA1EE51F95}"/>
                  </a:ext>
                </a:extLst>
              </p:cNvPr>
              <p:cNvSpPr/>
              <p:nvPr/>
            </p:nvSpPr>
            <p:spPr>
              <a:xfrm>
                <a:off x="532217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7" name="object 137">
                <a:extLst>
                  <a:ext uri="{FF2B5EF4-FFF2-40B4-BE49-F238E27FC236}">
                    <a16:creationId xmlns:a16="http://schemas.microsoft.com/office/drawing/2014/main" id="{42829A8B-D333-4DCD-8112-66B44A734643}"/>
                  </a:ext>
                </a:extLst>
              </p:cNvPr>
              <p:cNvSpPr/>
              <p:nvPr/>
            </p:nvSpPr>
            <p:spPr>
              <a:xfrm>
                <a:off x="532217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8" name="object 138">
                <a:extLst>
                  <a:ext uri="{FF2B5EF4-FFF2-40B4-BE49-F238E27FC236}">
                    <a16:creationId xmlns:a16="http://schemas.microsoft.com/office/drawing/2014/main" id="{FC89BF2A-7E4F-4D75-8DC9-19A3760A5E2D}"/>
                  </a:ext>
                </a:extLst>
              </p:cNvPr>
              <p:cNvSpPr/>
              <p:nvPr/>
            </p:nvSpPr>
            <p:spPr>
              <a:xfrm>
                <a:off x="539310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38" y="1430"/>
                    </a:lnTo>
                    <a:lnTo>
                      <a:pt x="5348" y="5332"/>
                    </a:lnTo>
                    <a:lnTo>
                      <a:pt x="1436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6" y="405564"/>
                    </a:lnTo>
                    <a:lnTo>
                      <a:pt x="5348" y="411349"/>
                    </a:lnTo>
                    <a:lnTo>
                      <a:pt x="11138" y="415254"/>
                    </a:lnTo>
                    <a:lnTo>
                      <a:pt x="18211" y="416687"/>
                    </a:ln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9" name="object 139">
                <a:extLst>
                  <a:ext uri="{FF2B5EF4-FFF2-40B4-BE49-F238E27FC236}">
                    <a16:creationId xmlns:a16="http://schemas.microsoft.com/office/drawing/2014/main" id="{DAF02BF2-A9DD-4523-9800-197AB1D5B5D5}"/>
                  </a:ext>
                </a:extLst>
              </p:cNvPr>
              <p:cNvSpPr/>
              <p:nvPr/>
            </p:nvSpPr>
            <p:spPr>
              <a:xfrm>
                <a:off x="539310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lnTo>
                      <a:pt x="11138" y="1430"/>
                    </a:lnTo>
                    <a:lnTo>
                      <a:pt x="5348" y="5332"/>
                    </a:lnTo>
                    <a:lnTo>
                      <a:pt x="1436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6" y="405564"/>
                    </a:lnTo>
                    <a:lnTo>
                      <a:pt x="5348" y="411349"/>
                    </a:lnTo>
                    <a:lnTo>
                      <a:pt x="11138" y="415254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0" name="object 140">
                <a:extLst>
                  <a:ext uri="{FF2B5EF4-FFF2-40B4-BE49-F238E27FC236}">
                    <a16:creationId xmlns:a16="http://schemas.microsoft.com/office/drawing/2014/main" id="{11F83B73-CFCA-45D8-9974-81E43F51DB28}"/>
                  </a:ext>
                </a:extLst>
              </p:cNvPr>
              <p:cNvSpPr/>
              <p:nvPr/>
            </p:nvSpPr>
            <p:spPr>
              <a:xfrm>
                <a:off x="4587105" y="7532625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1" name="object 141">
                <a:extLst>
                  <a:ext uri="{FF2B5EF4-FFF2-40B4-BE49-F238E27FC236}">
                    <a16:creationId xmlns:a16="http://schemas.microsoft.com/office/drawing/2014/main" id="{E8B10C2F-A577-44DC-B8A7-D761CC371E76}"/>
                  </a:ext>
                </a:extLst>
              </p:cNvPr>
              <p:cNvSpPr/>
              <p:nvPr/>
            </p:nvSpPr>
            <p:spPr>
              <a:xfrm>
                <a:off x="4587105" y="7532625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2B2B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2" name="object 142">
                <a:extLst>
                  <a:ext uri="{FF2B5EF4-FFF2-40B4-BE49-F238E27FC236}">
                    <a16:creationId xmlns:a16="http://schemas.microsoft.com/office/drawing/2014/main" id="{FC82795A-E36A-4644-8639-9E854667BD35}"/>
                  </a:ext>
                </a:extLst>
              </p:cNvPr>
              <p:cNvSpPr/>
              <p:nvPr/>
            </p:nvSpPr>
            <p:spPr>
              <a:xfrm>
                <a:off x="4579835" y="7487132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7F7F7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3" name="object 144">
                <a:extLst>
                  <a:ext uri="{FF2B5EF4-FFF2-40B4-BE49-F238E27FC236}">
                    <a16:creationId xmlns:a16="http://schemas.microsoft.com/office/drawing/2014/main" id="{B73293E0-6433-410F-980D-E87715995A9A}"/>
                  </a:ext>
                </a:extLst>
              </p:cNvPr>
              <p:cNvSpPr/>
              <p:nvPr/>
            </p:nvSpPr>
            <p:spPr>
              <a:xfrm>
                <a:off x="5943641" y="6747930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169">
                <a:extLst>
                  <a:ext uri="{FF2B5EF4-FFF2-40B4-BE49-F238E27FC236}">
                    <a16:creationId xmlns:a16="http://schemas.microsoft.com/office/drawing/2014/main" id="{B90624B6-63C2-4CF4-87AB-77376F14F01E}"/>
                  </a:ext>
                </a:extLst>
              </p:cNvPr>
              <p:cNvSpPr/>
              <p:nvPr/>
            </p:nvSpPr>
            <p:spPr>
              <a:xfrm>
                <a:off x="5943636" y="6316714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172">
                <a:extLst>
                  <a:ext uri="{FF2B5EF4-FFF2-40B4-BE49-F238E27FC236}">
                    <a16:creationId xmlns:a16="http://schemas.microsoft.com/office/drawing/2014/main" id="{0B131D8A-D808-41E0-BC99-F48785128F3F}"/>
                  </a:ext>
                </a:extLst>
              </p:cNvPr>
              <p:cNvSpPr/>
              <p:nvPr/>
            </p:nvSpPr>
            <p:spPr>
              <a:xfrm>
                <a:off x="4579835" y="627123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6" name="object 173">
                <a:extLst>
                  <a:ext uri="{FF2B5EF4-FFF2-40B4-BE49-F238E27FC236}">
                    <a16:creationId xmlns:a16="http://schemas.microsoft.com/office/drawing/2014/main" id="{36A1D003-8252-471F-B2B5-50ABC597ECA5}"/>
                  </a:ext>
                </a:extLst>
              </p:cNvPr>
              <p:cNvSpPr/>
              <p:nvPr/>
            </p:nvSpPr>
            <p:spPr>
              <a:xfrm>
                <a:off x="4587110" y="6747930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7" name="object 174">
                <a:extLst>
                  <a:ext uri="{FF2B5EF4-FFF2-40B4-BE49-F238E27FC236}">
                    <a16:creationId xmlns:a16="http://schemas.microsoft.com/office/drawing/2014/main" id="{38503C0B-71FC-4987-950A-ECBB12742192}"/>
                  </a:ext>
                </a:extLst>
              </p:cNvPr>
              <p:cNvSpPr/>
              <p:nvPr/>
            </p:nvSpPr>
            <p:spPr>
              <a:xfrm>
                <a:off x="461257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8" name="object 175">
                <a:extLst>
                  <a:ext uri="{FF2B5EF4-FFF2-40B4-BE49-F238E27FC236}">
                    <a16:creationId xmlns:a16="http://schemas.microsoft.com/office/drawing/2014/main" id="{80388EF9-4977-4CC0-AF7B-18112768CDD7}"/>
                  </a:ext>
                </a:extLst>
              </p:cNvPr>
              <p:cNvSpPr/>
              <p:nvPr/>
            </p:nvSpPr>
            <p:spPr>
              <a:xfrm>
                <a:off x="461257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9" name="object 176">
                <a:extLst>
                  <a:ext uri="{FF2B5EF4-FFF2-40B4-BE49-F238E27FC236}">
                    <a16:creationId xmlns:a16="http://schemas.microsoft.com/office/drawing/2014/main" id="{E1007020-0A06-42A2-A54F-74B50A542C4A}"/>
                  </a:ext>
                </a:extLst>
              </p:cNvPr>
              <p:cNvSpPr/>
              <p:nvPr/>
            </p:nvSpPr>
            <p:spPr>
              <a:xfrm>
                <a:off x="468352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0" name="object 177">
                <a:extLst>
                  <a:ext uri="{FF2B5EF4-FFF2-40B4-BE49-F238E27FC236}">
                    <a16:creationId xmlns:a16="http://schemas.microsoft.com/office/drawing/2014/main" id="{20FA9FCF-7D5D-4F77-9D37-2EAA5A6F6CDF}"/>
                  </a:ext>
                </a:extLst>
              </p:cNvPr>
              <p:cNvSpPr/>
              <p:nvPr/>
            </p:nvSpPr>
            <p:spPr>
              <a:xfrm>
                <a:off x="468352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1" name="object 178">
                <a:extLst>
                  <a:ext uri="{FF2B5EF4-FFF2-40B4-BE49-F238E27FC236}">
                    <a16:creationId xmlns:a16="http://schemas.microsoft.com/office/drawing/2014/main" id="{FCDF8AB7-5561-46B6-9180-11AED65D123F}"/>
                  </a:ext>
                </a:extLst>
              </p:cNvPr>
              <p:cNvSpPr/>
              <p:nvPr/>
            </p:nvSpPr>
            <p:spPr>
              <a:xfrm>
                <a:off x="4754490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93" y="415252"/>
                    </a:lnTo>
                    <a:lnTo>
                      <a:pt x="31081" y="411343"/>
                    </a:lnTo>
                    <a:lnTo>
                      <a:pt x="34981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81" y="11112"/>
                    </a:lnTo>
                    <a:lnTo>
                      <a:pt x="31081" y="5327"/>
                    </a:lnTo>
                    <a:lnTo>
                      <a:pt x="2529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2" name="object 179">
                <a:extLst>
                  <a:ext uri="{FF2B5EF4-FFF2-40B4-BE49-F238E27FC236}">
                    <a16:creationId xmlns:a16="http://schemas.microsoft.com/office/drawing/2014/main" id="{46A79B3D-B035-424D-A3E7-F5ABDA4066E6}"/>
                  </a:ext>
                </a:extLst>
              </p:cNvPr>
              <p:cNvSpPr/>
              <p:nvPr/>
            </p:nvSpPr>
            <p:spPr>
              <a:xfrm>
                <a:off x="4754490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3" y="415252"/>
                    </a:lnTo>
                    <a:lnTo>
                      <a:pt x="31081" y="411343"/>
                    </a:lnTo>
                    <a:lnTo>
                      <a:pt x="34981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81" y="11112"/>
                    </a:lnTo>
                    <a:lnTo>
                      <a:pt x="31081" y="5327"/>
                    </a:lnTo>
                    <a:lnTo>
                      <a:pt x="2529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3" name="object 180">
                <a:extLst>
                  <a:ext uri="{FF2B5EF4-FFF2-40B4-BE49-F238E27FC236}">
                    <a16:creationId xmlns:a16="http://schemas.microsoft.com/office/drawing/2014/main" id="{EB4D9426-38BF-440D-B917-6CA6F29415EA}"/>
                  </a:ext>
                </a:extLst>
              </p:cNvPr>
              <p:cNvSpPr/>
              <p:nvPr/>
            </p:nvSpPr>
            <p:spPr>
              <a:xfrm>
                <a:off x="482545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4" name="object 181">
                <a:extLst>
                  <a:ext uri="{FF2B5EF4-FFF2-40B4-BE49-F238E27FC236}">
                    <a16:creationId xmlns:a16="http://schemas.microsoft.com/office/drawing/2014/main" id="{633225CC-1FAB-48AE-91F9-B0DA5E949047}"/>
                  </a:ext>
                </a:extLst>
              </p:cNvPr>
              <p:cNvSpPr/>
              <p:nvPr/>
            </p:nvSpPr>
            <p:spPr>
              <a:xfrm>
                <a:off x="482545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5" name="object 182">
                <a:extLst>
                  <a:ext uri="{FF2B5EF4-FFF2-40B4-BE49-F238E27FC236}">
                    <a16:creationId xmlns:a16="http://schemas.microsoft.com/office/drawing/2014/main" id="{59326C49-160B-4C2E-AE00-CB371600EBD8}"/>
                  </a:ext>
                </a:extLst>
              </p:cNvPr>
              <p:cNvSpPr/>
              <p:nvPr/>
            </p:nvSpPr>
            <p:spPr>
              <a:xfrm>
                <a:off x="4896392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28" y="1429"/>
                    </a:lnTo>
                    <a:lnTo>
                      <a:pt x="5338" y="5327"/>
                    </a:lnTo>
                    <a:lnTo>
                      <a:pt x="1432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2" y="405553"/>
                    </a:lnTo>
                    <a:lnTo>
                      <a:pt x="5338" y="411343"/>
                    </a:lnTo>
                    <a:lnTo>
                      <a:pt x="11128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6" name="object 183">
                <a:extLst>
                  <a:ext uri="{FF2B5EF4-FFF2-40B4-BE49-F238E27FC236}">
                    <a16:creationId xmlns:a16="http://schemas.microsoft.com/office/drawing/2014/main" id="{E2258291-9151-4189-B2BE-F106EFD0BAA5}"/>
                  </a:ext>
                </a:extLst>
              </p:cNvPr>
              <p:cNvSpPr/>
              <p:nvPr/>
            </p:nvSpPr>
            <p:spPr>
              <a:xfrm>
                <a:off x="4896392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28" y="1429"/>
                    </a:lnTo>
                    <a:lnTo>
                      <a:pt x="5338" y="5327"/>
                    </a:lnTo>
                    <a:lnTo>
                      <a:pt x="1432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2" y="405553"/>
                    </a:lnTo>
                    <a:lnTo>
                      <a:pt x="5338" y="411343"/>
                    </a:lnTo>
                    <a:lnTo>
                      <a:pt x="11128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7" name="object 184">
                <a:extLst>
                  <a:ext uri="{FF2B5EF4-FFF2-40B4-BE49-F238E27FC236}">
                    <a16:creationId xmlns:a16="http://schemas.microsoft.com/office/drawing/2014/main" id="{4246F393-EAB1-4420-8420-923595BF4397}"/>
                  </a:ext>
                </a:extLst>
              </p:cNvPr>
              <p:cNvSpPr/>
              <p:nvPr/>
            </p:nvSpPr>
            <p:spPr>
              <a:xfrm>
                <a:off x="496737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8" name="object 185">
                <a:extLst>
                  <a:ext uri="{FF2B5EF4-FFF2-40B4-BE49-F238E27FC236}">
                    <a16:creationId xmlns:a16="http://schemas.microsoft.com/office/drawing/2014/main" id="{33DF31C7-B3D8-4020-9D36-35B33DD632CA}"/>
                  </a:ext>
                </a:extLst>
              </p:cNvPr>
              <p:cNvSpPr/>
              <p:nvPr/>
            </p:nvSpPr>
            <p:spPr>
              <a:xfrm>
                <a:off x="496737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9" name="object 186">
                <a:extLst>
                  <a:ext uri="{FF2B5EF4-FFF2-40B4-BE49-F238E27FC236}">
                    <a16:creationId xmlns:a16="http://schemas.microsoft.com/office/drawing/2014/main" id="{59560579-C424-4DC9-BDF3-235F0B1DCF17}"/>
                  </a:ext>
                </a:extLst>
              </p:cNvPr>
              <p:cNvSpPr/>
              <p:nvPr/>
            </p:nvSpPr>
            <p:spPr>
              <a:xfrm>
                <a:off x="503832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68" y="415252"/>
                    </a:lnTo>
                    <a:lnTo>
                      <a:pt x="31056" y="411343"/>
                    </a:lnTo>
                    <a:lnTo>
                      <a:pt x="34956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6" y="11112"/>
                    </a:lnTo>
                    <a:lnTo>
                      <a:pt x="31056" y="5327"/>
                    </a:lnTo>
                    <a:lnTo>
                      <a:pt x="25268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0" name="object 187">
                <a:extLst>
                  <a:ext uri="{FF2B5EF4-FFF2-40B4-BE49-F238E27FC236}">
                    <a16:creationId xmlns:a16="http://schemas.microsoft.com/office/drawing/2014/main" id="{08402155-AB15-4FE5-8D88-B04E81C19175}"/>
                  </a:ext>
                </a:extLst>
              </p:cNvPr>
              <p:cNvSpPr/>
              <p:nvPr/>
            </p:nvSpPr>
            <p:spPr>
              <a:xfrm>
                <a:off x="503832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68" y="415252"/>
                    </a:lnTo>
                    <a:lnTo>
                      <a:pt x="31056" y="411343"/>
                    </a:lnTo>
                    <a:lnTo>
                      <a:pt x="34956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6" y="11112"/>
                    </a:lnTo>
                    <a:lnTo>
                      <a:pt x="31056" y="5327"/>
                    </a:lnTo>
                    <a:lnTo>
                      <a:pt x="25268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1" name="object 188">
                <a:extLst>
                  <a:ext uri="{FF2B5EF4-FFF2-40B4-BE49-F238E27FC236}">
                    <a16:creationId xmlns:a16="http://schemas.microsoft.com/office/drawing/2014/main" id="{A9F1A096-77FD-4EC0-9E35-1E0E5DF3B7D7}"/>
                  </a:ext>
                </a:extLst>
              </p:cNvPr>
              <p:cNvSpPr/>
              <p:nvPr/>
            </p:nvSpPr>
            <p:spPr>
              <a:xfrm>
                <a:off x="510928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2" name="object 189">
                <a:extLst>
                  <a:ext uri="{FF2B5EF4-FFF2-40B4-BE49-F238E27FC236}">
                    <a16:creationId xmlns:a16="http://schemas.microsoft.com/office/drawing/2014/main" id="{E82D3783-E74B-4DC4-9CD4-BAA01039D9E0}"/>
                  </a:ext>
                </a:extLst>
              </p:cNvPr>
              <p:cNvSpPr/>
              <p:nvPr/>
            </p:nvSpPr>
            <p:spPr>
              <a:xfrm>
                <a:off x="510928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3" name="object 190">
                <a:extLst>
                  <a:ext uri="{FF2B5EF4-FFF2-40B4-BE49-F238E27FC236}">
                    <a16:creationId xmlns:a16="http://schemas.microsoft.com/office/drawing/2014/main" id="{69DD99A2-4BCA-4262-AD17-C7DA329C4745}"/>
                  </a:ext>
                </a:extLst>
              </p:cNvPr>
              <p:cNvSpPr/>
              <p:nvPr/>
            </p:nvSpPr>
            <p:spPr>
              <a:xfrm>
                <a:off x="518025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4" name="object 191">
                <a:extLst>
                  <a:ext uri="{FF2B5EF4-FFF2-40B4-BE49-F238E27FC236}">
                    <a16:creationId xmlns:a16="http://schemas.microsoft.com/office/drawing/2014/main" id="{EF2A38B2-749D-4B78-BCE4-F720223FC904}"/>
                  </a:ext>
                </a:extLst>
              </p:cNvPr>
              <p:cNvSpPr/>
              <p:nvPr/>
            </p:nvSpPr>
            <p:spPr>
              <a:xfrm>
                <a:off x="518025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5" name="object 192">
                <a:extLst>
                  <a:ext uri="{FF2B5EF4-FFF2-40B4-BE49-F238E27FC236}">
                    <a16:creationId xmlns:a16="http://schemas.microsoft.com/office/drawing/2014/main" id="{C51F3087-F989-4E32-82AC-D5425F37443E}"/>
                  </a:ext>
                </a:extLst>
              </p:cNvPr>
              <p:cNvSpPr/>
              <p:nvPr/>
            </p:nvSpPr>
            <p:spPr>
              <a:xfrm>
                <a:off x="525120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6" name="object 193">
                <a:extLst>
                  <a:ext uri="{FF2B5EF4-FFF2-40B4-BE49-F238E27FC236}">
                    <a16:creationId xmlns:a16="http://schemas.microsoft.com/office/drawing/2014/main" id="{3AA2F3D9-80A5-4D88-89B5-1AB21BBA22DD}"/>
                  </a:ext>
                </a:extLst>
              </p:cNvPr>
              <p:cNvSpPr/>
              <p:nvPr/>
            </p:nvSpPr>
            <p:spPr>
              <a:xfrm>
                <a:off x="525120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7" name="object 194">
                <a:extLst>
                  <a:ext uri="{FF2B5EF4-FFF2-40B4-BE49-F238E27FC236}">
                    <a16:creationId xmlns:a16="http://schemas.microsoft.com/office/drawing/2014/main" id="{CA68F55C-9069-49B5-A157-F3C423CB4FD2}"/>
                  </a:ext>
                </a:extLst>
              </p:cNvPr>
              <p:cNvSpPr/>
              <p:nvPr/>
            </p:nvSpPr>
            <p:spPr>
              <a:xfrm>
                <a:off x="532217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8" name="object 195">
                <a:extLst>
                  <a:ext uri="{FF2B5EF4-FFF2-40B4-BE49-F238E27FC236}">
                    <a16:creationId xmlns:a16="http://schemas.microsoft.com/office/drawing/2014/main" id="{8F5B8288-F1B7-4D02-95E4-FD7E6A66CF2D}"/>
                  </a:ext>
                </a:extLst>
              </p:cNvPr>
              <p:cNvSpPr/>
              <p:nvPr/>
            </p:nvSpPr>
            <p:spPr>
              <a:xfrm>
                <a:off x="532217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9" name="object 196">
                <a:extLst>
                  <a:ext uri="{FF2B5EF4-FFF2-40B4-BE49-F238E27FC236}">
                    <a16:creationId xmlns:a16="http://schemas.microsoft.com/office/drawing/2014/main" id="{B1441603-AFA1-4DAC-A574-25D04F3C9DB3}"/>
                  </a:ext>
                </a:extLst>
              </p:cNvPr>
              <p:cNvSpPr/>
              <p:nvPr/>
            </p:nvSpPr>
            <p:spPr>
              <a:xfrm>
                <a:off x="539310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38" y="1429"/>
                    </a:lnTo>
                    <a:lnTo>
                      <a:pt x="5348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8" y="411343"/>
                    </a:lnTo>
                    <a:lnTo>
                      <a:pt x="11138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0" name="object 197">
                <a:extLst>
                  <a:ext uri="{FF2B5EF4-FFF2-40B4-BE49-F238E27FC236}">
                    <a16:creationId xmlns:a16="http://schemas.microsoft.com/office/drawing/2014/main" id="{E87E39E3-3254-4D60-98D0-13B38A275D38}"/>
                  </a:ext>
                </a:extLst>
              </p:cNvPr>
              <p:cNvSpPr/>
              <p:nvPr/>
            </p:nvSpPr>
            <p:spPr>
              <a:xfrm>
                <a:off x="539310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8" y="1429"/>
                    </a:lnTo>
                    <a:lnTo>
                      <a:pt x="5348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8" y="411343"/>
                    </a:lnTo>
                    <a:lnTo>
                      <a:pt x="11138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1" name="object 198">
                <a:extLst>
                  <a:ext uri="{FF2B5EF4-FFF2-40B4-BE49-F238E27FC236}">
                    <a16:creationId xmlns:a16="http://schemas.microsoft.com/office/drawing/2014/main" id="{AD725DAF-94D9-434E-8830-C6276D62CCAE}"/>
                  </a:ext>
                </a:extLst>
              </p:cNvPr>
              <p:cNvSpPr/>
              <p:nvPr/>
            </p:nvSpPr>
            <p:spPr>
              <a:xfrm>
                <a:off x="4587105" y="6316714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2" name="object 199">
                <a:extLst>
                  <a:ext uri="{FF2B5EF4-FFF2-40B4-BE49-F238E27FC236}">
                    <a16:creationId xmlns:a16="http://schemas.microsoft.com/office/drawing/2014/main" id="{D36D30D0-D021-408F-9762-949F9CBCBEC9}"/>
                  </a:ext>
                </a:extLst>
              </p:cNvPr>
              <p:cNvSpPr/>
              <p:nvPr/>
            </p:nvSpPr>
            <p:spPr>
              <a:xfrm>
                <a:off x="4587105" y="6316714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2B2B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3" name="object 200">
                <a:extLst>
                  <a:ext uri="{FF2B5EF4-FFF2-40B4-BE49-F238E27FC236}">
                    <a16:creationId xmlns:a16="http://schemas.microsoft.com/office/drawing/2014/main" id="{EDDB8092-1607-4FE3-A6D4-EA5FB3E34FE7}"/>
                  </a:ext>
                </a:extLst>
              </p:cNvPr>
              <p:cNvSpPr/>
              <p:nvPr/>
            </p:nvSpPr>
            <p:spPr>
              <a:xfrm>
                <a:off x="4579835" y="627123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7F7F7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94" name="object 201">
                <a:extLst>
                  <a:ext uri="{FF2B5EF4-FFF2-40B4-BE49-F238E27FC236}">
                    <a16:creationId xmlns:a16="http://schemas.microsoft.com/office/drawing/2014/main" id="{C34493E0-1D41-4E48-A528-44866189EEA0}"/>
                  </a:ext>
                </a:extLst>
              </p:cNvPr>
              <p:cNvPicPr/>
              <p:nvPr/>
            </p:nvPicPr>
            <p:blipFill>
              <a:blip r:embed="rId21" cstate="print"/>
              <a:stretch>
                <a:fillRect/>
              </a:stretch>
            </p:blipFill>
            <p:spPr>
              <a:xfrm>
                <a:off x="3756729" y="7571959"/>
                <a:ext cx="193344" cy="189204"/>
              </a:xfrm>
              <a:prstGeom prst="rect">
                <a:avLst/>
              </a:prstGeom>
            </p:spPr>
          </p:pic>
          <p:pic>
            <p:nvPicPr>
              <p:cNvPr id="295" name="object 202">
                <a:extLst>
                  <a:ext uri="{FF2B5EF4-FFF2-40B4-BE49-F238E27FC236}">
                    <a16:creationId xmlns:a16="http://schemas.microsoft.com/office/drawing/2014/main" id="{417F3A85-CAC1-4CAE-BD1B-B8E7E4E93284}"/>
                  </a:ext>
                </a:extLst>
              </p:cNvPr>
              <p:cNvPicPr/>
              <p:nvPr/>
            </p:nvPicPr>
            <p:blipFill>
              <a:blip r:embed="rId22" cstate="print"/>
              <a:stretch>
                <a:fillRect/>
              </a:stretch>
            </p:blipFill>
            <p:spPr>
              <a:xfrm>
                <a:off x="3779520" y="6481864"/>
                <a:ext cx="143459" cy="143459"/>
              </a:xfrm>
              <a:prstGeom prst="rect">
                <a:avLst/>
              </a:prstGeom>
            </p:spPr>
          </p:pic>
          <p:sp>
            <p:nvSpPr>
              <p:cNvPr id="296" name="object 203">
                <a:extLst>
                  <a:ext uri="{FF2B5EF4-FFF2-40B4-BE49-F238E27FC236}">
                    <a16:creationId xmlns:a16="http://schemas.microsoft.com/office/drawing/2014/main" id="{E0F91294-578B-4AFC-BBD6-C8BB08118334}"/>
                  </a:ext>
                </a:extLst>
              </p:cNvPr>
              <p:cNvSpPr/>
              <p:nvPr/>
            </p:nvSpPr>
            <p:spPr>
              <a:xfrm>
                <a:off x="3613670" y="6875932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278269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278269" y="137744"/>
                    </a:lnTo>
                    <a:lnTo>
                      <a:pt x="278269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7" name="object 204">
                <a:extLst>
                  <a:ext uri="{FF2B5EF4-FFF2-40B4-BE49-F238E27FC236}">
                    <a16:creationId xmlns:a16="http://schemas.microsoft.com/office/drawing/2014/main" id="{3909CF74-846B-40C1-8702-41DDCFD3D183}"/>
                  </a:ext>
                </a:extLst>
              </p:cNvPr>
              <p:cNvSpPr/>
              <p:nvPr/>
            </p:nvSpPr>
            <p:spPr>
              <a:xfrm>
                <a:off x="3613670" y="6875932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0" y="137744"/>
                    </a:moveTo>
                    <a:lnTo>
                      <a:pt x="278269" y="137744"/>
                    </a:lnTo>
                    <a:lnTo>
                      <a:pt x="278269" y="0"/>
                    </a:lnTo>
                    <a:lnTo>
                      <a:pt x="0" y="0"/>
                    </a:lnTo>
                    <a:lnTo>
                      <a:pt x="0" y="137744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98" name="object 205">
                <a:extLst>
                  <a:ext uri="{FF2B5EF4-FFF2-40B4-BE49-F238E27FC236}">
                    <a16:creationId xmlns:a16="http://schemas.microsoft.com/office/drawing/2014/main" id="{139018E3-954C-4FC2-966A-53D3B2B41B54}"/>
                  </a:ext>
                </a:extLst>
              </p:cNvPr>
              <p:cNvPicPr/>
              <p:nvPr/>
            </p:nvPicPr>
            <p:blipFill>
              <a:blip r:embed="rId23" cstate="print"/>
              <a:stretch>
                <a:fillRect/>
              </a:stretch>
            </p:blipFill>
            <p:spPr>
              <a:xfrm>
                <a:off x="3633266" y="6895539"/>
                <a:ext cx="98539" cy="98526"/>
              </a:xfrm>
              <a:prstGeom prst="rect">
                <a:avLst/>
              </a:prstGeom>
            </p:spPr>
          </p:pic>
          <p:pic>
            <p:nvPicPr>
              <p:cNvPr id="299" name="object 206">
                <a:extLst>
                  <a:ext uri="{FF2B5EF4-FFF2-40B4-BE49-F238E27FC236}">
                    <a16:creationId xmlns:a16="http://schemas.microsoft.com/office/drawing/2014/main" id="{145E0998-E530-48A1-BCA4-6C43F4BDEE75}"/>
                  </a:ext>
                </a:extLst>
              </p:cNvPr>
              <p:cNvPicPr/>
              <p:nvPr/>
            </p:nvPicPr>
            <p:blipFill>
              <a:blip r:embed="rId24" cstate="print"/>
              <a:stretch>
                <a:fillRect/>
              </a:stretch>
            </p:blipFill>
            <p:spPr>
              <a:xfrm>
                <a:off x="2636342" y="6302425"/>
                <a:ext cx="490423" cy="820623"/>
              </a:xfrm>
              <a:prstGeom prst="rect">
                <a:avLst/>
              </a:prstGeom>
            </p:spPr>
          </p:pic>
          <p:sp>
            <p:nvSpPr>
              <p:cNvPr id="300" name="object 207">
                <a:extLst>
                  <a:ext uri="{FF2B5EF4-FFF2-40B4-BE49-F238E27FC236}">
                    <a16:creationId xmlns:a16="http://schemas.microsoft.com/office/drawing/2014/main" id="{35867D72-9C2C-4CF2-A7F2-6758BC61B478}"/>
                  </a:ext>
                </a:extLst>
              </p:cNvPr>
              <p:cNvSpPr/>
              <p:nvPr/>
            </p:nvSpPr>
            <p:spPr>
              <a:xfrm>
                <a:off x="2636346" y="6302428"/>
                <a:ext cx="490855" cy="821055"/>
              </a:xfrm>
              <a:custGeom>
                <a:avLst/>
                <a:gdLst/>
                <a:ahLst/>
                <a:cxnLst/>
                <a:rect l="l" t="t" r="r" b="b"/>
                <a:pathLst>
                  <a:path w="490855" h="821054">
                    <a:moveTo>
                      <a:pt x="490423" y="142278"/>
                    </a:moveTo>
                    <a:lnTo>
                      <a:pt x="489648" y="788847"/>
                    </a:lnTo>
                    <a:lnTo>
                      <a:pt x="457860" y="820623"/>
                    </a:lnTo>
                    <a:lnTo>
                      <a:pt x="31775" y="820623"/>
                    </a:lnTo>
                    <a:lnTo>
                      <a:pt x="19427" y="818112"/>
                    </a:lnTo>
                    <a:lnTo>
                      <a:pt x="9324" y="811279"/>
                    </a:lnTo>
                    <a:lnTo>
                      <a:pt x="2503" y="801174"/>
                    </a:lnTo>
                    <a:lnTo>
                      <a:pt x="0" y="788847"/>
                    </a:lnTo>
                    <a:lnTo>
                      <a:pt x="0" y="142278"/>
                    </a:lnTo>
                    <a:lnTo>
                      <a:pt x="749" y="142278"/>
                    </a:lnTo>
                    <a:lnTo>
                      <a:pt x="7217" y="109656"/>
                    </a:lnTo>
                    <a:lnTo>
                      <a:pt x="54545" y="53291"/>
                    </a:lnTo>
                    <a:lnTo>
                      <a:pt x="92461" y="31257"/>
                    </a:lnTo>
                    <a:lnTo>
                      <a:pt x="137916" y="14461"/>
                    </a:lnTo>
                    <a:lnTo>
                      <a:pt x="189438" y="3757"/>
                    </a:lnTo>
                    <a:lnTo>
                      <a:pt x="245554" y="0"/>
                    </a:lnTo>
                    <a:lnTo>
                      <a:pt x="301694" y="3757"/>
                    </a:lnTo>
                    <a:lnTo>
                      <a:pt x="353232" y="14461"/>
                    </a:lnTo>
                    <a:lnTo>
                      <a:pt x="398698" y="31257"/>
                    </a:lnTo>
                    <a:lnTo>
                      <a:pt x="436621" y="53291"/>
                    </a:lnTo>
                    <a:lnTo>
                      <a:pt x="465530" y="79709"/>
                    </a:lnTo>
                    <a:lnTo>
                      <a:pt x="483954" y="109656"/>
                    </a:lnTo>
                    <a:lnTo>
                      <a:pt x="490423" y="142278"/>
                    </a:lnTo>
                    <a:close/>
                  </a:path>
                </a:pathLst>
              </a:custGeom>
              <a:ln w="783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1" name="object 208">
                <a:extLst>
                  <a:ext uri="{FF2B5EF4-FFF2-40B4-BE49-F238E27FC236}">
                    <a16:creationId xmlns:a16="http://schemas.microsoft.com/office/drawing/2014/main" id="{765AAAEE-ACDD-4492-8D19-15F6BD2AA2EA}"/>
                  </a:ext>
                </a:extLst>
              </p:cNvPr>
              <p:cNvSpPr/>
              <p:nvPr/>
            </p:nvSpPr>
            <p:spPr>
              <a:xfrm>
                <a:off x="2719816" y="6567130"/>
                <a:ext cx="343535" cy="3429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342900">
                    <a:moveTo>
                      <a:pt x="343115" y="0"/>
                    </a:moveTo>
                    <a:lnTo>
                      <a:pt x="0" y="85636"/>
                    </a:lnTo>
                  </a:path>
                  <a:path w="343535" h="342900">
                    <a:moveTo>
                      <a:pt x="343115" y="85636"/>
                    </a:moveTo>
                    <a:lnTo>
                      <a:pt x="0" y="171259"/>
                    </a:lnTo>
                  </a:path>
                  <a:path w="343535" h="342900">
                    <a:moveTo>
                      <a:pt x="343115" y="171259"/>
                    </a:moveTo>
                    <a:lnTo>
                      <a:pt x="0" y="256895"/>
                    </a:lnTo>
                  </a:path>
                  <a:path w="343535" h="342900">
                    <a:moveTo>
                      <a:pt x="343115" y="256895"/>
                    </a:moveTo>
                    <a:lnTo>
                      <a:pt x="0" y="342480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2" name="object 209">
                <a:extLst>
                  <a:ext uri="{FF2B5EF4-FFF2-40B4-BE49-F238E27FC236}">
                    <a16:creationId xmlns:a16="http://schemas.microsoft.com/office/drawing/2014/main" id="{456FECF7-8904-4C7F-B1C2-B3F717DC3F5F}"/>
                  </a:ext>
                </a:extLst>
              </p:cNvPr>
              <p:cNvSpPr/>
              <p:nvPr/>
            </p:nvSpPr>
            <p:spPr>
              <a:xfrm>
                <a:off x="2644137" y="6909608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95" y="0"/>
                    </a:moveTo>
                    <a:lnTo>
                      <a:pt x="106489" y="77927"/>
                    </a:lnTo>
                    <a:lnTo>
                      <a:pt x="58690" y="85019"/>
                    </a:lnTo>
                    <a:lnTo>
                      <a:pt x="43916" y="85623"/>
                    </a:ln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3" name="object 210">
                <a:extLst>
                  <a:ext uri="{FF2B5EF4-FFF2-40B4-BE49-F238E27FC236}">
                    <a16:creationId xmlns:a16="http://schemas.microsoft.com/office/drawing/2014/main" id="{C879D26F-0FBB-492C-A749-6C08BCE1A308}"/>
                  </a:ext>
                </a:extLst>
              </p:cNvPr>
              <p:cNvSpPr/>
              <p:nvPr/>
            </p:nvSpPr>
            <p:spPr>
              <a:xfrm>
                <a:off x="2719806" y="6632612"/>
                <a:ext cx="3435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97179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97167"/>
                    </a:lnTo>
                    <a:lnTo>
                      <a:pt x="343115" y="297167"/>
                    </a:lnTo>
                    <a:lnTo>
                      <a:pt x="343115" y="256844"/>
                    </a:lnTo>
                    <a:close/>
                  </a:path>
                  <a:path w="343535" h="297179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211582"/>
                    </a:lnTo>
                    <a:lnTo>
                      <a:pt x="343115" y="211582"/>
                    </a:lnTo>
                    <a:lnTo>
                      <a:pt x="343115" y="171259"/>
                    </a:lnTo>
                    <a:close/>
                  </a:path>
                  <a:path w="343535" h="297179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343115" y="4032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4" name="object 211">
                <a:extLst>
                  <a:ext uri="{FF2B5EF4-FFF2-40B4-BE49-F238E27FC236}">
                    <a16:creationId xmlns:a16="http://schemas.microsoft.com/office/drawing/2014/main" id="{52A920B4-E1A1-4A61-8290-DA675C48F155}"/>
                  </a:ext>
                </a:extLst>
              </p:cNvPr>
              <p:cNvSpPr/>
              <p:nvPr/>
            </p:nvSpPr>
            <p:spPr>
              <a:xfrm>
                <a:off x="2645105" y="6546976"/>
                <a:ext cx="417830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417830" h="40640">
                    <a:moveTo>
                      <a:pt x="417817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417817" y="40322"/>
                    </a:lnTo>
                    <a:lnTo>
                      <a:pt x="41781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5" name="object 212">
                <a:extLst>
                  <a:ext uri="{FF2B5EF4-FFF2-40B4-BE49-F238E27FC236}">
                    <a16:creationId xmlns:a16="http://schemas.microsoft.com/office/drawing/2014/main" id="{18FF8FA2-3C2E-4B0E-876E-1BB2FF0341B1}"/>
                  </a:ext>
                </a:extLst>
              </p:cNvPr>
              <p:cNvSpPr/>
              <p:nvPr/>
            </p:nvSpPr>
            <p:spPr>
              <a:xfrm>
                <a:off x="2719816" y="6567130"/>
                <a:ext cx="343535" cy="3429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342900">
                    <a:moveTo>
                      <a:pt x="343115" y="0"/>
                    </a:moveTo>
                    <a:lnTo>
                      <a:pt x="0" y="85636"/>
                    </a:lnTo>
                  </a:path>
                  <a:path w="343535" h="342900">
                    <a:moveTo>
                      <a:pt x="343115" y="85636"/>
                    </a:moveTo>
                    <a:lnTo>
                      <a:pt x="0" y="171259"/>
                    </a:lnTo>
                  </a:path>
                  <a:path w="343535" h="342900">
                    <a:moveTo>
                      <a:pt x="343115" y="171259"/>
                    </a:moveTo>
                    <a:lnTo>
                      <a:pt x="0" y="256895"/>
                    </a:lnTo>
                  </a:path>
                  <a:path w="343535" h="342900">
                    <a:moveTo>
                      <a:pt x="343115" y="256895"/>
                    </a:moveTo>
                    <a:lnTo>
                      <a:pt x="0" y="342480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6" name="object 213">
                <a:extLst>
                  <a:ext uri="{FF2B5EF4-FFF2-40B4-BE49-F238E27FC236}">
                    <a16:creationId xmlns:a16="http://schemas.microsoft.com/office/drawing/2014/main" id="{1D093E0D-0BE8-44B7-95C4-A1038F5C8CC6}"/>
                  </a:ext>
                </a:extLst>
              </p:cNvPr>
              <p:cNvSpPr/>
              <p:nvPr/>
            </p:nvSpPr>
            <p:spPr>
              <a:xfrm>
                <a:off x="2644137" y="6909608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95" y="0"/>
                    </a:moveTo>
                    <a:lnTo>
                      <a:pt x="106489" y="77927"/>
                    </a:lnTo>
                    <a:lnTo>
                      <a:pt x="58690" y="85019"/>
                    </a:lnTo>
                    <a:lnTo>
                      <a:pt x="43916" y="85623"/>
                    </a:ln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7" name="object 214">
                <a:extLst>
                  <a:ext uri="{FF2B5EF4-FFF2-40B4-BE49-F238E27FC236}">
                    <a16:creationId xmlns:a16="http://schemas.microsoft.com/office/drawing/2014/main" id="{67D37B39-345D-44E1-AD25-5D277072814E}"/>
                  </a:ext>
                </a:extLst>
              </p:cNvPr>
              <p:cNvSpPr/>
              <p:nvPr/>
            </p:nvSpPr>
            <p:spPr>
              <a:xfrm>
                <a:off x="2719806" y="6641566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79247"/>
                    </a:lnTo>
                    <a:lnTo>
                      <a:pt x="343115" y="279247"/>
                    </a:lnTo>
                    <a:lnTo>
                      <a:pt x="343115" y="256844"/>
                    </a:lnTo>
                    <a:close/>
                  </a:path>
                  <a:path w="343535" h="279400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15" y="193662"/>
                    </a:lnTo>
                    <a:lnTo>
                      <a:pt x="343115" y="171259"/>
                    </a:lnTo>
                    <a:close/>
                  </a:path>
                  <a:path w="343535" h="279400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15" y="2240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8" name="object 215">
                <a:extLst>
                  <a:ext uri="{FF2B5EF4-FFF2-40B4-BE49-F238E27FC236}">
                    <a16:creationId xmlns:a16="http://schemas.microsoft.com/office/drawing/2014/main" id="{455D548A-BA55-44AD-B71A-BD0ADE9F6843}"/>
                  </a:ext>
                </a:extLst>
              </p:cNvPr>
              <p:cNvSpPr/>
              <p:nvPr/>
            </p:nvSpPr>
            <p:spPr>
              <a:xfrm>
                <a:off x="2719806" y="6641566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79247"/>
                    </a:lnTo>
                    <a:lnTo>
                      <a:pt x="343115" y="279247"/>
                    </a:lnTo>
                    <a:lnTo>
                      <a:pt x="343115" y="256844"/>
                    </a:lnTo>
                    <a:close/>
                  </a:path>
                  <a:path w="343535" h="279400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15" y="193662"/>
                    </a:lnTo>
                    <a:lnTo>
                      <a:pt x="343115" y="171259"/>
                    </a:lnTo>
                    <a:close/>
                  </a:path>
                  <a:path w="343535" h="279400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15" y="2240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9" name="object 216">
                <a:extLst>
                  <a:ext uri="{FF2B5EF4-FFF2-40B4-BE49-F238E27FC236}">
                    <a16:creationId xmlns:a16="http://schemas.microsoft.com/office/drawing/2014/main" id="{E21FF8F5-F8A5-4107-9331-F037AADC3D39}"/>
                  </a:ext>
                </a:extLst>
              </p:cNvPr>
              <p:cNvSpPr/>
              <p:nvPr/>
            </p:nvSpPr>
            <p:spPr>
              <a:xfrm>
                <a:off x="2645115" y="6567131"/>
                <a:ext cx="4178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7830">
                    <a:moveTo>
                      <a:pt x="0" y="0"/>
                    </a:moveTo>
                    <a:lnTo>
                      <a:pt x="417817" y="0"/>
                    </a:lnTo>
                  </a:path>
                </a:pathLst>
              </a:custGeom>
              <a:ln w="22402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0" name="object 217">
                <a:extLst>
                  <a:ext uri="{FF2B5EF4-FFF2-40B4-BE49-F238E27FC236}">
                    <a16:creationId xmlns:a16="http://schemas.microsoft.com/office/drawing/2014/main" id="{E698AAFB-345C-4A90-8406-8DE1121159A4}"/>
                  </a:ext>
                </a:extLst>
              </p:cNvPr>
              <p:cNvSpPr/>
              <p:nvPr/>
            </p:nvSpPr>
            <p:spPr>
              <a:xfrm>
                <a:off x="2626029" y="653834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94"/>
                    </a:lnTo>
                    <a:lnTo>
                      <a:pt x="18262" y="56794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1" name="object 218">
                <a:extLst>
                  <a:ext uri="{FF2B5EF4-FFF2-40B4-BE49-F238E27FC236}">
                    <a16:creationId xmlns:a16="http://schemas.microsoft.com/office/drawing/2014/main" id="{BD6F3E73-E25E-4270-916E-BDF08F5634C3}"/>
                  </a:ext>
                </a:extLst>
              </p:cNvPr>
              <p:cNvSpPr/>
              <p:nvPr/>
            </p:nvSpPr>
            <p:spPr>
              <a:xfrm>
                <a:off x="2626029" y="653834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94"/>
                    </a:moveTo>
                    <a:lnTo>
                      <a:pt x="18262" y="56794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2" name="object 219">
                <a:extLst>
                  <a:ext uri="{FF2B5EF4-FFF2-40B4-BE49-F238E27FC236}">
                    <a16:creationId xmlns:a16="http://schemas.microsoft.com/office/drawing/2014/main" id="{9EA85B83-5682-418E-9F6A-53ED98073A32}"/>
                  </a:ext>
                </a:extLst>
              </p:cNvPr>
              <p:cNvSpPr/>
              <p:nvPr/>
            </p:nvSpPr>
            <p:spPr>
              <a:xfrm>
                <a:off x="2626029" y="696718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56"/>
                    </a:lnTo>
                    <a:lnTo>
                      <a:pt x="18262" y="56756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3" name="object 220">
                <a:extLst>
                  <a:ext uri="{FF2B5EF4-FFF2-40B4-BE49-F238E27FC236}">
                    <a16:creationId xmlns:a16="http://schemas.microsoft.com/office/drawing/2014/main" id="{62DE07DD-821B-4238-BFCD-04E97248124B}"/>
                  </a:ext>
                </a:extLst>
              </p:cNvPr>
              <p:cNvSpPr/>
              <p:nvPr/>
            </p:nvSpPr>
            <p:spPr>
              <a:xfrm>
                <a:off x="2626029" y="696718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56"/>
                    </a:moveTo>
                    <a:lnTo>
                      <a:pt x="18262" y="56756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5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68" name="object 221">
              <a:extLst>
                <a:ext uri="{FF2B5EF4-FFF2-40B4-BE49-F238E27FC236}">
                  <a16:creationId xmlns:a16="http://schemas.microsoft.com/office/drawing/2014/main" id="{78736D88-9A61-4796-94AB-315211D533E8}"/>
                </a:ext>
              </a:extLst>
            </p:cNvPr>
            <p:cNvSpPr txBox="1"/>
            <p:nvPr/>
          </p:nvSpPr>
          <p:spPr>
            <a:xfrm>
              <a:off x="2707116" y="6582113"/>
              <a:ext cx="368935" cy="14224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  <a:tabLst>
                  <a:tab pos="355600" algn="l"/>
                </a:tabLst>
              </a:pPr>
              <a:r>
                <a:rPr lang="cy-GB" sz="750" u="heavy">
                  <a:uFill>
                    <a:solidFill>
                      <a:srgbClr val="D2232A"/>
                    </a:solidFill>
                  </a:uFill>
                  <a:latin typeface="Gill Sans MT"/>
                  <a:cs typeface="Gill Sans MT"/>
                </a:rPr>
                <a:t> 	</a:t>
              </a:r>
            </a:p>
          </p:txBody>
        </p:sp>
        <p:sp>
          <p:nvSpPr>
            <p:cNvPr id="169" name="object 231">
              <a:extLst>
                <a:ext uri="{FF2B5EF4-FFF2-40B4-BE49-F238E27FC236}">
                  <a16:creationId xmlns:a16="http://schemas.microsoft.com/office/drawing/2014/main" id="{23B142CE-FBBA-42C4-836B-41AE911BE4DC}"/>
                </a:ext>
              </a:extLst>
            </p:cNvPr>
            <p:cNvSpPr txBox="1"/>
            <p:nvPr/>
          </p:nvSpPr>
          <p:spPr>
            <a:xfrm>
              <a:off x="3208767" y="7142969"/>
              <a:ext cx="375851" cy="16863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lang="cy-GB" sz="1000" dirty="0">
                  <a:latin typeface="Gill Sans MT"/>
                  <a:cs typeface="Gill Sans MT"/>
                </a:rPr>
                <a:t>Boeler</a:t>
              </a:r>
            </a:p>
          </p:txBody>
        </p:sp>
        <p:grpSp>
          <p:nvGrpSpPr>
            <p:cNvPr id="170" name="object 232">
              <a:extLst>
                <a:ext uri="{FF2B5EF4-FFF2-40B4-BE49-F238E27FC236}">
                  <a16:creationId xmlns:a16="http://schemas.microsoft.com/office/drawing/2014/main" id="{FD30B844-3DAE-4469-BA49-3A69C1118DDB}"/>
                </a:ext>
              </a:extLst>
            </p:cNvPr>
            <p:cNvGrpSpPr/>
            <p:nvPr/>
          </p:nvGrpSpPr>
          <p:grpSpPr>
            <a:xfrm>
              <a:off x="3408530" y="7297150"/>
              <a:ext cx="36195" cy="234950"/>
              <a:chOff x="3408530" y="7297150"/>
              <a:chExt cx="36195" cy="234950"/>
            </a:xfrm>
          </p:grpSpPr>
          <p:sp>
            <p:nvSpPr>
              <p:cNvPr id="184" name="object 233">
                <a:extLst>
                  <a:ext uri="{FF2B5EF4-FFF2-40B4-BE49-F238E27FC236}">
                    <a16:creationId xmlns:a16="http://schemas.microsoft.com/office/drawing/2014/main" id="{3B9C8F14-E091-466E-95C2-1531F258D287}"/>
                  </a:ext>
                </a:extLst>
              </p:cNvPr>
              <p:cNvSpPr/>
              <p:nvPr/>
            </p:nvSpPr>
            <p:spPr>
              <a:xfrm>
                <a:off x="3414245" y="75014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234">
                <a:extLst>
                  <a:ext uri="{FF2B5EF4-FFF2-40B4-BE49-F238E27FC236}">
                    <a16:creationId xmlns:a16="http://schemas.microsoft.com/office/drawing/2014/main" id="{302B903E-567A-4262-BB55-494015D4706D}"/>
                  </a:ext>
                </a:extLst>
              </p:cNvPr>
              <p:cNvSpPr/>
              <p:nvPr/>
            </p:nvSpPr>
            <p:spPr>
              <a:xfrm>
                <a:off x="3414245" y="75014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6299" y="3276"/>
                    </a:moveTo>
                    <a:lnTo>
                      <a:pt x="1346" y="6540"/>
                    </a:lnTo>
                    <a:lnTo>
                      <a:pt x="0" y="13208"/>
                    </a:lnTo>
                    <a:lnTo>
                      <a:pt x="3289" y="1814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18148" y="21183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21183" y="6311"/>
                    </a:lnTo>
                    <a:lnTo>
                      <a:pt x="17932" y="1358"/>
                    </a:lnTo>
                    <a:lnTo>
                      <a:pt x="11252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6" name="object 235">
                <a:extLst>
                  <a:ext uri="{FF2B5EF4-FFF2-40B4-BE49-F238E27FC236}">
                    <a16:creationId xmlns:a16="http://schemas.microsoft.com/office/drawing/2014/main" id="{3A477315-04E4-4B52-9662-255E1F0923C8}"/>
                  </a:ext>
                </a:extLst>
              </p:cNvPr>
              <p:cNvSpPr/>
              <p:nvPr/>
            </p:nvSpPr>
            <p:spPr>
              <a:xfrm>
                <a:off x="3414245" y="75014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7" name="object 236">
                <a:extLst>
                  <a:ext uri="{FF2B5EF4-FFF2-40B4-BE49-F238E27FC236}">
                    <a16:creationId xmlns:a16="http://schemas.microsoft.com/office/drawing/2014/main" id="{C712A4F6-F35E-4913-B4B2-5C9FD78E4EF3}"/>
                  </a:ext>
                </a:extLst>
              </p:cNvPr>
              <p:cNvSpPr/>
              <p:nvPr/>
            </p:nvSpPr>
            <p:spPr>
              <a:xfrm>
                <a:off x="3426483" y="7299055"/>
                <a:ext cx="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h="214629">
                    <a:moveTo>
                      <a:pt x="0" y="21461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71" name="object 238">
              <a:extLst>
                <a:ext uri="{FF2B5EF4-FFF2-40B4-BE49-F238E27FC236}">
                  <a16:creationId xmlns:a16="http://schemas.microsoft.com/office/drawing/2014/main" id="{D7A50BBF-1F30-4FD4-B5CD-A3705990F9E4}"/>
                </a:ext>
              </a:extLst>
            </p:cNvPr>
            <p:cNvSpPr txBox="1"/>
            <p:nvPr/>
          </p:nvSpPr>
          <p:spPr>
            <a:xfrm>
              <a:off x="3407142" y="6043691"/>
              <a:ext cx="1116768" cy="291747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 marR="5080" indent="76200">
                <a:lnSpc>
                  <a:spcPct val="100000"/>
                </a:lnSpc>
                <a:spcBef>
                  <a:spcPts val="115"/>
                </a:spcBef>
              </a:pPr>
              <a:r>
                <a:rPr lang="cy-GB" sz="900">
                  <a:latin typeface="Gill Sans MT"/>
                  <a:cs typeface="Gill Sans MT"/>
                </a:rPr>
                <a:t>Thermostat ystafell yn rheoli’r pwmp</a:t>
              </a:r>
            </a:p>
          </p:txBody>
        </p:sp>
        <p:sp>
          <p:nvSpPr>
            <p:cNvPr id="172" name="object 239">
              <a:extLst>
                <a:ext uri="{FF2B5EF4-FFF2-40B4-BE49-F238E27FC236}">
                  <a16:creationId xmlns:a16="http://schemas.microsoft.com/office/drawing/2014/main" id="{C3EFB20D-5794-47AB-9E53-B7432A74624B}"/>
                </a:ext>
              </a:extLst>
            </p:cNvPr>
            <p:cNvSpPr txBox="1"/>
            <p:nvPr/>
          </p:nvSpPr>
          <p:spPr>
            <a:xfrm>
              <a:off x="3136700" y="6617676"/>
              <a:ext cx="636958" cy="153247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900">
                  <a:latin typeface="Gill Sans MT"/>
                  <a:cs typeface="Gill Sans MT"/>
                </a:rPr>
                <a:t>Rhaglennydd</a:t>
              </a:r>
            </a:p>
          </p:txBody>
        </p:sp>
        <p:grpSp>
          <p:nvGrpSpPr>
            <p:cNvPr id="173" name="object 240">
              <a:extLst>
                <a:ext uri="{FF2B5EF4-FFF2-40B4-BE49-F238E27FC236}">
                  <a16:creationId xmlns:a16="http://schemas.microsoft.com/office/drawing/2014/main" id="{EF2A00F6-5D5E-4CFB-A699-3EFC52DE165B}"/>
                </a:ext>
              </a:extLst>
            </p:cNvPr>
            <p:cNvGrpSpPr/>
            <p:nvPr/>
          </p:nvGrpSpPr>
          <p:grpSpPr>
            <a:xfrm>
              <a:off x="3681684" y="6341451"/>
              <a:ext cx="180012" cy="534561"/>
              <a:chOff x="3681684" y="6341451"/>
              <a:chExt cx="180012" cy="534561"/>
            </a:xfrm>
          </p:grpSpPr>
          <p:sp>
            <p:nvSpPr>
              <p:cNvPr id="177" name="object 241">
                <a:extLst>
                  <a:ext uri="{FF2B5EF4-FFF2-40B4-BE49-F238E27FC236}">
                    <a16:creationId xmlns:a16="http://schemas.microsoft.com/office/drawing/2014/main" id="{64D89F13-AF8B-4762-9E28-9C338E149BC9}"/>
                  </a:ext>
                </a:extLst>
              </p:cNvPr>
              <p:cNvSpPr/>
              <p:nvPr/>
            </p:nvSpPr>
            <p:spPr>
              <a:xfrm>
                <a:off x="3836931" y="643481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242">
                <a:extLst>
                  <a:ext uri="{FF2B5EF4-FFF2-40B4-BE49-F238E27FC236}">
                    <a16:creationId xmlns:a16="http://schemas.microsoft.com/office/drawing/2014/main" id="{4BDF97C4-C19B-403E-8D1A-E4F217D708A7}"/>
                  </a:ext>
                </a:extLst>
              </p:cNvPr>
              <p:cNvSpPr/>
              <p:nvPr/>
            </p:nvSpPr>
            <p:spPr>
              <a:xfrm>
                <a:off x="3836931" y="643481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243">
                <a:extLst>
                  <a:ext uri="{FF2B5EF4-FFF2-40B4-BE49-F238E27FC236}">
                    <a16:creationId xmlns:a16="http://schemas.microsoft.com/office/drawing/2014/main" id="{91B11DAF-1BB1-4252-BE55-B9B308A14C27}"/>
                  </a:ext>
                </a:extLst>
              </p:cNvPr>
              <p:cNvSpPr/>
              <p:nvPr/>
            </p:nvSpPr>
            <p:spPr>
              <a:xfrm>
                <a:off x="3849170" y="6341451"/>
                <a:ext cx="0" cy="106045"/>
              </a:xfrm>
              <a:custGeom>
                <a:avLst/>
                <a:gdLst/>
                <a:ahLst/>
                <a:cxnLst/>
                <a:rect l="l" t="t" r="r" b="b"/>
                <a:pathLst>
                  <a:path h="106045">
                    <a:moveTo>
                      <a:pt x="0" y="10558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244">
                <a:extLst>
                  <a:ext uri="{FF2B5EF4-FFF2-40B4-BE49-F238E27FC236}">
                    <a16:creationId xmlns:a16="http://schemas.microsoft.com/office/drawing/2014/main" id="{7CA31E38-BDE1-409F-8372-DBF32F730A01}"/>
                  </a:ext>
                </a:extLst>
              </p:cNvPr>
              <p:cNvSpPr/>
              <p:nvPr/>
            </p:nvSpPr>
            <p:spPr>
              <a:xfrm>
                <a:off x="3681684" y="685124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245">
                <a:extLst>
                  <a:ext uri="{FF2B5EF4-FFF2-40B4-BE49-F238E27FC236}">
                    <a16:creationId xmlns:a16="http://schemas.microsoft.com/office/drawing/2014/main" id="{2DA30EBE-BE30-4AF2-934F-40A2C5944E38}"/>
                  </a:ext>
                </a:extLst>
              </p:cNvPr>
              <p:cNvSpPr/>
              <p:nvPr/>
            </p:nvSpPr>
            <p:spPr>
              <a:xfrm>
                <a:off x="3681684" y="685124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6299" y="3276"/>
                    </a:moveTo>
                    <a:lnTo>
                      <a:pt x="1346" y="6540"/>
                    </a:lnTo>
                    <a:lnTo>
                      <a:pt x="0" y="13208"/>
                    </a:lnTo>
                    <a:lnTo>
                      <a:pt x="3289" y="1814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18148" y="21183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21183" y="6311"/>
                    </a:lnTo>
                    <a:lnTo>
                      <a:pt x="17932" y="1358"/>
                    </a:lnTo>
                    <a:lnTo>
                      <a:pt x="11252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2" name="object 246">
                <a:extLst>
                  <a:ext uri="{FF2B5EF4-FFF2-40B4-BE49-F238E27FC236}">
                    <a16:creationId xmlns:a16="http://schemas.microsoft.com/office/drawing/2014/main" id="{D5A324C7-EACD-47AE-A3D2-0D0C446C7D9B}"/>
                  </a:ext>
                </a:extLst>
              </p:cNvPr>
              <p:cNvSpPr/>
              <p:nvPr/>
            </p:nvSpPr>
            <p:spPr>
              <a:xfrm>
                <a:off x="3681684" y="685124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3" name="object 247">
                <a:extLst>
                  <a:ext uri="{FF2B5EF4-FFF2-40B4-BE49-F238E27FC236}">
                    <a16:creationId xmlns:a16="http://schemas.microsoft.com/office/drawing/2014/main" id="{D52A542D-A353-4647-B583-C3BAFA719E05}"/>
                  </a:ext>
                </a:extLst>
              </p:cNvPr>
              <p:cNvSpPr/>
              <p:nvPr/>
            </p:nvSpPr>
            <p:spPr>
              <a:xfrm>
                <a:off x="3693920" y="6757888"/>
                <a:ext cx="0" cy="106045"/>
              </a:xfrm>
              <a:custGeom>
                <a:avLst/>
                <a:gdLst/>
                <a:ahLst/>
                <a:cxnLst/>
                <a:rect l="l" t="t" r="r" b="b"/>
                <a:pathLst>
                  <a:path h="106045">
                    <a:moveTo>
                      <a:pt x="0" y="10558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74" name="object 252">
              <a:extLst>
                <a:ext uri="{FF2B5EF4-FFF2-40B4-BE49-F238E27FC236}">
                  <a16:creationId xmlns:a16="http://schemas.microsoft.com/office/drawing/2014/main" id="{FC7D3FB9-EB92-42EE-8DA1-66B398E83260}"/>
                </a:ext>
              </a:extLst>
            </p:cNvPr>
            <p:cNvGrpSpPr/>
            <p:nvPr/>
          </p:nvGrpSpPr>
          <p:grpSpPr>
            <a:xfrm>
              <a:off x="2262140" y="7547894"/>
              <a:ext cx="24765" cy="24765"/>
              <a:chOff x="2262140" y="7547894"/>
              <a:chExt cx="24765" cy="24765"/>
            </a:xfrm>
          </p:grpSpPr>
          <p:sp>
            <p:nvSpPr>
              <p:cNvPr id="175" name="object 253">
                <a:extLst>
                  <a:ext uri="{FF2B5EF4-FFF2-40B4-BE49-F238E27FC236}">
                    <a16:creationId xmlns:a16="http://schemas.microsoft.com/office/drawing/2014/main" id="{4368B101-1CE7-4DF3-ABC1-D2A11DDAA379}"/>
                  </a:ext>
                </a:extLst>
              </p:cNvPr>
              <p:cNvSpPr/>
              <p:nvPr/>
            </p:nvSpPr>
            <p:spPr>
              <a:xfrm>
                <a:off x="2262140" y="75478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254">
                <a:extLst>
                  <a:ext uri="{FF2B5EF4-FFF2-40B4-BE49-F238E27FC236}">
                    <a16:creationId xmlns:a16="http://schemas.microsoft.com/office/drawing/2014/main" id="{438B8870-D5B6-445A-821E-B9948F785381}"/>
                  </a:ext>
                </a:extLst>
              </p:cNvPr>
              <p:cNvSpPr/>
              <p:nvPr/>
            </p:nvSpPr>
            <p:spPr>
              <a:xfrm>
                <a:off x="2262140" y="75478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3276" y="18173"/>
                    </a:move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18148" y="21183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21183" y="6324"/>
                    </a:lnTo>
                    <a:lnTo>
                      <a:pt x="17919" y="1358"/>
                    </a:lnTo>
                    <a:lnTo>
                      <a:pt x="11252" y="0"/>
                    </a:lnTo>
                    <a:lnTo>
                      <a:pt x="6311" y="3289"/>
                    </a:ln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89578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2CED0C9B-22E8-49E1-8C1B-C37E6D7CF013}"/>
              </a:ext>
            </a:extLst>
          </p:cNvPr>
          <p:cNvGrpSpPr/>
          <p:nvPr/>
        </p:nvGrpSpPr>
        <p:grpSpPr>
          <a:xfrm>
            <a:off x="408215" y="2867516"/>
            <a:ext cx="4844722" cy="2683471"/>
            <a:chOff x="1925388" y="847245"/>
            <a:chExt cx="4844722" cy="268347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2CFB1D0-82C3-4F2B-B392-A3067CBC3B9F}"/>
                </a:ext>
              </a:extLst>
            </p:cNvPr>
            <p:cNvGrpSpPr/>
            <p:nvPr/>
          </p:nvGrpSpPr>
          <p:grpSpPr>
            <a:xfrm>
              <a:off x="1925388" y="847245"/>
              <a:ext cx="4844722" cy="2683471"/>
              <a:chOff x="1925388" y="847245"/>
              <a:chExt cx="4844722" cy="2683471"/>
            </a:xfrm>
          </p:grpSpPr>
          <p:pic>
            <p:nvPicPr>
              <p:cNvPr id="17" name="object 7">
                <a:extLst>
                  <a:ext uri="{FF2B5EF4-FFF2-40B4-BE49-F238E27FC236}">
                    <a16:creationId xmlns:a16="http://schemas.microsoft.com/office/drawing/2014/main" id="{16821C7C-843F-4D8D-A891-E0DC18E3A3AF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809812" y="2645247"/>
                <a:ext cx="569290" cy="861009"/>
              </a:xfrm>
              <a:prstGeom prst="rect">
                <a:avLst/>
              </a:prstGeom>
            </p:spPr>
          </p:pic>
          <p:pic>
            <p:nvPicPr>
              <p:cNvPr id="19" name="object 8">
                <a:extLst>
                  <a:ext uri="{FF2B5EF4-FFF2-40B4-BE49-F238E27FC236}">
                    <a16:creationId xmlns:a16="http://schemas.microsoft.com/office/drawing/2014/main" id="{D868A10C-6477-450B-BDED-AC71A07B84DB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894673" y="2747100"/>
                <a:ext cx="406485" cy="450542"/>
              </a:xfrm>
              <a:prstGeom prst="rect">
                <a:avLst/>
              </a:prstGeom>
            </p:spPr>
          </p:pic>
          <p:sp>
            <p:nvSpPr>
              <p:cNvPr id="20" name="object 9">
                <a:extLst>
                  <a:ext uri="{FF2B5EF4-FFF2-40B4-BE49-F238E27FC236}">
                    <a16:creationId xmlns:a16="http://schemas.microsoft.com/office/drawing/2014/main" id="{D66451A0-A04E-46C8-AB15-9F9279C6982C}"/>
                  </a:ext>
                </a:extLst>
              </p:cNvPr>
              <p:cNvSpPr/>
              <p:nvPr/>
            </p:nvSpPr>
            <p:spPr>
              <a:xfrm>
                <a:off x="2894661" y="2747101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501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501" y="0"/>
                    </a:lnTo>
                    <a:lnTo>
                      <a:pt x="406501" y="450545"/>
                    </a:lnTo>
                    <a:close/>
                  </a:path>
                </a:pathLst>
              </a:custGeom>
              <a:ln w="800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1" name="object 10">
                <a:extLst>
                  <a:ext uri="{FF2B5EF4-FFF2-40B4-BE49-F238E27FC236}">
                    <a16:creationId xmlns:a16="http://schemas.microsoft.com/office/drawing/2014/main" id="{C37594AF-317C-4EB0-ABCA-77202026D95A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894673" y="2747100"/>
                <a:ext cx="406485" cy="450542"/>
              </a:xfrm>
              <a:prstGeom prst="rect">
                <a:avLst/>
              </a:prstGeom>
            </p:spPr>
          </p:pic>
          <p:sp>
            <p:nvSpPr>
              <p:cNvPr id="22" name="object 11">
                <a:extLst>
                  <a:ext uri="{FF2B5EF4-FFF2-40B4-BE49-F238E27FC236}">
                    <a16:creationId xmlns:a16="http://schemas.microsoft.com/office/drawing/2014/main" id="{E47F8317-4D62-4238-83D5-D7F29C11A6AF}"/>
                  </a:ext>
                </a:extLst>
              </p:cNvPr>
              <p:cNvSpPr/>
              <p:nvPr/>
            </p:nvSpPr>
            <p:spPr>
              <a:xfrm>
                <a:off x="2894661" y="2747101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501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501" y="0"/>
                    </a:lnTo>
                    <a:lnTo>
                      <a:pt x="406501" y="450545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13">
                <a:extLst>
                  <a:ext uri="{FF2B5EF4-FFF2-40B4-BE49-F238E27FC236}">
                    <a16:creationId xmlns:a16="http://schemas.microsoft.com/office/drawing/2014/main" id="{5C4B6703-494D-47EA-A192-17248FA7B5C0}"/>
                  </a:ext>
                </a:extLst>
              </p:cNvPr>
              <p:cNvSpPr/>
              <p:nvPr/>
            </p:nvSpPr>
            <p:spPr>
              <a:xfrm>
                <a:off x="2287514" y="1686668"/>
                <a:ext cx="605790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05789" h="1091564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05180" y="1090955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14">
                <a:extLst>
                  <a:ext uri="{FF2B5EF4-FFF2-40B4-BE49-F238E27FC236}">
                    <a16:creationId xmlns:a16="http://schemas.microsoft.com/office/drawing/2014/main" id="{CF3B038D-9D34-44C3-97D1-81A3FB9BA6DC}"/>
                  </a:ext>
                </a:extLst>
              </p:cNvPr>
              <p:cNvSpPr/>
              <p:nvPr/>
            </p:nvSpPr>
            <p:spPr>
              <a:xfrm>
                <a:off x="2287519" y="1666666"/>
                <a:ext cx="245110" cy="4000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40005">
                    <a:moveTo>
                      <a:pt x="0" y="40005"/>
                    </a:moveTo>
                    <a:lnTo>
                      <a:pt x="244894" y="40005"/>
                    </a:lnTo>
                    <a:lnTo>
                      <a:pt x="244894" y="0"/>
                    </a:lnTo>
                    <a:lnTo>
                      <a:pt x="0" y="0"/>
                    </a:lnTo>
                    <a:lnTo>
                      <a:pt x="0" y="40005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15">
                <a:extLst>
                  <a:ext uri="{FF2B5EF4-FFF2-40B4-BE49-F238E27FC236}">
                    <a16:creationId xmlns:a16="http://schemas.microsoft.com/office/drawing/2014/main" id="{40D52901-417E-439B-8962-5A68E32F717B}"/>
                  </a:ext>
                </a:extLst>
              </p:cNvPr>
              <p:cNvSpPr/>
              <p:nvPr/>
            </p:nvSpPr>
            <p:spPr>
              <a:xfrm>
                <a:off x="2287519" y="1672381"/>
                <a:ext cx="24511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28575">
                    <a:moveTo>
                      <a:pt x="0" y="28575"/>
                    </a:moveTo>
                    <a:lnTo>
                      <a:pt x="244894" y="28575"/>
                    </a:lnTo>
                    <a:lnTo>
                      <a:pt x="244894" y="0"/>
                    </a:lnTo>
                    <a:lnTo>
                      <a:pt x="0" y="0"/>
                    </a:lnTo>
                    <a:lnTo>
                      <a:pt x="0" y="28575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6">
                <a:extLst>
                  <a:ext uri="{FF2B5EF4-FFF2-40B4-BE49-F238E27FC236}">
                    <a16:creationId xmlns:a16="http://schemas.microsoft.com/office/drawing/2014/main" id="{7C6134BE-AE4F-4EE9-AC7D-D6E8FAB9B51A}"/>
                  </a:ext>
                </a:extLst>
              </p:cNvPr>
              <p:cNvSpPr/>
              <p:nvPr/>
            </p:nvSpPr>
            <p:spPr>
              <a:xfrm>
                <a:off x="2287514" y="1686668"/>
                <a:ext cx="630555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30555" h="1091564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29932" y="1090955"/>
                    </a:lnTo>
                  </a:path>
                </a:pathLst>
              </a:custGeom>
              <a:ln w="3200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7" name="object 17">
                <a:extLst>
                  <a:ext uri="{FF2B5EF4-FFF2-40B4-BE49-F238E27FC236}">
                    <a16:creationId xmlns:a16="http://schemas.microsoft.com/office/drawing/2014/main" id="{D3FC2C8F-0D34-45AA-9E42-372410D3DF39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4151610" y="1712890"/>
                <a:ext cx="162584" cy="236447"/>
              </a:xfrm>
              <a:prstGeom prst="rect">
                <a:avLst/>
              </a:prstGeom>
            </p:spPr>
          </p:pic>
          <p:sp>
            <p:nvSpPr>
              <p:cNvPr id="28" name="object 18">
                <a:extLst>
                  <a:ext uri="{FF2B5EF4-FFF2-40B4-BE49-F238E27FC236}">
                    <a16:creationId xmlns:a16="http://schemas.microsoft.com/office/drawing/2014/main" id="{75B6BBF3-200E-49FB-92F1-639092A101FD}"/>
                  </a:ext>
                </a:extLst>
              </p:cNvPr>
              <p:cNvSpPr/>
              <p:nvPr/>
            </p:nvSpPr>
            <p:spPr>
              <a:xfrm>
                <a:off x="5112951" y="2941578"/>
                <a:ext cx="144145" cy="230504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230505">
                    <a:moveTo>
                      <a:pt x="143586" y="230085"/>
                    </a:moveTo>
                    <a:lnTo>
                      <a:pt x="143586" y="64808"/>
                    </a:lnTo>
                    <a:lnTo>
                      <a:pt x="138473" y="39647"/>
                    </a:lnTo>
                    <a:lnTo>
                      <a:pt x="124552" y="19040"/>
                    </a:lnTo>
                    <a:lnTo>
                      <a:pt x="103949" y="5114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9" name="object 19">
                <a:extLst>
                  <a:ext uri="{FF2B5EF4-FFF2-40B4-BE49-F238E27FC236}">
                    <a16:creationId xmlns:a16="http://schemas.microsoft.com/office/drawing/2014/main" id="{8015DA64-B9CB-46C4-A815-9EDC2F0EEEFE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5108228" y="1712885"/>
                <a:ext cx="162596" cy="234167"/>
              </a:xfrm>
              <a:prstGeom prst="rect">
                <a:avLst/>
              </a:prstGeom>
            </p:spPr>
          </p:pic>
          <p:sp>
            <p:nvSpPr>
              <p:cNvPr id="30" name="object 23">
                <a:extLst>
                  <a:ext uri="{FF2B5EF4-FFF2-40B4-BE49-F238E27FC236}">
                    <a16:creationId xmlns:a16="http://schemas.microsoft.com/office/drawing/2014/main" id="{0654D2CC-4F5F-41C2-9489-77DEFBCB4FC3}"/>
                  </a:ext>
                </a:extLst>
              </p:cNvPr>
              <p:cNvSpPr/>
              <p:nvPr/>
            </p:nvSpPr>
            <p:spPr>
              <a:xfrm>
                <a:off x="5533037" y="2941578"/>
                <a:ext cx="144145" cy="233679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233680">
                    <a:moveTo>
                      <a:pt x="143586" y="0"/>
                    </a:moveTo>
                    <a:lnTo>
                      <a:pt x="64795" y="0"/>
                    </a:lnTo>
                    <a:lnTo>
                      <a:pt x="39637" y="5114"/>
                    </a:lnTo>
                    <a:lnTo>
                      <a:pt x="19034" y="19040"/>
                    </a:lnTo>
                    <a:lnTo>
                      <a:pt x="5112" y="39647"/>
                    </a:lnTo>
                    <a:lnTo>
                      <a:pt x="0" y="64808"/>
                    </a:lnTo>
                    <a:lnTo>
                      <a:pt x="0" y="233527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1" name="object 24">
                <a:extLst>
                  <a:ext uri="{FF2B5EF4-FFF2-40B4-BE49-F238E27FC236}">
                    <a16:creationId xmlns:a16="http://schemas.microsoft.com/office/drawing/2014/main" id="{0CDA7802-2668-411C-9A6A-CEF105B8977A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4151609" y="2927291"/>
                <a:ext cx="162584" cy="236447"/>
              </a:xfrm>
              <a:prstGeom prst="rect">
                <a:avLst/>
              </a:prstGeom>
            </p:spPr>
          </p:pic>
          <p:sp>
            <p:nvSpPr>
              <p:cNvPr id="32" name="object 25">
                <a:extLst>
                  <a:ext uri="{FF2B5EF4-FFF2-40B4-BE49-F238E27FC236}">
                    <a16:creationId xmlns:a16="http://schemas.microsoft.com/office/drawing/2014/main" id="{EC23EE9E-B0AB-4D7F-91E2-9EB3DB377B97}"/>
                  </a:ext>
                </a:extLst>
              </p:cNvPr>
              <p:cNvSpPr/>
              <p:nvPr/>
            </p:nvSpPr>
            <p:spPr>
              <a:xfrm>
                <a:off x="3300470" y="1951532"/>
                <a:ext cx="3469640" cy="1219200"/>
              </a:xfrm>
              <a:custGeom>
                <a:avLst/>
                <a:gdLst/>
                <a:ahLst/>
                <a:cxnLst/>
                <a:rect l="l" t="t" r="r" b="b"/>
                <a:pathLst>
                  <a:path w="3469640" h="1219200">
                    <a:moveTo>
                      <a:pt x="3251" y="833958"/>
                    </a:moveTo>
                    <a:lnTo>
                      <a:pt x="638174" y="833958"/>
                    </a:lnTo>
                    <a:lnTo>
                      <a:pt x="663333" y="828843"/>
                    </a:lnTo>
                    <a:lnTo>
                      <a:pt x="683936" y="814917"/>
                    </a:lnTo>
                    <a:lnTo>
                      <a:pt x="697857" y="794310"/>
                    </a:lnTo>
                    <a:lnTo>
                      <a:pt x="702970" y="769150"/>
                    </a:lnTo>
                    <a:lnTo>
                      <a:pt x="702970" y="64808"/>
                    </a:lnTo>
                    <a:lnTo>
                      <a:pt x="708083" y="39642"/>
                    </a:lnTo>
                    <a:lnTo>
                      <a:pt x="722004" y="19035"/>
                    </a:lnTo>
                    <a:lnTo>
                      <a:pt x="742607" y="5113"/>
                    </a:lnTo>
                    <a:lnTo>
                      <a:pt x="767765" y="0"/>
                    </a:lnTo>
                    <a:lnTo>
                      <a:pt x="3404234" y="0"/>
                    </a:lnTo>
                    <a:lnTo>
                      <a:pt x="3429393" y="5113"/>
                    </a:lnTo>
                    <a:lnTo>
                      <a:pt x="3449996" y="19035"/>
                    </a:lnTo>
                    <a:lnTo>
                      <a:pt x="3463917" y="39642"/>
                    </a:lnTo>
                    <a:lnTo>
                      <a:pt x="3469030" y="64808"/>
                    </a:lnTo>
                    <a:lnTo>
                      <a:pt x="3469030" y="1154404"/>
                    </a:lnTo>
                    <a:lnTo>
                      <a:pt x="3463917" y="1179568"/>
                    </a:lnTo>
                    <a:lnTo>
                      <a:pt x="3449996" y="1200170"/>
                    </a:lnTo>
                    <a:lnTo>
                      <a:pt x="3429393" y="1214088"/>
                    </a:lnTo>
                    <a:lnTo>
                      <a:pt x="3404234" y="1219200"/>
                    </a:lnTo>
                    <a:lnTo>
                      <a:pt x="0" y="121920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26">
                <a:extLst>
                  <a:ext uri="{FF2B5EF4-FFF2-40B4-BE49-F238E27FC236}">
                    <a16:creationId xmlns:a16="http://schemas.microsoft.com/office/drawing/2014/main" id="{F33C29CA-CDAF-4B84-8ABD-63F9B6FD5377}"/>
                  </a:ext>
                </a:extLst>
              </p:cNvPr>
              <p:cNvSpPr/>
              <p:nvPr/>
            </p:nvSpPr>
            <p:spPr>
              <a:xfrm>
                <a:off x="3303721" y="1951532"/>
                <a:ext cx="3465829" cy="1219200"/>
              </a:xfrm>
              <a:custGeom>
                <a:avLst/>
                <a:gdLst/>
                <a:ahLst/>
                <a:cxnLst/>
                <a:rect l="l" t="t" r="r" b="b"/>
                <a:pathLst>
                  <a:path w="3465829" h="1219200">
                    <a:moveTo>
                      <a:pt x="0" y="833958"/>
                    </a:moveTo>
                    <a:lnTo>
                      <a:pt x="634923" y="833958"/>
                    </a:lnTo>
                    <a:lnTo>
                      <a:pt x="660082" y="828843"/>
                    </a:lnTo>
                    <a:lnTo>
                      <a:pt x="680685" y="814917"/>
                    </a:lnTo>
                    <a:lnTo>
                      <a:pt x="694606" y="794310"/>
                    </a:lnTo>
                    <a:lnTo>
                      <a:pt x="699719" y="769150"/>
                    </a:lnTo>
                    <a:lnTo>
                      <a:pt x="699719" y="64808"/>
                    </a:lnTo>
                    <a:lnTo>
                      <a:pt x="704832" y="39642"/>
                    </a:lnTo>
                    <a:lnTo>
                      <a:pt x="718753" y="19035"/>
                    </a:lnTo>
                    <a:lnTo>
                      <a:pt x="739356" y="5113"/>
                    </a:lnTo>
                    <a:lnTo>
                      <a:pt x="764514" y="0"/>
                    </a:lnTo>
                    <a:lnTo>
                      <a:pt x="3400983" y="0"/>
                    </a:lnTo>
                    <a:lnTo>
                      <a:pt x="3426142" y="5113"/>
                    </a:lnTo>
                    <a:lnTo>
                      <a:pt x="3446745" y="19035"/>
                    </a:lnTo>
                    <a:lnTo>
                      <a:pt x="3460666" y="39642"/>
                    </a:lnTo>
                    <a:lnTo>
                      <a:pt x="3465779" y="64808"/>
                    </a:lnTo>
                    <a:lnTo>
                      <a:pt x="3465779" y="1154404"/>
                    </a:lnTo>
                    <a:lnTo>
                      <a:pt x="3460666" y="1179568"/>
                    </a:lnTo>
                    <a:lnTo>
                      <a:pt x="3446745" y="1200170"/>
                    </a:lnTo>
                    <a:lnTo>
                      <a:pt x="3426142" y="1214088"/>
                    </a:lnTo>
                    <a:lnTo>
                      <a:pt x="3400983" y="1219200"/>
                    </a:lnTo>
                    <a:lnTo>
                      <a:pt x="700493" y="121920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4" name="object 27">
                <a:extLst>
                  <a:ext uri="{FF2B5EF4-FFF2-40B4-BE49-F238E27FC236}">
                    <a16:creationId xmlns:a16="http://schemas.microsoft.com/office/drawing/2014/main" id="{D12E6E58-8946-427F-9D6A-9EEDEA73D5E4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4157325" y="1718605"/>
                <a:ext cx="160718" cy="239204"/>
              </a:xfrm>
              <a:prstGeom prst="rect">
                <a:avLst/>
              </a:prstGeom>
            </p:spPr>
          </p:pic>
          <p:pic>
            <p:nvPicPr>
              <p:cNvPr id="35" name="object 28">
                <a:extLst>
                  <a:ext uri="{FF2B5EF4-FFF2-40B4-BE49-F238E27FC236}">
                    <a16:creationId xmlns:a16="http://schemas.microsoft.com/office/drawing/2014/main" id="{E25E5771-2D1B-4DAC-8D86-244932224E01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5104378" y="1718600"/>
                <a:ext cx="160731" cy="232295"/>
              </a:xfrm>
              <a:prstGeom prst="rect">
                <a:avLst/>
              </a:prstGeom>
            </p:spPr>
          </p:pic>
          <p:pic>
            <p:nvPicPr>
              <p:cNvPr id="36" name="object 31">
                <a:extLst>
                  <a:ext uri="{FF2B5EF4-FFF2-40B4-BE49-F238E27FC236}">
                    <a16:creationId xmlns:a16="http://schemas.microsoft.com/office/drawing/2014/main" id="{F21F886D-8A49-451E-BF09-9D879BFD0563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5104378" y="2933006"/>
                <a:ext cx="160731" cy="247230"/>
              </a:xfrm>
              <a:prstGeom prst="rect">
                <a:avLst/>
              </a:prstGeom>
            </p:spPr>
          </p:pic>
          <p:pic>
            <p:nvPicPr>
              <p:cNvPr id="37" name="object 33">
                <a:extLst>
                  <a:ext uri="{FF2B5EF4-FFF2-40B4-BE49-F238E27FC236}">
                    <a16:creationId xmlns:a16="http://schemas.microsoft.com/office/drawing/2014/main" id="{A860A367-7FDD-43E4-BBDB-5F6DFAE00117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5524465" y="2933006"/>
                <a:ext cx="160731" cy="250672"/>
              </a:xfrm>
              <a:prstGeom prst="rect">
                <a:avLst/>
              </a:prstGeom>
            </p:spPr>
          </p:pic>
          <p:pic>
            <p:nvPicPr>
              <p:cNvPr id="38" name="object 34">
                <a:extLst>
                  <a:ext uri="{FF2B5EF4-FFF2-40B4-BE49-F238E27FC236}">
                    <a16:creationId xmlns:a16="http://schemas.microsoft.com/office/drawing/2014/main" id="{E4E9709E-8881-4AA0-9AD0-C314C80CE9FD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4157311" y="2946243"/>
                <a:ext cx="160718" cy="239204"/>
              </a:xfrm>
              <a:prstGeom prst="rect">
                <a:avLst/>
              </a:prstGeom>
            </p:spPr>
          </p:pic>
          <p:sp>
            <p:nvSpPr>
              <p:cNvPr id="39" name="object 35">
                <a:extLst>
                  <a:ext uri="{FF2B5EF4-FFF2-40B4-BE49-F238E27FC236}">
                    <a16:creationId xmlns:a16="http://schemas.microsoft.com/office/drawing/2014/main" id="{925841E1-0123-4553-9FF8-0765338A7336}"/>
                  </a:ext>
                </a:extLst>
              </p:cNvPr>
              <p:cNvSpPr/>
              <p:nvPr/>
            </p:nvSpPr>
            <p:spPr>
              <a:xfrm>
                <a:off x="2226322" y="3170738"/>
                <a:ext cx="6673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7385">
                    <a:moveTo>
                      <a:pt x="666788" y="0"/>
                    </a:moveTo>
                    <a:lnTo>
                      <a:pt x="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38">
                <a:extLst>
                  <a:ext uri="{FF2B5EF4-FFF2-40B4-BE49-F238E27FC236}">
                    <a16:creationId xmlns:a16="http://schemas.microsoft.com/office/drawing/2014/main" id="{493AAA16-4369-4116-A89E-E02C875D888D}"/>
                  </a:ext>
                </a:extLst>
              </p:cNvPr>
              <p:cNvSpPr/>
              <p:nvPr/>
            </p:nvSpPr>
            <p:spPr>
              <a:xfrm>
                <a:off x="1930988" y="912245"/>
                <a:ext cx="236854" cy="1197610"/>
              </a:xfrm>
              <a:custGeom>
                <a:avLst/>
                <a:gdLst/>
                <a:ahLst/>
                <a:cxnLst/>
                <a:rect l="l" t="t" r="r" b="b"/>
                <a:pathLst>
                  <a:path w="236855" h="1197610">
                    <a:moveTo>
                      <a:pt x="236270" y="1197355"/>
                    </a:moveTo>
                    <a:lnTo>
                      <a:pt x="236270" y="45377"/>
                    </a:lnTo>
                    <a:lnTo>
                      <a:pt x="232692" y="27758"/>
                    </a:lnTo>
                    <a:lnTo>
                      <a:pt x="222950" y="13330"/>
                    </a:lnTo>
                    <a:lnTo>
                      <a:pt x="208533" y="3580"/>
                    </a:lnTo>
                    <a:lnTo>
                      <a:pt x="190931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39">
                <a:extLst>
                  <a:ext uri="{FF2B5EF4-FFF2-40B4-BE49-F238E27FC236}">
                    <a16:creationId xmlns:a16="http://schemas.microsoft.com/office/drawing/2014/main" id="{EEBB8D18-87E2-4304-87A2-B53BC1D2B733}"/>
                  </a:ext>
                </a:extLst>
              </p:cNvPr>
              <p:cNvSpPr/>
              <p:nvPr/>
            </p:nvSpPr>
            <p:spPr>
              <a:xfrm>
                <a:off x="2723500" y="3171884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65">
                <a:extLst>
                  <a:ext uri="{FF2B5EF4-FFF2-40B4-BE49-F238E27FC236}">
                    <a16:creationId xmlns:a16="http://schemas.microsoft.com/office/drawing/2014/main" id="{C59F513B-662C-4664-9ADC-0AA481F80CF4}"/>
                  </a:ext>
                </a:extLst>
              </p:cNvPr>
              <p:cNvSpPr/>
              <p:nvPr/>
            </p:nvSpPr>
            <p:spPr>
              <a:xfrm>
                <a:off x="2286680" y="1393093"/>
                <a:ext cx="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h="64134">
                    <a:moveTo>
                      <a:pt x="0" y="6407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66">
                <a:extLst>
                  <a:ext uri="{FF2B5EF4-FFF2-40B4-BE49-F238E27FC236}">
                    <a16:creationId xmlns:a16="http://schemas.microsoft.com/office/drawing/2014/main" id="{96E1E9E5-70DD-4AB9-AD55-E9ED1E1D9CE5}"/>
                  </a:ext>
                </a:extLst>
              </p:cNvPr>
              <p:cNvSpPr/>
              <p:nvPr/>
            </p:nvSpPr>
            <p:spPr>
              <a:xfrm>
                <a:off x="2286680" y="1267981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66128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67">
                <a:extLst>
                  <a:ext uri="{FF2B5EF4-FFF2-40B4-BE49-F238E27FC236}">
                    <a16:creationId xmlns:a16="http://schemas.microsoft.com/office/drawing/2014/main" id="{2AE20EAD-7C2F-462E-9E31-F069DF9AC324}"/>
                  </a:ext>
                </a:extLst>
              </p:cNvPr>
              <p:cNvSpPr/>
              <p:nvPr/>
            </p:nvSpPr>
            <p:spPr>
              <a:xfrm>
                <a:off x="2286680" y="1334108"/>
                <a:ext cx="0" cy="59055"/>
              </a:xfrm>
              <a:custGeom>
                <a:avLst/>
                <a:gdLst/>
                <a:ahLst/>
                <a:cxnLst/>
                <a:rect l="l" t="t" r="r" b="b"/>
                <a:pathLst>
                  <a:path h="59055">
                    <a:moveTo>
                      <a:pt x="0" y="58991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68">
                <a:extLst>
                  <a:ext uri="{FF2B5EF4-FFF2-40B4-BE49-F238E27FC236}">
                    <a16:creationId xmlns:a16="http://schemas.microsoft.com/office/drawing/2014/main" id="{AFEF0D23-D12B-4C55-B3C3-E90F3DA5E906}"/>
                  </a:ext>
                </a:extLst>
              </p:cNvPr>
              <p:cNvSpPr/>
              <p:nvPr/>
            </p:nvSpPr>
            <p:spPr>
              <a:xfrm>
                <a:off x="2286680" y="1457168"/>
                <a:ext cx="0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h="303530">
                    <a:moveTo>
                      <a:pt x="0" y="303199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69">
                <a:extLst>
                  <a:ext uri="{FF2B5EF4-FFF2-40B4-BE49-F238E27FC236}">
                    <a16:creationId xmlns:a16="http://schemas.microsoft.com/office/drawing/2014/main" id="{DFDED1AD-E582-4CF5-B204-C0188BFBA651}"/>
                  </a:ext>
                </a:extLst>
              </p:cNvPr>
              <p:cNvSpPr/>
              <p:nvPr/>
            </p:nvSpPr>
            <p:spPr>
              <a:xfrm>
                <a:off x="2167263" y="2114352"/>
                <a:ext cx="36195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361950" h="1056639">
                    <a:moveTo>
                      <a:pt x="59055" y="1056385"/>
                    </a:moveTo>
                    <a:lnTo>
                      <a:pt x="33523" y="1051362"/>
                    </a:lnTo>
                    <a:lnTo>
                      <a:pt x="15035" y="1038439"/>
                    </a:lnTo>
                    <a:lnTo>
                      <a:pt x="3792" y="1020836"/>
                    </a:lnTo>
                    <a:lnTo>
                      <a:pt x="0" y="1001775"/>
                    </a:lnTo>
                    <a:lnTo>
                      <a:pt x="0" y="0"/>
                    </a:lnTo>
                    <a:lnTo>
                      <a:pt x="36153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70">
                <a:extLst>
                  <a:ext uri="{FF2B5EF4-FFF2-40B4-BE49-F238E27FC236}">
                    <a16:creationId xmlns:a16="http://schemas.microsoft.com/office/drawing/2014/main" id="{335D1369-09A1-49C8-AE8A-F8675CFAB905}"/>
                  </a:ext>
                </a:extLst>
              </p:cNvPr>
              <p:cNvSpPr/>
              <p:nvPr/>
            </p:nvSpPr>
            <p:spPr>
              <a:xfrm>
                <a:off x="2167259" y="2114356"/>
                <a:ext cx="73406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734060" h="1056639">
                    <a:moveTo>
                      <a:pt x="361530" y="0"/>
                    </a:moveTo>
                    <a:lnTo>
                      <a:pt x="0" y="0"/>
                    </a:lnTo>
                    <a:lnTo>
                      <a:pt x="0" y="1001776"/>
                    </a:lnTo>
                    <a:lnTo>
                      <a:pt x="3792" y="1020831"/>
                    </a:lnTo>
                    <a:lnTo>
                      <a:pt x="15035" y="1038434"/>
                    </a:lnTo>
                    <a:lnTo>
                      <a:pt x="33523" y="1051360"/>
                    </a:lnTo>
                    <a:lnTo>
                      <a:pt x="59054" y="1056386"/>
                    </a:lnTo>
                    <a:lnTo>
                      <a:pt x="733742" y="1056386"/>
                    </a:lnTo>
                  </a:path>
                </a:pathLst>
              </a:custGeom>
              <a:ln w="3200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71">
                <a:extLst>
                  <a:ext uri="{FF2B5EF4-FFF2-40B4-BE49-F238E27FC236}">
                    <a16:creationId xmlns:a16="http://schemas.microsoft.com/office/drawing/2014/main" id="{5E44B909-B044-45EC-9FB0-40797C72158E}"/>
                  </a:ext>
                </a:extLst>
              </p:cNvPr>
              <p:cNvSpPr/>
              <p:nvPr/>
            </p:nvSpPr>
            <p:spPr>
              <a:xfrm>
                <a:off x="2723500" y="3171884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160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72">
                <a:extLst>
                  <a:ext uri="{FF2B5EF4-FFF2-40B4-BE49-F238E27FC236}">
                    <a16:creationId xmlns:a16="http://schemas.microsoft.com/office/drawing/2014/main" id="{BEE4D53B-C61D-428F-B74D-E745C38E9F0F}"/>
                  </a:ext>
                </a:extLst>
              </p:cNvPr>
              <p:cNvSpPr/>
              <p:nvPr/>
            </p:nvSpPr>
            <p:spPr>
              <a:xfrm>
                <a:off x="2703223" y="3303521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73">
                <a:extLst>
                  <a:ext uri="{FF2B5EF4-FFF2-40B4-BE49-F238E27FC236}">
                    <a16:creationId xmlns:a16="http://schemas.microsoft.com/office/drawing/2014/main" id="{D6F0C1DC-FF08-48F1-ABBC-19EA41274DA3}"/>
                  </a:ext>
                </a:extLst>
              </p:cNvPr>
              <p:cNvSpPr/>
              <p:nvPr/>
            </p:nvSpPr>
            <p:spPr>
              <a:xfrm>
                <a:off x="2705064" y="3268836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5">
                    <a:moveTo>
                      <a:pt x="27660" y="15963"/>
                    </a:moveTo>
                    <a:lnTo>
                      <a:pt x="36868" y="31940"/>
                    </a:lnTo>
                    <a:lnTo>
                      <a:pt x="18440" y="31940"/>
                    </a:lnTo>
                    <a:lnTo>
                      <a:pt x="0" y="31940"/>
                    </a:lnTo>
                    <a:lnTo>
                      <a:pt x="9207" y="15963"/>
                    </a:lnTo>
                    <a:lnTo>
                      <a:pt x="18440" y="0"/>
                    </a:lnTo>
                    <a:lnTo>
                      <a:pt x="2766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74">
                <a:extLst>
                  <a:ext uri="{FF2B5EF4-FFF2-40B4-BE49-F238E27FC236}">
                    <a16:creationId xmlns:a16="http://schemas.microsoft.com/office/drawing/2014/main" id="{338E65B2-E7C8-48A2-8033-FFBFDCBCC9D2}"/>
                  </a:ext>
                </a:extLst>
              </p:cNvPr>
              <p:cNvSpPr/>
              <p:nvPr/>
            </p:nvSpPr>
            <p:spPr>
              <a:xfrm>
                <a:off x="2705064" y="3236900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5">
                    <a:moveTo>
                      <a:pt x="27660" y="15963"/>
                    </a:moveTo>
                    <a:lnTo>
                      <a:pt x="36868" y="0"/>
                    </a:lnTo>
                    <a:lnTo>
                      <a:pt x="18440" y="0"/>
                    </a:lnTo>
                    <a:lnTo>
                      <a:pt x="0" y="0"/>
                    </a:lnTo>
                    <a:lnTo>
                      <a:pt x="9207" y="15963"/>
                    </a:lnTo>
                    <a:lnTo>
                      <a:pt x="18440" y="31927"/>
                    </a:lnTo>
                    <a:lnTo>
                      <a:pt x="2766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75">
                <a:extLst>
                  <a:ext uri="{FF2B5EF4-FFF2-40B4-BE49-F238E27FC236}">
                    <a16:creationId xmlns:a16="http://schemas.microsoft.com/office/drawing/2014/main" id="{AF85D979-FCF8-43E1-B261-FE6ED6CC6DCB}"/>
                  </a:ext>
                </a:extLst>
              </p:cNvPr>
              <p:cNvSpPr/>
              <p:nvPr/>
            </p:nvSpPr>
            <p:spPr>
              <a:xfrm>
                <a:off x="2743663" y="3303521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76">
                <a:extLst>
                  <a:ext uri="{FF2B5EF4-FFF2-40B4-BE49-F238E27FC236}">
                    <a16:creationId xmlns:a16="http://schemas.microsoft.com/office/drawing/2014/main" id="{5DADBBEA-F2EB-4060-BA67-67E110B4FFA4}"/>
                  </a:ext>
                </a:extLst>
              </p:cNvPr>
              <p:cNvSpPr/>
              <p:nvPr/>
            </p:nvSpPr>
            <p:spPr>
              <a:xfrm>
                <a:off x="3294214" y="3170738"/>
                <a:ext cx="7105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10564">
                    <a:moveTo>
                      <a:pt x="710006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77">
                <a:extLst>
                  <a:ext uri="{FF2B5EF4-FFF2-40B4-BE49-F238E27FC236}">
                    <a16:creationId xmlns:a16="http://schemas.microsoft.com/office/drawing/2014/main" id="{A4D42C09-75AF-4949-A8A1-3FBE1534F54E}"/>
                  </a:ext>
                </a:extLst>
              </p:cNvPr>
              <p:cNvSpPr/>
              <p:nvPr/>
            </p:nvSpPr>
            <p:spPr>
              <a:xfrm>
                <a:off x="3947567" y="3170738"/>
                <a:ext cx="64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4135">
                    <a:moveTo>
                      <a:pt x="6407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78">
                <a:extLst>
                  <a:ext uri="{FF2B5EF4-FFF2-40B4-BE49-F238E27FC236}">
                    <a16:creationId xmlns:a16="http://schemas.microsoft.com/office/drawing/2014/main" id="{77A4C408-170B-4547-963A-8FC9C91EBF1D}"/>
                  </a:ext>
                </a:extLst>
              </p:cNvPr>
              <p:cNvSpPr/>
              <p:nvPr/>
            </p:nvSpPr>
            <p:spPr>
              <a:xfrm>
                <a:off x="3822455" y="3170738"/>
                <a:ext cx="666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675">
                    <a:moveTo>
                      <a:pt x="66116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79">
                <a:extLst>
                  <a:ext uri="{FF2B5EF4-FFF2-40B4-BE49-F238E27FC236}">
                    <a16:creationId xmlns:a16="http://schemas.microsoft.com/office/drawing/2014/main" id="{B91EA5A0-1332-4DA7-98C4-711999807604}"/>
                  </a:ext>
                </a:extLst>
              </p:cNvPr>
              <p:cNvSpPr/>
              <p:nvPr/>
            </p:nvSpPr>
            <p:spPr>
              <a:xfrm>
                <a:off x="3888570" y="3170738"/>
                <a:ext cx="590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9054">
                    <a:moveTo>
                      <a:pt x="5899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80">
                <a:extLst>
                  <a:ext uri="{FF2B5EF4-FFF2-40B4-BE49-F238E27FC236}">
                    <a16:creationId xmlns:a16="http://schemas.microsoft.com/office/drawing/2014/main" id="{0F92D95F-265F-4BAD-B613-7AD27E88599C}"/>
                  </a:ext>
                </a:extLst>
              </p:cNvPr>
              <p:cNvSpPr/>
              <p:nvPr/>
            </p:nvSpPr>
            <p:spPr>
              <a:xfrm>
                <a:off x="3292492" y="2785490"/>
                <a:ext cx="441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1325">
                    <a:moveTo>
                      <a:pt x="441020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81">
                <a:extLst>
                  <a:ext uri="{FF2B5EF4-FFF2-40B4-BE49-F238E27FC236}">
                    <a16:creationId xmlns:a16="http://schemas.microsoft.com/office/drawing/2014/main" id="{4742BDDE-0FB8-4611-9CA9-4B06A1C2AFA5}"/>
                  </a:ext>
                </a:extLst>
              </p:cNvPr>
              <p:cNvSpPr/>
              <p:nvPr/>
            </p:nvSpPr>
            <p:spPr>
              <a:xfrm>
                <a:off x="1925388" y="912247"/>
                <a:ext cx="241935" cy="1200785"/>
              </a:xfrm>
              <a:custGeom>
                <a:avLst/>
                <a:gdLst/>
                <a:ahLst/>
                <a:cxnLst/>
                <a:rect l="l" t="t" r="r" b="b"/>
                <a:pathLst>
                  <a:path w="241935" h="1200785">
                    <a:moveTo>
                      <a:pt x="241871" y="1200188"/>
                    </a:moveTo>
                    <a:lnTo>
                      <a:pt x="241871" y="45377"/>
                    </a:lnTo>
                    <a:lnTo>
                      <a:pt x="238293" y="27758"/>
                    </a:lnTo>
                    <a:lnTo>
                      <a:pt x="228550" y="13330"/>
                    </a:lnTo>
                    <a:lnTo>
                      <a:pt x="214134" y="3580"/>
                    </a:lnTo>
                    <a:lnTo>
                      <a:pt x="196532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83">
                <a:extLst>
                  <a:ext uri="{FF2B5EF4-FFF2-40B4-BE49-F238E27FC236}">
                    <a16:creationId xmlns:a16="http://schemas.microsoft.com/office/drawing/2014/main" id="{D5858219-38B7-4849-B002-A46534C7CBAD}"/>
                  </a:ext>
                </a:extLst>
              </p:cNvPr>
              <p:cNvSpPr/>
              <p:nvPr/>
            </p:nvSpPr>
            <p:spPr>
              <a:xfrm>
                <a:off x="5632962" y="2941991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24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84">
                <a:extLst>
                  <a:ext uri="{FF2B5EF4-FFF2-40B4-BE49-F238E27FC236}">
                    <a16:creationId xmlns:a16="http://schemas.microsoft.com/office/drawing/2014/main" id="{0E2AFC59-8D1C-40DF-8CC3-6E3006AF2E86}"/>
                  </a:ext>
                </a:extLst>
              </p:cNvPr>
              <p:cNvSpPr/>
              <p:nvPr/>
            </p:nvSpPr>
            <p:spPr>
              <a:xfrm>
                <a:off x="5632962" y="2936276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92">
                <a:extLst>
                  <a:ext uri="{FF2B5EF4-FFF2-40B4-BE49-F238E27FC236}">
                    <a16:creationId xmlns:a16="http://schemas.microsoft.com/office/drawing/2014/main" id="{E5749952-27BC-4FF8-9FF9-F74856019EFF}"/>
                  </a:ext>
                </a:extLst>
              </p:cNvPr>
              <p:cNvSpPr/>
              <p:nvPr/>
            </p:nvSpPr>
            <p:spPr>
              <a:xfrm>
                <a:off x="5871320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102">
                <a:extLst>
                  <a:ext uri="{FF2B5EF4-FFF2-40B4-BE49-F238E27FC236}">
                    <a16:creationId xmlns:a16="http://schemas.microsoft.com/office/drawing/2014/main" id="{C967ABFF-F8E2-4499-83B9-936B681DDDDE}"/>
                  </a:ext>
                </a:extLst>
              </p:cNvPr>
              <p:cNvSpPr/>
              <p:nvPr/>
            </p:nvSpPr>
            <p:spPr>
              <a:xfrm>
                <a:off x="622611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104">
                <a:extLst>
                  <a:ext uri="{FF2B5EF4-FFF2-40B4-BE49-F238E27FC236}">
                    <a16:creationId xmlns:a16="http://schemas.microsoft.com/office/drawing/2014/main" id="{97178D8C-F061-4509-BAEB-B15A2AB3D975}"/>
                  </a:ext>
                </a:extLst>
              </p:cNvPr>
              <p:cNvSpPr/>
              <p:nvPr/>
            </p:nvSpPr>
            <p:spPr>
              <a:xfrm>
                <a:off x="6297077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109">
                <a:extLst>
                  <a:ext uri="{FF2B5EF4-FFF2-40B4-BE49-F238E27FC236}">
                    <a16:creationId xmlns:a16="http://schemas.microsoft.com/office/drawing/2014/main" id="{2ED36477-79E1-48D7-B3F4-FF548F222138}"/>
                  </a:ext>
                </a:extLst>
              </p:cNvPr>
              <p:cNvSpPr/>
              <p:nvPr/>
            </p:nvSpPr>
            <p:spPr>
              <a:xfrm>
                <a:off x="5632960" y="251077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112">
                <a:extLst>
                  <a:ext uri="{FF2B5EF4-FFF2-40B4-BE49-F238E27FC236}">
                    <a16:creationId xmlns:a16="http://schemas.microsoft.com/office/drawing/2014/main" id="{454E444C-6712-40DE-9A38-6756E727FE95}"/>
                  </a:ext>
                </a:extLst>
              </p:cNvPr>
              <p:cNvSpPr/>
              <p:nvPr/>
            </p:nvSpPr>
            <p:spPr>
              <a:xfrm>
                <a:off x="4269169" y="2465275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9" y="527646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113">
                <a:extLst>
                  <a:ext uri="{FF2B5EF4-FFF2-40B4-BE49-F238E27FC236}">
                    <a16:creationId xmlns:a16="http://schemas.microsoft.com/office/drawing/2014/main" id="{FFD5B630-1D06-497D-BFB4-3B5DC075C2F1}"/>
                  </a:ext>
                </a:extLst>
              </p:cNvPr>
              <p:cNvSpPr/>
              <p:nvPr/>
            </p:nvSpPr>
            <p:spPr>
              <a:xfrm>
                <a:off x="4276438" y="2936276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114">
                <a:extLst>
                  <a:ext uri="{FF2B5EF4-FFF2-40B4-BE49-F238E27FC236}">
                    <a16:creationId xmlns:a16="http://schemas.microsoft.com/office/drawing/2014/main" id="{7C61FEB0-5C62-4A5D-B475-6ADD5038D5E9}"/>
                  </a:ext>
                </a:extLst>
              </p:cNvPr>
              <p:cNvSpPr/>
              <p:nvPr/>
            </p:nvSpPr>
            <p:spPr>
              <a:xfrm>
                <a:off x="430190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115">
                <a:extLst>
                  <a:ext uri="{FF2B5EF4-FFF2-40B4-BE49-F238E27FC236}">
                    <a16:creationId xmlns:a16="http://schemas.microsoft.com/office/drawing/2014/main" id="{21BC4A3B-87F7-4F08-B078-3FE2A48EB1EC}"/>
                  </a:ext>
                </a:extLst>
              </p:cNvPr>
              <p:cNvSpPr/>
              <p:nvPr/>
            </p:nvSpPr>
            <p:spPr>
              <a:xfrm>
                <a:off x="430190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116">
                <a:extLst>
                  <a:ext uri="{FF2B5EF4-FFF2-40B4-BE49-F238E27FC236}">
                    <a16:creationId xmlns:a16="http://schemas.microsoft.com/office/drawing/2014/main" id="{9310E795-0781-4AAD-84C5-C322E60D7DF9}"/>
                  </a:ext>
                </a:extLst>
              </p:cNvPr>
              <p:cNvSpPr/>
              <p:nvPr/>
            </p:nvSpPr>
            <p:spPr>
              <a:xfrm>
                <a:off x="437285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117">
                <a:extLst>
                  <a:ext uri="{FF2B5EF4-FFF2-40B4-BE49-F238E27FC236}">
                    <a16:creationId xmlns:a16="http://schemas.microsoft.com/office/drawing/2014/main" id="{A3056B5C-4387-4956-8470-2A35BDE61492}"/>
                  </a:ext>
                </a:extLst>
              </p:cNvPr>
              <p:cNvSpPr/>
              <p:nvPr/>
            </p:nvSpPr>
            <p:spPr>
              <a:xfrm>
                <a:off x="437285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118">
                <a:extLst>
                  <a:ext uri="{FF2B5EF4-FFF2-40B4-BE49-F238E27FC236}">
                    <a16:creationId xmlns:a16="http://schemas.microsoft.com/office/drawing/2014/main" id="{5B931CE4-DC04-4904-9E02-83E5394542B7}"/>
                  </a:ext>
                </a:extLst>
              </p:cNvPr>
              <p:cNvSpPr/>
              <p:nvPr/>
            </p:nvSpPr>
            <p:spPr>
              <a:xfrm>
                <a:off x="444382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0" y="11112"/>
                    </a:lnTo>
                    <a:lnTo>
                      <a:pt x="31081" y="5327"/>
                    </a:lnTo>
                    <a:lnTo>
                      <a:pt x="25284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119">
                <a:extLst>
                  <a:ext uri="{FF2B5EF4-FFF2-40B4-BE49-F238E27FC236}">
                    <a16:creationId xmlns:a16="http://schemas.microsoft.com/office/drawing/2014/main" id="{9DB42C93-B828-452E-BFD6-CFD6616FBEA2}"/>
                  </a:ext>
                </a:extLst>
              </p:cNvPr>
              <p:cNvSpPr/>
              <p:nvPr/>
            </p:nvSpPr>
            <p:spPr>
              <a:xfrm>
                <a:off x="444382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0" y="11112"/>
                    </a:lnTo>
                    <a:lnTo>
                      <a:pt x="31081" y="5327"/>
                    </a:lnTo>
                    <a:lnTo>
                      <a:pt x="25284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120">
                <a:extLst>
                  <a:ext uri="{FF2B5EF4-FFF2-40B4-BE49-F238E27FC236}">
                    <a16:creationId xmlns:a16="http://schemas.microsoft.com/office/drawing/2014/main" id="{E83C2EEF-5577-45D6-88D9-822DE0E2584E}"/>
                  </a:ext>
                </a:extLst>
              </p:cNvPr>
              <p:cNvSpPr/>
              <p:nvPr/>
            </p:nvSpPr>
            <p:spPr>
              <a:xfrm>
                <a:off x="4514785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121">
                <a:extLst>
                  <a:ext uri="{FF2B5EF4-FFF2-40B4-BE49-F238E27FC236}">
                    <a16:creationId xmlns:a16="http://schemas.microsoft.com/office/drawing/2014/main" id="{8454A8D9-D1C2-4854-930E-2AEBFD2B092F}"/>
                  </a:ext>
                </a:extLst>
              </p:cNvPr>
              <p:cNvSpPr/>
              <p:nvPr/>
            </p:nvSpPr>
            <p:spPr>
              <a:xfrm>
                <a:off x="4514785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122">
                <a:extLst>
                  <a:ext uri="{FF2B5EF4-FFF2-40B4-BE49-F238E27FC236}">
                    <a16:creationId xmlns:a16="http://schemas.microsoft.com/office/drawing/2014/main" id="{DA71237A-E18A-48FB-9154-2B9124507165}"/>
                  </a:ext>
                </a:extLst>
              </p:cNvPr>
              <p:cNvSpPr/>
              <p:nvPr/>
            </p:nvSpPr>
            <p:spPr>
              <a:xfrm>
                <a:off x="458571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123">
                <a:extLst>
                  <a:ext uri="{FF2B5EF4-FFF2-40B4-BE49-F238E27FC236}">
                    <a16:creationId xmlns:a16="http://schemas.microsoft.com/office/drawing/2014/main" id="{AA56F5B9-D8D0-48B2-9D9D-B21F0AA87EBB}"/>
                  </a:ext>
                </a:extLst>
              </p:cNvPr>
              <p:cNvSpPr/>
              <p:nvPr/>
            </p:nvSpPr>
            <p:spPr>
              <a:xfrm>
                <a:off x="458571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6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124">
                <a:extLst>
                  <a:ext uri="{FF2B5EF4-FFF2-40B4-BE49-F238E27FC236}">
                    <a16:creationId xmlns:a16="http://schemas.microsoft.com/office/drawing/2014/main" id="{E3947C11-15CC-47EA-8B1B-27A8B6C34421}"/>
                  </a:ext>
                </a:extLst>
              </p:cNvPr>
              <p:cNvSpPr/>
              <p:nvPr/>
            </p:nvSpPr>
            <p:spPr>
              <a:xfrm>
                <a:off x="4656699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125">
                <a:extLst>
                  <a:ext uri="{FF2B5EF4-FFF2-40B4-BE49-F238E27FC236}">
                    <a16:creationId xmlns:a16="http://schemas.microsoft.com/office/drawing/2014/main" id="{DB52C145-3ED0-43AD-A384-A1C011F0F6A2}"/>
                  </a:ext>
                </a:extLst>
              </p:cNvPr>
              <p:cNvSpPr/>
              <p:nvPr/>
            </p:nvSpPr>
            <p:spPr>
              <a:xfrm>
                <a:off x="4656699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126">
                <a:extLst>
                  <a:ext uri="{FF2B5EF4-FFF2-40B4-BE49-F238E27FC236}">
                    <a16:creationId xmlns:a16="http://schemas.microsoft.com/office/drawing/2014/main" id="{2C5A7065-AA42-4338-A715-8BB4CE884B85}"/>
                  </a:ext>
                </a:extLst>
              </p:cNvPr>
              <p:cNvSpPr/>
              <p:nvPr/>
            </p:nvSpPr>
            <p:spPr>
              <a:xfrm>
                <a:off x="4727661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127">
                <a:extLst>
                  <a:ext uri="{FF2B5EF4-FFF2-40B4-BE49-F238E27FC236}">
                    <a16:creationId xmlns:a16="http://schemas.microsoft.com/office/drawing/2014/main" id="{28FF90A3-1217-4AD5-B5F5-928EA550E9A2}"/>
                  </a:ext>
                </a:extLst>
              </p:cNvPr>
              <p:cNvSpPr/>
              <p:nvPr/>
            </p:nvSpPr>
            <p:spPr>
              <a:xfrm>
                <a:off x="4727661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6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128">
                <a:extLst>
                  <a:ext uri="{FF2B5EF4-FFF2-40B4-BE49-F238E27FC236}">
                    <a16:creationId xmlns:a16="http://schemas.microsoft.com/office/drawing/2014/main" id="{AD8D21FE-2B75-4B7C-BE2C-4553987CDDE7}"/>
                  </a:ext>
                </a:extLst>
              </p:cNvPr>
              <p:cNvSpPr/>
              <p:nvPr/>
            </p:nvSpPr>
            <p:spPr>
              <a:xfrm>
                <a:off x="4798626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129">
                <a:extLst>
                  <a:ext uri="{FF2B5EF4-FFF2-40B4-BE49-F238E27FC236}">
                    <a16:creationId xmlns:a16="http://schemas.microsoft.com/office/drawing/2014/main" id="{05A3FBF2-03F0-493E-94EA-6A004D38AD06}"/>
                  </a:ext>
                </a:extLst>
              </p:cNvPr>
              <p:cNvSpPr/>
              <p:nvPr/>
            </p:nvSpPr>
            <p:spPr>
              <a:xfrm>
                <a:off x="4798626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130">
                <a:extLst>
                  <a:ext uri="{FF2B5EF4-FFF2-40B4-BE49-F238E27FC236}">
                    <a16:creationId xmlns:a16="http://schemas.microsoft.com/office/drawing/2014/main" id="{90432B49-19A8-41C0-8FD5-A84E9C122A47}"/>
                  </a:ext>
                </a:extLst>
              </p:cNvPr>
              <p:cNvSpPr/>
              <p:nvPr/>
            </p:nvSpPr>
            <p:spPr>
              <a:xfrm>
                <a:off x="486958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131">
                <a:extLst>
                  <a:ext uri="{FF2B5EF4-FFF2-40B4-BE49-F238E27FC236}">
                    <a16:creationId xmlns:a16="http://schemas.microsoft.com/office/drawing/2014/main" id="{EF4B70B9-4A00-4DEF-A0A1-6BA1AA20948F}"/>
                  </a:ext>
                </a:extLst>
              </p:cNvPr>
              <p:cNvSpPr/>
              <p:nvPr/>
            </p:nvSpPr>
            <p:spPr>
              <a:xfrm>
                <a:off x="486958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132">
                <a:extLst>
                  <a:ext uri="{FF2B5EF4-FFF2-40B4-BE49-F238E27FC236}">
                    <a16:creationId xmlns:a16="http://schemas.microsoft.com/office/drawing/2014/main" id="{97E36F73-E89F-49A9-8921-0A327F59844E}"/>
                  </a:ext>
                </a:extLst>
              </p:cNvPr>
              <p:cNvSpPr/>
              <p:nvPr/>
            </p:nvSpPr>
            <p:spPr>
              <a:xfrm>
                <a:off x="494054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133">
                <a:extLst>
                  <a:ext uri="{FF2B5EF4-FFF2-40B4-BE49-F238E27FC236}">
                    <a16:creationId xmlns:a16="http://schemas.microsoft.com/office/drawing/2014/main" id="{6D33CFEE-6EB2-4EC2-88F1-7917F0DE8D2F}"/>
                  </a:ext>
                </a:extLst>
              </p:cNvPr>
              <p:cNvSpPr/>
              <p:nvPr/>
            </p:nvSpPr>
            <p:spPr>
              <a:xfrm>
                <a:off x="494054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134">
                <a:extLst>
                  <a:ext uri="{FF2B5EF4-FFF2-40B4-BE49-F238E27FC236}">
                    <a16:creationId xmlns:a16="http://schemas.microsoft.com/office/drawing/2014/main" id="{3CAFA824-8C47-4822-8E77-2A0447445771}"/>
                  </a:ext>
                </a:extLst>
              </p:cNvPr>
              <p:cNvSpPr/>
              <p:nvPr/>
            </p:nvSpPr>
            <p:spPr>
              <a:xfrm>
                <a:off x="501149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135">
                <a:extLst>
                  <a:ext uri="{FF2B5EF4-FFF2-40B4-BE49-F238E27FC236}">
                    <a16:creationId xmlns:a16="http://schemas.microsoft.com/office/drawing/2014/main" id="{F6ADD6AB-8A0A-4950-8A48-9C5DB530DC08}"/>
                  </a:ext>
                </a:extLst>
              </p:cNvPr>
              <p:cNvSpPr/>
              <p:nvPr/>
            </p:nvSpPr>
            <p:spPr>
              <a:xfrm>
                <a:off x="501149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136">
                <a:extLst>
                  <a:ext uri="{FF2B5EF4-FFF2-40B4-BE49-F238E27FC236}">
                    <a16:creationId xmlns:a16="http://schemas.microsoft.com/office/drawing/2014/main" id="{B0A5EA4A-9ACD-422F-BBBC-11857589EF0E}"/>
                  </a:ext>
                </a:extLst>
              </p:cNvPr>
              <p:cNvSpPr/>
              <p:nvPr/>
            </p:nvSpPr>
            <p:spPr>
              <a:xfrm>
                <a:off x="5082430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137">
                <a:extLst>
                  <a:ext uri="{FF2B5EF4-FFF2-40B4-BE49-F238E27FC236}">
                    <a16:creationId xmlns:a16="http://schemas.microsoft.com/office/drawing/2014/main" id="{469AA90E-FD2F-460B-97F7-02EC64A228EE}"/>
                  </a:ext>
                </a:extLst>
              </p:cNvPr>
              <p:cNvSpPr/>
              <p:nvPr/>
            </p:nvSpPr>
            <p:spPr>
              <a:xfrm>
                <a:off x="5082430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6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138">
                <a:extLst>
                  <a:ext uri="{FF2B5EF4-FFF2-40B4-BE49-F238E27FC236}">
                    <a16:creationId xmlns:a16="http://schemas.microsoft.com/office/drawing/2014/main" id="{0499DCD8-D478-401A-B709-8BB6FA128CDC}"/>
                  </a:ext>
                </a:extLst>
              </p:cNvPr>
              <p:cNvSpPr/>
              <p:nvPr/>
            </p:nvSpPr>
            <p:spPr>
              <a:xfrm>
                <a:off x="4276436" y="251077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139">
                <a:extLst>
                  <a:ext uri="{FF2B5EF4-FFF2-40B4-BE49-F238E27FC236}">
                    <a16:creationId xmlns:a16="http://schemas.microsoft.com/office/drawing/2014/main" id="{9538FC3F-9FCB-482C-A6DD-F68D7EB0E999}"/>
                  </a:ext>
                </a:extLst>
              </p:cNvPr>
              <p:cNvSpPr/>
              <p:nvPr/>
            </p:nvSpPr>
            <p:spPr>
              <a:xfrm>
                <a:off x="4276436" y="2505055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140">
                <a:extLst>
                  <a:ext uri="{FF2B5EF4-FFF2-40B4-BE49-F238E27FC236}">
                    <a16:creationId xmlns:a16="http://schemas.microsoft.com/office/drawing/2014/main" id="{778597F5-283E-462E-82D0-A4DCD0D4FED9}"/>
                  </a:ext>
                </a:extLst>
              </p:cNvPr>
              <p:cNvSpPr/>
              <p:nvPr/>
            </p:nvSpPr>
            <p:spPr>
              <a:xfrm>
                <a:off x="4269156" y="2465275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91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91" y="527646"/>
                    </a:lnTo>
                    <a:lnTo>
                      <a:pt x="886091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142">
                <a:extLst>
                  <a:ext uri="{FF2B5EF4-FFF2-40B4-BE49-F238E27FC236}">
                    <a16:creationId xmlns:a16="http://schemas.microsoft.com/office/drawing/2014/main" id="{F5102D88-60C7-4504-B42C-8DB113084880}"/>
                  </a:ext>
                </a:extLst>
              </p:cNvPr>
              <p:cNvSpPr/>
              <p:nvPr/>
            </p:nvSpPr>
            <p:spPr>
              <a:xfrm>
                <a:off x="5632962" y="1720363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164">
                <a:extLst>
                  <a:ext uri="{FF2B5EF4-FFF2-40B4-BE49-F238E27FC236}">
                    <a16:creationId xmlns:a16="http://schemas.microsoft.com/office/drawing/2014/main" id="{96356E2D-7F39-4F83-B9D0-DE0A6B730675}"/>
                  </a:ext>
                </a:extLst>
              </p:cNvPr>
              <p:cNvSpPr/>
              <p:nvPr/>
            </p:nvSpPr>
            <p:spPr>
              <a:xfrm>
                <a:off x="6368033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166">
                <a:extLst>
                  <a:ext uri="{FF2B5EF4-FFF2-40B4-BE49-F238E27FC236}">
                    <a16:creationId xmlns:a16="http://schemas.microsoft.com/office/drawing/2014/main" id="{6EAB206B-695C-41BE-8017-B956182F3716}"/>
                  </a:ext>
                </a:extLst>
              </p:cNvPr>
              <p:cNvSpPr/>
              <p:nvPr/>
            </p:nvSpPr>
            <p:spPr>
              <a:xfrm>
                <a:off x="6438965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167">
                <a:extLst>
                  <a:ext uri="{FF2B5EF4-FFF2-40B4-BE49-F238E27FC236}">
                    <a16:creationId xmlns:a16="http://schemas.microsoft.com/office/drawing/2014/main" id="{465E3D8A-E620-489F-8024-8D3684CCC1F6}"/>
                  </a:ext>
                </a:extLst>
              </p:cNvPr>
              <p:cNvSpPr/>
              <p:nvPr/>
            </p:nvSpPr>
            <p:spPr>
              <a:xfrm>
                <a:off x="5632960" y="129487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170">
                <a:extLst>
                  <a:ext uri="{FF2B5EF4-FFF2-40B4-BE49-F238E27FC236}">
                    <a16:creationId xmlns:a16="http://schemas.microsoft.com/office/drawing/2014/main" id="{2CEB9544-F776-4657-A450-9EBFAFEA8E05}"/>
                  </a:ext>
                </a:extLst>
              </p:cNvPr>
              <p:cNvSpPr/>
              <p:nvPr/>
            </p:nvSpPr>
            <p:spPr>
              <a:xfrm>
                <a:off x="4269169" y="1249377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9" y="527646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171">
                <a:extLst>
                  <a:ext uri="{FF2B5EF4-FFF2-40B4-BE49-F238E27FC236}">
                    <a16:creationId xmlns:a16="http://schemas.microsoft.com/office/drawing/2014/main" id="{188FEA4D-6695-48B8-A593-D469955C6230}"/>
                  </a:ext>
                </a:extLst>
              </p:cNvPr>
              <p:cNvSpPr/>
              <p:nvPr/>
            </p:nvSpPr>
            <p:spPr>
              <a:xfrm>
                <a:off x="4276438" y="1720363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172">
                <a:extLst>
                  <a:ext uri="{FF2B5EF4-FFF2-40B4-BE49-F238E27FC236}">
                    <a16:creationId xmlns:a16="http://schemas.microsoft.com/office/drawing/2014/main" id="{A2623BCB-6911-430D-BA4F-2DCBCA717AE4}"/>
                  </a:ext>
                </a:extLst>
              </p:cNvPr>
              <p:cNvSpPr/>
              <p:nvPr/>
            </p:nvSpPr>
            <p:spPr>
              <a:xfrm>
                <a:off x="430190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173">
                <a:extLst>
                  <a:ext uri="{FF2B5EF4-FFF2-40B4-BE49-F238E27FC236}">
                    <a16:creationId xmlns:a16="http://schemas.microsoft.com/office/drawing/2014/main" id="{EE5509B9-6A0D-4120-A516-A132B457F7E4}"/>
                  </a:ext>
                </a:extLst>
              </p:cNvPr>
              <p:cNvSpPr/>
              <p:nvPr/>
            </p:nvSpPr>
            <p:spPr>
              <a:xfrm>
                <a:off x="430190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174">
                <a:extLst>
                  <a:ext uri="{FF2B5EF4-FFF2-40B4-BE49-F238E27FC236}">
                    <a16:creationId xmlns:a16="http://schemas.microsoft.com/office/drawing/2014/main" id="{958DDCBD-FB0F-4EB0-A103-070691F42356}"/>
                  </a:ext>
                </a:extLst>
              </p:cNvPr>
              <p:cNvSpPr/>
              <p:nvPr/>
            </p:nvSpPr>
            <p:spPr>
              <a:xfrm>
                <a:off x="437285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175">
                <a:extLst>
                  <a:ext uri="{FF2B5EF4-FFF2-40B4-BE49-F238E27FC236}">
                    <a16:creationId xmlns:a16="http://schemas.microsoft.com/office/drawing/2014/main" id="{882752C9-A84F-45FA-9433-F1D68B59F735}"/>
                  </a:ext>
                </a:extLst>
              </p:cNvPr>
              <p:cNvSpPr/>
              <p:nvPr/>
            </p:nvSpPr>
            <p:spPr>
              <a:xfrm>
                <a:off x="437285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176">
                <a:extLst>
                  <a:ext uri="{FF2B5EF4-FFF2-40B4-BE49-F238E27FC236}">
                    <a16:creationId xmlns:a16="http://schemas.microsoft.com/office/drawing/2014/main" id="{112C41A7-D967-4ABB-8B77-7DAECDB2B3F7}"/>
                  </a:ext>
                </a:extLst>
              </p:cNvPr>
              <p:cNvSpPr/>
              <p:nvPr/>
            </p:nvSpPr>
            <p:spPr>
              <a:xfrm>
                <a:off x="444382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0" y="11106"/>
                    </a:lnTo>
                    <a:lnTo>
                      <a:pt x="31081" y="5326"/>
                    </a:lnTo>
                    <a:lnTo>
                      <a:pt x="25284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177">
                <a:extLst>
                  <a:ext uri="{FF2B5EF4-FFF2-40B4-BE49-F238E27FC236}">
                    <a16:creationId xmlns:a16="http://schemas.microsoft.com/office/drawing/2014/main" id="{CB98461F-4AF0-4D65-BE0D-5C4A03E1FEFC}"/>
                  </a:ext>
                </a:extLst>
              </p:cNvPr>
              <p:cNvSpPr/>
              <p:nvPr/>
            </p:nvSpPr>
            <p:spPr>
              <a:xfrm>
                <a:off x="444382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0" y="11106"/>
                    </a:lnTo>
                    <a:lnTo>
                      <a:pt x="31081" y="5326"/>
                    </a:lnTo>
                    <a:lnTo>
                      <a:pt x="25284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178">
                <a:extLst>
                  <a:ext uri="{FF2B5EF4-FFF2-40B4-BE49-F238E27FC236}">
                    <a16:creationId xmlns:a16="http://schemas.microsoft.com/office/drawing/2014/main" id="{5F0B2EC0-F45E-4CBE-8E4A-88BBFD5D1DCD}"/>
                  </a:ext>
                </a:extLst>
              </p:cNvPr>
              <p:cNvSpPr/>
              <p:nvPr/>
            </p:nvSpPr>
            <p:spPr>
              <a:xfrm>
                <a:off x="4514785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179">
                <a:extLst>
                  <a:ext uri="{FF2B5EF4-FFF2-40B4-BE49-F238E27FC236}">
                    <a16:creationId xmlns:a16="http://schemas.microsoft.com/office/drawing/2014/main" id="{B6A85781-8DB9-4D94-8330-61188AA3D5A9}"/>
                  </a:ext>
                </a:extLst>
              </p:cNvPr>
              <p:cNvSpPr/>
              <p:nvPr/>
            </p:nvSpPr>
            <p:spPr>
              <a:xfrm>
                <a:off x="4514785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180">
                <a:extLst>
                  <a:ext uri="{FF2B5EF4-FFF2-40B4-BE49-F238E27FC236}">
                    <a16:creationId xmlns:a16="http://schemas.microsoft.com/office/drawing/2014/main" id="{9D32DF9D-F639-4A71-B37D-19B5D40603E9}"/>
                  </a:ext>
                </a:extLst>
              </p:cNvPr>
              <p:cNvSpPr/>
              <p:nvPr/>
            </p:nvSpPr>
            <p:spPr>
              <a:xfrm>
                <a:off x="458571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181">
                <a:extLst>
                  <a:ext uri="{FF2B5EF4-FFF2-40B4-BE49-F238E27FC236}">
                    <a16:creationId xmlns:a16="http://schemas.microsoft.com/office/drawing/2014/main" id="{CDAF2975-9503-45DD-9627-C36BF7F1DA3D}"/>
                  </a:ext>
                </a:extLst>
              </p:cNvPr>
              <p:cNvSpPr/>
              <p:nvPr/>
            </p:nvSpPr>
            <p:spPr>
              <a:xfrm>
                <a:off x="458571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182">
                <a:extLst>
                  <a:ext uri="{FF2B5EF4-FFF2-40B4-BE49-F238E27FC236}">
                    <a16:creationId xmlns:a16="http://schemas.microsoft.com/office/drawing/2014/main" id="{76FA38BE-E4A0-421D-8228-3B6B987BAB1B}"/>
                  </a:ext>
                </a:extLst>
              </p:cNvPr>
              <p:cNvSpPr/>
              <p:nvPr/>
            </p:nvSpPr>
            <p:spPr>
              <a:xfrm>
                <a:off x="4656699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183">
                <a:extLst>
                  <a:ext uri="{FF2B5EF4-FFF2-40B4-BE49-F238E27FC236}">
                    <a16:creationId xmlns:a16="http://schemas.microsoft.com/office/drawing/2014/main" id="{81356E5E-595E-45EC-8F97-FB772C4AD381}"/>
                  </a:ext>
                </a:extLst>
              </p:cNvPr>
              <p:cNvSpPr/>
              <p:nvPr/>
            </p:nvSpPr>
            <p:spPr>
              <a:xfrm>
                <a:off x="4656699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184">
                <a:extLst>
                  <a:ext uri="{FF2B5EF4-FFF2-40B4-BE49-F238E27FC236}">
                    <a16:creationId xmlns:a16="http://schemas.microsoft.com/office/drawing/2014/main" id="{82DCDE7F-228B-4620-BA9F-89D0FE693D62}"/>
                  </a:ext>
                </a:extLst>
              </p:cNvPr>
              <p:cNvSpPr/>
              <p:nvPr/>
            </p:nvSpPr>
            <p:spPr>
              <a:xfrm>
                <a:off x="4727661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185">
                <a:extLst>
                  <a:ext uri="{FF2B5EF4-FFF2-40B4-BE49-F238E27FC236}">
                    <a16:creationId xmlns:a16="http://schemas.microsoft.com/office/drawing/2014/main" id="{A618265C-A577-4177-A878-99490FC16E0F}"/>
                  </a:ext>
                </a:extLst>
              </p:cNvPr>
              <p:cNvSpPr/>
              <p:nvPr/>
            </p:nvSpPr>
            <p:spPr>
              <a:xfrm>
                <a:off x="4727661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7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186">
                <a:extLst>
                  <a:ext uri="{FF2B5EF4-FFF2-40B4-BE49-F238E27FC236}">
                    <a16:creationId xmlns:a16="http://schemas.microsoft.com/office/drawing/2014/main" id="{F33E9518-1833-417E-9653-B6EC92DE6E7C}"/>
                  </a:ext>
                </a:extLst>
              </p:cNvPr>
              <p:cNvSpPr/>
              <p:nvPr/>
            </p:nvSpPr>
            <p:spPr>
              <a:xfrm>
                <a:off x="4798626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187">
                <a:extLst>
                  <a:ext uri="{FF2B5EF4-FFF2-40B4-BE49-F238E27FC236}">
                    <a16:creationId xmlns:a16="http://schemas.microsoft.com/office/drawing/2014/main" id="{FD9BE17E-4BA5-4B78-8BB0-A84FAB5DB89B}"/>
                  </a:ext>
                </a:extLst>
              </p:cNvPr>
              <p:cNvSpPr/>
              <p:nvPr/>
            </p:nvSpPr>
            <p:spPr>
              <a:xfrm>
                <a:off x="4798626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188">
                <a:extLst>
                  <a:ext uri="{FF2B5EF4-FFF2-40B4-BE49-F238E27FC236}">
                    <a16:creationId xmlns:a16="http://schemas.microsoft.com/office/drawing/2014/main" id="{45F5CFD3-46F5-4DC0-AB9A-C224161B07C6}"/>
                  </a:ext>
                </a:extLst>
              </p:cNvPr>
              <p:cNvSpPr/>
              <p:nvPr/>
            </p:nvSpPr>
            <p:spPr>
              <a:xfrm>
                <a:off x="486958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189">
                <a:extLst>
                  <a:ext uri="{FF2B5EF4-FFF2-40B4-BE49-F238E27FC236}">
                    <a16:creationId xmlns:a16="http://schemas.microsoft.com/office/drawing/2014/main" id="{F93CB36D-7597-4832-A6A3-553430ED376A}"/>
                  </a:ext>
                </a:extLst>
              </p:cNvPr>
              <p:cNvSpPr/>
              <p:nvPr/>
            </p:nvSpPr>
            <p:spPr>
              <a:xfrm>
                <a:off x="486958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190">
                <a:extLst>
                  <a:ext uri="{FF2B5EF4-FFF2-40B4-BE49-F238E27FC236}">
                    <a16:creationId xmlns:a16="http://schemas.microsoft.com/office/drawing/2014/main" id="{57261EEA-9654-4C41-BEA7-2A0A9F743325}"/>
                  </a:ext>
                </a:extLst>
              </p:cNvPr>
              <p:cNvSpPr/>
              <p:nvPr/>
            </p:nvSpPr>
            <p:spPr>
              <a:xfrm>
                <a:off x="494054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191">
                <a:extLst>
                  <a:ext uri="{FF2B5EF4-FFF2-40B4-BE49-F238E27FC236}">
                    <a16:creationId xmlns:a16="http://schemas.microsoft.com/office/drawing/2014/main" id="{67AB699B-0F4A-479B-9541-A463908DFA17}"/>
                  </a:ext>
                </a:extLst>
              </p:cNvPr>
              <p:cNvSpPr/>
              <p:nvPr/>
            </p:nvSpPr>
            <p:spPr>
              <a:xfrm>
                <a:off x="494054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192">
                <a:extLst>
                  <a:ext uri="{FF2B5EF4-FFF2-40B4-BE49-F238E27FC236}">
                    <a16:creationId xmlns:a16="http://schemas.microsoft.com/office/drawing/2014/main" id="{10AEAD88-A7E1-4FF8-B837-499DC23D64CC}"/>
                  </a:ext>
                </a:extLst>
              </p:cNvPr>
              <p:cNvSpPr/>
              <p:nvPr/>
            </p:nvSpPr>
            <p:spPr>
              <a:xfrm>
                <a:off x="501149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193">
                <a:extLst>
                  <a:ext uri="{FF2B5EF4-FFF2-40B4-BE49-F238E27FC236}">
                    <a16:creationId xmlns:a16="http://schemas.microsoft.com/office/drawing/2014/main" id="{A1CEEB2F-148D-47B6-B9F7-1D0420B42537}"/>
                  </a:ext>
                </a:extLst>
              </p:cNvPr>
              <p:cNvSpPr/>
              <p:nvPr/>
            </p:nvSpPr>
            <p:spPr>
              <a:xfrm>
                <a:off x="501149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194">
                <a:extLst>
                  <a:ext uri="{FF2B5EF4-FFF2-40B4-BE49-F238E27FC236}">
                    <a16:creationId xmlns:a16="http://schemas.microsoft.com/office/drawing/2014/main" id="{E4D4613C-E0FD-49BF-B77F-CA1E8342FA65}"/>
                  </a:ext>
                </a:extLst>
              </p:cNvPr>
              <p:cNvSpPr/>
              <p:nvPr/>
            </p:nvSpPr>
            <p:spPr>
              <a:xfrm>
                <a:off x="5082430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195">
                <a:extLst>
                  <a:ext uri="{FF2B5EF4-FFF2-40B4-BE49-F238E27FC236}">
                    <a16:creationId xmlns:a16="http://schemas.microsoft.com/office/drawing/2014/main" id="{77CE7203-E0C6-4C31-BA21-0DC9081E4CFF}"/>
                  </a:ext>
                </a:extLst>
              </p:cNvPr>
              <p:cNvSpPr/>
              <p:nvPr/>
            </p:nvSpPr>
            <p:spPr>
              <a:xfrm>
                <a:off x="5082430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196">
                <a:extLst>
                  <a:ext uri="{FF2B5EF4-FFF2-40B4-BE49-F238E27FC236}">
                    <a16:creationId xmlns:a16="http://schemas.microsoft.com/office/drawing/2014/main" id="{0C103D36-8BEF-4A00-ABC3-5C364E8BA3C2}"/>
                  </a:ext>
                </a:extLst>
              </p:cNvPr>
              <p:cNvSpPr/>
              <p:nvPr/>
            </p:nvSpPr>
            <p:spPr>
              <a:xfrm>
                <a:off x="4276436" y="129487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197">
                <a:extLst>
                  <a:ext uri="{FF2B5EF4-FFF2-40B4-BE49-F238E27FC236}">
                    <a16:creationId xmlns:a16="http://schemas.microsoft.com/office/drawing/2014/main" id="{0335DCDF-57BC-4329-96C2-717512D03BCF}"/>
                  </a:ext>
                </a:extLst>
              </p:cNvPr>
              <p:cNvSpPr/>
              <p:nvPr/>
            </p:nvSpPr>
            <p:spPr>
              <a:xfrm>
                <a:off x="4276436" y="1289155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198">
                <a:extLst>
                  <a:ext uri="{FF2B5EF4-FFF2-40B4-BE49-F238E27FC236}">
                    <a16:creationId xmlns:a16="http://schemas.microsoft.com/office/drawing/2014/main" id="{91A66BCA-B972-4496-B964-D17A5ABF58CB}"/>
                  </a:ext>
                </a:extLst>
              </p:cNvPr>
              <p:cNvSpPr/>
              <p:nvPr/>
            </p:nvSpPr>
            <p:spPr>
              <a:xfrm>
                <a:off x="4269156" y="1249377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91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91" y="527634"/>
                    </a:lnTo>
                    <a:lnTo>
                      <a:pt x="886091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27" name="object 199">
                <a:extLst>
                  <a:ext uri="{FF2B5EF4-FFF2-40B4-BE49-F238E27FC236}">
                    <a16:creationId xmlns:a16="http://schemas.microsoft.com/office/drawing/2014/main" id="{71557898-A640-4EA7-AE92-839D690FE165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2501253" y="1421404"/>
                <a:ext cx="490423" cy="820617"/>
              </a:xfrm>
              <a:prstGeom prst="rect">
                <a:avLst/>
              </a:prstGeom>
            </p:spPr>
          </p:pic>
          <p:sp>
            <p:nvSpPr>
              <p:cNvPr id="128" name="object 200">
                <a:extLst>
                  <a:ext uri="{FF2B5EF4-FFF2-40B4-BE49-F238E27FC236}">
                    <a16:creationId xmlns:a16="http://schemas.microsoft.com/office/drawing/2014/main" id="{9FD4899B-8F92-400B-99E8-1CB0F4E18AE9}"/>
                  </a:ext>
                </a:extLst>
              </p:cNvPr>
              <p:cNvSpPr/>
              <p:nvPr/>
            </p:nvSpPr>
            <p:spPr>
              <a:xfrm>
                <a:off x="2501259" y="1421401"/>
                <a:ext cx="490855" cy="821055"/>
              </a:xfrm>
              <a:custGeom>
                <a:avLst/>
                <a:gdLst/>
                <a:ahLst/>
                <a:cxnLst/>
                <a:rect l="l" t="t" r="r" b="b"/>
                <a:pathLst>
                  <a:path w="490855" h="821055">
                    <a:moveTo>
                      <a:pt x="490423" y="142290"/>
                    </a:moveTo>
                    <a:lnTo>
                      <a:pt x="489648" y="788847"/>
                    </a:lnTo>
                    <a:lnTo>
                      <a:pt x="457873" y="820623"/>
                    </a:lnTo>
                    <a:lnTo>
                      <a:pt x="31775" y="820623"/>
                    </a:lnTo>
                    <a:lnTo>
                      <a:pt x="19427" y="818113"/>
                    </a:lnTo>
                    <a:lnTo>
                      <a:pt x="9324" y="811283"/>
                    </a:lnTo>
                    <a:lnTo>
                      <a:pt x="2503" y="801179"/>
                    </a:lnTo>
                    <a:lnTo>
                      <a:pt x="0" y="788847"/>
                    </a:lnTo>
                    <a:lnTo>
                      <a:pt x="0" y="142290"/>
                    </a:lnTo>
                    <a:lnTo>
                      <a:pt x="761" y="142290"/>
                    </a:lnTo>
                    <a:lnTo>
                      <a:pt x="7229" y="109668"/>
                    </a:lnTo>
                    <a:lnTo>
                      <a:pt x="54554" y="53299"/>
                    </a:lnTo>
                    <a:lnTo>
                      <a:pt x="92469" y="31262"/>
                    </a:lnTo>
                    <a:lnTo>
                      <a:pt x="137923" y="14464"/>
                    </a:lnTo>
                    <a:lnTo>
                      <a:pt x="189446" y="3758"/>
                    </a:lnTo>
                    <a:lnTo>
                      <a:pt x="245567" y="0"/>
                    </a:lnTo>
                    <a:lnTo>
                      <a:pt x="301702" y="3758"/>
                    </a:lnTo>
                    <a:lnTo>
                      <a:pt x="353237" y="14464"/>
                    </a:lnTo>
                    <a:lnTo>
                      <a:pt x="398701" y="31262"/>
                    </a:lnTo>
                    <a:lnTo>
                      <a:pt x="436622" y="53299"/>
                    </a:lnTo>
                    <a:lnTo>
                      <a:pt x="465531" y="79719"/>
                    </a:lnTo>
                    <a:lnTo>
                      <a:pt x="483955" y="109668"/>
                    </a:lnTo>
                    <a:lnTo>
                      <a:pt x="490423" y="142290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201">
                <a:extLst>
                  <a:ext uri="{FF2B5EF4-FFF2-40B4-BE49-F238E27FC236}">
                    <a16:creationId xmlns:a16="http://schemas.microsoft.com/office/drawing/2014/main" id="{F11E683E-FD87-4A2F-A109-D73595C7F149}"/>
                  </a:ext>
                </a:extLst>
              </p:cNvPr>
              <p:cNvSpPr/>
              <p:nvPr/>
            </p:nvSpPr>
            <p:spPr>
              <a:xfrm>
                <a:off x="2584742" y="1686118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202">
                <a:extLst>
                  <a:ext uri="{FF2B5EF4-FFF2-40B4-BE49-F238E27FC236}">
                    <a16:creationId xmlns:a16="http://schemas.microsoft.com/office/drawing/2014/main" id="{03F8844F-4735-419B-959F-5B96CC2429FB}"/>
                  </a:ext>
                </a:extLst>
              </p:cNvPr>
              <p:cNvSpPr/>
              <p:nvPr/>
            </p:nvSpPr>
            <p:spPr>
              <a:xfrm>
                <a:off x="2584742" y="1771752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203">
                <a:extLst>
                  <a:ext uri="{FF2B5EF4-FFF2-40B4-BE49-F238E27FC236}">
                    <a16:creationId xmlns:a16="http://schemas.microsoft.com/office/drawing/2014/main" id="{6816852E-AA97-4898-B021-A67FD485E296}"/>
                  </a:ext>
                </a:extLst>
              </p:cNvPr>
              <p:cNvSpPr/>
              <p:nvPr/>
            </p:nvSpPr>
            <p:spPr>
              <a:xfrm>
                <a:off x="2584742" y="1857374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204">
                <a:extLst>
                  <a:ext uri="{FF2B5EF4-FFF2-40B4-BE49-F238E27FC236}">
                    <a16:creationId xmlns:a16="http://schemas.microsoft.com/office/drawing/2014/main" id="{A0F443C2-BE42-41EB-B037-96B02A981334}"/>
                  </a:ext>
                </a:extLst>
              </p:cNvPr>
              <p:cNvSpPr/>
              <p:nvPr/>
            </p:nvSpPr>
            <p:spPr>
              <a:xfrm>
                <a:off x="2584742" y="1943008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572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205">
                <a:extLst>
                  <a:ext uri="{FF2B5EF4-FFF2-40B4-BE49-F238E27FC236}">
                    <a16:creationId xmlns:a16="http://schemas.microsoft.com/office/drawing/2014/main" id="{4112BDCA-B5E1-4C4C-BE63-D1AAF1580439}"/>
                  </a:ext>
                </a:extLst>
              </p:cNvPr>
              <p:cNvSpPr/>
              <p:nvPr/>
            </p:nvSpPr>
            <p:spPr>
              <a:xfrm>
                <a:off x="2509063" y="2028585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82" y="0"/>
                    </a:moveTo>
                    <a:lnTo>
                      <a:pt x="106476" y="77927"/>
                    </a:lnTo>
                    <a:lnTo>
                      <a:pt x="58688" y="85029"/>
                    </a:lnTo>
                    <a:lnTo>
                      <a:pt x="43916" y="85636"/>
                    </a:ln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206">
                <a:extLst>
                  <a:ext uri="{FF2B5EF4-FFF2-40B4-BE49-F238E27FC236}">
                    <a16:creationId xmlns:a16="http://schemas.microsoft.com/office/drawing/2014/main" id="{FA733016-88B7-4453-9E92-41E75DBE62F4}"/>
                  </a:ext>
                </a:extLst>
              </p:cNvPr>
              <p:cNvSpPr/>
              <p:nvPr/>
            </p:nvSpPr>
            <p:spPr>
              <a:xfrm>
                <a:off x="2584743" y="1751598"/>
                <a:ext cx="3435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9718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97154"/>
                    </a:lnTo>
                    <a:lnTo>
                      <a:pt x="343103" y="297154"/>
                    </a:lnTo>
                    <a:lnTo>
                      <a:pt x="343103" y="256832"/>
                    </a:lnTo>
                    <a:close/>
                  </a:path>
                  <a:path w="343535" h="29718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211582"/>
                    </a:lnTo>
                    <a:lnTo>
                      <a:pt x="343103" y="211582"/>
                    </a:lnTo>
                    <a:lnTo>
                      <a:pt x="343103" y="171259"/>
                    </a:lnTo>
                    <a:close/>
                  </a:path>
                  <a:path w="343535" h="29718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25945"/>
                    </a:lnTo>
                    <a:lnTo>
                      <a:pt x="343103" y="125945"/>
                    </a:lnTo>
                    <a:lnTo>
                      <a:pt x="343103" y="85623"/>
                    </a:lnTo>
                    <a:close/>
                  </a:path>
                  <a:path w="343535" h="29718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343103" y="4032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207">
                <a:extLst>
                  <a:ext uri="{FF2B5EF4-FFF2-40B4-BE49-F238E27FC236}">
                    <a16:creationId xmlns:a16="http://schemas.microsoft.com/office/drawing/2014/main" id="{2AEFFDBF-C793-438E-9DB4-81BC6911CC51}"/>
                  </a:ext>
                </a:extLst>
              </p:cNvPr>
              <p:cNvSpPr/>
              <p:nvPr/>
            </p:nvSpPr>
            <p:spPr>
              <a:xfrm>
                <a:off x="2510029" y="1665962"/>
                <a:ext cx="417830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417830" h="40639">
                    <a:moveTo>
                      <a:pt x="417817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417817" y="40322"/>
                    </a:lnTo>
                    <a:lnTo>
                      <a:pt x="41781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208">
                <a:extLst>
                  <a:ext uri="{FF2B5EF4-FFF2-40B4-BE49-F238E27FC236}">
                    <a16:creationId xmlns:a16="http://schemas.microsoft.com/office/drawing/2014/main" id="{04E2547B-DFF7-478C-8899-35DB12FE4575}"/>
                  </a:ext>
                </a:extLst>
              </p:cNvPr>
              <p:cNvSpPr/>
              <p:nvPr/>
            </p:nvSpPr>
            <p:spPr>
              <a:xfrm>
                <a:off x="2584742" y="1686118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209">
                <a:extLst>
                  <a:ext uri="{FF2B5EF4-FFF2-40B4-BE49-F238E27FC236}">
                    <a16:creationId xmlns:a16="http://schemas.microsoft.com/office/drawing/2014/main" id="{622F2989-E81D-4B29-A3DC-84647CCE24BA}"/>
                  </a:ext>
                </a:extLst>
              </p:cNvPr>
              <p:cNvSpPr/>
              <p:nvPr/>
            </p:nvSpPr>
            <p:spPr>
              <a:xfrm>
                <a:off x="2584742" y="1771752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210">
                <a:extLst>
                  <a:ext uri="{FF2B5EF4-FFF2-40B4-BE49-F238E27FC236}">
                    <a16:creationId xmlns:a16="http://schemas.microsoft.com/office/drawing/2014/main" id="{95571E88-DCB5-422F-B6D7-A943AE414182}"/>
                  </a:ext>
                </a:extLst>
              </p:cNvPr>
              <p:cNvSpPr/>
              <p:nvPr/>
            </p:nvSpPr>
            <p:spPr>
              <a:xfrm>
                <a:off x="2584742" y="1857374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211">
                <a:extLst>
                  <a:ext uri="{FF2B5EF4-FFF2-40B4-BE49-F238E27FC236}">
                    <a16:creationId xmlns:a16="http://schemas.microsoft.com/office/drawing/2014/main" id="{D988EDD5-843E-4350-AC97-78CEE84D6258}"/>
                  </a:ext>
                </a:extLst>
              </p:cNvPr>
              <p:cNvSpPr/>
              <p:nvPr/>
            </p:nvSpPr>
            <p:spPr>
              <a:xfrm>
                <a:off x="2584742" y="1943008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572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212">
                <a:extLst>
                  <a:ext uri="{FF2B5EF4-FFF2-40B4-BE49-F238E27FC236}">
                    <a16:creationId xmlns:a16="http://schemas.microsoft.com/office/drawing/2014/main" id="{567D8ADE-9DCA-4355-946D-0B29FE494419}"/>
                  </a:ext>
                </a:extLst>
              </p:cNvPr>
              <p:cNvSpPr/>
              <p:nvPr/>
            </p:nvSpPr>
            <p:spPr>
              <a:xfrm>
                <a:off x="2509063" y="2028585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82" y="0"/>
                    </a:moveTo>
                    <a:lnTo>
                      <a:pt x="106476" y="77927"/>
                    </a:lnTo>
                    <a:lnTo>
                      <a:pt x="58688" y="85029"/>
                    </a:lnTo>
                    <a:lnTo>
                      <a:pt x="43916" y="85636"/>
                    </a:ln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213">
                <a:extLst>
                  <a:ext uri="{FF2B5EF4-FFF2-40B4-BE49-F238E27FC236}">
                    <a16:creationId xmlns:a16="http://schemas.microsoft.com/office/drawing/2014/main" id="{E93508E1-C64E-4A8C-9A4E-745C5264D1A2}"/>
                  </a:ext>
                </a:extLst>
              </p:cNvPr>
              <p:cNvSpPr/>
              <p:nvPr/>
            </p:nvSpPr>
            <p:spPr>
              <a:xfrm>
                <a:off x="2584743" y="1760552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79234"/>
                    </a:lnTo>
                    <a:lnTo>
                      <a:pt x="343103" y="279234"/>
                    </a:lnTo>
                    <a:lnTo>
                      <a:pt x="343103" y="256832"/>
                    </a:lnTo>
                    <a:close/>
                  </a:path>
                  <a:path w="343535" h="27940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03" y="193662"/>
                    </a:lnTo>
                    <a:lnTo>
                      <a:pt x="343103" y="171259"/>
                    </a:lnTo>
                    <a:close/>
                  </a:path>
                  <a:path w="343535" h="27940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03" y="108026"/>
                    </a:lnTo>
                    <a:lnTo>
                      <a:pt x="343103" y="85623"/>
                    </a:lnTo>
                    <a:close/>
                  </a:path>
                  <a:path w="343535" h="27940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03" y="2240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214">
                <a:extLst>
                  <a:ext uri="{FF2B5EF4-FFF2-40B4-BE49-F238E27FC236}">
                    <a16:creationId xmlns:a16="http://schemas.microsoft.com/office/drawing/2014/main" id="{96A9DE13-4DBA-491C-AAEB-3D87A3252634}"/>
                  </a:ext>
                </a:extLst>
              </p:cNvPr>
              <p:cNvSpPr/>
              <p:nvPr/>
            </p:nvSpPr>
            <p:spPr>
              <a:xfrm>
                <a:off x="2584743" y="1760552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79234"/>
                    </a:lnTo>
                    <a:lnTo>
                      <a:pt x="343103" y="279234"/>
                    </a:lnTo>
                    <a:lnTo>
                      <a:pt x="343103" y="256832"/>
                    </a:lnTo>
                    <a:close/>
                  </a:path>
                  <a:path w="343535" h="27940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03" y="193662"/>
                    </a:lnTo>
                    <a:lnTo>
                      <a:pt x="343103" y="171259"/>
                    </a:lnTo>
                    <a:close/>
                  </a:path>
                  <a:path w="343535" h="27940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03" y="108026"/>
                    </a:lnTo>
                    <a:lnTo>
                      <a:pt x="343103" y="85623"/>
                    </a:lnTo>
                    <a:close/>
                  </a:path>
                  <a:path w="343535" h="27940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03" y="2240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215">
                <a:extLst>
                  <a:ext uri="{FF2B5EF4-FFF2-40B4-BE49-F238E27FC236}">
                    <a16:creationId xmlns:a16="http://schemas.microsoft.com/office/drawing/2014/main" id="{80363B26-F3D0-4CB6-A6AA-E96F9CB1DA5B}"/>
                  </a:ext>
                </a:extLst>
              </p:cNvPr>
              <p:cNvSpPr/>
              <p:nvPr/>
            </p:nvSpPr>
            <p:spPr>
              <a:xfrm>
                <a:off x="2510034" y="1686118"/>
                <a:ext cx="4178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7830">
                    <a:moveTo>
                      <a:pt x="0" y="0"/>
                    </a:moveTo>
                    <a:lnTo>
                      <a:pt x="417817" y="0"/>
                    </a:lnTo>
                  </a:path>
                </a:pathLst>
              </a:custGeom>
              <a:ln w="22402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216">
                <a:extLst>
                  <a:ext uri="{FF2B5EF4-FFF2-40B4-BE49-F238E27FC236}">
                    <a16:creationId xmlns:a16="http://schemas.microsoft.com/office/drawing/2014/main" id="{30EA1A4E-15FF-4E75-812C-71CA8422E6AA}"/>
                  </a:ext>
                </a:extLst>
              </p:cNvPr>
              <p:cNvSpPr/>
              <p:nvPr/>
            </p:nvSpPr>
            <p:spPr>
              <a:xfrm>
                <a:off x="2490940" y="1657326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94"/>
                    </a:lnTo>
                    <a:lnTo>
                      <a:pt x="18262" y="56794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217">
                <a:extLst>
                  <a:ext uri="{FF2B5EF4-FFF2-40B4-BE49-F238E27FC236}">
                    <a16:creationId xmlns:a16="http://schemas.microsoft.com/office/drawing/2014/main" id="{F6503ACF-FB0F-4DBF-91F1-70CE42CC5759}"/>
                  </a:ext>
                </a:extLst>
              </p:cNvPr>
              <p:cNvSpPr/>
              <p:nvPr/>
            </p:nvSpPr>
            <p:spPr>
              <a:xfrm>
                <a:off x="2490940" y="1657326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94"/>
                    </a:moveTo>
                    <a:lnTo>
                      <a:pt x="18262" y="56794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218">
                <a:extLst>
                  <a:ext uri="{FF2B5EF4-FFF2-40B4-BE49-F238E27FC236}">
                    <a16:creationId xmlns:a16="http://schemas.microsoft.com/office/drawing/2014/main" id="{5496E3A4-6E45-46E5-97B8-AB8F45A4B491}"/>
                  </a:ext>
                </a:extLst>
              </p:cNvPr>
              <p:cNvSpPr/>
              <p:nvPr/>
            </p:nvSpPr>
            <p:spPr>
              <a:xfrm>
                <a:off x="2490940" y="2086167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56"/>
                    </a:lnTo>
                    <a:lnTo>
                      <a:pt x="18262" y="56756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219">
                <a:extLst>
                  <a:ext uri="{FF2B5EF4-FFF2-40B4-BE49-F238E27FC236}">
                    <a16:creationId xmlns:a16="http://schemas.microsoft.com/office/drawing/2014/main" id="{0B31F062-1053-44CD-B549-5236D3C583A2}"/>
                  </a:ext>
                </a:extLst>
              </p:cNvPr>
              <p:cNvSpPr/>
              <p:nvPr/>
            </p:nvSpPr>
            <p:spPr>
              <a:xfrm>
                <a:off x="2490940" y="2086167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56"/>
                    </a:moveTo>
                    <a:lnTo>
                      <a:pt x="18262" y="56756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5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220">
                <a:extLst>
                  <a:ext uri="{FF2B5EF4-FFF2-40B4-BE49-F238E27FC236}">
                    <a16:creationId xmlns:a16="http://schemas.microsoft.com/office/drawing/2014/main" id="{6CFF1109-FFF2-4BBD-BA29-8ABC163DD201}"/>
                  </a:ext>
                </a:extLst>
              </p:cNvPr>
              <p:cNvSpPr/>
              <p:nvPr/>
            </p:nvSpPr>
            <p:spPr>
              <a:xfrm>
                <a:off x="3599210" y="2070681"/>
                <a:ext cx="213995" cy="1231265"/>
              </a:xfrm>
              <a:custGeom>
                <a:avLst/>
                <a:gdLst/>
                <a:ahLst/>
                <a:cxnLst/>
                <a:rect l="l" t="t" r="r" b="b"/>
                <a:pathLst>
                  <a:path w="213995" h="1231264">
                    <a:moveTo>
                      <a:pt x="213512" y="0"/>
                    </a:moveTo>
                    <a:lnTo>
                      <a:pt x="213512" y="1231138"/>
                    </a:lnTo>
                    <a:lnTo>
                      <a:pt x="0" y="1231138"/>
                    </a:lnTo>
                    <a:lnTo>
                      <a:pt x="0" y="1190955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221">
                <a:extLst>
                  <a:ext uri="{FF2B5EF4-FFF2-40B4-BE49-F238E27FC236}">
                    <a16:creationId xmlns:a16="http://schemas.microsoft.com/office/drawing/2014/main" id="{A3D79941-7787-40AA-8DA9-DECA8153C7F5}"/>
                  </a:ext>
                </a:extLst>
              </p:cNvPr>
              <p:cNvSpPr/>
              <p:nvPr/>
            </p:nvSpPr>
            <p:spPr>
              <a:xfrm>
                <a:off x="3599210" y="2070681"/>
                <a:ext cx="213995" cy="1231265"/>
              </a:xfrm>
              <a:custGeom>
                <a:avLst/>
                <a:gdLst/>
                <a:ahLst/>
                <a:cxnLst/>
                <a:rect l="l" t="t" r="r" b="b"/>
                <a:pathLst>
                  <a:path w="213995" h="1231264">
                    <a:moveTo>
                      <a:pt x="213512" y="0"/>
                    </a:moveTo>
                    <a:lnTo>
                      <a:pt x="213512" y="1231138"/>
                    </a:lnTo>
                    <a:lnTo>
                      <a:pt x="0" y="1231138"/>
                    </a:lnTo>
                    <a:lnTo>
                      <a:pt x="0" y="119095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222">
                <a:extLst>
                  <a:ext uri="{FF2B5EF4-FFF2-40B4-BE49-F238E27FC236}">
                    <a16:creationId xmlns:a16="http://schemas.microsoft.com/office/drawing/2014/main" id="{F423DB47-B099-4355-AB98-D2592F77A6EB}"/>
                  </a:ext>
                </a:extLst>
              </p:cNvPr>
              <p:cNvSpPr/>
              <p:nvPr/>
            </p:nvSpPr>
            <p:spPr>
              <a:xfrm>
                <a:off x="3601162" y="1994905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4">
                    <a:moveTo>
                      <a:pt x="278257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278257" y="137744"/>
                    </a:lnTo>
                    <a:lnTo>
                      <a:pt x="278257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223">
                <a:extLst>
                  <a:ext uri="{FF2B5EF4-FFF2-40B4-BE49-F238E27FC236}">
                    <a16:creationId xmlns:a16="http://schemas.microsoft.com/office/drawing/2014/main" id="{F48FCE0C-47D2-42E2-B9CC-6BBE09364839}"/>
                  </a:ext>
                </a:extLst>
              </p:cNvPr>
              <p:cNvSpPr/>
              <p:nvPr/>
            </p:nvSpPr>
            <p:spPr>
              <a:xfrm>
                <a:off x="3601162" y="1994905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4">
                    <a:moveTo>
                      <a:pt x="0" y="137744"/>
                    </a:moveTo>
                    <a:lnTo>
                      <a:pt x="278257" y="137744"/>
                    </a:lnTo>
                    <a:lnTo>
                      <a:pt x="278257" y="0"/>
                    </a:lnTo>
                    <a:lnTo>
                      <a:pt x="0" y="0"/>
                    </a:lnTo>
                    <a:lnTo>
                      <a:pt x="0" y="137744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52" name="object 224">
                <a:extLst>
                  <a:ext uri="{FF2B5EF4-FFF2-40B4-BE49-F238E27FC236}">
                    <a16:creationId xmlns:a16="http://schemas.microsoft.com/office/drawing/2014/main" id="{BB874D6E-7C68-4DDB-ADC0-CCB215AF7EB7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3620767" y="2014513"/>
                <a:ext cx="98539" cy="98539"/>
              </a:xfrm>
              <a:prstGeom prst="rect">
                <a:avLst/>
              </a:prstGeom>
            </p:spPr>
          </p:pic>
          <p:pic>
            <p:nvPicPr>
              <p:cNvPr id="153" name="object 225">
                <a:extLst>
                  <a:ext uri="{FF2B5EF4-FFF2-40B4-BE49-F238E27FC236}">
                    <a16:creationId xmlns:a16="http://schemas.microsoft.com/office/drawing/2014/main" id="{A75DF037-B45F-483C-A4BC-1653CD845BB4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3503266" y="3076230"/>
                <a:ext cx="193344" cy="189179"/>
              </a:xfrm>
              <a:prstGeom prst="rect">
                <a:avLst/>
              </a:prstGeom>
            </p:spPr>
          </p:pic>
          <p:grpSp>
            <p:nvGrpSpPr>
              <p:cNvPr id="154" name="object 230">
                <a:extLst>
                  <a:ext uri="{FF2B5EF4-FFF2-40B4-BE49-F238E27FC236}">
                    <a16:creationId xmlns:a16="http://schemas.microsoft.com/office/drawing/2014/main" id="{4ADB38F5-25E6-441D-9CDB-7AAE7C00B17A}"/>
                  </a:ext>
                </a:extLst>
              </p:cNvPr>
              <p:cNvGrpSpPr/>
              <p:nvPr/>
            </p:nvGrpSpPr>
            <p:grpSpPr>
              <a:xfrm>
                <a:off x="1928765" y="847245"/>
                <a:ext cx="1371698" cy="1826183"/>
                <a:chOff x="1927624" y="856873"/>
                <a:chExt cx="1371698" cy="1826183"/>
              </a:xfrm>
            </p:grpSpPr>
            <p:sp>
              <p:nvSpPr>
                <p:cNvPr id="158" name="object 231">
                  <a:extLst>
                    <a:ext uri="{FF2B5EF4-FFF2-40B4-BE49-F238E27FC236}">
                      <a16:creationId xmlns:a16="http://schemas.microsoft.com/office/drawing/2014/main" id="{CBCA3A18-5358-475D-A39E-4CE2D823854E}"/>
                    </a:ext>
                  </a:extLst>
                </p:cNvPr>
                <p:cNvSpPr/>
                <p:nvPr/>
              </p:nvSpPr>
              <p:spPr>
                <a:xfrm>
                  <a:off x="1927624" y="856873"/>
                  <a:ext cx="574675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4675">
                      <a:moveTo>
                        <a:pt x="0" y="0"/>
                      </a:moveTo>
                      <a:lnTo>
                        <a:pt x="574459" y="0"/>
                      </a:lnTo>
                    </a:path>
                  </a:pathLst>
                </a:custGeom>
                <a:ln w="17145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59" name="object 236">
                  <a:extLst>
                    <a:ext uri="{FF2B5EF4-FFF2-40B4-BE49-F238E27FC236}">
                      <a16:creationId xmlns:a16="http://schemas.microsoft.com/office/drawing/2014/main" id="{62959648-0DFA-40B4-BA1E-7C361884EC59}"/>
                    </a:ext>
                  </a:extLst>
                </p:cNvPr>
                <p:cNvSpPr/>
                <p:nvPr/>
              </p:nvSpPr>
              <p:spPr>
                <a:xfrm>
                  <a:off x="3286789" y="2455911"/>
                  <a:ext cx="0" cy="214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214630">
                      <a:moveTo>
                        <a:pt x="0" y="214617"/>
                      </a:moveTo>
                      <a:lnTo>
                        <a:pt x="0" y="0"/>
                      </a:lnTo>
                    </a:path>
                  </a:pathLst>
                </a:custGeom>
                <a:ln w="17145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0" name="object 237">
                  <a:extLst>
                    <a:ext uri="{FF2B5EF4-FFF2-40B4-BE49-F238E27FC236}">
                      <a16:creationId xmlns:a16="http://schemas.microsoft.com/office/drawing/2014/main" id="{93DA2CE6-0C5E-495F-9023-2C2E58CC8FDE}"/>
                    </a:ext>
                  </a:extLst>
                </p:cNvPr>
                <p:cNvSpPr/>
                <p:nvPr/>
              </p:nvSpPr>
              <p:spPr>
                <a:xfrm>
                  <a:off x="3274557" y="2658291"/>
                  <a:ext cx="24765" cy="247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64" h="24764">
                      <a:moveTo>
                        <a:pt x="11252" y="0"/>
                      </a:moveTo>
                      <a:lnTo>
                        <a:pt x="6299" y="3276"/>
                      </a:lnTo>
                      <a:lnTo>
                        <a:pt x="1333" y="6540"/>
                      </a:lnTo>
                      <a:lnTo>
                        <a:pt x="0" y="13208"/>
                      </a:lnTo>
                      <a:lnTo>
                        <a:pt x="6540" y="23114"/>
                      </a:lnTo>
                      <a:lnTo>
                        <a:pt x="13207" y="24472"/>
                      </a:lnTo>
                      <a:lnTo>
                        <a:pt x="23101" y="17932"/>
                      </a:lnTo>
                      <a:lnTo>
                        <a:pt x="24460" y="11252"/>
                      </a:lnTo>
                      <a:lnTo>
                        <a:pt x="17919" y="1358"/>
                      </a:lnTo>
                      <a:lnTo>
                        <a:pt x="11252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1" name="object 238">
                  <a:extLst>
                    <a:ext uri="{FF2B5EF4-FFF2-40B4-BE49-F238E27FC236}">
                      <a16:creationId xmlns:a16="http://schemas.microsoft.com/office/drawing/2014/main" id="{705D64F8-7255-4F36-912B-002D2F32AF25}"/>
                    </a:ext>
                  </a:extLst>
                </p:cNvPr>
                <p:cNvSpPr/>
                <p:nvPr/>
              </p:nvSpPr>
              <p:spPr>
                <a:xfrm>
                  <a:off x="3274557" y="2658291"/>
                  <a:ext cx="24765" cy="247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64" h="24764">
                      <a:moveTo>
                        <a:pt x="6299" y="3276"/>
                      </a:moveTo>
                      <a:lnTo>
                        <a:pt x="1333" y="6540"/>
                      </a:lnTo>
                      <a:lnTo>
                        <a:pt x="0" y="13208"/>
                      </a:lnTo>
                      <a:lnTo>
                        <a:pt x="3276" y="18148"/>
                      </a:lnTo>
                      <a:lnTo>
                        <a:pt x="6540" y="23114"/>
                      </a:lnTo>
                      <a:lnTo>
                        <a:pt x="13207" y="24472"/>
                      </a:lnTo>
                      <a:lnTo>
                        <a:pt x="18148" y="21183"/>
                      </a:lnTo>
                      <a:lnTo>
                        <a:pt x="23101" y="17932"/>
                      </a:lnTo>
                      <a:lnTo>
                        <a:pt x="24460" y="11252"/>
                      </a:lnTo>
                      <a:lnTo>
                        <a:pt x="21183" y="6311"/>
                      </a:lnTo>
                      <a:lnTo>
                        <a:pt x="17919" y="1358"/>
                      </a:lnTo>
                      <a:lnTo>
                        <a:pt x="11252" y="0"/>
                      </a:lnTo>
                      <a:lnTo>
                        <a:pt x="6299" y="3276"/>
                      </a:lnTo>
                      <a:close/>
                    </a:path>
                  </a:pathLst>
                </a:custGeom>
                <a:ln w="11430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2" name="object 239">
                  <a:extLst>
                    <a:ext uri="{FF2B5EF4-FFF2-40B4-BE49-F238E27FC236}">
                      <a16:creationId xmlns:a16="http://schemas.microsoft.com/office/drawing/2014/main" id="{83EEF60F-EEF9-4B6C-8713-92F382880A88}"/>
                    </a:ext>
                  </a:extLst>
                </p:cNvPr>
                <p:cNvSpPr/>
                <p:nvPr/>
              </p:nvSpPr>
              <p:spPr>
                <a:xfrm>
                  <a:off x="3274557" y="2658291"/>
                  <a:ext cx="24765" cy="247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64" h="24764">
                      <a:moveTo>
                        <a:pt x="11252" y="0"/>
                      </a:moveTo>
                      <a:lnTo>
                        <a:pt x="6299" y="3276"/>
                      </a:lnTo>
                      <a:lnTo>
                        <a:pt x="1333" y="6540"/>
                      </a:lnTo>
                      <a:lnTo>
                        <a:pt x="0" y="13208"/>
                      </a:lnTo>
                      <a:lnTo>
                        <a:pt x="6540" y="23114"/>
                      </a:lnTo>
                      <a:lnTo>
                        <a:pt x="13207" y="24472"/>
                      </a:lnTo>
                      <a:lnTo>
                        <a:pt x="23101" y="17932"/>
                      </a:lnTo>
                      <a:lnTo>
                        <a:pt x="24460" y="11252"/>
                      </a:lnTo>
                      <a:lnTo>
                        <a:pt x="17919" y="1358"/>
                      </a:lnTo>
                      <a:lnTo>
                        <a:pt x="11252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3" name="object 240">
                  <a:extLst>
                    <a:ext uri="{FF2B5EF4-FFF2-40B4-BE49-F238E27FC236}">
                      <a16:creationId xmlns:a16="http://schemas.microsoft.com/office/drawing/2014/main" id="{ADDD371C-E53F-497B-9EC5-B25AABD9B09D}"/>
                    </a:ext>
                  </a:extLst>
                </p:cNvPr>
                <p:cNvSpPr/>
                <p:nvPr/>
              </p:nvSpPr>
              <p:spPr>
                <a:xfrm>
                  <a:off x="3286789" y="2455911"/>
                  <a:ext cx="0" cy="214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214630">
                      <a:moveTo>
                        <a:pt x="0" y="214617"/>
                      </a:moveTo>
                      <a:lnTo>
                        <a:pt x="0" y="0"/>
                      </a:lnTo>
                    </a:path>
                  </a:pathLst>
                </a:custGeom>
                <a:ln w="3429">
                  <a:solidFill>
                    <a:srgbClr val="231F2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sp>
            <p:nvSpPr>
              <p:cNvPr id="155" name="object 241">
                <a:extLst>
                  <a:ext uri="{FF2B5EF4-FFF2-40B4-BE49-F238E27FC236}">
                    <a16:creationId xmlns:a16="http://schemas.microsoft.com/office/drawing/2014/main" id="{3B1791AF-BDBE-4638-B1B7-3A288FEF360A}"/>
                  </a:ext>
                </a:extLst>
              </p:cNvPr>
              <p:cNvSpPr txBox="1"/>
              <p:nvPr/>
            </p:nvSpPr>
            <p:spPr>
              <a:xfrm>
                <a:off x="3771011" y="3362080"/>
                <a:ext cx="1362075" cy="168636"/>
              </a:xfrm>
              <a:prstGeom prst="rect">
                <a:avLst/>
              </a:prstGeom>
            </p:spPr>
            <p:txBody>
              <a:bodyPr vert="horz" wrap="square" lIns="0" tIns="1460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15"/>
                  </a:spcBef>
                </a:pPr>
                <a:r>
                  <a:rPr lang="cy-GB" sz="1000">
                    <a:latin typeface="Gill Sans MT"/>
                    <a:cs typeface="Gill Sans MT"/>
                  </a:rPr>
                  <a:t>Gwres canolog</a:t>
                </a:r>
              </a:p>
            </p:txBody>
          </p:sp>
          <p:pic>
            <p:nvPicPr>
              <p:cNvPr id="156" name="object 242">
                <a:extLst>
                  <a:ext uri="{FF2B5EF4-FFF2-40B4-BE49-F238E27FC236}">
                    <a16:creationId xmlns:a16="http://schemas.microsoft.com/office/drawing/2014/main" id="{8343D8AF-061C-45F6-A3ED-9EDE4E651A0B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3586464" y="3305808"/>
                <a:ext cx="191858" cy="141507"/>
              </a:xfrm>
              <a:prstGeom prst="rect">
                <a:avLst/>
              </a:prstGeom>
            </p:spPr>
          </p:pic>
          <p:sp>
            <p:nvSpPr>
              <p:cNvPr id="157" name="object 243">
                <a:extLst>
                  <a:ext uri="{FF2B5EF4-FFF2-40B4-BE49-F238E27FC236}">
                    <a16:creationId xmlns:a16="http://schemas.microsoft.com/office/drawing/2014/main" id="{5236FACA-D59D-458F-9136-366CD92BCADF}"/>
                  </a:ext>
                </a:extLst>
              </p:cNvPr>
              <p:cNvSpPr txBox="1"/>
              <p:nvPr/>
            </p:nvSpPr>
            <p:spPr>
              <a:xfrm>
                <a:off x="3444366" y="1623165"/>
                <a:ext cx="557820" cy="153247"/>
              </a:xfrm>
              <a:prstGeom prst="rect">
                <a:avLst/>
              </a:prstGeom>
            </p:spPr>
            <p:txBody>
              <a:bodyPr vert="horz" wrap="square" lIns="0" tIns="1460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15"/>
                  </a:spcBef>
                </a:pPr>
                <a:r>
                  <a:rPr lang="cy-GB" sz="900">
                    <a:latin typeface="Gill Sans MT"/>
                    <a:cs typeface="Gill Sans MT"/>
                  </a:rPr>
                  <a:t>Cloc amser</a:t>
                </a:r>
              </a:p>
            </p:txBody>
          </p:sp>
        </p:grp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5E6C905-7995-4ADE-AEBF-569063E7B054}"/>
                </a:ext>
              </a:extLst>
            </p:cNvPr>
            <p:cNvCxnSpPr>
              <a:cxnSpLocks/>
              <a:stCxn id="157" idx="2"/>
            </p:cNvCxnSpPr>
            <p:nvPr/>
          </p:nvCxnSpPr>
          <p:spPr>
            <a:xfrm flipH="1">
              <a:off x="3719306" y="1776412"/>
              <a:ext cx="3970" cy="22338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E1A6C15-048D-4429-9B61-2A1DCF1C49C3}"/>
                </a:ext>
              </a:extLst>
            </p:cNvPr>
            <p:cNvSpPr txBox="1"/>
            <p:nvPr/>
          </p:nvSpPr>
          <p:spPr>
            <a:xfrm>
              <a:off x="2965065" y="2242021"/>
              <a:ext cx="5955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y-GB" sz="1000" dirty="0">
                  <a:latin typeface="Gill Sans MT" panose="020B0502020104020203" pitchFamily="34" charset="0"/>
                </a:rPr>
                <a:t>Boeler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77602FD-5338-EF4E-A479-201E1AB67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 systemau gwresogi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5B2D8E-5798-C04E-925E-20C6B9D9A88F}"/>
              </a:ext>
            </a:extLst>
          </p:cNvPr>
          <p:cNvSpPr txBox="1"/>
          <p:nvPr/>
        </p:nvSpPr>
        <p:spPr>
          <a:xfrm>
            <a:off x="179512" y="1413876"/>
            <a:ext cx="850728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b="1" dirty="0"/>
              <a:t>System un bibell</a:t>
            </a:r>
            <a:r>
              <a:rPr lang="cy-GB" dirty="0"/>
              <a:t> – nid oes rheolaeth ar dymheredd y gwres na’r dŵr poeth heblaw am thermostat y boeler</a:t>
            </a:r>
          </a:p>
          <a:p>
            <a:r>
              <a:rPr lang="cy-GB" b="1" dirty="0"/>
              <a:t>System ddwy bibell</a:t>
            </a:r>
            <a:r>
              <a:rPr lang="cy-GB" dirty="0"/>
              <a:t> – mae yna thermostat ystafell i reoli tymheredd yr ystafell, ond thermostat y boeler sy’n dal i reoli tymheredd y dŵr poeth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9B1A8C-EF93-134A-92E1-CF7EEF6DC4D4}"/>
              </a:ext>
            </a:extLst>
          </p:cNvPr>
          <p:cNvSpPr txBox="1"/>
          <p:nvPr/>
        </p:nvSpPr>
        <p:spPr>
          <a:xfrm>
            <a:off x="3379609" y="4413438"/>
            <a:ext cx="1924340" cy="1015663"/>
          </a:xfrm>
          <a:prstGeom prst="rect">
            <a:avLst/>
          </a:prstGeom>
          <a:solidFill>
            <a:schemeClr val="bg1"/>
          </a:solidFill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/>
              <a:t>Mae rheolaeth amser ar y ddwy system.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3CF818B-44A6-DF48-B9B4-66E473BF0D9B}"/>
              </a:ext>
            </a:extLst>
          </p:cNvPr>
          <p:cNvCxnSpPr>
            <a:cxnSpLocks/>
          </p:cNvCxnSpPr>
          <p:nvPr/>
        </p:nvCxnSpPr>
        <p:spPr>
          <a:xfrm flipH="1" flipV="1">
            <a:off x="2362278" y="4073121"/>
            <a:ext cx="967848" cy="40837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DB095CE3-264D-47EA-B1D6-6BCF16E57E73}"/>
              </a:ext>
            </a:extLst>
          </p:cNvPr>
          <p:cNvGrpSpPr/>
          <p:nvPr/>
        </p:nvGrpSpPr>
        <p:grpSpPr>
          <a:xfrm>
            <a:off x="5480847" y="2867516"/>
            <a:ext cx="4491754" cy="2822674"/>
            <a:chOff x="2060475" y="5564596"/>
            <a:chExt cx="4755021" cy="2822674"/>
          </a:xfrm>
        </p:grpSpPr>
        <p:grpSp>
          <p:nvGrpSpPr>
            <p:cNvPr id="165" name="object 9">
              <a:extLst>
                <a:ext uri="{FF2B5EF4-FFF2-40B4-BE49-F238E27FC236}">
                  <a16:creationId xmlns:a16="http://schemas.microsoft.com/office/drawing/2014/main" id="{06F39AB3-B604-46EA-9AF6-DA9EF910373A}"/>
                </a:ext>
              </a:extLst>
            </p:cNvPr>
            <p:cNvGrpSpPr/>
            <p:nvPr/>
          </p:nvGrpSpPr>
          <p:grpSpPr>
            <a:xfrm>
              <a:off x="2060475" y="5564596"/>
              <a:ext cx="4755021" cy="2822674"/>
              <a:chOff x="2060475" y="5564596"/>
              <a:chExt cx="4755021" cy="2822674"/>
            </a:xfrm>
          </p:grpSpPr>
          <p:pic>
            <p:nvPicPr>
              <p:cNvPr id="186" name="object 10">
                <a:extLst>
                  <a:ext uri="{FF2B5EF4-FFF2-40B4-BE49-F238E27FC236}">
                    <a16:creationId xmlns:a16="http://schemas.microsoft.com/office/drawing/2014/main" id="{27D5AB6F-F949-4A33-8586-D4CAA38F9C25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2944888" y="7526261"/>
                <a:ext cx="569290" cy="861009"/>
              </a:xfrm>
              <a:prstGeom prst="rect">
                <a:avLst/>
              </a:prstGeom>
            </p:spPr>
          </p:pic>
          <p:pic>
            <p:nvPicPr>
              <p:cNvPr id="187" name="object 11">
                <a:extLst>
                  <a:ext uri="{FF2B5EF4-FFF2-40B4-BE49-F238E27FC236}">
                    <a16:creationId xmlns:a16="http://schemas.microsoft.com/office/drawing/2014/main" id="{F27B45F8-5762-4066-B06D-8E3C2CC33C3D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3029749" y="7628127"/>
                <a:ext cx="406488" cy="450545"/>
              </a:xfrm>
              <a:prstGeom prst="rect">
                <a:avLst/>
              </a:prstGeom>
            </p:spPr>
          </p:pic>
          <p:sp>
            <p:nvSpPr>
              <p:cNvPr id="188" name="object 12">
                <a:extLst>
                  <a:ext uri="{FF2B5EF4-FFF2-40B4-BE49-F238E27FC236}">
                    <a16:creationId xmlns:a16="http://schemas.microsoft.com/office/drawing/2014/main" id="{573AF802-C322-4489-A476-81CEC4D8C581}"/>
                  </a:ext>
                </a:extLst>
              </p:cNvPr>
              <p:cNvSpPr/>
              <p:nvPr/>
            </p:nvSpPr>
            <p:spPr>
              <a:xfrm>
                <a:off x="3029750" y="7628115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488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488" y="0"/>
                    </a:lnTo>
                    <a:lnTo>
                      <a:pt x="406488" y="450545"/>
                    </a:lnTo>
                    <a:close/>
                  </a:path>
                </a:pathLst>
              </a:custGeom>
              <a:ln w="800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89" name="object 13">
                <a:extLst>
                  <a:ext uri="{FF2B5EF4-FFF2-40B4-BE49-F238E27FC236}">
                    <a16:creationId xmlns:a16="http://schemas.microsoft.com/office/drawing/2014/main" id="{69456800-5767-40A3-B7B9-76B2A2FA9EB0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3029749" y="7628127"/>
                <a:ext cx="406488" cy="450545"/>
              </a:xfrm>
              <a:prstGeom prst="rect">
                <a:avLst/>
              </a:prstGeom>
            </p:spPr>
          </p:pic>
          <p:sp>
            <p:nvSpPr>
              <p:cNvPr id="190" name="object 14">
                <a:extLst>
                  <a:ext uri="{FF2B5EF4-FFF2-40B4-BE49-F238E27FC236}">
                    <a16:creationId xmlns:a16="http://schemas.microsoft.com/office/drawing/2014/main" id="{3D7EF753-A516-441E-863C-AA56BEE7174A}"/>
                  </a:ext>
                </a:extLst>
              </p:cNvPr>
              <p:cNvSpPr/>
              <p:nvPr/>
            </p:nvSpPr>
            <p:spPr>
              <a:xfrm>
                <a:off x="3029750" y="7628115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488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488" y="0"/>
                    </a:lnTo>
                    <a:lnTo>
                      <a:pt x="406488" y="450545"/>
                    </a:lnTo>
                    <a:close/>
                  </a:path>
                </a:pathLst>
              </a:custGeom>
              <a:ln w="571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1" name="object 16">
                <a:extLst>
                  <a:ext uri="{FF2B5EF4-FFF2-40B4-BE49-F238E27FC236}">
                    <a16:creationId xmlns:a16="http://schemas.microsoft.com/office/drawing/2014/main" id="{059BE3A9-BAD5-4A9E-9EFB-9DCF30D6B875}"/>
                  </a:ext>
                </a:extLst>
              </p:cNvPr>
              <p:cNvSpPr/>
              <p:nvPr/>
            </p:nvSpPr>
            <p:spPr>
              <a:xfrm>
                <a:off x="2422591" y="6567691"/>
                <a:ext cx="605790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05789" h="1091565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05193" y="1090955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2" name="object 17">
                <a:extLst>
                  <a:ext uri="{FF2B5EF4-FFF2-40B4-BE49-F238E27FC236}">
                    <a16:creationId xmlns:a16="http://schemas.microsoft.com/office/drawing/2014/main" id="{74A0F202-0AEB-4560-89AE-C66DEB9B58D7}"/>
                  </a:ext>
                </a:extLst>
              </p:cNvPr>
              <p:cNvSpPr/>
              <p:nvPr/>
            </p:nvSpPr>
            <p:spPr>
              <a:xfrm>
                <a:off x="2422585" y="6545974"/>
                <a:ext cx="24511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43815">
                    <a:moveTo>
                      <a:pt x="0" y="43433"/>
                    </a:moveTo>
                    <a:lnTo>
                      <a:pt x="244906" y="43433"/>
                    </a:lnTo>
                    <a:lnTo>
                      <a:pt x="244906" y="0"/>
                    </a:lnTo>
                    <a:lnTo>
                      <a:pt x="0" y="0"/>
                    </a:lnTo>
                    <a:lnTo>
                      <a:pt x="0" y="43433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3" name="object 18">
                <a:extLst>
                  <a:ext uri="{FF2B5EF4-FFF2-40B4-BE49-F238E27FC236}">
                    <a16:creationId xmlns:a16="http://schemas.microsoft.com/office/drawing/2014/main" id="{6EFBA4E7-7E61-4136-9A2E-6DF6E5A373D0}"/>
                  </a:ext>
                </a:extLst>
              </p:cNvPr>
              <p:cNvSpPr/>
              <p:nvPr/>
            </p:nvSpPr>
            <p:spPr>
              <a:xfrm>
                <a:off x="2422585" y="6551689"/>
                <a:ext cx="245110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32384">
                    <a:moveTo>
                      <a:pt x="0" y="32003"/>
                    </a:moveTo>
                    <a:lnTo>
                      <a:pt x="244906" y="32003"/>
                    </a:lnTo>
                    <a:lnTo>
                      <a:pt x="244906" y="0"/>
                    </a:lnTo>
                    <a:lnTo>
                      <a:pt x="0" y="0"/>
                    </a:lnTo>
                    <a:lnTo>
                      <a:pt x="0" y="32003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4" name="object 19">
                <a:extLst>
                  <a:ext uri="{FF2B5EF4-FFF2-40B4-BE49-F238E27FC236}">
                    <a16:creationId xmlns:a16="http://schemas.microsoft.com/office/drawing/2014/main" id="{B97B0768-5EF1-459B-AED0-AA0D3F2DBFD7}"/>
                  </a:ext>
                </a:extLst>
              </p:cNvPr>
              <p:cNvSpPr/>
              <p:nvPr/>
            </p:nvSpPr>
            <p:spPr>
              <a:xfrm>
                <a:off x="2422591" y="6567691"/>
                <a:ext cx="630555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30555" h="1091565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29945" y="1090955"/>
                    </a:lnTo>
                  </a:path>
                </a:pathLst>
              </a:custGeom>
              <a:ln w="3200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5" name="object 20">
                <a:extLst>
                  <a:ext uri="{FF2B5EF4-FFF2-40B4-BE49-F238E27FC236}">
                    <a16:creationId xmlns:a16="http://schemas.microsoft.com/office/drawing/2014/main" id="{16C3C548-8FE1-4576-AD25-2C04B5A95343}"/>
                  </a:ext>
                </a:extLst>
              </p:cNvPr>
              <p:cNvSpPr/>
              <p:nvPr/>
            </p:nvSpPr>
            <p:spPr>
              <a:xfrm>
                <a:off x="3433860" y="8051754"/>
                <a:ext cx="7086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708660">
                    <a:moveTo>
                      <a:pt x="0" y="0"/>
                    </a:moveTo>
                    <a:lnTo>
                      <a:pt x="708101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6" name="object 21">
                <a:extLst>
                  <a:ext uri="{FF2B5EF4-FFF2-40B4-BE49-F238E27FC236}">
                    <a16:creationId xmlns:a16="http://schemas.microsoft.com/office/drawing/2014/main" id="{34B0B6BD-3889-4CC4-BF2A-3B3CBEFE53E7}"/>
                  </a:ext>
                </a:extLst>
              </p:cNvPr>
              <p:cNvSpPr/>
              <p:nvPr/>
            </p:nvSpPr>
            <p:spPr>
              <a:xfrm>
                <a:off x="3438799" y="7649359"/>
                <a:ext cx="63500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w="635000" h="34290">
                    <a:moveTo>
                      <a:pt x="0" y="34289"/>
                    </a:moveTo>
                    <a:lnTo>
                      <a:pt x="634923" y="34289"/>
                    </a:lnTo>
                    <a:lnTo>
                      <a:pt x="634923" y="0"/>
                    </a:lnTo>
                    <a:lnTo>
                      <a:pt x="0" y="0"/>
                    </a:lnTo>
                    <a:lnTo>
                      <a:pt x="0" y="34289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7" name="object 22">
                <a:extLst>
                  <a:ext uri="{FF2B5EF4-FFF2-40B4-BE49-F238E27FC236}">
                    <a16:creationId xmlns:a16="http://schemas.microsoft.com/office/drawing/2014/main" id="{6E3FE590-A56D-437E-9C77-0F3413B6A7F7}"/>
                  </a:ext>
                </a:extLst>
              </p:cNvPr>
              <p:cNvSpPr/>
              <p:nvPr/>
            </p:nvSpPr>
            <p:spPr>
              <a:xfrm>
                <a:off x="3438799" y="7655074"/>
                <a:ext cx="635000" cy="22860"/>
              </a:xfrm>
              <a:custGeom>
                <a:avLst/>
                <a:gdLst/>
                <a:ahLst/>
                <a:cxnLst/>
                <a:rect l="l" t="t" r="r" b="b"/>
                <a:pathLst>
                  <a:path w="635000" h="22859">
                    <a:moveTo>
                      <a:pt x="0" y="22860"/>
                    </a:moveTo>
                    <a:lnTo>
                      <a:pt x="634923" y="22860"/>
                    </a:lnTo>
                    <a:lnTo>
                      <a:pt x="634923" y="0"/>
                    </a:lnTo>
                    <a:lnTo>
                      <a:pt x="0" y="0"/>
                    </a:lnTo>
                    <a:lnTo>
                      <a:pt x="0" y="2286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8" name="object 24">
                <a:extLst>
                  <a:ext uri="{FF2B5EF4-FFF2-40B4-BE49-F238E27FC236}">
                    <a16:creationId xmlns:a16="http://schemas.microsoft.com/office/drawing/2014/main" id="{06F92C13-EAC3-4972-848A-313D5EABC8BF}"/>
                  </a:ext>
                </a:extLst>
              </p:cNvPr>
              <p:cNvSpPr/>
              <p:nvPr/>
            </p:nvSpPr>
            <p:spPr>
              <a:xfrm>
                <a:off x="4141967" y="7103292"/>
                <a:ext cx="142748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w="1427479" h="1212215">
                    <a:moveTo>
                      <a:pt x="1427137" y="0"/>
                    </a:moveTo>
                    <a:lnTo>
                      <a:pt x="64808" y="0"/>
                    </a:lnTo>
                    <a:lnTo>
                      <a:pt x="39637" y="5140"/>
                    </a:lnTo>
                    <a:lnTo>
                      <a:pt x="19030" y="19086"/>
                    </a:lnTo>
                    <a:lnTo>
                      <a:pt x="5111" y="39706"/>
                    </a:lnTo>
                    <a:lnTo>
                      <a:pt x="0" y="64871"/>
                    </a:lnTo>
                    <a:lnTo>
                      <a:pt x="0" y="1146987"/>
                    </a:lnTo>
                    <a:lnTo>
                      <a:pt x="5111" y="1172146"/>
                    </a:lnTo>
                    <a:lnTo>
                      <a:pt x="19030" y="1192749"/>
                    </a:lnTo>
                    <a:lnTo>
                      <a:pt x="39637" y="1206670"/>
                    </a:lnTo>
                    <a:lnTo>
                      <a:pt x="64808" y="1211783"/>
                    </a:lnTo>
                    <a:lnTo>
                      <a:pt x="1427137" y="1211783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9" name="object 27">
                <a:extLst>
                  <a:ext uri="{FF2B5EF4-FFF2-40B4-BE49-F238E27FC236}">
                    <a16:creationId xmlns:a16="http://schemas.microsoft.com/office/drawing/2014/main" id="{2FD95BA5-2A81-4FCE-8448-ACD22DF340A0}"/>
                  </a:ext>
                </a:extLst>
              </p:cNvPr>
              <p:cNvSpPr/>
              <p:nvPr/>
            </p:nvSpPr>
            <p:spPr>
              <a:xfrm>
                <a:off x="4141967" y="7103292"/>
                <a:ext cx="142748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w="1427479" h="1212215">
                    <a:moveTo>
                      <a:pt x="1427137" y="0"/>
                    </a:moveTo>
                    <a:lnTo>
                      <a:pt x="64808" y="0"/>
                    </a:lnTo>
                    <a:lnTo>
                      <a:pt x="39637" y="5140"/>
                    </a:lnTo>
                    <a:lnTo>
                      <a:pt x="19030" y="19086"/>
                    </a:lnTo>
                    <a:lnTo>
                      <a:pt x="5111" y="39706"/>
                    </a:lnTo>
                    <a:lnTo>
                      <a:pt x="0" y="64871"/>
                    </a:lnTo>
                    <a:lnTo>
                      <a:pt x="0" y="1146987"/>
                    </a:lnTo>
                    <a:lnTo>
                      <a:pt x="5111" y="1172146"/>
                    </a:lnTo>
                    <a:lnTo>
                      <a:pt x="19030" y="1192749"/>
                    </a:lnTo>
                    <a:lnTo>
                      <a:pt x="39637" y="1206670"/>
                    </a:lnTo>
                    <a:lnTo>
                      <a:pt x="64808" y="1211783"/>
                    </a:lnTo>
                    <a:lnTo>
                      <a:pt x="1427137" y="1211783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0" name="object 28">
                <a:extLst>
                  <a:ext uri="{FF2B5EF4-FFF2-40B4-BE49-F238E27FC236}">
                    <a16:creationId xmlns:a16="http://schemas.microsoft.com/office/drawing/2014/main" id="{41F881EA-A55D-4A05-991C-0BBD32A8C9AF}"/>
                  </a:ext>
                </a:extLst>
              </p:cNvPr>
              <p:cNvSpPr/>
              <p:nvPr/>
            </p:nvSpPr>
            <p:spPr>
              <a:xfrm>
                <a:off x="2361408" y="8051760"/>
                <a:ext cx="6673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7385">
                    <a:moveTo>
                      <a:pt x="666788" y="0"/>
                    </a:moveTo>
                    <a:lnTo>
                      <a:pt x="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1" name="object 31">
                <a:extLst>
                  <a:ext uri="{FF2B5EF4-FFF2-40B4-BE49-F238E27FC236}">
                    <a16:creationId xmlns:a16="http://schemas.microsoft.com/office/drawing/2014/main" id="{3849DAD8-A992-4447-A877-4051FA1D68E0}"/>
                  </a:ext>
                </a:extLst>
              </p:cNvPr>
              <p:cNvSpPr/>
              <p:nvPr/>
            </p:nvSpPr>
            <p:spPr>
              <a:xfrm>
                <a:off x="2066063" y="5793273"/>
                <a:ext cx="236854" cy="1197610"/>
              </a:xfrm>
              <a:custGeom>
                <a:avLst/>
                <a:gdLst/>
                <a:ahLst/>
                <a:cxnLst/>
                <a:rect l="l" t="t" r="r" b="b"/>
                <a:pathLst>
                  <a:path w="236855" h="1197609">
                    <a:moveTo>
                      <a:pt x="236283" y="1197343"/>
                    </a:moveTo>
                    <a:lnTo>
                      <a:pt x="236283" y="45364"/>
                    </a:lnTo>
                    <a:lnTo>
                      <a:pt x="232704" y="27748"/>
                    </a:lnTo>
                    <a:lnTo>
                      <a:pt x="222961" y="13323"/>
                    </a:lnTo>
                    <a:lnTo>
                      <a:pt x="208540" y="3578"/>
                    </a:lnTo>
                    <a:lnTo>
                      <a:pt x="190931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2" name="object 32">
                <a:extLst>
                  <a:ext uri="{FF2B5EF4-FFF2-40B4-BE49-F238E27FC236}">
                    <a16:creationId xmlns:a16="http://schemas.microsoft.com/office/drawing/2014/main" id="{C8AF2238-0B23-42AF-BC03-16A507432D95}"/>
                  </a:ext>
                </a:extLst>
              </p:cNvPr>
              <p:cNvSpPr/>
              <p:nvPr/>
            </p:nvSpPr>
            <p:spPr>
              <a:xfrm>
                <a:off x="2858582" y="8052901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57">
                <a:extLst>
                  <a:ext uri="{FF2B5EF4-FFF2-40B4-BE49-F238E27FC236}">
                    <a16:creationId xmlns:a16="http://schemas.microsoft.com/office/drawing/2014/main" id="{23700F33-B649-4EAE-BE8B-AD9C16E69ED7}"/>
                  </a:ext>
                </a:extLst>
              </p:cNvPr>
              <p:cNvSpPr/>
              <p:nvPr/>
            </p:nvSpPr>
            <p:spPr>
              <a:xfrm>
                <a:off x="2421764" y="5564596"/>
                <a:ext cx="0" cy="766445"/>
              </a:xfrm>
              <a:custGeom>
                <a:avLst/>
                <a:gdLst/>
                <a:ahLst/>
                <a:cxnLst/>
                <a:rect l="l" t="t" r="r" b="b"/>
                <a:pathLst>
                  <a:path h="766445">
                    <a:moveTo>
                      <a:pt x="0" y="766178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4" name="object 58">
                <a:extLst>
                  <a:ext uri="{FF2B5EF4-FFF2-40B4-BE49-F238E27FC236}">
                    <a16:creationId xmlns:a16="http://schemas.microsoft.com/office/drawing/2014/main" id="{DB757794-F085-4673-A145-2BFEDE7B280B}"/>
                  </a:ext>
                </a:extLst>
              </p:cNvPr>
              <p:cNvSpPr/>
              <p:nvPr/>
            </p:nvSpPr>
            <p:spPr>
              <a:xfrm>
                <a:off x="2421764" y="6274114"/>
                <a:ext cx="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h="64135">
                    <a:moveTo>
                      <a:pt x="0" y="6407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5" name="object 59">
                <a:extLst>
                  <a:ext uri="{FF2B5EF4-FFF2-40B4-BE49-F238E27FC236}">
                    <a16:creationId xmlns:a16="http://schemas.microsoft.com/office/drawing/2014/main" id="{B9321BCA-CF6C-4BFC-90A0-02F62871C56B}"/>
                  </a:ext>
                </a:extLst>
              </p:cNvPr>
              <p:cNvSpPr/>
              <p:nvPr/>
            </p:nvSpPr>
            <p:spPr>
              <a:xfrm>
                <a:off x="2421764" y="6149009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66116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6" name="object 60">
                <a:extLst>
                  <a:ext uri="{FF2B5EF4-FFF2-40B4-BE49-F238E27FC236}">
                    <a16:creationId xmlns:a16="http://schemas.microsoft.com/office/drawing/2014/main" id="{1898619D-4EBB-49B1-84E2-FB8EDD177F8A}"/>
                  </a:ext>
                </a:extLst>
              </p:cNvPr>
              <p:cNvSpPr/>
              <p:nvPr/>
            </p:nvSpPr>
            <p:spPr>
              <a:xfrm>
                <a:off x="2421764" y="6215124"/>
                <a:ext cx="0" cy="59055"/>
              </a:xfrm>
              <a:custGeom>
                <a:avLst/>
                <a:gdLst/>
                <a:ahLst/>
                <a:cxnLst/>
                <a:rect l="l" t="t" r="r" b="b"/>
                <a:pathLst>
                  <a:path h="59054">
                    <a:moveTo>
                      <a:pt x="0" y="58991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7" name="object 61">
                <a:extLst>
                  <a:ext uri="{FF2B5EF4-FFF2-40B4-BE49-F238E27FC236}">
                    <a16:creationId xmlns:a16="http://schemas.microsoft.com/office/drawing/2014/main" id="{FBA4FD35-CB13-4AAF-9EC1-675252EFEB6D}"/>
                  </a:ext>
                </a:extLst>
              </p:cNvPr>
              <p:cNvSpPr/>
              <p:nvPr/>
            </p:nvSpPr>
            <p:spPr>
              <a:xfrm>
                <a:off x="2421764" y="6338183"/>
                <a:ext cx="0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h="303529">
                    <a:moveTo>
                      <a:pt x="0" y="303199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8" name="object 62">
                <a:extLst>
                  <a:ext uri="{FF2B5EF4-FFF2-40B4-BE49-F238E27FC236}">
                    <a16:creationId xmlns:a16="http://schemas.microsoft.com/office/drawing/2014/main" id="{41A28E8C-4625-49FF-8C00-F1A09211E987}"/>
                  </a:ext>
                </a:extLst>
              </p:cNvPr>
              <p:cNvSpPr/>
              <p:nvPr/>
            </p:nvSpPr>
            <p:spPr>
              <a:xfrm>
                <a:off x="2302351" y="6995374"/>
                <a:ext cx="36195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361950" h="1056640">
                    <a:moveTo>
                      <a:pt x="59055" y="1056385"/>
                    </a:moveTo>
                    <a:lnTo>
                      <a:pt x="33518" y="1051362"/>
                    </a:lnTo>
                    <a:lnTo>
                      <a:pt x="15030" y="1038437"/>
                    </a:lnTo>
                    <a:lnTo>
                      <a:pt x="3790" y="1020831"/>
                    </a:lnTo>
                    <a:lnTo>
                      <a:pt x="0" y="1001763"/>
                    </a:lnTo>
                    <a:lnTo>
                      <a:pt x="0" y="0"/>
                    </a:lnTo>
                    <a:lnTo>
                      <a:pt x="36153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9" name="object 63">
                <a:extLst>
                  <a:ext uri="{FF2B5EF4-FFF2-40B4-BE49-F238E27FC236}">
                    <a16:creationId xmlns:a16="http://schemas.microsoft.com/office/drawing/2014/main" id="{0C2996A2-D0C8-451B-8FE7-D43F6F04F69D}"/>
                  </a:ext>
                </a:extLst>
              </p:cNvPr>
              <p:cNvSpPr/>
              <p:nvPr/>
            </p:nvSpPr>
            <p:spPr>
              <a:xfrm>
                <a:off x="2302346" y="6995370"/>
                <a:ext cx="73406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734060" h="1056640">
                    <a:moveTo>
                      <a:pt x="361530" y="0"/>
                    </a:moveTo>
                    <a:lnTo>
                      <a:pt x="0" y="0"/>
                    </a:lnTo>
                    <a:lnTo>
                      <a:pt x="0" y="1001776"/>
                    </a:lnTo>
                    <a:lnTo>
                      <a:pt x="3792" y="1020836"/>
                    </a:lnTo>
                    <a:lnTo>
                      <a:pt x="15035" y="1038439"/>
                    </a:lnTo>
                    <a:lnTo>
                      <a:pt x="33523" y="1051362"/>
                    </a:lnTo>
                    <a:lnTo>
                      <a:pt x="59054" y="1056386"/>
                    </a:lnTo>
                    <a:lnTo>
                      <a:pt x="733742" y="1056386"/>
                    </a:lnTo>
                  </a:path>
                </a:pathLst>
              </a:custGeom>
              <a:ln w="3200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0" name="object 64">
                <a:extLst>
                  <a:ext uri="{FF2B5EF4-FFF2-40B4-BE49-F238E27FC236}">
                    <a16:creationId xmlns:a16="http://schemas.microsoft.com/office/drawing/2014/main" id="{B9B73D04-2C5F-4C6A-BE26-FAAA6946158C}"/>
                  </a:ext>
                </a:extLst>
              </p:cNvPr>
              <p:cNvSpPr/>
              <p:nvPr/>
            </p:nvSpPr>
            <p:spPr>
              <a:xfrm>
                <a:off x="2858582" y="8052901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160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65">
                <a:extLst>
                  <a:ext uri="{FF2B5EF4-FFF2-40B4-BE49-F238E27FC236}">
                    <a16:creationId xmlns:a16="http://schemas.microsoft.com/office/drawing/2014/main" id="{712321AE-5AF5-411D-A95B-6D85D86DE5FE}"/>
                  </a:ext>
                </a:extLst>
              </p:cNvPr>
              <p:cNvSpPr/>
              <p:nvPr/>
            </p:nvSpPr>
            <p:spPr>
              <a:xfrm>
                <a:off x="2838301" y="8117912"/>
                <a:ext cx="4064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82550">
                    <a:moveTo>
                      <a:pt x="0" y="81940"/>
                    </a:moveTo>
                    <a:lnTo>
                      <a:pt x="0" y="66624"/>
                    </a:lnTo>
                  </a:path>
                  <a:path w="40639" h="82550">
                    <a:moveTo>
                      <a:pt x="29502" y="47904"/>
                    </a:moveTo>
                    <a:lnTo>
                      <a:pt x="38722" y="63881"/>
                    </a:lnTo>
                    <a:lnTo>
                      <a:pt x="20281" y="63881"/>
                    </a:lnTo>
                    <a:lnTo>
                      <a:pt x="1841" y="63881"/>
                    </a:lnTo>
                    <a:lnTo>
                      <a:pt x="11061" y="47904"/>
                    </a:lnTo>
                    <a:lnTo>
                      <a:pt x="20281" y="31927"/>
                    </a:lnTo>
                    <a:lnTo>
                      <a:pt x="29502" y="47904"/>
                    </a:lnTo>
                    <a:close/>
                  </a:path>
                  <a:path w="40639" h="82550">
                    <a:moveTo>
                      <a:pt x="29502" y="15976"/>
                    </a:moveTo>
                    <a:lnTo>
                      <a:pt x="38722" y="0"/>
                    </a:lnTo>
                    <a:lnTo>
                      <a:pt x="20281" y="0"/>
                    </a:lnTo>
                    <a:lnTo>
                      <a:pt x="1841" y="0"/>
                    </a:lnTo>
                    <a:lnTo>
                      <a:pt x="11061" y="15976"/>
                    </a:lnTo>
                    <a:lnTo>
                      <a:pt x="20281" y="31927"/>
                    </a:lnTo>
                    <a:lnTo>
                      <a:pt x="29502" y="15976"/>
                    </a:lnTo>
                    <a:close/>
                  </a:path>
                  <a:path w="40639" h="82550">
                    <a:moveTo>
                      <a:pt x="40436" y="81940"/>
                    </a:moveTo>
                    <a:lnTo>
                      <a:pt x="40436" y="66624"/>
                    </a:lnTo>
                  </a:path>
                </a:pathLst>
              </a:custGeom>
              <a:ln w="480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66">
                <a:extLst>
                  <a:ext uri="{FF2B5EF4-FFF2-40B4-BE49-F238E27FC236}">
                    <a16:creationId xmlns:a16="http://schemas.microsoft.com/office/drawing/2014/main" id="{68B54D2A-B2CE-4638-BA1D-7EA5B1074321}"/>
                  </a:ext>
                </a:extLst>
              </p:cNvPr>
              <p:cNvSpPr/>
              <p:nvPr/>
            </p:nvSpPr>
            <p:spPr>
              <a:xfrm>
                <a:off x="3420494" y="8051754"/>
                <a:ext cx="7219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21995">
                    <a:moveTo>
                      <a:pt x="0" y="0"/>
                    </a:moveTo>
                    <a:lnTo>
                      <a:pt x="721474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68">
                <a:extLst>
                  <a:ext uri="{FF2B5EF4-FFF2-40B4-BE49-F238E27FC236}">
                    <a16:creationId xmlns:a16="http://schemas.microsoft.com/office/drawing/2014/main" id="{B32B9140-1FD1-4B12-B8A8-9F144EE368EE}"/>
                  </a:ext>
                </a:extLst>
              </p:cNvPr>
              <p:cNvSpPr/>
              <p:nvPr/>
            </p:nvSpPr>
            <p:spPr>
              <a:xfrm>
                <a:off x="3427572" y="7666504"/>
                <a:ext cx="441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1325">
                    <a:moveTo>
                      <a:pt x="441020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4" name="object 69">
                <a:extLst>
                  <a:ext uri="{FF2B5EF4-FFF2-40B4-BE49-F238E27FC236}">
                    <a16:creationId xmlns:a16="http://schemas.microsoft.com/office/drawing/2014/main" id="{251B35ED-9C72-4E8C-81D0-0756C4E1CA5A}"/>
                  </a:ext>
                </a:extLst>
              </p:cNvPr>
              <p:cNvSpPr/>
              <p:nvPr/>
            </p:nvSpPr>
            <p:spPr>
              <a:xfrm>
                <a:off x="2060475" y="5793263"/>
                <a:ext cx="241935" cy="1200785"/>
              </a:xfrm>
              <a:custGeom>
                <a:avLst/>
                <a:gdLst/>
                <a:ahLst/>
                <a:cxnLst/>
                <a:rect l="l" t="t" r="r" b="b"/>
                <a:pathLst>
                  <a:path w="241935" h="1200784">
                    <a:moveTo>
                      <a:pt x="241871" y="1200188"/>
                    </a:moveTo>
                    <a:lnTo>
                      <a:pt x="241871" y="45377"/>
                    </a:lnTo>
                    <a:lnTo>
                      <a:pt x="238292" y="27758"/>
                    </a:lnTo>
                    <a:lnTo>
                      <a:pt x="228549" y="13330"/>
                    </a:lnTo>
                    <a:lnTo>
                      <a:pt x="214128" y="3580"/>
                    </a:lnTo>
                    <a:lnTo>
                      <a:pt x="196519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5" name="object 70">
                <a:extLst>
                  <a:ext uri="{FF2B5EF4-FFF2-40B4-BE49-F238E27FC236}">
                    <a16:creationId xmlns:a16="http://schemas.microsoft.com/office/drawing/2014/main" id="{4221D016-CFCB-47DD-87B8-090669A1870F}"/>
                  </a:ext>
                </a:extLst>
              </p:cNvPr>
              <p:cNvSpPr/>
              <p:nvPr/>
            </p:nvSpPr>
            <p:spPr>
              <a:xfrm>
                <a:off x="3448142" y="7666504"/>
                <a:ext cx="8661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6139">
                    <a:moveTo>
                      <a:pt x="865962" y="0"/>
                    </a:moveTo>
                    <a:lnTo>
                      <a:pt x="0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16" name="object 71">
                <a:extLst>
                  <a:ext uri="{FF2B5EF4-FFF2-40B4-BE49-F238E27FC236}">
                    <a16:creationId xmlns:a16="http://schemas.microsoft.com/office/drawing/2014/main" id="{0698B1E7-1408-455B-BDCF-AA562406990A}"/>
                  </a:ext>
                </a:extLst>
              </p:cNvPr>
              <p:cNvPicPr/>
              <p:nvPr/>
            </p:nvPicPr>
            <p:blipFill>
              <a:blip r:embed="rId19" cstate="print"/>
              <a:stretch>
                <a:fillRect/>
              </a:stretch>
            </p:blipFill>
            <p:spPr>
              <a:xfrm>
                <a:off x="4462270" y="6734748"/>
                <a:ext cx="162596" cy="240982"/>
              </a:xfrm>
              <a:prstGeom prst="rect">
                <a:avLst/>
              </a:prstGeom>
            </p:spPr>
          </p:pic>
          <p:pic>
            <p:nvPicPr>
              <p:cNvPr id="217" name="object 72">
                <a:extLst>
                  <a:ext uri="{FF2B5EF4-FFF2-40B4-BE49-F238E27FC236}">
                    <a16:creationId xmlns:a16="http://schemas.microsoft.com/office/drawing/2014/main" id="{0F30F0D1-B860-4F03-B0FD-8CB1DFFA6314}"/>
                  </a:ext>
                </a:extLst>
              </p:cNvPr>
              <p:cNvPicPr/>
              <p:nvPr/>
            </p:nvPicPr>
            <p:blipFill>
              <a:blip r:embed="rId19" cstate="print"/>
              <a:stretch>
                <a:fillRect/>
              </a:stretch>
            </p:blipFill>
            <p:spPr>
              <a:xfrm>
                <a:off x="4462270" y="7949148"/>
                <a:ext cx="162596" cy="240982"/>
              </a:xfrm>
              <a:prstGeom prst="rect">
                <a:avLst/>
              </a:prstGeom>
            </p:spPr>
          </p:pic>
          <p:sp>
            <p:nvSpPr>
              <p:cNvPr id="218" name="object 73">
                <a:extLst>
                  <a:ext uri="{FF2B5EF4-FFF2-40B4-BE49-F238E27FC236}">
                    <a16:creationId xmlns:a16="http://schemas.microsoft.com/office/drawing/2014/main" id="{717DCEAF-D9BF-472A-BF9D-2396D13B07CB}"/>
                  </a:ext>
                </a:extLst>
              </p:cNvPr>
              <p:cNvSpPr/>
              <p:nvPr/>
            </p:nvSpPr>
            <p:spPr>
              <a:xfrm>
                <a:off x="4471516" y="6749036"/>
                <a:ext cx="1516380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6379" h="222250">
                    <a:moveTo>
                      <a:pt x="0" y="222046"/>
                    </a:moveTo>
                    <a:lnTo>
                      <a:pt x="1307388" y="222046"/>
                    </a:lnTo>
                    <a:lnTo>
                      <a:pt x="1332559" y="216933"/>
                    </a:lnTo>
                    <a:lnTo>
                      <a:pt x="1353165" y="203012"/>
                    </a:lnTo>
                    <a:lnTo>
                      <a:pt x="1367085" y="182409"/>
                    </a:lnTo>
                    <a:lnTo>
                      <a:pt x="1372196" y="157251"/>
                    </a:lnTo>
                    <a:lnTo>
                      <a:pt x="1372196" y="64795"/>
                    </a:lnTo>
                    <a:lnTo>
                      <a:pt x="1377309" y="39637"/>
                    </a:lnTo>
                    <a:lnTo>
                      <a:pt x="1391229" y="19034"/>
                    </a:lnTo>
                    <a:lnTo>
                      <a:pt x="1411828" y="5112"/>
                    </a:lnTo>
                    <a:lnTo>
                      <a:pt x="1436979" y="0"/>
                    </a:lnTo>
                    <a:lnTo>
                      <a:pt x="151577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9" name="object 74">
                <a:extLst>
                  <a:ext uri="{FF2B5EF4-FFF2-40B4-BE49-F238E27FC236}">
                    <a16:creationId xmlns:a16="http://schemas.microsoft.com/office/drawing/2014/main" id="{5B6E3B92-C4A2-4C43-936F-3D8FACD1D64A}"/>
                  </a:ext>
                </a:extLst>
              </p:cNvPr>
              <p:cNvSpPr/>
              <p:nvPr/>
            </p:nvSpPr>
            <p:spPr>
              <a:xfrm>
                <a:off x="4314881" y="6971088"/>
                <a:ext cx="161290" cy="1214755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214754">
                    <a:moveTo>
                      <a:pt x="160896" y="1214399"/>
                    </a:moveTo>
                    <a:lnTo>
                      <a:pt x="64808" y="1214399"/>
                    </a:lnTo>
                    <a:lnTo>
                      <a:pt x="39642" y="1209284"/>
                    </a:lnTo>
                    <a:lnTo>
                      <a:pt x="19035" y="1195360"/>
                    </a:lnTo>
                    <a:lnTo>
                      <a:pt x="5113" y="1174756"/>
                    </a:lnTo>
                    <a:lnTo>
                      <a:pt x="0" y="1149603"/>
                    </a:lnTo>
                    <a:lnTo>
                      <a:pt x="0" y="64795"/>
                    </a:lnTo>
                    <a:lnTo>
                      <a:pt x="5113" y="39637"/>
                    </a:lnTo>
                    <a:lnTo>
                      <a:pt x="19035" y="19034"/>
                    </a:lnTo>
                    <a:lnTo>
                      <a:pt x="39642" y="5112"/>
                    </a:lnTo>
                    <a:lnTo>
                      <a:pt x="64808" y="0"/>
                    </a:lnTo>
                    <a:lnTo>
                      <a:pt x="156629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0" name="object 75">
                <a:extLst>
                  <a:ext uri="{FF2B5EF4-FFF2-40B4-BE49-F238E27FC236}">
                    <a16:creationId xmlns:a16="http://schemas.microsoft.com/office/drawing/2014/main" id="{058E03CB-A52E-4A61-A844-49DAB4ADCFC1}"/>
                  </a:ext>
                </a:extLst>
              </p:cNvPr>
              <p:cNvSpPr/>
              <p:nvPr/>
            </p:nvSpPr>
            <p:spPr>
              <a:xfrm>
                <a:off x="4475779" y="7963441"/>
                <a:ext cx="1511935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1935" h="222250">
                    <a:moveTo>
                      <a:pt x="1511503" y="0"/>
                    </a:moveTo>
                    <a:lnTo>
                      <a:pt x="1432725" y="0"/>
                    </a:lnTo>
                    <a:lnTo>
                      <a:pt x="1407566" y="5112"/>
                    </a:lnTo>
                    <a:lnTo>
                      <a:pt x="1386963" y="19034"/>
                    </a:lnTo>
                    <a:lnTo>
                      <a:pt x="1373042" y="39637"/>
                    </a:lnTo>
                    <a:lnTo>
                      <a:pt x="1367929" y="64795"/>
                    </a:lnTo>
                    <a:lnTo>
                      <a:pt x="1367929" y="157251"/>
                    </a:lnTo>
                    <a:lnTo>
                      <a:pt x="1362818" y="182409"/>
                    </a:lnTo>
                    <a:lnTo>
                      <a:pt x="1348900" y="203012"/>
                    </a:lnTo>
                    <a:lnTo>
                      <a:pt x="1328297" y="216933"/>
                    </a:lnTo>
                    <a:lnTo>
                      <a:pt x="1303134" y="222046"/>
                    </a:lnTo>
                    <a:lnTo>
                      <a:pt x="0" y="222046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21" name="object 76">
                <a:extLst>
                  <a:ext uri="{FF2B5EF4-FFF2-40B4-BE49-F238E27FC236}">
                    <a16:creationId xmlns:a16="http://schemas.microsoft.com/office/drawing/2014/main" id="{E05E061B-52E9-456E-B1B3-1343D43634E4}"/>
                  </a:ext>
                </a:extLst>
              </p:cNvPr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4467985" y="6740464"/>
                <a:ext cx="160731" cy="239191"/>
              </a:xfrm>
              <a:prstGeom prst="rect">
                <a:avLst/>
              </a:prstGeom>
            </p:spPr>
          </p:pic>
          <p:pic>
            <p:nvPicPr>
              <p:cNvPr id="222" name="object 77">
                <a:extLst>
                  <a:ext uri="{FF2B5EF4-FFF2-40B4-BE49-F238E27FC236}">
                    <a16:creationId xmlns:a16="http://schemas.microsoft.com/office/drawing/2014/main" id="{47B56B79-BDF8-47F4-9151-BBA02C867F9F}"/>
                  </a:ext>
                </a:extLst>
              </p:cNvPr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4467985" y="7954863"/>
                <a:ext cx="160731" cy="239191"/>
              </a:xfrm>
              <a:prstGeom prst="rect">
                <a:avLst/>
              </a:prstGeom>
            </p:spPr>
          </p:pic>
          <p:sp>
            <p:nvSpPr>
              <p:cNvPr id="223" name="object 78">
                <a:extLst>
                  <a:ext uri="{FF2B5EF4-FFF2-40B4-BE49-F238E27FC236}">
                    <a16:creationId xmlns:a16="http://schemas.microsoft.com/office/drawing/2014/main" id="{D17DD429-5C73-4611-8048-BA6EA7FCD8DE}"/>
                  </a:ext>
                </a:extLst>
              </p:cNvPr>
              <p:cNvSpPr/>
              <p:nvPr/>
            </p:nvSpPr>
            <p:spPr>
              <a:xfrm>
                <a:off x="4471516" y="6749036"/>
                <a:ext cx="1516380" cy="1437005"/>
              </a:xfrm>
              <a:custGeom>
                <a:avLst/>
                <a:gdLst/>
                <a:ahLst/>
                <a:cxnLst/>
                <a:rect l="l" t="t" r="r" b="b"/>
                <a:pathLst>
                  <a:path w="1516379" h="1437004">
                    <a:moveTo>
                      <a:pt x="0" y="222046"/>
                    </a:moveTo>
                    <a:lnTo>
                      <a:pt x="1307388" y="222046"/>
                    </a:lnTo>
                    <a:lnTo>
                      <a:pt x="1332559" y="216933"/>
                    </a:lnTo>
                    <a:lnTo>
                      <a:pt x="1353165" y="203012"/>
                    </a:lnTo>
                    <a:lnTo>
                      <a:pt x="1367085" y="182409"/>
                    </a:lnTo>
                    <a:lnTo>
                      <a:pt x="1372196" y="157251"/>
                    </a:lnTo>
                    <a:lnTo>
                      <a:pt x="1372196" y="64795"/>
                    </a:lnTo>
                    <a:lnTo>
                      <a:pt x="1377309" y="39637"/>
                    </a:lnTo>
                    <a:lnTo>
                      <a:pt x="1391229" y="19034"/>
                    </a:lnTo>
                    <a:lnTo>
                      <a:pt x="1411828" y="5112"/>
                    </a:lnTo>
                    <a:lnTo>
                      <a:pt x="1436979" y="0"/>
                    </a:lnTo>
                    <a:lnTo>
                      <a:pt x="1515770" y="0"/>
                    </a:lnTo>
                  </a:path>
                  <a:path w="1516379" h="1437004">
                    <a:moveTo>
                      <a:pt x="1515770" y="1214399"/>
                    </a:moveTo>
                    <a:lnTo>
                      <a:pt x="1436979" y="1214399"/>
                    </a:lnTo>
                    <a:lnTo>
                      <a:pt x="1411828" y="1219512"/>
                    </a:lnTo>
                    <a:lnTo>
                      <a:pt x="1391229" y="1233433"/>
                    </a:lnTo>
                    <a:lnTo>
                      <a:pt x="1377309" y="1254036"/>
                    </a:lnTo>
                    <a:lnTo>
                      <a:pt x="1372196" y="1279194"/>
                    </a:lnTo>
                    <a:lnTo>
                      <a:pt x="1372196" y="1371650"/>
                    </a:lnTo>
                    <a:lnTo>
                      <a:pt x="1367085" y="1396809"/>
                    </a:lnTo>
                    <a:lnTo>
                      <a:pt x="1353165" y="1417412"/>
                    </a:lnTo>
                    <a:lnTo>
                      <a:pt x="1332559" y="1431333"/>
                    </a:lnTo>
                    <a:lnTo>
                      <a:pt x="1307388" y="1436446"/>
                    </a:lnTo>
                    <a:lnTo>
                      <a:pt x="4267" y="1436446"/>
                    </a:lnTo>
                  </a:path>
                </a:pathLst>
              </a:custGeom>
              <a:ln w="1714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4" name="object 79">
                <a:extLst>
                  <a:ext uri="{FF2B5EF4-FFF2-40B4-BE49-F238E27FC236}">
                    <a16:creationId xmlns:a16="http://schemas.microsoft.com/office/drawing/2014/main" id="{EFC32241-268A-4EC1-8D92-2CBAFE166F0C}"/>
                  </a:ext>
                </a:extLst>
              </p:cNvPr>
              <p:cNvSpPr/>
              <p:nvPr/>
            </p:nvSpPr>
            <p:spPr>
              <a:xfrm>
                <a:off x="3436903" y="7666504"/>
                <a:ext cx="8775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7570">
                    <a:moveTo>
                      <a:pt x="87720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5" name="object 80">
                <a:extLst>
                  <a:ext uri="{FF2B5EF4-FFF2-40B4-BE49-F238E27FC236}">
                    <a16:creationId xmlns:a16="http://schemas.microsoft.com/office/drawing/2014/main" id="{0A9F34EA-0381-4FD6-A5D3-0E8C59946B18}"/>
                  </a:ext>
                </a:extLst>
              </p:cNvPr>
              <p:cNvSpPr/>
              <p:nvPr/>
            </p:nvSpPr>
            <p:spPr>
              <a:xfrm>
                <a:off x="4314881" y="6971088"/>
                <a:ext cx="161290" cy="1214755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214754">
                    <a:moveTo>
                      <a:pt x="160896" y="1214399"/>
                    </a:moveTo>
                    <a:lnTo>
                      <a:pt x="64808" y="1214399"/>
                    </a:lnTo>
                    <a:lnTo>
                      <a:pt x="39642" y="1209284"/>
                    </a:lnTo>
                    <a:lnTo>
                      <a:pt x="19035" y="1195360"/>
                    </a:lnTo>
                    <a:lnTo>
                      <a:pt x="5113" y="1174756"/>
                    </a:lnTo>
                    <a:lnTo>
                      <a:pt x="0" y="1149603"/>
                    </a:lnTo>
                    <a:lnTo>
                      <a:pt x="0" y="64795"/>
                    </a:lnTo>
                    <a:lnTo>
                      <a:pt x="5113" y="39637"/>
                    </a:lnTo>
                    <a:lnTo>
                      <a:pt x="19035" y="19034"/>
                    </a:lnTo>
                    <a:lnTo>
                      <a:pt x="39642" y="5112"/>
                    </a:lnTo>
                    <a:lnTo>
                      <a:pt x="64808" y="0"/>
                    </a:lnTo>
                    <a:lnTo>
                      <a:pt x="156629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6" name="object 81">
                <a:extLst>
                  <a:ext uri="{FF2B5EF4-FFF2-40B4-BE49-F238E27FC236}">
                    <a16:creationId xmlns:a16="http://schemas.microsoft.com/office/drawing/2014/main" id="{63C7FEE9-329B-41EB-91EA-90D87E8EE6D6}"/>
                  </a:ext>
                </a:extLst>
              </p:cNvPr>
              <p:cNvSpPr/>
              <p:nvPr/>
            </p:nvSpPr>
            <p:spPr>
              <a:xfrm>
                <a:off x="3513363" y="6995506"/>
                <a:ext cx="154940" cy="1323975"/>
              </a:xfrm>
              <a:custGeom>
                <a:avLst/>
                <a:gdLst/>
                <a:ahLst/>
                <a:cxnLst/>
                <a:rect l="l" t="t" r="r" b="b"/>
                <a:pathLst>
                  <a:path w="154939" h="1323975">
                    <a:moveTo>
                      <a:pt x="154482" y="0"/>
                    </a:moveTo>
                    <a:lnTo>
                      <a:pt x="154482" y="1323505"/>
                    </a:lnTo>
                    <a:lnTo>
                      <a:pt x="0" y="1323505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7" name="object 82">
                <a:extLst>
                  <a:ext uri="{FF2B5EF4-FFF2-40B4-BE49-F238E27FC236}">
                    <a16:creationId xmlns:a16="http://schemas.microsoft.com/office/drawing/2014/main" id="{6F86BAC1-8084-4CBC-B218-D1C727C08C48}"/>
                  </a:ext>
                </a:extLst>
              </p:cNvPr>
              <p:cNvSpPr/>
              <p:nvPr/>
            </p:nvSpPr>
            <p:spPr>
              <a:xfrm>
                <a:off x="3513363" y="6995506"/>
                <a:ext cx="154940" cy="1323975"/>
              </a:xfrm>
              <a:custGeom>
                <a:avLst/>
                <a:gdLst/>
                <a:ahLst/>
                <a:cxnLst/>
                <a:rect l="l" t="t" r="r" b="b"/>
                <a:pathLst>
                  <a:path w="154939" h="1323975">
                    <a:moveTo>
                      <a:pt x="154482" y="0"/>
                    </a:moveTo>
                    <a:lnTo>
                      <a:pt x="154482" y="1323505"/>
                    </a:lnTo>
                    <a:lnTo>
                      <a:pt x="0" y="132350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8" name="object 83">
                <a:extLst>
                  <a:ext uri="{FF2B5EF4-FFF2-40B4-BE49-F238E27FC236}">
                    <a16:creationId xmlns:a16="http://schemas.microsoft.com/office/drawing/2014/main" id="{67D1210D-757A-4A61-AE3A-0A4E15523DD0}"/>
                  </a:ext>
                </a:extLst>
              </p:cNvPr>
              <p:cNvSpPr/>
              <p:nvPr/>
            </p:nvSpPr>
            <p:spPr>
              <a:xfrm>
                <a:off x="3853418" y="6622465"/>
                <a:ext cx="0" cy="953769"/>
              </a:xfrm>
              <a:custGeom>
                <a:avLst/>
                <a:gdLst/>
                <a:ahLst/>
                <a:cxnLst/>
                <a:rect l="l" t="t" r="r" b="b"/>
                <a:pathLst>
                  <a:path h="953770">
                    <a:moveTo>
                      <a:pt x="0" y="0"/>
                    </a:moveTo>
                    <a:lnTo>
                      <a:pt x="0" y="253466"/>
                    </a:lnTo>
                  </a:path>
                  <a:path h="953770">
                    <a:moveTo>
                      <a:pt x="0" y="391210"/>
                    </a:moveTo>
                    <a:lnTo>
                      <a:pt x="0" y="95326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9" name="object 85">
                <a:extLst>
                  <a:ext uri="{FF2B5EF4-FFF2-40B4-BE49-F238E27FC236}">
                    <a16:creationId xmlns:a16="http://schemas.microsoft.com/office/drawing/2014/main" id="{74F1D0EC-ADEB-4D8B-A9BA-2EE4D22E73F7}"/>
                  </a:ext>
                </a:extLst>
              </p:cNvPr>
              <p:cNvSpPr/>
              <p:nvPr/>
            </p:nvSpPr>
            <p:spPr>
              <a:xfrm>
                <a:off x="5943641" y="7963842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0" name="object 86">
                <a:extLst>
                  <a:ext uri="{FF2B5EF4-FFF2-40B4-BE49-F238E27FC236}">
                    <a16:creationId xmlns:a16="http://schemas.microsoft.com/office/drawing/2014/main" id="{BBB9A8DD-C24D-4717-B1CD-31A9EDD3D83F}"/>
                  </a:ext>
                </a:extLst>
              </p:cNvPr>
              <p:cNvSpPr/>
              <p:nvPr/>
            </p:nvSpPr>
            <p:spPr>
              <a:xfrm>
                <a:off x="5943641" y="7963842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1" name="object 111">
                <a:extLst>
                  <a:ext uri="{FF2B5EF4-FFF2-40B4-BE49-F238E27FC236}">
                    <a16:creationId xmlns:a16="http://schemas.microsoft.com/office/drawing/2014/main" id="{0A084C28-AC86-4743-BAEE-87BEE6BCE41A}"/>
                  </a:ext>
                </a:extLst>
              </p:cNvPr>
              <p:cNvSpPr/>
              <p:nvPr/>
            </p:nvSpPr>
            <p:spPr>
              <a:xfrm>
                <a:off x="5943636" y="7532625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114">
                <a:extLst>
                  <a:ext uri="{FF2B5EF4-FFF2-40B4-BE49-F238E27FC236}">
                    <a16:creationId xmlns:a16="http://schemas.microsoft.com/office/drawing/2014/main" id="{2DA18543-7DAF-4156-AD63-9AFEB659BD38}"/>
                  </a:ext>
                </a:extLst>
              </p:cNvPr>
              <p:cNvSpPr/>
              <p:nvPr/>
            </p:nvSpPr>
            <p:spPr>
              <a:xfrm>
                <a:off x="4579835" y="7487132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115">
                <a:extLst>
                  <a:ext uri="{FF2B5EF4-FFF2-40B4-BE49-F238E27FC236}">
                    <a16:creationId xmlns:a16="http://schemas.microsoft.com/office/drawing/2014/main" id="{D47C34C4-7EFD-4BC1-84CA-817D739C9303}"/>
                  </a:ext>
                </a:extLst>
              </p:cNvPr>
              <p:cNvSpPr/>
              <p:nvPr/>
            </p:nvSpPr>
            <p:spPr>
              <a:xfrm>
                <a:off x="4587110" y="7963842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116">
                <a:extLst>
                  <a:ext uri="{FF2B5EF4-FFF2-40B4-BE49-F238E27FC236}">
                    <a16:creationId xmlns:a16="http://schemas.microsoft.com/office/drawing/2014/main" id="{52BC461D-64E6-4BE8-904B-EFBC03F54AB7}"/>
                  </a:ext>
                </a:extLst>
              </p:cNvPr>
              <p:cNvSpPr/>
              <p:nvPr/>
            </p:nvSpPr>
            <p:spPr>
              <a:xfrm>
                <a:off x="461257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lnTo>
                      <a:pt x="25255" y="415254"/>
                    </a:lnTo>
                    <a:lnTo>
                      <a:pt x="31040" y="411349"/>
                    </a:lnTo>
                    <a:lnTo>
                      <a:pt x="34941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1" y="11117"/>
                    </a:lnTo>
                    <a:lnTo>
                      <a:pt x="31040" y="5332"/>
                    </a:lnTo>
                    <a:lnTo>
                      <a:pt x="25255" y="1430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117">
                <a:extLst>
                  <a:ext uri="{FF2B5EF4-FFF2-40B4-BE49-F238E27FC236}">
                    <a16:creationId xmlns:a16="http://schemas.microsoft.com/office/drawing/2014/main" id="{52ED5547-1063-408B-A209-6FF85FBC6DA9}"/>
                  </a:ext>
                </a:extLst>
              </p:cNvPr>
              <p:cNvSpPr/>
              <p:nvPr/>
            </p:nvSpPr>
            <p:spPr>
              <a:xfrm>
                <a:off x="461257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4"/>
                    </a:lnTo>
                    <a:lnTo>
                      <a:pt x="31040" y="411349"/>
                    </a:lnTo>
                    <a:lnTo>
                      <a:pt x="34941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1" y="11117"/>
                    </a:lnTo>
                    <a:lnTo>
                      <a:pt x="31040" y="5332"/>
                    </a:lnTo>
                    <a:lnTo>
                      <a:pt x="25255" y="1430"/>
                    </a:lnTo>
                    <a:lnTo>
                      <a:pt x="18173" y="0"/>
                    </a:ln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6" name="object 118">
                <a:extLst>
                  <a:ext uri="{FF2B5EF4-FFF2-40B4-BE49-F238E27FC236}">
                    <a16:creationId xmlns:a16="http://schemas.microsoft.com/office/drawing/2014/main" id="{4D449EBB-A6BD-4BB5-8F53-BA2A6D464CF8}"/>
                  </a:ext>
                </a:extLst>
              </p:cNvPr>
              <p:cNvSpPr/>
              <p:nvPr/>
            </p:nvSpPr>
            <p:spPr>
              <a:xfrm>
                <a:off x="468352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7" name="object 119">
                <a:extLst>
                  <a:ext uri="{FF2B5EF4-FFF2-40B4-BE49-F238E27FC236}">
                    <a16:creationId xmlns:a16="http://schemas.microsoft.com/office/drawing/2014/main" id="{D007C96E-04C5-408F-B071-C1D79FB9DF49}"/>
                  </a:ext>
                </a:extLst>
              </p:cNvPr>
              <p:cNvSpPr/>
              <p:nvPr/>
            </p:nvSpPr>
            <p:spPr>
              <a:xfrm>
                <a:off x="468352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8" name="object 120">
                <a:extLst>
                  <a:ext uri="{FF2B5EF4-FFF2-40B4-BE49-F238E27FC236}">
                    <a16:creationId xmlns:a16="http://schemas.microsoft.com/office/drawing/2014/main" id="{96E42B4A-EC93-4102-8F14-969BE99000BE}"/>
                  </a:ext>
                </a:extLst>
              </p:cNvPr>
              <p:cNvSpPr/>
              <p:nvPr/>
            </p:nvSpPr>
            <p:spPr>
              <a:xfrm>
                <a:off x="4754490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93" y="415254"/>
                    </a:lnTo>
                    <a:lnTo>
                      <a:pt x="31081" y="411349"/>
                    </a:lnTo>
                    <a:lnTo>
                      <a:pt x="34981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81" y="11117"/>
                    </a:lnTo>
                    <a:lnTo>
                      <a:pt x="31081" y="5332"/>
                    </a:lnTo>
                    <a:lnTo>
                      <a:pt x="25293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9" name="object 121">
                <a:extLst>
                  <a:ext uri="{FF2B5EF4-FFF2-40B4-BE49-F238E27FC236}">
                    <a16:creationId xmlns:a16="http://schemas.microsoft.com/office/drawing/2014/main" id="{FDAB1D9A-4A76-4098-884E-FBF2D56CF33B}"/>
                  </a:ext>
                </a:extLst>
              </p:cNvPr>
              <p:cNvSpPr/>
              <p:nvPr/>
            </p:nvSpPr>
            <p:spPr>
              <a:xfrm>
                <a:off x="4754490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3" y="415254"/>
                    </a:lnTo>
                    <a:lnTo>
                      <a:pt x="31081" y="411349"/>
                    </a:lnTo>
                    <a:lnTo>
                      <a:pt x="34981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81" y="11117"/>
                    </a:lnTo>
                    <a:lnTo>
                      <a:pt x="31081" y="5332"/>
                    </a:lnTo>
                    <a:lnTo>
                      <a:pt x="25293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122">
                <a:extLst>
                  <a:ext uri="{FF2B5EF4-FFF2-40B4-BE49-F238E27FC236}">
                    <a16:creationId xmlns:a16="http://schemas.microsoft.com/office/drawing/2014/main" id="{25405F3F-14DB-4C57-BEEF-E8B9174459CA}"/>
                  </a:ext>
                </a:extLst>
              </p:cNvPr>
              <p:cNvSpPr/>
              <p:nvPr/>
            </p:nvSpPr>
            <p:spPr>
              <a:xfrm>
                <a:off x="482545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66" y="415254"/>
                    </a:lnTo>
                    <a:lnTo>
                      <a:pt x="31043" y="411349"/>
                    </a:lnTo>
                    <a:lnTo>
                      <a:pt x="34942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2" y="11117"/>
                    </a:lnTo>
                    <a:lnTo>
                      <a:pt x="31043" y="5332"/>
                    </a:lnTo>
                    <a:lnTo>
                      <a:pt x="25266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1" name="object 123">
                <a:extLst>
                  <a:ext uri="{FF2B5EF4-FFF2-40B4-BE49-F238E27FC236}">
                    <a16:creationId xmlns:a16="http://schemas.microsoft.com/office/drawing/2014/main" id="{151D6244-BF37-49C4-9928-33DF648FE920}"/>
                  </a:ext>
                </a:extLst>
              </p:cNvPr>
              <p:cNvSpPr/>
              <p:nvPr/>
            </p:nvSpPr>
            <p:spPr>
              <a:xfrm>
                <a:off x="482545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4"/>
                    </a:lnTo>
                    <a:lnTo>
                      <a:pt x="31043" y="411349"/>
                    </a:lnTo>
                    <a:lnTo>
                      <a:pt x="34942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2" y="11117"/>
                    </a:lnTo>
                    <a:lnTo>
                      <a:pt x="31043" y="5332"/>
                    </a:lnTo>
                    <a:lnTo>
                      <a:pt x="25266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2" name="object 124">
                <a:extLst>
                  <a:ext uri="{FF2B5EF4-FFF2-40B4-BE49-F238E27FC236}">
                    <a16:creationId xmlns:a16="http://schemas.microsoft.com/office/drawing/2014/main" id="{7FD70BB3-F812-49DF-8FF2-9846778673B2}"/>
                  </a:ext>
                </a:extLst>
              </p:cNvPr>
              <p:cNvSpPr/>
              <p:nvPr/>
            </p:nvSpPr>
            <p:spPr>
              <a:xfrm>
                <a:off x="4896392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28" y="1430"/>
                    </a:lnTo>
                    <a:lnTo>
                      <a:pt x="5338" y="5332"/>
                    </a:lnTo>
                    <a:lnTo>
                      <a:pt x="1432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2" y="405564"/>
                    </a:lnTo>
                    <a:lnTo>
                      <a:pt x="5338" y="411349"/>
                    </a:lnTo>
                    <a:lnTo>
                      <a:pt x="11128" y="415254"/>
                    </a:lnTo>
                    <a:lnTo>
                      <a:pt x="18211" y="416687"/>
                    </a:ln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3" name="object 125">
                <a:extLst>
                  <a:ext uri="{FF2B5EF4-FFF2-40B4-BE49-F238E27FC236}">
                    <a16:creationId xmlns:a16="http://schemas.microsoft.com/office/drawing/2014/main" id="{40C20E69-ED3D-4D91-9280-513BA6A74218}"/>
                  </a:ext>
                </a:extLst>
              </p:cNvPr>
              <p:cNvSpPr/>
              <p:nvPr/>
            </p:nvSpPr>
            <p:spPr>
              <a:xfrm>
                <a:off x="4896392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lnTo>
                      <a:pt x="11128" y="1430"/>
                    </a:lnTo>
                    <a:lnTo>
                      <a:pt x="5338" y="5332"/>
                    </a:lnTo>
                    <a:lnTo>
                      <a:pt x="1432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2" y="405564"/>
                    </a:lnTo>
                    <a:lnTo>
                      <a:pt x="5338" y="411349"/>
                    </a:lnTo>
                    <a:lnTo>
                      <a:pt x="11128" y="415254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4" name="object 126">
                <a:extLst>
                  <a:ext uri="{FF2B5EF4-FFF2-40B4-BE49-F238E27FC236}">
                    <a16:creationId xmlns:a16="http://schemas.microsoft.com/office/drawing/2014/main" id="{DC16E229-F6AB-41AA-8FC6-8A755AC79790}"/>
                  </a:ext>
                </a:extLst>
              </p:cNvPr>
              <p:cNvSpPr/>
              <p:nvPr/>
            </p:nvSpPr>
            <p:spPr>
              <a:xfrm>
                <a:off x="496737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87" y="415254"/>
                    </a:lnTo>
                    <a:lnTo>
                      <a:pt x="31062" y="411349"/>
                    </a:lnTo>
                    <a:lnTo>
                      <a:pt x="34949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9" y="11117"/>
                    </a:lnTo>
                    <a:lnTo>
                      <a:pt x="31062" y="5332"/>
                    </a:lnTo>
                    <a:lnTo>
                      <a:pt x="25287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5" name="object 127">
                <a:extLst>
                  <a:ext uri="{FF2B5EF4-FFF2-40B4-BE49-F238E27FC236}">
                    <a16:creationId xmlns:a16="http://schemas.microsoft.com/office/drawing/2014/main" id="{E2E93FFA-3586-44F5-B70B-8238FA6AB84D}"/>
                  </a:ext>
                </a:extLst>
              </p:cNvPr>
              <p:cNvSpPr/>
              <p:nvPr/>
            </p:nvSpPr>
            <p:spPr>
              <a:xfrm>
                <a:off x="496737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4"/>
                    </a:lnTo>
                    <a:lnTo>
                      <a:pt x="31062" y="411349"/>
                    </a:lnTo>
                    <a:lnTo>
                      <a:pt x="34949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9" y="11117"/>
                    </a:lnTo>
                    <a:lnTo>
                      <a:pt x="31062" y="5332"/>
                    </a:lnTo>
                    <a:lnTo>
                      <a:pt x="25287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6" name="object 128">
                <a:extLst>
                  <a:ext uri="{FF2B5EF4-FFF2-40B4-BE49-F238E27FC236}">
                    <a16:creationId xmlns:a16="http://schemas.microsoft.com/office/drawing/2014/main" id="{EACCD903-82D7-4FEC-BB02-F2AC3DDFED81}"/>
                  </a:ext>
                </a:extLst>
              </p:cNvPr>
              <p:cNvSpPr/>
              <p:nvPr/>
            </p:nvSpPr>
            <p:spPr>
              <a:xfrm>
                <a:off x="503832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lnTo>
                      <a:pt x="25268" y="415254"/>
                    </a:lnTo>
                    <a:lnTo>
                      <a:pt x="31056" y="411349"/>
                    </a:lnTo>
                    <a:lnTo>
                      <a:pt x="34956" y="405564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6" y="11117"/>
                    </a:lnTo>
                    <a:lnTo>
                      <a:pt x="31056" y="5332"/>
                    </a:lnTo>
                    <a:lnTo>
                      <a:pt x="25268" y="1430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7" name="object 129">
                <a:extLst>
                  <a:ext uri="{FF2B5EF4-FFF2-40B4-BE49-F238E27FC236}">
                    <a16:creationId xmlns:a16="http://schemas.microsoft.com/office/drawing/2014/main" id="{0EF14432-67B2-4DE8-A987-1D45737E6746}"/>
                  </a:ext>
                </a:extLst>
              </p:cNvPr>
              <p:cNvSpPr/>
              <p:nvPr/>
            </p:nvSpPr>
            <p:spPr>
              <a:xfrm>
                <a:off x="503832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68" y="415254"/>
                    </a:lnTo>
                    <a:lnTo>
                      <a:pt x="31056" y="411349"/>
                    </a:lnTo>
                    <a:lnTo>
                      <a:pt x="34956" y="405564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6" y="11117"/>
                    </a:lnTo>
                    <a:lnTo>
                      <a:pt x="31056" y="5332"/>
                    </a:lnTo>
                    <a:lnTo>
                      <a:pt x="25268" y="1430"/>
                    </a:lnTo>
                    <a:lnTo>
                      <a:pt x="18173" y="0"/>
                    </a:ln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8" name="object 130">
                <a:extLst>
                  <a:ext uri="{FF2B5EF4-FFF2-40B4-BE49-F238E27FC236}">
                    <a16:creationId xmlns:a16="http://schemas.microsoft.com/office/drawing/2014/main" id="{7DB1E2A1-087B-49CF-B1C1-813890324AD2}"/>
                  </a:ext>
                </a:extLst>
              </p:cNvPr>
              <p:cNvSpPr/>
              <p:nvPr/>
            </p:nvSpPr>
            <p:spPr>
              <a:xfrm>
                <a:off x="510928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131">
                <a:extLst>
                  <a:ext uri="{FF2B5EF4-FFF2-40B4-BE49-F238E27FC236}">
                    <a16:creationId xmlns:a16="http://schemas.microsoft.com/office/drawing/2014/main" id="{A83E8F90-671A-4B3E-AD62-B6AAD3F23E2F}"/>
                  </a:ext>
                </a:extLst>
              </p:cNvPr>
              <p:cNvSpPr/>
              <p:nvPr/>
            </p:nvSpPr>
            <p:spPr>
              <a:xfrm>
                <a:off x="510928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0" name="object 132">
                <a:extLst>
                  <a:ext uri="{FF2B5EF4-FFF2-40B4-BE49-F238E27FC236}">
                    <a16:creationId xmlns:a16="http://schemas.microsoft.com/office/drawing/2014/main" id="{FC581B23-0572-4301-ACA3-5499172D9A99}"/>
                  </a:ext>
                </a:extLst>
              </p:cNvPr>
              <p:cNvSpPr/>
              <p:nvPr/>
            </p:nvSpPr>
            <p:spPr>
              <a:xfrm>
                <a:off x="518025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62" y="415254"/>
                    </a:lnTo>
                    <a:lnTo>
                      <a:pt x="31030" y="411349"/>
                    </a:lnTo>
                    <a:lnTo>
                      <a:pt x="34920" y="405564"/>
                    </a:lnTo>
                    <a:lnTo>
                      <a:pt x="36347" y="398487"/>
                    </a:lnTo>
                    <a:lnTo>
                      <a:pt x="36347" y="18199"/>
                    </a:lnTo>
                    <a:lnTo>
                      <a:pt x="34920" y="11117"/>
                    </a:lnTo>
                    <a:lnTo>
                      <a:pt x="31030" y="5332"/>
                    </a:lnTo>
                    <a:lnTo>
                      <a:pt x="25262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1" name="object 133">
                <a:extLst>
                  <a:ext uri="{FF2B5EF4-FFF2-40B4-BE49-F238E27FC236}">
                    <a16:creationId xmlns:a16="http://schemas.microsoft.com/office/drawing/2014/main" id="{549B5DC4-F084-44AF-965F-6B83768F2EEF}"/>
                  </a:ext>
                </a:extLst>
              </p:cNvPr>
              <p:cNvSpPr/>
              <p:nvPr/>
            </p:nvSpPr>
            <p:spPr>
              <a:xfrm>
                <a:off x="518025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4"/>
                    </a:lnTo>
                    <a:lnTo>
                      <a:pt x="31030" y="411349"/>
                    </a:lnTo>
                    <a:lnTo>
                      <a:pt x="34920" y="405564"/>
                    </a:lnTo>
                    <a:lnTo>
                      <a:pt x="36347" y="398487"/>
                    </a:lnTo>
                    <a:lnTo>
                      <a:pt x="36347" y="18199"/>
                    </a:lnTo>
                    <a:lnTo>
                      <a:pt x="34920" y="11117"/>
                    </a:lnTo>
                    <a:lnTo>
                      <a:pt x="31030" y="5332"/>
                    </a:lnTo>
                    <a:lnTo>
                      <a:pt x="25262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2" name="object 134">
                <a:extLst>
                  <a:ext uri="{FF2B5EF4-FFF2-40B4-BE49-F238E27FC236}">
                    <a16:creationId xmlns:a16="http://schemas.microsoft.com/office/drawing/2014/main" id="{7712EC0D-AD15-4C39-A46A-3509581B9FB6}"/>
                  </a:ext>
                </a:extLst>
              </p:cNvPr>
              <p:cNvSpPr/>
              <p:nvPr/>
            </p:nvSpPr>
            <p:spPr>
              <a:xfrm>
                <a:off x="525120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135">
                <a:extLst>
                  <a:ext uri="{FF2B5EF4-FFF2-40B4-BE49-F238E27FC236}">
                    <a16:creationId xmlns:a16="http://schemas.microsoft.com/office/drawing/2014/main" id="{49D2BF21-2C01-4846-93B8-ADA5FFFC555C}"/>
                  </a:ext>
                </a:extLst>
              </p:cNvPr>
              <p:cNvSpPr/>
              <p:nvPr/>
            </p:nvSpPr>
            <p:spPr>
              <a:xfrm>
                <a:off x="525120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136">
                <a:extLst>
                  <a:ext uri="{FF2B5EF4-FFF2-40B4-BE49-F238E27FC236}">
                    <a16:creationId xmlns:a16="http://schemas.microsoft.com/office/drawing/2014/main" id="{F2B02856-EE2D-47A2-981C-91782478E075}"/>
                  </a:ext>
                </a:extLst>
              </p:cNvPr>
              <p:cNvSpPr/>
              <p:nvPr/>
            </p:nvSpPr>
            <p:spPr>
              <a:xfrm>
                <a:off x="532217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5" name="object 137">
                <a:extLst>
                  <a:ext uri="{FF2B5EF4-FFF2-40B4-BE49-F238E27FC236}">
                    <a16:creationId xmlns:a16="http://schemas.microsoft.com/office/drawing/2014/main" id="{AEC7F3B0-480B-41E3-A5EF-73984346C837}"/>
                  </a:ext>
                </a:extLst>
              </p:cNvPr>
              <p:cNvSpPr/>
              <p:nvPr/>
            </p:nvSpPr>
            <p:spPr>
              <a:xfrm>
                <a:off x="532217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6" name="object 138">
                <a:extLst>
                  <a:ext uri="{FF2B5EF4-FFF2-40B4-BE49-F238E27FC236}">
                    <a16:creationId xmlns:a16="http://schemas.microsoft.com/office/drawing/2014/main" id="{C82B97CE-D9BD-4BF0-B20A-4327A59198DE}"/>
                  </a:ext>
                </a:extLst>
              </p:cNvPr>
              <p:cNvSpPr/>
              <p:nvPr/>
            </p:nvSpPr>
            <p:spPr>
              <a:xfrm>
                <a:off x="539310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38" y="1430"/>
                    </a:lnTo>
                    <a:lnTo>
                      <a:pt x="5348" y="5332"/>
                    </a:lnTo>
                    <a:lnTo>
                      <a:pt x="1436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6" y="405564"/>
                    </a:lnTo>
                    <a:lnTo>
                      <a:pt x="5348" y="411349"/>
                    </a:lnTo>
                    <a:lnTo>
                      <a:pt x="11138" y="415254"/>
                    </a:lnTo>
                    <a:lnTo>
                      <a:pt x="18211" y="416687"/>
                    </a:ln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7" name="object 139">
                <a:extLst>
                  <a:ext uri="{FF2B5EF4-FFF2-40B4-BE49-F238E27FC236}">
                    <a16:creationId xmlns:a16="http://schemas.microsoft.com/office/drawing/2014/main" id="{13A2F66D-931A-4225-BE1C-5E7470CD7C0A}"/>
                  </a:ext>
                </a:extLst>
              </p:cNvPr>
              <p:cNvSpPr/>
              <p:nvPr/>
            </p:nvSpPr>
            <p:spPr>
              <a:xfrm>
                <a:off x="539310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lnTo>
                      <a:pt x="11138" y="1430"/>
                    </a:lnTo>
                    <a:lnTo>
                      <a:pt x="5348" y="5332"/>
                    </a:lnTo>
                    <a:lnTo>
                      <a:pt x="1436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6" y="405564"/>
                    </a:lnTo>
                    <a:lnTo>
                      <a:pt x="5348" y="411349"/>
                    </a:lnTo>
                    <a:lnTo>
                      <a:pt x="11138" y="415254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8" name="object 140">
                <a:extLst>
                  <a:ext uri="{FF2B5EF4-FFF2-40B4-BE49-F238E27FC236}">
                    <a16:creationId xmlns:a16="http://schemas.microsoft.com/office/drawing/2014/main" id="{3BF1E8D1-BDB3-4D3E-A42F-0B85E55D88BD}"/>
                  </a:ext>
                </a:extLst>
              </p:cNvPr>
              <p:cNvSpPr/>
              <p:nvPr/>
            </p:nvSpPr>
            <p:spPr>
              <a:xfrm>
                <a:off x="4587105" y="7532625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9" name="object 141">
                <a:extLst>
                  <a:ext uri="{FF2B5EF4-FFF2-40B4-BE49-F238E27FC236}">
                    <a16:creationId xmlns:a16="http://schemas.microsoft.com/office/drawing/2014/main" id="{2C3EFAF4-C826-44CD-A6E9-1A7F9E4B621E}"/>
                  </a:ext>
                </a:extLst>
              </p:cNvPr>
              <p:cNvSpPr/>
              <p:nvPr/>
            </p:nvSpPr>
            <p:spPr>
              <a:xfrm>
                <a:off x="4587105" y="7532625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2B2B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0" name="object 142">
                <a:extLst>
                  <a:ext uri="{FF2B5EF4-FFF2-40B4-BE49-F238E27FC236}">
                    <a16:creationId xmlns:a16="http://schemas.microsoft.com/office/drawing/2014/main" id="{B1BFE78F-3F97-4886-87E4-412A9C44A0EE}"/>
                  </a:ext>
                </a:extLst>
              </p:cNvPr>
              <p:cNvSpPr/>
              <p:nvPr/>
            </p:nvSpPr>
            <p:spPr>
              <a:xfrm>
                <a:off x="4579835" y="7487132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7F7F7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1" name="object 144">
                <a:extLst>
                  <a:ext uri="{FF2B5EF4-FFF2-40B4-BE49-F238E27FC236}">
                    <a16:creationId xmlns:a16="http://schemas.microsoft.com/office/drawing/2014/main" id="{293F869D-76E6-4F61-8B56-6BF5A0ADBDC7}"/>
                  </a:ext>
                </a:extLst>
              </p:cNvPr>
              <p:cNvSpPr/>
              <p:nvPr/>
            </p:nvSpPr>
            <p:spPr>
              <a:xfrm>
                <a:off x="5943641" y="6747930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2" name="object 169">
                <a:extLst>
                  <a:ext uri="{FF2B5EF4-FFF2-40B4-BE49-F238E27FC236}">
                    <a16:creationId xmlns:a16="http://schemas.microsoft.com/office/drawing/2014/main" id="{9882443C-F783-4211-BBFC-90F6765AEA8D}"/>
                  </a:ext>
                </a:extLst>
              </p:cNvPr>
              <p:cNvSpPr/>
              <p:nvPr/>
            </p:nvSpPr>
            <p:spPr>
              <a:xfrm>
                <a:off x="5943636" y="6316714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3" name="object 172">
                <a:extLst>
                  <a:ext uri="{FF2B5EF4-FFF2-40B4-BE49-F238E27FC236}">
                    <a16:creationId xmlns:a16="http://schemas.microsoft.com/office/drawing/2014/main" id="{F1983C40-3E34-463A-BD08-1D40E5A4A0E7}"/>
                  </a:ext>
                </a:extLst>
              </p:cNvPr>
              <p:cNvSpPr/>
              <p:nvPr/>
            </p:nvSpPr>
            <p:spPr>
              <a:xfrm>
                <a:off x="4579835" y="627123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173">
                <a:extLst>
                  <a:ext uri="{FF2B5EF4-FFF2-40B4-BE49-F238E27FC236}">
                    <a16:creationId xmlns:a16="http://schemas.microsoft.com/office/drawing/2014/main" id="{534A2358-F6EA-4FA5-A427-0F4BB9099AD9}"/>
                  </a:ext>
                </a:extLst>
              </p:cNvPr>
              <p:cNvSpPr/>
              <p:nvPr/>
            </p:nvSpPr>
            <p:spPr>
              <a:xfrm>
                <a:off x="4587110" y="6747930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174">
                <a:extLst>
                  <a:ext uri="{FF2B5EF4-FFF2-40B4-BE49-F238E27FC236}">
                    <a16:creationId xmlns:a16="http://schemas.microsoft.com/office/drawing/2014/main" id="{17F63E93-30FF-403F-A0DA-07484C2CB926}"/>
                  </a:ext>
                </a:extLst>
              </p:cNvPr>
              <p:cNvSpPr/>
              <p:nvPr/>
            </p:nvSpPr>
            <p:spPr>
              <a:xfrm>
                <a:off x="461257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6" name="object 175">
                <a:extLst>
                  <a:ext uri="{FF2B5EF4-FFF2-40B4-BE49-F238E27FC236}">
                    <a16:creationId xmlns:a16="http://schemas.microsoft.com/office/drawing/2014/main" id="{65C6BCBE-5EB7-4E56-9DE7-CB767FF6D77D}"/>
                  </a:ext>
                </a:extLst>
              </p:cNvPr>
              <p:cNvSpPr/>
              <p:nvPr/>
            </p:nvSpPr>
            <p:spPr>
              <a:xfrm>
                <a:off x="461257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7" name="object 176">
                <a:extLst>
                  <a:ext uri="{FF2B5EF4-FFF2-40B4-BE49-F238E27FC236}">
                    <a16:creationId xmlns:a16="http://schemas.microsoft.com/office/drawing/2014/main" id="{11381D6A-F374-45D4-996A-01EE2B804844}"/>
                  </a:ext>
                </a:extLst>
              </p:cNvPr>
              <p:cNvSpPr/>
              <p:nvPr/>
            </p:nvSpPr>
            <p:spPr>
              <a:xfrm>
                <a:off x="468352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8" name="object 177">
                <a:extLst>
                  <a:ext uri="{FF2B5EF4-FFF2-40B4-BE49-F238E27FC236}">
                    <a16:creationId xmlns:a16="http://schemas.microsoft.com/office/drawing/2014/main" id="{9548348B-7903-4ABF-BCAD-0FACBDA8BBDF}"/>
                  </a:ext>
                </a:extLst>
              </p:cNvPr>
              <p:cNvSpPr/>
              <p:nvPr/>
            </p:nvSpPr>
            <p:spPr>
              <a:xfrm>
                <a:off x="468352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9" name="object 178">
                <a:extLst>
                  <a:ext uri="{FF2B5EF4-FFF2-40B4-BE49-F238E27FC236}">
                    <a16:creationId xmlns:a16="http://schemas.microsoft.com/office/drawing/2014/main" id="{C401F32E-013E-4430-A4A9-C02722A00579}"/>
                  </a:ext>
                </a:extLst>
              </p:cNvPr>
              <p:cNvSpPr/>
              <p:nvPr/>
            </p:nvSpPr>
            <p:spPr>
              <a:xfrm>
                <a:off x="4754490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93" y="415252"/>
                    </a:lnTo>
                    <a:lnTo>
                      <a:pt x="31081" y="411343"/>
                    </a:lnTo>
                    <a:lnTo>
                      <a:pt x="34981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81" y="11112"/>
                    </a:lnTo>
                    <a:lnTo>
                      <a:pt x="31081" y="5327"/>
                    </a:lnTo>
                    <a:lnTo>
                      <a:pt x="2529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0" name="object 179">
                <a:extLst>
                  <a:ext uri="{FF2B5EF4-FFF2-40B4-BE49-F238E27FC236}">
                    <a16:creationId xmlns:a16="http://schemas.microsoft.com/office/drawing/2014/main" id="{ABA7B37A-04A1-4175-90FF-43C55E654F94}"/>
                  </a:ext>
                </a:extLst>
              </p:cNvPr>
              <p:cNvSpPr/>
              <p:nvPr/>
            </p:nvSpPr>
            <p:spPr>
              <a:xfrm>
                <a:off x="4754490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3" y="415252"/>
                    </a:lnTo>
                    <a:lnTo>
                      <a:pt x="31081" y="411343"/>
                    </a:lnTo>
                    <a:lnTo>
                      <a:pt x="34981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81" y="11112"/>
                    </a:lnTo>
                    <a:lnTo>
                      <a:pt x="31081" y="5327"/>
                    </a:lnTo>
                    <a:lnTo>
                      <a:pt x="2529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1" name="object 180">
                <a:extLst>
                  <a:ext uri="{FF2B5EF4-FFF2-40B4-BE49-F238E27FC236}">
                    <a16:creationId xmlns:a16="http://schemas.microsoft.com/office/drawing/2014/main" id="{E3654E84-75AE-44CC-8250-686807C22D17}"/>
                  </a:ext>
                </a:extLst>
              </p:cNvPr>
              <p:cNvSpPr/>
              <p:nvPr/>
            </p:nvSpPr>
            <p:spPr>
              <a:xfrm>
                <a:off x="482545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2" name="object 181">
                <a:extLst>
                  <a:ext uri="{FF2B5EF4-FFF2-40B4-BE49-F238E27FC236}">
                    <a16:creationId xmlns:a16="http://schemas.microsoft.com/office/drawing/2014/main" id="{9ABD6082-591A-4C27-B295-D2991ADE68E7}"/>
                  </a:ext>
                </a:extLst>
              </p:cNvPr>
              <p:cNvSpPr/>
              <p:nvPr/>
            </p:nvSpPr>
            <p:spPr>
              <a:xfrm>
                <a:off x="482545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3" name="object 182">
                <a:extLst>
                  <a:ext uri="{FF2B5EF4-FFF2-40B4-BE49-F238E27FC236}">
                    <a16:creationId xmlns:a16="http://schemas.microsoft.com/office/drawing/2014/main" id="{AF262A30-EE03-48EB-BC31-51DAA7E0FD8B}"/>
                  </a:ext>
                </a:extLst>
              </p:cNvPr>
              <p:cNvSpPr/>
              <p:nvPr/>
            </p:nvSpPr>
            <p:spPr>
              <a:xfrm>
                <a:off x="4896392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28" y="1429"/>
                    </a:lnTo>
                    <a:lnTo>
                      <a:pt x="5338" y="5327"/>
                    </a:lnTo>
                    <a:lnTo>
                      <a:pt x="1432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2" y="405553"/>
                    </a:lnTo>
                    <a:lnTo>
                      <a:pt x="5338" y="411343"/>
                    </a:lnTo>
                    <a:lnTo>
                      <a:pt x="11128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4" name="object 183">
                <a:extLst>
                  <a:ext uri="{FF2B5EF4-FFF2-40B4-BE49-F238E27FC236}">
                    <a16:creationId xmlns:a16="http://schemas.microsoft.com/office/drawing/2014/main" id="{2B6099DB-2F7A-4502-A677-3EAB96E4E02B}"/>
                  </a:ext>
                </a:extLst>
              </p:cNvPr>
              <p:cNvSpPr/>
              <p:nvPr/>
            </p:nvSpPr>
            <p:spPr>
              <a:xfrm>
                <a:off x="4896392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28" y="1429"/>
                    </a:lnTo>
                    <a:lnTo>
                      <a:pt x="5338" y="5327"/>
                    </a:lnTo>
                    <a:lnTo>
                      <a:pt x="1432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2" y="405553"/>
                    </a:lnTo>
                    <a:lnTo>
                      <a:pt x="5338" y="411343"/>
                    </a:lnTo>
                    <a:lnTo>
                      <a:pt x="11128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5" name="object 184">
                <a:extLst>
                  <a:ext uri="{FF2B5EF4-FFF2-40B4-BE49-F238E27FC236}">
                    <a16:creationId xmlns:a16="http://schemas.microsoft.com/office/drawing/2014/main" id="{96DEAD9F-BC1C-43EB-AA8A-4453F134DAA4}"/>
                  </a:ext>
                </a:extLst>
              </p:cNvPr>
              <p:cNvSpPr/>
              <p:nvPr/>
            </p:nvSpPr>
            <p:spPr>
              <a:xfrm>
                <a:off x="496737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6" name="object 185">
                <a:extLst>
                  <a:ext uri="{FF2B5EF4-FFF2-40B4-BE49-F238E27FC236}">
                    <a16:creationId xmlns:a16="http://schemas.microsoft.com/office/drawing/2014/main" id="{02C8A908-D947-41E4-B175-A1E42330710B}"/>
                  </a:ext>
                </a:extLst>
              </p:cNvPr>
              <p:cNvSpPr/>
              <p:nvPr/>
            </p:nvSpPr>
            <p:spPr>
              <a:xfrm>
                <a:off x="496737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7" name="object 186">
                <a:extLst>
                  <a:ext uri="{FF2B5EF4-FFF2-40B4-BE49-F238E27FC236}">
                    <a16:creationId xmlns:a16="http://schemas.microsoft.com/office/drawing/2014/main" id="{C2FC876F-CA15-4E0D-96C8-A1A0F304B4DC}"/>
                  </a:ext>
                </a:extLst>
              </p:cNvPr>
              <p:cNvSpPr/>
              <p:nvPr/>
            </p:nvSpPr>
            <p:spPr>
              <a:xfrm>
                <a:off x="503832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68" y="415252"/>
                    </a:lnTo>
                    <a:lnTo>
                      <a:pt x="31056" y="411343"/>
                    </a:lnTo>
                    <a:lnTo>
                      <a:pt x="34956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6" y="11112"/>
                    </a:lnTo>
                    <a:lnTo>
                      <a:pt x="31056" y="5327"/>
                    </a:lnTo>
                    <a:lnTo>
                      <a:pt x="25268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8" name="object 187">
                <a:extLst>
                  <a:ext uri="{FF2B5EF4-FFF2-40B4-BE49-F238E27FC236}">
                    <a16:creationId xmlns:a16="http://schemas.microsoft.com/office/drawing/2014/main" id="{9C1645C8-906A-432E-B38E-810CA83AB10B}"/>
                  </a:ext>
                </a:extLst>
              </p:cNvPr>
              <p:cNvSpPr/>
              <p:nvPr/>
            </p:nvSpPr>
            <p:spPr>
              <a:xfrm>
                <a:off x="503832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68" y="415252"/>
                    </a:lnTo>
                    <a:lnTo>
                      <a:pt x="31056" y="411343"/>
                    </a:lnTo>
                    <a:lnTo>
                      <a:pt x="34956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6" y="11112"/>
                    </a:lnTo>
                    <a:lnTo>
                      <a:pt x="31056" y="5327"/>
                    </a:lnTo>
                    <a:lnTo>
                      <a:pt x="25268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9" name="object 188">
                <a:extLst>
                  <a:ext uri="{FF2B5EF4-FFF2-40B4-BE49-F238E27FC236}">
                    <a16:creationId xmlns:a16="http://schemas.microsoft.com/office/drawing/2014/main" id="{24F7F9DC-9EC5-4B4C-A072-CC1F81560741}"/>
                  </a:ext>
                </a:extLst>
              </p:cNvPr>
              <p:cNvSpPr/>
              <p:nvPr/>
            </p:nvSpPr>
            <p:spPr>
              <a:xfrm>
                <a:off x="510928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0" name="object 189">
                <a:extLst>
                  <a:ext uri="{FF2B5EF4-FFF2-40B4-BE49-F238E27FC236}">
                    <a16:creationId xmlns:a16="http://schemas.microsoft.com/office/drawing/2014/main" id="{433E1FBD-1B91-4254-8132-B4F75A9C8AE0}"/>
                  </a:ext>
                </a:extLst>
              </p:cNvPr>
              <p:cNvSpPr/>
              <p:nvPr/>
            </p:nvSpPr>
            <p:spPr>
              <a:xfrm>
                <a:off x="510928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1" name="object 190">
                <a:extLst>
                  <a:ext uri="{FF2B5EF4-FFF2-40B4-BE49-F238E27FC236}">
                    <a16:creationId xmlns:a16="http://schemas.microsoft.com/office/drawing/2014/main" id="{AC63E7AE-7019-40C3-A121-D9ABCD03127C}"/>
                  </a:ext>
                </a:extLst>
              </p:cNvPr>
              <p:cNvSpPr/>
              <p:nvPr/>
            </p:nvSpPr>
            <p:spPr>
              <a:xfrm>
                <a:off x="518025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2" name="object 191">
                <a:extLst>
                  <a:ext uri="{FF2B5EF4-FFF2-40B4-BE49-F238E27FC236}">
                    <a16:creationId xmlns:a16="http://schemas.microsoft.com/office/drawing/2014/main" id="{DBB43493-DA23-4E5A-870F-E054735700E3}"/>
                  </a:ext>
                </a:extLst>
              </p:cNvPr>
              <p:cNvSpPr/>
              <p:nvPr/>
            </p:nvSpPr>
            <p:spPr>
              <a:xfrm>
                <a:off x="518025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3" name="object 192">
                <a:extLst>
                  <a:ext uri="{FF2B5EF4-FFF2-40B4-BE49-F238E27FC236}">
                    <a16:creationId xmlns:a16="http://schemas.microsoft.com/office/drawing/2014/main" id="{5E28D990-D471-4721-8E23-0EE58736411C}"/>
                  </a:ext>
                </a:extLst>
              </p:cNvPr>
              <p:cNvSpPr/>
              <p:nvPr/>
            </p:nvSpPr>
            <p:spPr>
              <a:xfrm>
                <a:off x="525120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4" name="object 193">
                <a:extLst>
                  <a:ext uri="{FF2B5EF4-FFF2-40B4-BE49-F238E27FC236}">
                    <a16:creationId xmlns:a16="http://schemas.microsoft.com/office/drawing/2014/main" id="{560D68EA-0BAE-4D94-A17F-2D62EA3B3442}"/>
                  </a:ext>
                </a:extLst>
              </p:cNvPr>
              <p:cNvSpPr/>
              <p:nvPr/>
            </p:nvSpPr>
            <p:spPr>
              <a:xfrm>
                <a:off x="525120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5" name="object 194">
                <a:extLst>
                  <a:ext uri="{FF2B5EF4-FFF2-40B4-BE49-F238E27FC236}">
                    <a16:creationId xmlns:a16="http://schemas.microsoft.com/office/drawing/2014/main" id="{CED49D4D-DB4C-41E7-9B3D-0F46937D9696}"/>
                  </a:ext>
                </a:extLst>
              </p:cNvPr>
              <p:cNvSpPr/>
              <p:nvPr/>
            </p:nvSpPr>
            <p:spPr>
              <a:xfrm>
                <a:off x="532217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6" name="object 195">
                <a:extLst>
                  <a:ext uri="{FF2B5EF4-FFF2-40B4-BE49-F238E27FC236}">
                    <a16:creationId xmlns:a16="http://schemas.microsoft.com/office/drawing/2014/main" id="{E2797B4C-E6A2-45D7-90CD-6F54325AA631}"/>
                  </a:ext>
                </a:extLst>
              </p:cNvPr>
              <p:cNvSpPr/>
              <p:nvPr/>
            </p:nvSpPr>
            <p:spPr>
              <a:xfrm>
                <a:off x="532217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7" name="object 196">
                <a:extLst>
                  <a:ext uri="{FF2B5EF4-FFF2-40B4-BE49-F238E27FC236}">
                    <a16:creationId xmlns:a16="http://schemas.microsoft.com/office/drawing/2014/main" id="{F08AD755-4D11-43FC-85EF-4AE99A788B35}"/>
                  </a:ext>
                </a:extLst>
              </p:cNvPr>
              <p:cNvSpPr/>
              <p:nvPr/>
            </p:nvSpPr>
            <p:spPr>
              <a:xfrm>
                <a:off x="539310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38" y="1429"/>
                    </a:lnTo>
                    <a:lnTo>
                      <a:pt x="5348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8" y="411343"/>
                    </a:lnTo>
                    <a:lnTo>
                      <a:pt x="11138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8" name="object 197">
                <a:extLst>
                  <a:ext uri="{FF2B5EF4-FFF2-40B4-BE49-F238E27FC236}">
                    <a16:creationId xmlns:a16="http://schemas.microsoft.com/office/drawing/2014/main" id="{82D87726-928B-495E-AC1F-F6B85D6F6CDE}"/>
                  </a:ext>
                </a:extLst>
              </p:cNvPr>
              <p:cNvSpPr/>
              <p:nvPr/>
            </p:nvSpPr>
            <p:spPr>
              <a:xfrm>
                <a:off x="539310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8" y="1429"/>
                    </a:lnTo>
                    <a:lnTo>
                      <a:pt x="5348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8" y="411343"/>
                    </a:lnTo>
                    <a:lnTo>
                      <a:pt x="11138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9" name="object 198">
                <a:extLst>
                  <a:ext uri="{FF2B5EF4-FFF2-40B4-BE49-F238E27FC236}">
                    <a16:creationId xmlns:a16="http://schemas.microsoft.com/office/drawing/2014/main" id="{811E0038-2335-46AD-9E7C-072ACD2B8246}"/>
                  </a:ext>
                </a:extLst>
              </p:cNvPr>
              <p:cNvSpPr/>
              <p:nvPr/>
            </p:nvSpPr>
            <p:spPr>
              <a:xfrm>
                <a:off x="4587105" y="6316714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0" name="object 199">
                <a:extLst>
                  <a:ext uri="{FF2B5EF4-FFF2-40B4-BE49-F238E27FC236}">
                    <a16:creationId xmlns:a16="http://schemas.microsoft.com/office/drawing/2014/main" id="{5EC7C1CA-7BD0-4470-93B0-AEDBA2F63BF6}"/>
                  </a:ext>
                </a:extLst>
              </p:cNvPr>
              <p:cNvSpPr/>
              <p:nvPr/>
            </p:nvSpPr>
            <p:spPr>
              <a:xfrm>
                <a:off x="4587105" y="6316714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2B2B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1" name="object 200">
                <a:extLst>
                  <a:ext uri="{FF2B5EF4-FFF2-40B4-BE49-F238E27FC236}">
                    <a16:creationId xmlns:a16="http://schemas.microsoft.com/office/drawing/2014/main" id="{CDEEC14C-1764-4E42-8CAA-69AE38BEF587}"/>
                  </a:ext>
                </a:extLst>
              </p:cNvPr>
              <p:cNvSpPr/>
              <p:nvPr/>
            </p:nvSpPr>
            <p:spPr>
              <a:xfrm>
                <a:off x="4579835" y="627123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7F7F7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92" name="object 201">
                <a:extLst>
                  <a:ext uri="{FF2B5EF4-FFF2-40B4-BE49-F238E27FC236}">
                    <a16:creationId xmlns:a16="http://schemas.microsoft.com/office/drawing/2014/main" id="{AE5F7C74-31E3-40CF-A5A2-71AEEB0648E2}"/>
                  </a:ext>
                </a:extLst>
              </p:cNvPr>
              <p:cNvPicPr/>
              <p:nvPr/>
            </p:nvPicPr>
            <p:blipFill>
              <a:blip r:embed="rId21" cstate="print"/>
              <a:stretch>
                <a:fillRect/>
              </a:stretch>
            </p:blipFill>
            <p:spPr>
              <a:xfrm>
                <a:off x="3756729" y="7571959"/>
                <a:ext cx="193344" cy="189204"/>
              </a:xfrm>
              <a:prstGeom prst="rect">
                <a:avLst/>
              </a:prstGeom>
            </p:spPr>
          </p:pic>
          <p:pic>
            <p:nvPicPr>
              <p:cNvPr id="293" name="object 202">
                <a:extLst>
                  <a:ext uri="{FF2B5EF4-FFF2-40B4-BE49-F238E27FC236}">
                    <a16:creationId xmlns:a16="http://schemas.microsoft.com/office/drawing/2014/main" id="{7890D204-E45D-43ED-9BA5-9EC813657046}"/>
                  </a:ext>
                </a:extLst>
              </p:cNvPr>
              <p:cNvPicPr/>
              <p:nvPr/>
            </p:nvPicPr>
            <p:blipFill>
              <a:blip r:embed="rId22" cstate="print"/>
              <a:stretch>
                <a:fillRect/>
              </a:stretch>
            </p:blipFill>
            <p:spPr>
              <a:xfrm>
                <a:off x="3779520" y="6481864"/>
                <a:ext cx="143459" cy="143459"/>
              </a:xfrm>
              <a:prstGeom prst="rect">
                <a:avLst/>
              </a:prstGeom>
            </p:spPr>
          </p:pic>
          <p:sp>
            <p:nvSpPr>
              <p:cNvPr id="294" name="object 203">
                <a:extLst>
                  <a:ext uri="{FF2B5EF4-FFF2-40B4-BE49-F238E27FC236}">
                    <a16:creationId xmlns:a16="http://schemas.microsoft.com/office/drawing/2014/main" id="{DEF97856-D587-42F4-922C-AE336BD55CAE}"/>
                  </a:ext>
                </a:extLst>
              </p:cNvPr>
              <p:cNvSpPr/>
              <p:nvPr/>
            </p:nvSpPr>
            <p:spPr>
              <a:xfrm>
                <a:off x="3613670" y="6875932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278269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278269" y="137744"/>
                    </a:lnTo>
                    <a:lnTo>
                      <a:pt x="278269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5" name="object 204">
                <a:extLst>
                  <a:ext uri="{FF2B5EF4-FFF2-40B4-BE49-F238E27FC236}">
                    <a16:creationId xmlns:a16="http://schemas.microsoft.com/office/drawing/2014/main" id="{1A82692A-C891-47B4-BF42-D54CB4C46435}"/>
                  </a:ext>
                </a:extLst>
              </p:cNvPr>
              <p:cNvSpPr/>
              <p:nvPr/>
            </p:nvSpPr>
            <p:spPr>
              <a:xfrm>
                <a:off x="3613670" y="6875932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0" y="137744"/>
                    </a:moveTo>
                    <a:lnTo>
                      <a:pt x="278269" y="137744"/>
                    </a:lnTo>
                    <a:lnTo>
                      <a:pt x="278269" y="0"/>
                    </a:lnTo>
                    <a:lnTo>
                      <a:pt x="0" y="0"/>
                    </a:lnTo>
                    <a:lnTo>
                      <a:pt x="0" y="137744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96" name="object 205">
                <a:extLst>
                  <a:ext uri="{FF2B5EF4-FFF2-40B4-BE49-F238E27FC236}">
                    <a16:creationId xmlns:a16="http://schemas.microsoft.com/office/drawing/2014/main" id="{30C4FD0D-7D37-4FFD-95E5-D2E3CD9B7395}"/>
                  </a:ext>
                </a:extLst>
              </p:cNvPr>
              <p:cNvPicPr/>
              <p:nvPr/>
            </p:nvPicPr>
            <p:blipFill>
              <a:blip r:embed="rId23" cstate="print"/>
              <a:stretch>
                <a:fillRect/>
              </a:stretch>
            </p:blipFill>
            <p:spPr>
              <a:xfrm>
                <a:off x="3633266" y="6895539"/>
                <a:ext cx="98539" cy="98526"/>
              </a:xfrm>
              <a:prstGeom prst="rect">
                <a:avLst/>
              </a:prstGeom>
            </p:spPr>
          </p:pic>
          <p:pic>
            <p:nvPicPr>
              <p:cNvPr id="297" name="object 206">
                <a:extLst>
                  <a:ext uri="{FF2B5EF4-FFF2-40B4-BE49-F238E27FC236}">
                    <a16:creationId xmlns:a16="http://schemas.microsoft.com/office/drawing/2014/main" id="{76EAD36E-6EA3-43AF-9162-489CD857F834}"/>
                  </a:ext>
                </a:extLst>
              </p:cNvPr>
              <p:cNvPicPr/>
              <p:nvPr/>
            </p:nvPicPr>
            <p:blipFill>
              <a:blip r:embed="rId24" cstate="print"/>
              <a:stretch>
                <a:fillRect/>
              </a:stretch>
            </p:blipFill>
            <p:spPr>
              <a:xfrm>
                <a:off x="2636342" y="6302425"/>
                <a:ext cx="490423" cy="820623"/>
              </a:xfrm>
              <a:prstGeom prst="rect">
                <a:avLst/>
              </a:prstGeom>
            </p:spPr>
          </p:pic>
          <p:sp>
            <p:nvSpPr>
              <p:cNvPr id="298" name="object 207">
                <a:extLst>
                  <a:ext uri="{FF2B5EF4-FFF2-40B4-BE49-F238E27FC236}">
                    <a16:creationId xmlns:a16="http://schemas.microsoft.com/office/drawing/2014/main" id="{B5F20251-689C-499E-A57A-9DBE434C5D81}"/>
                  </a:ext>
                </a:extLst>
              </p:cNvPr>
              <p:cNvSpPr/>
              <p:nvPr/>
            </p:nvSpPr>
            <p:spPr>
              <a:xfrm>
                <a:off x="2636346" y="6302428"/>
                <a:ext cx="490855" cy="821055"/>
              </a:xfrm>
              <a:custGeom>
                <a:avLst/>
                <a:gdLst/>
                <a:ahLst/>
                <a:cxnLst/>
                <a:rect l="l" t="t" r="r" b="b"/>
                <a:pathLst>
                  <a:path w="490855" h="821054">
                    <a:moveTo>
                      <a:pt x="490423" y="142278"/>
                    </a:moveTo>
                    <a:lnTo>
                      <a:pt x="489648" y="788847"/>
                    </a:lnTo>
                    <a:lnTo>
                      <a:pt x="457860" y="820623"/>
                    </a:lnTo>
                    <a:lnTo>
                      <a:pt x="31775" y="820623"/>
                    </a:lnTo>
                    <a:lnTo>
                      <a:pt x="19427" y="818112"/>
                    </a:lnTo>
                    <a:lnTo>
                      <a:pt x="9324" y="811279"/>
                    </a:lnTo>
                    <a:lnTo>
                      <a:pt x="2503" y="801174"/>
                    </a:lnTo>
                    <a:lnTo>
                      <a:pt x="0" y="788847"/>
                    </a:lnTo>
                    <a:lnTo>
                      <a:pt x="0" y="142278"/>
                    </a:lnTo>
                    <a:lnTo>
                      <a:pt x="749" y="142278"/>
                    </a:lnTo>
                    <a:lnTo>
                      <a:pt x="7217" y="109656"/>
                    </a:lnTo>
                    <a:lnTo>
                      <a:pt x="54545" y="53291"/>
                    </a:lnTo>
                    <a:lnTo>
                      <a:pt x="92461" y="31257"/>
                    </a:lnTo>
                    <a:lnTo>
                      <a:pt x="137916" y="14461"/>
                    </a:lnTo>
                    <a:lnTo>
                      <a:pt x="189438" y="3757"/>
                    </a:lnTo>
                    <a:lnTo>
                      <a:pt x="245554" y="0"/>
                    </a:lnTo>
                    <a:lnTo>
                      <a:pt x="301694" y="3757"/>
                    </a:lnTo>
                    <a:lnTo>
                      <a:pt x="353232" y="14461"/>
                    </a:lnTo>
                    <a:lnTo>
                      <a:pt x="398698" y="31257"/>
                    </a:lnTo>
                    <a:lnTo>
                      <a:pt x="436621" y="53291"/>
                    </a:lnTo>
                    <a:lnTo>
                      <a:pt x="465530" y="79709"/>
                    </a:lnTo>
                    <a:lnTo>
                      <a:pt x="483954" y="109656"/>
                    </a:lnTo>
                    <a:lnTo>
                      <a:pt x="490423" y="142278"/>
                    </a:lnTo>
                    <a:close/>
                  </a:path>
                </a:pathLst>
              </a:custGeom>
              <a:ln w="783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9" name="object 208">
                <a:extLst>
                  <a:ext uri="{FF2B5EF4-FFF2-40B4-BE49-F238E27FC236}">
                    <a16:creationId xmlns:a16="http://schemas.microsoft.com/office/drawing/2014/main" id="{3FB33AF0-84DB-4273-934D-E2BD86F02B42}"/>
                  </a:ext>
                </a:extLst>
              </p:cNvPr>
              <p:cNvSpPr/>
              <p:nvPr/>
            </p:nvSpPr>
            <p:spPr>
              <a:xfrm>
                <a:off x="2719816" y="6567130"/>
                <a:ext cx="343535" cy="3429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342900">
                    <a:moveTo>
                      <a:pt x="343115" y="0"/>
                    </a:moveTo>
                    <a:lnTo>
                      <a:pt x="0" y="85636"/>
                    </a:lnTo>
                  </a:path>
                  <a:path w="343535" h="342900">
                    <a:moveTo>
                      <a:pt x="343115" y="85636"/>
                    </a:moveTo>
                    <a:lnTo>
                      <a:pt x="0" y="171259"/>
                    </a:lnTo>
                  </a:path>
                  <a:path w="343535" h="342900">
                    <a:moveTo>
                      <a:pt x="343115" y="171259"/>
                    </a:moveTo>
                    <a:lnTo>
                      <a:pt x="0" y="256895"/>
                    </a:lnTo>
                  </a:path>
                  <a:path w="343535" h="342900">
                    <a:moveTo>
                      <a:pt x="343115" y="256895"/>
                    </a:moveTo>
                    <a:lnTo>
                      <a:pt x="0" y="342480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0" name="object 209">
                <a:extLst>
                  <a:ext uri="{FF2B5EF4-FFF2-40B4-BE49-F238E27FC236}">
                    <a16:creationId xmlns:a16="http://schemas.microsoft.com/office/drawing/2014/main" id="{9BEB1B40-257D-4399-818E-0ECDB6E17C8C}"/>
                  </a:ext>
                </a:extLst>
              </p:cNvPr>
              <p:cNvSpPr/>
              <p:nvPr/>
            </p:nvSpPr>
            <p:spPr>
              <a:xfrm>
                <a:off x="2644137" y="6909608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95" y="0"/>
                    </a:moveTo>
                    <a:lnTo>
                      <a:pt x="106489" y="77927"/>
                    </a:lnTo>
                    <a:lnTo>
                      <a:pt x="58690" y="85019"/>
                    </a:lnTo>
                    <a:lnTo>
                      <a:pt x="43916" y="85623"/>
                    </a:ln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1" name="object 210">
                <a:extLst>
                  <a:ext uri="{FF2B5EF4-FFF2-40B4-BE49-F238E27FC236}">
                    <a16:creationId xmlns:a16="http://schemas.microsoft.com/office/drawing/2014/main" id="{DA5395BF-DBBE-439E-818F-3946925C7DB4}"/>
                  </a:ext>
                </a:extLst>
              </p:cNvPr>
              <p:cNvSpPr/>
              <p:nvPr/>
            </p:nvSpPr>
            <p:spPr>
              <a:xfrm>
                <a:off x="2719806" y="6632612"/>
                <a:ext cx="3435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97179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97167"/>
                    </a:lnTo>
                    <a:lnTo>
                      <a:pt x="343115" y="297167"/>
                    </a:lnTo>
                    <a:lnTo>
                      <a:pt x="343115" y="256844"/>
                    </a:lnTo>
                    <a:close/>
                  </a:path>
                  <a:path w="343535" h="297179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211582"/>
                    </a:lnTo>
                    <a:lnTo>
                      <a:pt x="343115" y="211582"/>
                    </a:lnTo>
                    <a:lnTo>
                      <a:pt x="343115" y="171259"/>
                    </a:lnTo>
                    <a:close/>
                  </a:path>
                  <a:path w="343535" h="297179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343115" y="4032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2" name="object 211">
                <a:extLst>
                  <a:ext uri="{FF2B5EF4-FFF2-40B4-BE49-F238E27FC236}">
                    <a16:creationId xmlns:a16="http://schemas.microsoft.com/office/drawing/2014/main" id="{B4921A77-5803-4BFA-BB82-8BD5E5E38E31}"/>
                  </a:ext>
                </a:extLst>
              </p:cNvPr>
              <p:cNvSpPr/>
              <p:nvPr/>
            </p:nvSpPr>
            <p:spPr>
              <a:xfrm>
                <a:off x="2645105" y="6546976"/>
                <a:ext cx="417830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417830" h="40640">
                    <a:moveTo>
                      <a:pt x="417817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417817" y="40322"/>
                    </a:lnTo>
                    <a:lnTo>
                      <a:pt x="41781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3" name="object 212">
                <a:extLst>
                  <a:ext uri="{FF2B5EF4-FFF2-40B4-BE49-F238E27FC236}">
                    <a16:creationId xmlns:a16="http://schemas.microsoft.com/office/drawing/2014/main" id="{EBE7CB68-B1BC-4FD5-9DCF-FB22C07FDD08}"/>
                  </a:ext>
                </a:extLst>
              </p:cNvPr>
              <p:cNvSpPr/>
              <p:nvPr/>
            </p:nvSpPr>
            <p:spPr>
              <a:xfrm>
                <a:off x="2719816" y="6567130"/>
                <a:ext cx="343535" cy="3429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342900">
                    <a:moveTo>
                      <a:pt x="343115" y="0"/>
                    </a:moveTo>
                    <a:lnTo>
                      <a:pt x="0" y="85636"/>
                    </a:lnTo>
                  </a:path>
                  <a:path w="343535" h="342900">
                    <a:moveTo>
                      <a:pt x="343115" y="85636"/>
                    </a:moveTo>
                    <a:lnTo>
                      <a:pt x="0" y="171259"/>
                    </a:lnTo>
                  </a:path>
                  <a:path w="343535" h="342900">
                    <a:moveTo>
                      <a:pt x="343115" y="171259"/>
                    </a:moveTo>
                    <a:lnTo>
                      <a:pt x="0" y="256895"/>
                    </a:lnTo>
                  </a:path>
                  <a:path w="343535" h="342900">
                    <a:moveTo>
                      <a:pt x="343115" y="256895"/>
                    </a:moveTo>
                    <a:lnTo>
                      <a:pt x="0" y="342480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4" name="object 213">
                <a:extLst>
                  <a:ext uri="{FF2B5EF4-FFF2-40B4-BE49-F238E27FC236}">
                    <a16:creationId xmlns:a16="http://schemas.microsoft.com/office/drawing/2014/main" id="{066C098D-4817-4350-B1D1-0D70AAF67301}"/>
                  </a:ext>
                </a:extLst>
              </p:cNvPr>
              <p:cNvSpPr/>
              <p:nvPr/>
            </p:nvSpPr>
            <p:spPr>
              <a:xfrm>
                <a:off x="2644137" y="6909608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95" y="0"/>
                    </a:moveTo>
                    <a:lnTo>
                      <a:pt x="106489" y="77927"/>
                    </a:lnTo>
                    <a:lnTo>
                      <a:pt x="58690" y="85019"/>
                    </a:lnTo>
                    <a:lnTo>
                      <a:pt x="43916" y="85623"/>
                    </a:ln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5" name="object 214">
                <a:extLst>
                  <a:ext uri="{FF2B5EF4-FFF2-40B4-BE49-F238E27FC236}">
                    <a16:creationId xmlns:a16="http://schemas.microsoft.com/office/drawing/2014/main" id="{C8B42F61-8EE7-4687-8A16-6472647857CB}"/>
                  </a:ext>
                </a:extLst>
              </p:cNvPr>
              <p:cNvSpPr/>
              <p:nvPr/>
            </p:nvSpPr>
            <p:spPr>
              <a:xfrm>
                <a:off x="2719806" y="6641566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79247"/>
                    </a:lnTo>
                    <a:lnTo>
                      <a:pt x="343115" y="279247"/>
                    </a:lnTo>
                    <a:lnTo>
                      <a:pt x="343115" y="256844"/>
                    </a:lnTo>
                    <a:close/>
                  </a:path>
                  <a:path w="343535" h="279400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15" y="193662"/>
                    </a:lnTo>
                    <a:lnTo>
                      <a:pt x="343115" y="171259"/>
                    </a:lnTo>
                    <a:close/>
                  </a:path>
                  <a:path w="343535" h="279400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15" y="2240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6" name="object 215">
                <a:extLst>
                  <a:ext uri="{FF2B5EF4-FFF2-40B4-BE49-F238E27FC236}">
                    <a16:creationId xmlns:a16="http://schemas.microsoft.com/office/drawing/2014/main" id="{A6516E98-957B-43CB-8175-E62FEC8AAA49}"/>
                  </a:ext>
                </a:extLst>
              </p:cNvPr>
              <p:cNvSpPr/>
              <p:nvPr/>
            </p:nvSpPr>
            <p:spPr>
              <a:xfrm>
                <a:off x="2719806" y="6641566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79247"/>
                    </a:lnTo>
                    <a:lnTo>
                      <a:pt x="343115" y="279247"/>
                    </a:lnTo>
                    <a:lnTo>
                      <a:pt x="343115" y="256844"/>
                    </a:lnTo>
                    <a:close/>
                  </a:path>
                  <a:path w="343535" h="279400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15" y="193662"/>
                    </a:lnTo>
                    <a:lnTo>
                      <a:pt x="343115" y="171259"/>
                    </a:lnTo>
                    <a:close/>
                  </a:path>
                  <a:path w="343535" h="279400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15" y="2240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7" name="object 216">
                <a:extLst>
                  <a:ext uri="{FF2B5EF4-FFF2-40B4-BE49-F238E27FC236}">
                    <a16:creationId xmlns:a16="http://schemas.microsoft.com/office/drawing/2014/main" id="{8B4188BF-6AE0-4639-8D7D-412826B2F5A7}"/>
                  </a:ext>
                </a:extLst>
              </p:cNvPr>
              <p:cNvSpPr/>
              <p:nvPr/>
            </p:nvSpPr>
            <p:spPr>
              <a:xfrm>
                <a:off x="2645115" y="6567131"/>
                <a:ext cx="4178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7830">
                    <a:moveTo>
                      <a:pt x="0" y="0"/>
                    </a:moveTo>
                    <a:lnTo>
                      <a:pt x="417817" y="0"/>
                    </a:lnTo>
                  </a:path>
                </a:pathLst>
              </a:custGeom>
              <a:ln w="22402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8" name="object 217">
                <a:extLst>
                  <a:ext uri="{FF2B5EF4-FFF2-40B4-BE49-F238E27FC236}">
                    <a16:creationId xmlns:a16="http://schemas.microsoft.com/office/drawing/2014/main" id="{8539F97C-98C3-4B27-B096-F0106D97F428}"/>
                  </a:ext>
                </a:extLst>
              </p:cNvPr>
              <p:cNvSpPr/>
              <p:nvPr/>
            </p:nvSpPr>
            <p:spPr>
              <a:xfrm>
                <a:off x="2626029" y="653834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94"/>
                    </a:lnTo>
                    <a:lnTo>
                      <a:pt x="18262" y="56794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9" name="object 218">
                <a:extLst>
                  <a:ext uri="{FF2B5EF4-FFF2-40B4-BE49-F238E27FC236}">
                    <a16:creationId xmlns:a16="http://schemas.microsoft.com/office/drawing/2014/main" id="{71F1286A-753B-44C6-A171-BE2AA2FBEC96}"/>
                  </a:ext>
                </a:extLst>
              </p:cNvPr>
              <p:cNvSpPr/>
              <p:nvPr/>
            </p:nvSpPr>
            <p:spPr>
              <a:xfrm>
                <a:off x="2626029" y="653834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94"/>
                    </a:moveTo>
                    <a:lnTo>
                      <a:pt x="18262" y="56794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0" name="object 219">
                <a:extLst>
                  <a:ext uri="{FF2B5EF4-FFF2-40B4-BE49-F238E27FC236}">
                    <a16:creationId xmlns:a16="http://schemas.microsoft.com/office/drawing/2014/main" id="{E4A4F2FF-7F24-4C42-89F9-501EA85A888F}"/>
                  </a:ext>
                </a:extLst>
              </p:cNvPr>
              <p:cNvSpPr/>
              <p:nvPr/>
            </p:nvSpPr>
            <p:spPr>
              <a:xfrm>
                <a:off x="2626029" y="696718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56"/>
                    </a:lnTo>
                    <a:lnTo>
                      <a:pt x="18262" y="56756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1" name="object 220">
                <a:extLst>
                  <a:ext uri="{FF2B5EF4-FFF2-40B4-BE49-F238E27FC236}">
                    <a16:creationId xmlns:a16="http://schemas.microsoft.com/office/drawing/2014/main" id="{E0A4A88C-D10F-4A8D-8207-596CCFA5677C}"/>
                  </a:ext>
                </a:extLst>
              </p:cNvPr>
              <p:cNvSpPr/>
              <p:nvPr/>
            </p:nvSpPr>
            <p:spPr>
              <a:xfrm>
                <a:off x="2626029" y="696718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56"/>
                    </a:moveTo>
                    <a:lnTo>
                      <a:pt x="18262" y="56756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5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66" name="object 221">
              <a:extLst>
                <a:ext uri="{FF2B5EF4-FFF2-40B4-BE49-F238E27FC236}">
                  <a16:creationId xmlns:a16="http://schemas.microsoft.com/office/drawing/2014/main" id="{A9B532A5-44D8-4356-B5E6-F944A8837FEE}"/>
                </a:ext>
              </a:extLst>
            </p:cNvPr>
            <p:cNvSpPr txBox="1"/>
            <p:nvPr/>
          </p:nvSpPr>
          <p:spPr>
            <a:xfrm>
              <a:off x="2707116" y="6582113"/>
              <a:ext cx="368935" cy="14224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  <a:tabLst>
                  <a:tab pos="355600" algn="l"/>
                </a:tabLst>
              </a:pPr>
              <a:r>
                <a:rPr lang="cy-GB" sz="750" u="heavy">
                  <a:uFill>
                    <a:solidFill>
                      <a:srgbClr val="D2232A"/>
                    </a:solidFill>
                  </a:uFill>
                  <a:latin typeface="Gill Sans MT"/>
                  <a:cs typeface="Gill Sans MT"/>
                </a:rPr>
                <a:t> 	</a:t>
              </a:r>
            </a:p>
          </p:txBody>
        </p:sp>
        <p:sp>
          <p:nvSpPr>
            <p:cNvPr id="167" name="object 231">
              <a:extLst>
                <a:ext uri="{FF2B5EF4-FFF2-40B4-BE49-F238E27FC236}">
                  <a16:creationId xmlns:a16="http://schemas.microsoft.com/office/drawing/2014/main" id="{0FB5C69E-41D4-4138-B66A-DFD4796245DE}"/>
                </a:ext>
              </a:extLst>
            </p:cNvPr>
            <p:cNvSpPr txBox="1"/>
            <p:nvPr/>
          </p:nvSpPr>
          <p:spPr>
            <a:xfrm>
              <a:off x="3168453" y="7142969"/>
              <a:ext cx="416165" cy="16863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lang="cy-GB" sz="1000" dirty="0">
                  <a:latin typeface="Gill Sans MT"/>
                  <a:cs typeface="Gill Sans MT"/>
                </a:rPr>
                <a:t>Boeler</a:t>
              </a:r>
            </a:p>
          </p:txBody>
        </p:sp>
        <p:grpSp>
          <p:nvGrpSpPr>
            <p:cNvPr id="168" name="object 232">
              <a:extLst>
                <a:ext uri="{FF2B5EF4-FFF2-40B4-BE49-F238E27FC236}">
                  <a16:creationId xmlns:a16="http://schemas.microsoft.com/office/drawing/2014/main" id="{041FC1FE-E54F-4CD8-A9CF-283833111571}"/>
                </a:ext>
              </a:extLst>
            </p:cNvPr>
            <p:cNvGrpSpPr/>
            <p:nvPr/>
          </p:nvGrpSpPr>
          <p:grpSpPr>
            <a:xfrm>
              <a:off x="3408530" y="7297150"/>
              <a:ext cx="36195" cy="234950"/>
              <a:chOff x="3408530" y="7297150"/>
              <a:chExt cx="36195" cy="234950"/>
            </a:xfrm>
          </p:grpSpPr>
          <p:sp>
            <p:nvSpPr>
              <p:cNvPr id="182" name="object 233">
                <a:extLst>
                  <a:ext uri="{FF2B5EF4-FFF2-40B4-BE49-F238E27FC236}">
                    <a16:creationId xmlns:a16="http://schemas.microsoft.com/office/drawing/2014/main" id="{21DEA451-39BC-42F8-A589-35B0508A3B0C}"/>
                  </a:ext>
                </a:extLst>
              </p:cNvPr>
              <p:cNvSpPr/>
              <p:nvPr/>
            </p:nvSpPr>
            <p:spPr>
              <a:xfrm>
                <a:off x="3414245" y="75014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3" name="object 234">
                <a:extLst>
                  <a:ext uri="{FF2B5EF4-FFF2-40B4-BE49-F238E27FC236}">
                    <a16:creationId xmlns:a16="http://schemas.microsoft.com/office/drawing/2014/main" id="{1BEB6F09-0913-4B06-A811-AEBB59FDFA6C}"/>
                  </a:ext>
                </a:extLst>
              </p:cNvPr>
              <p:cNvSpPr/>
              <p:nvPr/>
            </p:nvSpPr>
            <p:spPr>
              <a:xfrm>
                <a:off x="3414245" y="75014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6299" y="3276"/>
                    </a:moveTo>
                    <a:lnTo>
                      <a:pt x="1346" y="6540"/>
                    </a:lnTo>
                    <a:lnTo>
                      <a:pt x="0" y="13208"/>
                    </a:lnTo>
                    <a:lnTo>
                      <a:pt x="3289" y="1814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18148" y="21183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21183" y="6311"/>
                    </a:lnTo>
                    <a:lnTo>
                      <a:pt x="17932" y="1358"/>
                    </a:lnTo>
                    <a:lnTo>
                      <a:pt x="11252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4" name="object 235">
                <a:extLst>
                  <a:ext uri="{FF2B5EF4-FFF2-40B4-BE49-F238E27FC236}">
                    <a16:creationId xmlns:a16="http://schemas.microsoft.com/office/drawing/2014/main" id="{7B12B9A2-C2CD-406E-AE96-FCBE627E669D}"/>
                  </a:ext>
                </a:extLst>
              </p:cNvPr>
              <p:cNvSpPr/>
              <p:nvPr/>
            </p:nvSpPr>
            <p:spPr>
              <a:xfrm>
                <a:off x="3414245" y="75014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236">
                <a:extLst>
                  <a:ext uri="{FF2B5EF4-FFF2-40B4-BE49-F238E27FC236}">
                    <a16:creationId xmlns:a16="http://schemas.microsoft.com/office/drawing/2014/main" id="{CDFEAFEF-7854-445D-92B1-FC0559C8F651}"/>
                  </a:ext>
                </a:extLst>
              </p:cNvPr>
              <p:cNvSpPr/>
              <p:nvPr/>
            </p:nvSpPr>
            <p:spPr>
              <a:xfrm>
                <a:off x="3426483" y="7299055"/>
                <a:ext cx="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h="214629">
                    <a:moveTo>
                      <a:pt x="0" y="21461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69" name="object 238">
              <a:extLst>
                <a:ext uri="{FF2B5EF4-FFF2-40B4-BE49-F238E27FC236}">
                  <a16:creationId xmlns:a16="http://schemas.microsoft.com/office/drawing/2014/main" id="{04F6D703-40D4-4450-976E-E8BBC6E36989}"/>
                </a:ext>
              </a:extLst>
            </p:cNvPr>
            <p:cNvSpPr txBox="1"/>
            <p:nvPr/>
          </p:nvSpPr>
          <p:spPr>
            <a:xfrm>
              <a:off x="3407142" y="6043691"/>
              <a:ext cx="1116768" cy="291747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 marR="5080" indent="76200">
                <a:lnSpc>
                  <a:spcPct val="100000"/>
                </a:lnSpc>
                <a:spcBef>
                  <a:spcPts val="115"/>
                </a:spcBef>
              </a:pPr>
              <a:r>
                <a:rPr lang="cy-GB" sz="900">
                  <a:latin typeface="Gill Sans MT"/>
                  <a:cs typeface="Gill Sans MT"/>
                </a:rPr>
                <a:t>Thermostat ystafell yn rheoli’r pwmp</a:t>
              </a:r>
            </a:p>
          </p:txBody>
        </p:sp>
        <p:sp>
          <p:nvSpPr>
            <p:cNvPr id="170" name="object 239">
              <a:extLst>
                <a:ext uri="{FF2B5EF4-FFF2-40B4-BE49-F238E27FC236}">
                  <a16:creationId xmlns:a16="http://schemas.microsoft.com/office/drawing/2014/main" id="{5FFF59D8-7FB4-496D-BA1B-6BDF7623E734}"/>
                </a:ext>
              </a:extLst>
            </p:cNvPr>
            <p:cNvSpPr txBox="1"/>
            <p:nvPr/>
          </p:nvSpPr>
          <p:spPr>
            <a:xfrm>
              <a:off x="3136700" y="6617676"/>
              <a:ext cx="636958" cy="153247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900">
                  <a:latin typeface="Gill Sans MT"/>
                  <a:cs typeface="Gill Sans MT"/>
                </a:rPr>
                <a:t>Rhaglennydd</a:t>
              </a:r>
            </a:p>
          </p:txBody>
        </p:sp>
        <p:grpSp>
          <p:nvGrpSpPr>
            <p:cNvPr id="171" name="object 240">
              <a:extLst>
                <a:ext uri="{FF2B5EF4-FFF2-40B4-BE49-F238E27FC236}">
                  <a16:creationId xmlns:a16="http://schemas.microsoft.com/office/drawing/2014/main" id="{56E225CD-91BA-4BEB-B77A-DD143E35459C}"/>
                </a:ext>
              </a:extLst>
            </p:cNvPr>
            <p:cNvGrpSpPr/>
            <p:nvPr/>
          </p:nvGrpSpPr>
          <p:grpSpPr>
            <a:xfrm>
              <a:off x="3681684" y="6341451"/>
              <a:ext cx="180012" cy="534561"/>
              <a:chOff x="3681684" y="6341451"/>
              <a:chExt cx="180012" cy="534561"/>
            </a:xfrm>
          </p:grpSpPr>
          <p:sp>
            <p:nvSpPr>
              <p:cNvPr id="175" name="object 241">
                <a:extLst>
                  <a:ext uri="{FF2B5EF4-FFF2-40B4-BE49-F238E27FC236}">
                    <a16:creationId xmlns:a16="http://schemas.microsoft.com/office/drawing/2014/main" id="{BD195688-05B8-4207-99F0-D4144DBA73F7}"/>
                  </a:ext>
                </a:extLst>
              </p:cNvPr>
              <p:cNvSpPr/>
              <p:nvPr/>
            </p:nvSpPr>
            <p:spPr>
              <a:xfrm>
                <a:off x="3836931" y="643481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242">
                <a:extLst>
                  <a:ext uri="{FF2B5EF4-FFF2-40B4-BE49-F238E27FC236}">
                    <a16:creationId xmlns:a16="http://schemas.microsoft.com/office/drawing/2014/main" id="{9545B907-4287-4BB3-B98B-236A0C33A526}"/>
                  </a:ext>
                </a:extLst>
              </p:cNvPr>
              <p:cNvSpPr/>
              <p:nvPr/>
            </p:nvSpPr>
            <p:spPr>
              <a:xfrm>
                <a:off x="3836931" y="643481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243">
                <a:extLst>
                  <a:ext uri="{FF2B5EF4-FFF2-40B4-BE49-F238E27FC236}">
                    <a16:creationId xmlns:a16="http://schemas.microsoft.com/office/drawing/2014/main" id="{340297B9-2E9E-41EB-8B2B-1EE6637ACDB6}"/>
                  </a:ext>
                </a:extLst>
              </p:cNvPr>
              <p:cNvSpPr/>
              <p:nvPr/>
            </p:nvSpPr>
            <p:spPr>
              <a:xfrm>
                <a:off x="3849170" y="6341451"/>
                <a:ext cx="0" cy="106045"/>
              </a:xfrm>
              <a:custGeom>
                <a:avLst/>
                <a:gdLst/>
                <a:ahLst/>
                <a:cxnLst/>
                <a:rect l="l" t="t" r="r" b="b"/>
                <a:pathLst>
                  <a:path h="106045">
                    <a:moveTo>
                      <a:pt x="0" y="10558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244">
                <a:extLst>
                  <a:ext uri="{FF2B5EF4-FFF2-40B4-BE49-F238E27FC236}">
                    <a16:creationId xmlns:a16="http://schemas.microsoft.com/office/drawing/2014/main" id="{44E3ACE6-0800-4AFB-8A57-07982ACDD4AE}"/>
                  </a:ext>
                </a:extLst>
              </p:cNvPr>
              <p:cNvSpPr/>
              <p:nvPr/>
            </p:nvSpPr>
            <p:spPr>
              <a:xfrm>
                <a:off x="3681684" y="685124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245">
                <a:extLst>
                  <a:ext uri="{FF2B5EF4-FFF2-40B4-BE49-F238E27FC236}">
                    <a16:creationId xmlns:a16="http://schemas.microsoft.com/office/drawing/2014/main" id="{9D4A4F0E-859C-491D-AB37-A2706C548D24}"/>
                  </a:ext>
                </a:extLst>
              </p:cNvPr>
              <p:cNvSpPr/>
              <p:nvPr/>
            </p:nvSpPr>
            <p:spPr>
              <a:xfrm>
                <a:off x="3681684" y="685124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6299" y="3276"/>
                    </a:moveTo>
                    <a:lnTo>
                      <a:pt x="1346" y="6540"/>
                    </a:lnTo>
                    <a:lnTo>
                      <a:pt x="0" y="13208"/>
                    </a:lnTo>
                    <a:lnTo>
                      <a:pt x="3289" y="1814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18148" y="21183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21183" y="6311"/>
                    </a:lnTo>
                    <a:lnTo>
                      <a:pt x="17932" y="1358"/>
                    </a:lnTo>
                    <a:lnTo>
                      <a:pt x="11252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246">
                <a:extLst>
                  <a:ext uri="{FF2B5EF4-FFF2-40B4-BE49-F238E27FC236}">
                    <a16:creationId xmlns:a16="http://schemas.microsoft.com/office/drawing/2014/main" id="{FAE7B696-C875-49C4-BFD6-7B4A01449CDA}"/>
                  </a:ext>
                </a:extLst>
              </p:cNvPr>
              <p:cNvSpPr/>
              <p:nvPr/>
            </p:nvSpPr>
            <p:spPr>
              <a:xfrm>
                <a:off x="3681684" y="685124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247">
                <a:extLst>
                  <a:ext uri="{FF2B5EF4-FFF2-40B4-BE49-F238E27FC236}">
                    <a16:creationId xmlns:a16="http://schemas.microsoft.com/office/drawing/2014/main" id="{48BA26A0-82A6-434F-A99F-0A0CC5885230}"/>
                  </a:ext>
                </a:extLst>
              </p:cNvPr>
              <p:cNvSpPr/>
              <p:nvPr/>
            </p:nvSpPr>
            <p:spPr>
              <a:xfrm>
                <a:off x="3693920" y="6757888"/>
                <a:ext cx="0" cy="106045"/>
              </a:xfrm>
              <a:custGeom>
                <a:avLst/>
                <a:gdLst/>
                <a:ahLst/>
                <a:cxnLst/>
                <a:rect l="l" t="t" r="r" b="b"/>
                <a:pathLst>
                  <a:path h="106045">
                    <a:moveTo>
                      <a:pt x="0" y="10558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72" name="object 252">
              <a:extLst>
                <a:ext uri="{FF2B5EF4-FFF2-40B4-BE49-F238E27FC236}">
                  <a16:creationId xmlns:a16="http://schemas.microsoft.com/office/drawing/2014/main" id="{E5D4935D-97BD-411C-9551-78599DAEF7F3}"/>
                </a:ext>
              </a:extLst>
            </p:cNvPr>
            <p:cNvGrpSpPr/>
            <p:nvPr/>
          </p:nvGrpSpPr>
          <p:grpSpPr>
            <a:xfrm>
              <a:off x="2262140" y="7547894"/>
              <a:ext cx="24765" cy="24765"/>
              <a:chOff x="2262140" y="7547894"/>
              <a:chExt cx="24765" cy="24765"/>
            </a:xfrm>
          </p:grpSpPr>
          <p:sp>
            <p:nvSpPr>
              <p:cNvPr id="173" name="object 253">
                <a:extLst>
                  <a:ext uri="{FF2B5EF4-FFF2-40B4-BE49-F238E27FC236}">
                    <a16:creationId xmlns:a16="http://schemas.microsoft.com/office/drawing/2014/main" id="{8B71E55A-623A-4984-86C3-FBEE97D405C0}"/>
                  </a:ext>
                </a:extLst>
              </p:cNvPr>
              <p:cNvSpPr/>
              <p:nvPr/>
            </p:nvSpPr>
            <p:spPr>
              <a:xfrm>
                <a:off x="2262140" y="75478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254">
                <a:extLst>
                  <a:ext uri="{FF2B5EF4-FFF2-40B4-BE49-F238E27FC236}">
                    <a16:creationId xmlns:a16="http://schemas.microsoft.com/office/drawing/2014/main" id="{B428C947-2D60-47BE-89E8-A5127182A1BE}"/>
                  </a:ext>
                </a:extLst>
              </p:cNvPr>
              <p:cNvSpPr/>
              <p:nvPr/>
            </p:nvSpPr>
            <p:spPr>
              <a:xfrm>
                <a:off x="2262140" y="75478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3276" y="18173"/>
                    </a:move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18148" y="21183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21183" y="6324"/>
                    </a:lnTo>
                    <a:lnTo>
                      <a:pt x="17919" y="1358"/>
                    </a:lnTo>
                    <a:lnTo>
                      <a:pt x="11252" y="0"/>
                    </a:lnTo>
                    <a:lnTo>
                      <a:pt x="6311" y="3289"/>
                    </a:ln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3814285-73F4-624A-A4D4-7F0CDBC6287B}"/>
              </a:ext>
            </a:extLst>
          </p:cNvPr>
          <p:cNvCxnSpPr>
            <a:cxnSpLocks/>
          </p:cNvCxnSpPr>
          <p:nvPr/>
        </p:nvCxnSpPr>
        <p:spPr>
          <a:xfrm flipV="1">
            <a:off x="5262421" y="4239795"/>
            <a:ext cx="1787366" cy="20418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0821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90620-75A8-8345-826B-C61615B21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 systemau gwresogi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4794CD-B866-5142-8AB7-51681375183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92561"/>
            <a:ext cx="8229600" cy="4248000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dirty="0"/>
              <a:t>Mae’n hanfodol felly bod systemau gwresogi domestig a dŵr poeth yn cynnwys rheolaeth addas dros amser a thymheredd.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dirty="0"/>
              <a:t>Mae systemau modern yn cael eu rheoli fel arfer gan yr hyn sy’n cael eu galw’n ‘Gynlluniau </a:t>
            </a:r>
            <a:r>
              <a:rPr lang="cy-GB" dirty="0" err="1"/>
              <a:t>Honeywell</a:t>
            </a:r>
            <a:r>
              <a:rPr lang="cy-GB" dirty="0"/>
              <a:t>’ yn y diwydiant.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dirty="0"/>
              <a:t>Mae’r rhain yn ddulliau unigol o gysylltu a weirio rheolyddion ar gyfer systemau Masnachol a Domestig bach. Mae cynlluniau cyffredin yn cynnwys: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C-Plan</a:t>
            </a:r>
            <a:r>
              <a:rPr lang="cy-GB" dirty="0"/>
              <a:t> (y safon sylfaenol ar gyfer systemau presennol)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Y–Plan</a:t>
            </a:r>
            <a:r>
              <a:rPr lang="cy-GB" dirty="0"/>
              <a:t> (gwresogi a dŵr poeth uniongyrchol wedi ei bwmpio’n llawn gan bwmp cylchredeg ac yn cynnwys 1 x 3 falf porth)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S–Plan</a:t>
            </a:r>
            <a:r>
              <a:rPr lang="cy-GB" dirty="0"/>
              <a:t> (hefyd yn cael ei bwmpio’n llawn ac yn cynnwys 2 x 2 falf porth)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A2585D-E400-5148-9546-1214F8EB7768}"/>
              </a:ext>
            </a:extLst>
          </p:cNvPr>
          <p:cNvSpPr txBox="1"/>
          <p:nvPr/>
        </p:nvSpPr>
        <p:spPr>
          <a:xfrm>
            <a:off x="2987824" y="5582286"/>
            <a:ext cx="6012376" cy="400110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 dirty="0"/>
              <a:t>Gadewch i ni fwrw golwg sydyn ar y cynlluniau hyn.</a:t>
            </a:r>
          </a:p>
        </p:txBody>
      </p:sp>
    </p:spTree>
    <p:extLst>
      <p:ext uri="{BB962C8B-B14F-4D97-AF65-F5344CB8AC3E}">
        <p14:creationId xmlns:p14="http://schemas.microsoft.com/office/powerpoint/2010/main" val="90841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EB622-2442-CF45-97DB-EB704C747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Cynlluniau Honeywell: C–Plan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5DE0110-589B-469C-B8D6-8161F6035D62}"/>
              </a:ext>
            </a:extLst>
          </p:cNvPr>
          <p:cNvGrpSpPr/>
          <p:nvPr/>
        </p:nvGrpSpPr>
        <p:grpSpPr>
          <a:xfrm>
            <a:off x="987357" y="1893683"/>
            <a:ext cx="7169286" cy="3712912"/>
            <a:chOff x="1517514" y="2100943"/>
            <a:chExt cx="5883275" cy="3046898"/>
          </a:xfrm>
        </p:grpSpPr>
        <p:grpSp>
          <p:nvGrpSpPr>
            <p:cNvPr id="7" name="object 9">
              <a:extLst>
                <a:ext uri="{FF2B5EF4-FFF2-40B4-BE49-F238E27FC236}">
                  <a16:creationId xmlns:a16="http://schemas.microsoft.com/office/drawing/2014/main" id="{A882D02E-CFC1-4530-B64B-91F17DAB440B}"/>
                </a:ext>
              </a:extLst>
            </p:cNvPr>
            <p:cNvGrpSpPr/>
            <p:nvPr/>
          </p:nvGrpSpPr>
          <p:grpSpPr>
            <a:xfrm>
              <a:off x="1517514" y="2106191"/>
              <a:ext cx="5883275" cy="3041650"/>
              <a:chOff x="1011603" y="5568851"/>
              <a:chExt cx="5883275" cy="3041650"/>
            </a:xfrm>
          </p:grpSpPr>
          <p:pic>
            <p:nvPicPr>
              <p:cNvPr id="8" name="object 10">
                <a:extLst>
                  <a:ext uri="{FF2B5EF4-FFF2-40B4-BE49-F238E27FC236}">
                    <a16:creationId xmlns:a16="http://schemas.microsoft.com/office/drawing/2014/main" id="{C7DDBF69-28C7-41ED-8394-169B408E2A3B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894317" y="7749120"/>
                <a:ext cx="569290" cy="861009"/>
              </a:xfrm>
              <a:prstGeom prst="rect">
                <a:avLst/>
              </a:prstGeom>
            </p:spPr>
          </p:pic>
          <p:pic>
            <p:nvPicPr>
              <p:cNvPr id="9" name="object 11">
                <a:extLst>
                  <a:ext uri="{FF2B5EF4-FFF2-40B4-BE49-F238E27FC236}">
                    <a16:creationId xmlns:a16="http://schemas.microsoft.com/office/drawing/2014/main" id="{48F364E9-46B3-48AC-8A91-236FD3359B3F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983839" y="7853959"/>
                <a:ext cx="401828" cy="447573"/>
              </a:xfrm>
              <a:prstGeom prst="rect">
                <a:avLst/>
              </a:prstGeom>
            </p:spPr>
          </p:pic>
          <p:sp>
            <p:nvSpPr>
              <p:cNvPr id="10" name="object 12">
                <a:extLst>
                  <a:ext uri="{FF2B5EF4-FFF2-40B4-BE49-F238E27FC236}">
                    <a16:creationId xmlns:a16="http://schemas.microsoft.com/office/drawing/2014/main" id="{C1FAD587-F043-410F-B8B6-9233C3E390DD}"/>
                  </a:ext>
                </a:extLst>
              </p:cNvPr>
              <p:cNvSpPr/>
              <p:nvPr/>
            </p:nvSpPr>
            <p:spPr>
              <a:xfrm>
                <a:off x="2979178" y="7850974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488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488" y="0"/>
                    </a:lnTo>
                    <a:lnTo>
                      <a:pt x="406488" y="450545"/>
                    </a:lnTo>
                    <a:close/>
                  </a:path>
                </a:pathLst>
              </a:custGeom>
              <a:ln w="800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" name="object 13">
                <a:extLst>
                  <a:ext uri="{FF2B5EF4-FFF2-40B4-BE49-F238E27FC236}">
                    <a16:creationId xmlns:a16="http://schemas.microsoft.com/office/drawing/2014/main" id="{36E61ADF-594A-4C66-835C-486F06F5AAF8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983839" y="7853959"/>
                <a:ext cx="401828" cy="447573"/>
              </a:xfrm>
              <a:prstGeom prst="rect">
                <a:avLst/>
              </a:prstGeom>
            </p:spPr>
          </p:pic>
          <p:sp>
            <p:nvSpPr>
              <p:cNvPr id="12" name="object 14">
                <a:extLst>
                  <a:ext uri="{FF2B5EF4-FFF2-40B4-BE49-F238E27FC236}">
                    <a16:creationId xmlns:a16="http://schemas.microsoft.com/office/drawing/2014/main" id="{5380F11F-1DF7-4894-88C4-30A98120450C}"/>
                  </a:ext>
                </a:extLst>
              </p:cNvPr>
              <p:cNvSpPr/>
              <p:nvPr/>
            </p:nvSpPr>
            <p:spPr>
              <a:xfrm>
                <a:off x="2979178" y="7850974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488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488" y="0"/>
                    </a:lnTo>
                    <a:lnTo>
                      <a:pt x="406488" y="450545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15">
                <a:extLst>
                  <a:ext uri="{FF2B5EF4-FFF2-40B4-BE49-F238E27FC236}">
                    <a16:creationId xmlns:a16="http://schemas.microsoft.com/office/drawing/2014/main" id="{5B8FFCCE-0D70-4C9E-800D-E8179795C211}"/>
                  </a:ext>
                </a:extLst>
              </p:cNvPr>
              <p:cNvSpPr/>
              <p:nvPr/>
            </p:nvSpPr>
            <p:spPr>
              <a:xfrm>
                <a:off x="1790024" y="5585996"/>
                <a:ext cx="581660" cy="1204595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1204595">
                    <a:moveTo>
                      <a:pt x="0" y="174548"/>
                    </a:moveTo>
                    <a:lnTo>
                      <a:pt x="0" y="45351"/>
                    </a:lnTo>
                    <a:lnTo>
                      <a:pt x="3578" y="27742"/>
                    </a:lnTo>
                    <a:lnTo>
                      <a:pt x="13320" y="13322"/>
                    </a:lnTo>
                    <a:lnTo>
                      <a:pt x="27737" y="3578"/>
                    </a:lnTo>
                    <a:lnTo>
                      <a:pt x="45339" y="0"/>
                    </a:lnTo>
                    <a:lnTo>
                      <a:pt x="535800" y="0"/>
                    </a:lnTo>
                    <a:lnTo>
                      <a:pt x="553421" y="3578"/>
                    </a:lnTo>
                    <a:lnTo>
                      <a:pt x="567845" y="13322"/>
                    </a:lnTo>
                    <a:lnTo>
                      <a:pt x="577587" y="27742"/>
                    </a:lnTo>
                    <a:lnTo>
                      <a:pt x="581164" y="45351"/>
                    </a:lnTo>
                    <a:lnTo>
                      <a:pt x="581164" y="1204544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6">
                <a:extLst>
                  <a:ext uri="{FF2B5EF4-FFF2-40B4-BE49-F238E27FC236}">
                    <a16:creationId xmlns:a16="http://schemas.microsoft.com/office/drawing/2014/main" id="{BC822560-5E64-443D-94FF-18A6D7DDF6EE}"/>
                  </a:ext>
                </a:extLst>
              </p:cNvPr>
              <p:cNvSpPr/>
              <p:nvPr/>
            </p:nvSpPr>
            <p:spPr>
              <a:xfrm>
                <a:off x="2372017" y="6790537"/>
                <a:ext cx="605790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05789" h="1091565">
                    <a:moveTo>
                      <a:pt x="0" y="0"/>
                    </a:moveTo>
                    <a:lnTo>
                      <a:pt x="0" y="1026147"/>
                    </a:lnTo>
                    <a:lnTo>
                      <a:pt x="5110" y="1051305"/>
                    </a:lnTo>
                    <a:lnTo>
                      <a:pt x="19027" y="1071908"/>
                    </a:lnTo>
                    <a:lnTo>
                      <a:pt x="39626" y="1085829"/>
                    </a:lnTo>
                    <a:lnTo>
                      <a:pt x="64782" y="1090942"/>
                    </a:lnTo>
                    <a:lnTo>
                      <a:pt x="605167" y="1090942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17">
                <a:extLst>
                  <a:ext uri="{FF2B5EF4-FFF2-40B4-BE49-F238E27FC236}">
                    <a16:creationId xmlns:a16="http://schemas.microsoft.com/office/drawing/2014/main" id="{DAC5C85F-1242-443D-881C-D51358A43E2C}"/>
                  </a:ext>
                </a:extLst>
              </p:cNvPr>
              <p:cNvSpPr/>
              <p:nvPr/>
            </p:nvSpPr>
            <p:spPr>
              <a:xfrm>
                <a:off x="2372019" y="6790537"/>
                <a:ext cx="1854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5419">
                    <a:moveTo>
                      <a:pt x="185369" y="0"/>
                    </a:moveTo>
                    <a:lnTo>
                      <a:pt x="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18">
                <a:extLst>
                  <a:ext uri="{FF2B5EF4-FFF2-40B4-BE49-F238E27FC236}">
                    <a16:creationId xmlns:a16="http://schemas.microsoft.com/office/drawing/2014/main" id="{C616A078-3159-4015-BFCA-F05B8E7D59AF}"/>
                  </a:ext>
                </a:extLst>
              </p:cNvPr>
              <p:cNvSpPr/>
              <p:nvPr/>
            </p:nvSpPr>
            <p:spPr>
              <a:xfrm>
                <a:off x="2662474" y="6790537"/>
                <a:ext cx="2457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45744">
                    <a:moveTo>
                      <a:pt x="245186" y="0"/>
                    </a:moveTo>
                    <a:lnTo>
                      <a:pt x="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19">
                <a:extLst>
                  <a:ext uri="{FF2B5EF4-FFF2-40B4-BE49-F238E27FC236}">
                    <a16:creationId xmlns:a16="http://schemas.microsoft.com/office/drawing/2014/main" id="{F441917D-7B61-4CA5-B1D5-2DE4920AFBB4}"/>
                  </a:ext>
                </a:extLst>
              </p:cNvPr>
              <p:cNvSpPr/>
              <p:nvPr/>
            </p:nvSpPr>
            <p:spPr>
              <a:xfrm>
                <a:off x="2372011" y="6790537"/>
                <a:ext cx="1670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67005">
                    <a:moveTo>
                      <a:pt x="166928" y="0"/>
                    </a:moveTo>
                    <a:lnTo>
                      <a:pt x="0" y="0"/>
                    </a:lnTo>
                  </a:path>
                </a:pathLst>
              </a:custGeom>
              <a:ln w="3200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20">
                <a:extLst>
                  <a:ext uri="{FF2B5EF4-FFF2-40B4-BE49-F238E27FC236}">
                    <a16:creationId xmlns:a16="http://schemas.microsoft.com/office/drawing/2014/main" id="{D5944D97-78E9-42DA-B7D6-81174558DE2C}"/>
                  </a:ext>
                </a:extLst>
              </p:cNvPr>
              <p:cNvSpPr/>
              <p:nvPr/>
            </p:nvSpPr>
            <p:spPr>
              <a:xfrm>
                <a:off x="2664731" y="6790537"/>
                <a:ext cx="2273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27330">
                    <a:moveTo>
                      <a:pt x="226733" y="0"/>
                    </a:moveTo>
                    <a:lnTo>
                      <a:pt x="0" y="0"/>
                    </a:lnTo>
                  </a:path>
                </a:pathLst>
              </a:custGeom>
              <a:ln w="3200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21">
                <a:extLst>
                  <a:ext uri="{FF2B5EF4-FFF2-40B4-BE49-F238E27FC236}">
                    <a16:creationId xmlns:a16="http://schemas.microsoft.com/office/drawing/2014/main" id="{A2EA80DA-6C51-4124-AAA3-4236F19488A3}"/>
                  </a:ext>
                </a:extLst>
              </p:cNvPr>
              <p:cNvSpPr/>
              <p:nvPr/>
            </p:nvSpPr>
            <p:spPr>
              <a:xfrm>
                <a:off x="2372017" y="6774341"/>
                <a:ext cx="630555" cy="1107440"/>
              </a:xfrm>
              <a:custGeom>
                <a:avLst/>
                <a:gdLst/>
                <a:ahLst/>
                <a:cxnLst/>
                <a:rect l="l" t="t" r="r" b="b"/>
                <a:pathLst>
                  <a:path w="630555" h="1107440">
                    <a:moveTo>
                      <a:pt x="0" y="0"/>
                    </a:moveTo>
                    <a:lnTo>
                      <a:pt x="0" y="1042352"/>
                    </a:lnTo>
                    <a:lnTo>
                      <a:pt x="5110" y="1067566"/>
                    </a:lnTo>
                    <a:lnTo>
                      <a:pt x="19027" y="1088167"/>
                    </a:lnTo>
                    <a:lnTo>
                      <a:pt x="39626" y="1102063"/>
                    </a:lnTo>
                    <a:lnTo>
                      <a:pt x="64782" y="1107160"/>
                    </a:lnTo>
                    <a:lnTo>
                      <a:pt x="629932" y="1107160"/>
                    </a:lnTo>
                  </a:path>
                </a:pathLst>
              </a:custGeom>
              <a:ln w="3200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2">
                <a:extLst>
                  <a:ext uri="{FF2B5EF4-FFF2-40B4-BE49-F238E27FC236}">
                    <a16:creationId xmlns:a16="http://schemas.microsoft.com/office/drawing/2014/main" id="{E0A621E4-66F0-4F59-A58B-BE160E29C23D}"/>
                  </a:ext>
                </a:extLst>
              </p:cNvPr>
              <p:cNvSpPr/>
              <p:nvPr/>
            </p:nvSpPr>
            <p:spPr>
              <a:xfrm>
                <a:off x="3383286" y="8274608"/>
                <a:ext cx="7086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708660">
                    <a:moveTo>
                      <a:pt x="0" y="0"/>
                    </a:moveTo>
                    <a:lnTo>
                      <a:pt x="708101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23">
                <a:extLst>
                  <a:ext uri="{FF2B5EF4-FFF2-40B4-BE49-F238E27FC236}">
                    <a16:creationId xmlns:a16="http://schemas.microsoft.com/office/drawing/2014/main" id="{4A5FF547-4FB2-4CEA-891E-1D76CB89A566}"/>
                  </a:ext>
                </a:extLst>
              </p:cNvPr>
              <p:cNvSpPr/>
              <p:nvPr/>
            </p:nvSpPr>
            <p:spPr>
              <a:xfrm>
                <a:off x="3388224" y="7872215"/>
                <a:ext cx="63500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w="635000" h="34290">
                    <a:moveTo>
                      <a:pt x="0" y="34289"/>
                    </a:moveTo>
                    <a:lnTo>
                      <a:pt x="634923" y="34289"/>
                    </a:lnTo>
                    <a:lnTo>
                      <a:pt x="634923" y="0"/>
                    </a:lnTo>
                    <a:lnTo>
                      <a:pt x="0" y="0"/>
                    </a:lnTo>
                    <a:lnTo>
                      <a:pt x="0" y="34289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24">
                <a:extLst>
                  <a:ext uri="{FF2B5EF4-FFF2-40B4-BE49-F238E27FC236}">
                    <a16:creationId xmlns:a16="http://schemas.microsoft.com/office/drawing/2014/main" id="{9999ADF7-05F5-4BC3-B679-E41B8702F2B2}"/>
                  </a:ext>
                </a:extLst>
              </p:cNvPr>
              <p:cNvSpPr/>
              <p:nvPr/>
            </p:nvSpPr>
            <p:spPr>
              <a:xfrm>
                <a:off x="3388224" y="7877930"/>
                <a:ext cx="635000" cy="22860"/>
              </a:xfrm>
              <a:custGeom>
                <a:avLst/>
                <a:gdLst/>
                <a:ahLst/>
                <a:cxnLst/>
                <a:rect l="l" t="t" r="r" b="b"/>
                <a:pathLst>
                  <a:path w="635000" h="22859">
                    <a:moveTo>
                      <a:pt x="0" y="22859"/>
                    </a:moveTo>
                    <a:lnTo>
                      <a:pt x="634923" y="22859"/>
                    </a:lnTo>
                    <a:lnTo>
                      <a:pt x="634923" y="0"/>
                    </a:lnTo>
                    <a:lnTo>
                      <a:pt x="0" y="0"/>
                    </a:lnTo>
                    <a:lnTo>
                      <a:pt x="0" y="22859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25">
                <a:extLst>
                  <a:ext uri="{FF2B5EF4-FFF2-40B4-BE49-F238E27FC236}">
                    <a16:creationId xmlns:a16="http://schemas.microsoft.com/office/drawing/2014/main" id="{2CB05D4D-AAB6-4D0D-B9E2-475A5BEAF3AA}"/>
                  </a:ext>
                </a:extLst>
              </p:cNvPr>
              <p:cNvSpPr/>
              <p:nvPr/>
            </p:nvSpPr>
            <p:spPr>
              <a:xfrm>
                <a:off x="5373028" y="8186286"/>
                <a:ext cx="144145" cy="349250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349250">
                    <a:moveTo>
                      <a:pt x="143598" y="348754"/>
                    </a:moveTo>
                    <a:lnTo>
                      <a:pt x="143598" y="64795"/>
                    </a:lnTo>
                    <a:lnTo>
                      <a:pt x="138485" y="39637"/>
                    </a:lnTo>
                    <a:lnTo>
                      <a:pt x="124563" y="19034"/>
                    </a:lnTo>
                    <a:lnTo>
                      <a:pt x="103956" y="5112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26">
                <a:extLst>
                  <a:ext uri="{FF2B5EF4-FFF2-40B4-BE49-F238E27FC236}">
                    <a16:creationId xmlns:a16="http://schemas.microsoft.com/office/drawing/2014/main" id="{613ED823-4CA3-4A76-BF5F-1E006E0D908E}"/>
                  </a:ext>
                </a:extLst>
              </p:cNvPr>
              <p:cNvSpPr/>
              <p:nvPr/>
            </p:nvSpPr>
            <p:spPr>
              <a:xfrm>
                <a:off x="5518524" y="8186282"/>
                <a:ext cx="1362075" cy="351790"/>
              </a:xfrm>
              <a:custGeom>
                <a:avLst/>
                <a:gdLst/>
                <a:ahLst/>
                <a:cxnLst/>
                <a:rect l="l" t="t" r="r" b="b"/>
                <a:pathLst>
                  <a:path w="1362075" h="351790">
                    <a:moveTo>
                      <a:pt x="0" y="351650"/>
                    </a:moveTo>
                    <a:lnTo>
                      <a:pt x="1296860" y="351650"/>
                    </a:lnTo>
                    <a:lnTo>
                      <a:pt x="1322026" y="346535"/>
                    </a:lnTo>
                    <a:lnTo>
                      <a:pt x="1342632" y="332611"/>
                    </a:lnTo>
                    <a:lnTo>
                      <a:pt x="1356555" y="312007"/>
                    </a:lnTo>
                    <a:lnTo>
                      <a:pt x="1361668" y="286854"/>
                    </a:lnTo>
                    <a:lnTo>
                      <a:pt x="1361668" y="64808"/>
                    </a:lnTo>
                    <a:lnTo>
                      <a:pt x="1356555" y="39642"/>
                    </a:lnTo>
                    <a:lnTo>
                      <a:pt x="1342632" y="19035"/>
                    </a:lnTo>
                    <a:lnTo>
                      <a:pt x="1322026" y="5113"/>
                    </a:lnTo>
                    <a:lnTo>
                      <a:pt x="1296860" y="0"/>
                    </a:lnTo>
                    <a:lnTo>
                      <a:pt x="1221676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27">
                <a:extLst>
                  <a:ext uri="{FF2B5EF4-FFF2-40B4-BE49-F238E27FC236}">
                    <a16:creationId xmlns:a16="http://schemas.microsoft.com/office/drawing/2014/main" id="{05F5AE7C-69FD-433A-B9DB-C7B1A65445D2}"/>
                  </a:ext>
                </a:extLst>
              </p:cNvPr>
              <p:cNvSpPr/>
              <p:nvPr/>
            </p:nvSpPr>
            <p:spPr>
              <a:xfrm>
                <a:off x="5373028" y="6971892"/>
                <a:ext cx="144145" cy="347980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347979">
                    <a:moveTo>
                      <a:pt x="143598" y="347980"/>
                    </a:moveTo>
                    <a:lnTo>
                      <a:pt x="143598" y="64808"/>
                    </a:lnTo>
                    <a:lnTo>
                      <a:pt x="138485" y="39637"/>
                    </a:lnTo>
                    <a:lnTo>
                      <a:pt x="124563" y="19030"/>
                    </a:lnTo>
                    <a:lnTo>
                      <a:pt x="103956" y="5111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28">
                <a:extLst>
                  <a:ext uri="{FF2B5EF4-FFF2-40B4-BE49-F238E27FC236}">
                    <a16:creationId xmlns:a16="http://schemas.microsoft.com/office/drawing/2014/main" id="{DB7415CF-F477-45D5-9CC8-F766C612CB10}"/>
                  </a:ext>
                </a:extLst>
              </p:cNvPr>
              <p:cNvSpPr/>
              <p:nvPr/>
            </p:nvSpPr>
            <p:spPr>
              <a:xfrm>
                <a:off x="4091387" y="7326145"/>
                <a:ext cx="142748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w="1427479" h="1212215">
                    <a:moveTo>
                      <a:pt x="1427137" y="0"/>
                    </a:moveTo>
                    <a:lnTo>
                      <a:pt x="64808" y="0"/>
                    </a:lnTo>
                    <a:lnTo>
                      <a:pt x="39642" y="5138"/>
                    </a:lnTo>
                    <a:lnTo>
                      <a:pt x="19035" y="19080"/>
                    </a:lnTo>
                    <a:lnTo>
                      <a:pt x="5113" y="39696"/>
                    </a:lnTo>
                    <a:lnTo>
                      <a:pt x="0" y="64858"/>
                    </a:lnTo>
                    <a:lnTo>
                      <a:pt x="0" y="1146987"/>
                    </a:lnTo>
                    <a:lnTo>
                      <a:pt x="5113" y="1172140"/>
                    </a:lnTo>
                    <a:lnTo>
                      <a:pt x="19035" y="1192744"/>
                    </a:lnTo>
                    <a:lnTo>
                      <a:pt x="39642" y="1206668"/>
                    </a:lnTo>
                    <a:lnTo>
                      <a:pt x="64808" y="1211783"/>
                    </a:lnTo>
                    <a:lnTo>
                      <a:pt x="1427137" y="1211783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29">
                <a:extLst>
                  <a:ext uri="{FF2B5EF4-FFF2-40B4-BE49-F238E27FC236}">
                    <a16:creationId xmlns:a16="http://schemas.microsoft.com/office/drawing/2014/main" id="{E5B33620-9AC7-44BF-BE43-0913F6C9060D}"/>
                  </a:ext>
                </a:extLst>
              </p:cNvPr>
              <p:cNvSpPr/>
              <p:nvPr/>
            </p:nvSpPr>
            <p:spPr>
              <a:xfrm>
                <a:off x="5518520" y="6974503"/>
                <a:ext cx="1362075" cy="351790"/>
              </a:xfrm>
              <a:custGeom>
                <a:avLst/>
                <a:gdLst/>
                <a:ahLst/>
                <a:cxnLst/>
                <a:rect l="l" t="t" r="r" b="b"/>
                <a:pathLst>
                  <a:path w="1362075" h="351790">
                    <a:moveTo>
                      <a:pt x="1221676" y="0"/>
                    </a:moveTo>
                    <a:lnTo>
                      <a:pt x="1296860" y="0"/>
                    </a:lnTo>
                    <a:lnTo>
                      <a:pt x="1322026" y="5111"/>
                    </a:lnTo>
                    <a:lnTo>
                      <a:pt x="1342632" y="19029"/>
                    </a:lnTo>
                    <a:lnTo>
                      <a:pt x="1356555" y="39631"/>
                    </a:lnTo>
                    <a:lnTo>
                      <a:pt x="1361668" y="64795"/>
                    </a:lnTo>
                    <a:lnTo>
                      <a:pt x="1361668" y="286842"/>
                    </a:lnTo>
                    <a:lnTo>
                      <a:pt x="1356555" y="312000"/>
                    </a:lnTo>
                    <a:lnTo>
                      <a:pt x="1342632" y="332603"/>
                    </a:lnTo>
                    <a:lnTo>
                      <a:pt x="1322026" y="346524"/>
                    </a:lnTo>
                    <a:lnTo>
                      <a:pt x="1296860" y="351637"/>
                    </a:lnTo>
                    <a:lnTo>
                      <a:pt x="0" y="351637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30">
                <a:extLst>
                  <a:ext uri="{FF2B5EF4-FFF2-40B4-BE49-F238E27FC236}">
                    <a16:creationId xmlns:a16="http://schemas.microsoft.com/office/drawing/2014/main" id="{29D29131-DAB9-4945-AC64-F2A8FCC65C9F}"/>
                  </a:ext>
                </a:extLst>
              </p:cNvPr>
              <p:cNvSpPr/>
              <p:nvPr/>
            </p:nvSpPr>
            <p:spPr>
              <a:xfrm>
                <a:off x="5373028" y="6971892"/>
                <a:ext cx="144145" cy="347980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347979">
                    <a:moveTo>
                      <a:pt x="143598" y="347980"/>
                    </a:moveTo>
                    <a:lnTo>
                      <a:pt x="143598" y="64808"/>
                    </a:lnTo>
                    <a:lnTo>
                      <a:pt x="138485" y="39637"/>
                    </a:lnTo>
                    <a:lnTo>
                      <a:pt x="124563" y="19030"/>
                    </a:lnTo>
                    <a:lnTo>
                      <a:pt x="103956" y="5111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31">
                <a:extLst>
                  <a:ext uri="{FF2B5EF4-FFF2-40B4-BE49-F238E27FC236}">
                    <a16:creationId xmlns:a16="http://schemas.microsoft.com/office/drawing/2014/main" id="{28198D00-2AB9-42B1-A238-D1C294DB66AA}"/>
                  </a:ext>
                </a:extLst>
              </p:cNvPr>
              <p:cNvSpPr/>
              <p:nvPr/>
            </p:nvSpPr>
            <p:spPr>
              <a:xfrm>
                <a:off x="5518524" y="8186282"/>
                <a:ext cx="1362075" cy="351790"/>
              </a:xfrm>
              <a:custGeom>
                <a:avLst/>
                <a:gdLst/>
                <a:ahLst/>
                <a:cxnLst/>
                <a:rect l="l" t="t" r="r" b="b"/>
                <a:pathLst>
                  <a:path w="1362075" h="351790">
                    <a:moveTo>
                      <a:pt x="0" y="351650"/>
                    </a:moveTo>
                    <a:lnTo>
                      <a:pt x="1296860" y="351650"/>
                    </a:lnTo>
                    <a:lnTo>
                      <a:pt x="1322026" y="346535"/>
                    </a:lnTo>
                    <a:lnTo>
                      <a:pt x="1342632" y="332611"/>
                    </a:lnTo>
                    <a:lnTo>
                      <a:pt x="1356555" y="312007"/>
                    </a:lnTo>
                    <a:lnTo>
                      <a:pt x="1361668" y="286854"/>
                    </a:lnTo>
                    <a:lnTo>
                      <a:pt x="1361668" y="64808"/>
                    </a:lnTo>
                    <a:lnTo>
                      <a:pt x="1356555" y="39642"/>
                    </a:lnTo>
                    <a:lnTo>
                      <a:pt x="1342632" y="19035"/>
                    </a:lnTo>
                    <a:lnTo>
                      <a:pt x="1322026" y="5113"/>
                    </a:lnTo>
                    <a:lnTo>
                      <a:pt x="1296860" y="0"/>
                    </a:lnTo>
                    <a:lnTo>
                      <a:pt x="1221676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2">
                <a:extLst>
                  <a:ext uri="{FF2B5EF4-FFF2-40B4-BE49-F238E27FC236}">
                    <a16:creationId xmlns:a16="http://schemas.microsoft.com/office/drawing/2014/main" id="{9E1C1678-1464-443B-8971-EAB84C7D6D20}"/>
                  </a:ext>
                </a:extLst>
              </p:cNvPr>
              <p:cNvSpPr/>
              <p:nvPr/>
            </p:nvSpPr>
            <p:spPr>
              <a:xfrm>
                <a:off x="5518520" y="6974503"/>
                <a:ext cx="1362075" cy="351790"/>
              </a:xfrm>
              <a:custGeom>
                <a:avLst/>
                <a:gdLst/>
                <a:ahLst/>
                <a:cxnLst/>
                <a:rect l="l" t="t" r="r" b="b"/>
                <a:pathLst>
                  <a:path w="1362075" h="351790">
                    <a:moveTo>
                      <a:pt x="1221676" y="0"/>
                    </a:moveTo>
                    <a:lnTo>
                      <a:pt x="1296860" y="0"/>
                    </a:lnTo>
                    <a:lnTo>
                      <a:pt x="1322026" y="5111"/>
                    </a:lnTo>
                    <a:lnTo>
                      <a:pt x="1342632" y="19029"/>
                    </a:lnTo>
                    <a:lnTo>
                      <a:pt x="1356555" y="39631"/>
                    </a:lnTo>
                    <a:lnTo>
                      <a:pt x="1361668" y="64795"/>
                    </a:lnTo>
                    <a:lnTo>
                      <a:pt x="1361668" y="286842"/>
                    </a:lnTo>
                    <a:lnTo>
                      <a:pt x="1356555" y="312000"/>
                    </a:lnTo>
                    <a:lnTo>
                      <a:pt x="1342632" y="332603"/>
                    </a:lnTo>
                    <a:lnTo>
                      <a:pt x="1322026" y="346524"/>
                    </a:lnTo>
                    <a:lnTo>
                      <a:pt x="1296860" y="351637"/>
                    </a:lnTo>
                    <a:lnTo>
                      <a:pt x="0" y="351637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3">
                <a:extLst>
                  <a:ext uri="{FF2B5EF4-FFF2-40B4-BE49-F238E27FC236}">
                    <a16:creationId xmlns:a16="http://schemas.microsoft.com/office/drawing/2014/main" id="{DDC1FCF5-9DAD-4D89-BB29-B0086810FA14}"/>
                  </a:ext>
                </a:extLst>
              </p:cNvPr>
              <p:cNvSpPr/>
              <p:nvPr/>
            </p:nvSpPr>
            <p:spPr>
              <a:xfrm>
                <a:off x="5373028" y="8186286"/>
                <a:ext cx="144145" cy="349250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349250">
                    <a:moveTo>
                      <a:pt x="143598" y="348754"/>
                    </a:moveTo>
                    <a:lnTo>
                      <a:pt x="143598" y="64795"/>
                    </a:lnTo>
                    <a:lnTo>
                      <a:pt x="138485" y="39637"/>
                    </a:lnTo>
                    <a:lnTo>
                      <a:pt x="124563" y="19034"/>
                    </a:lnTo>
                    <a:lnTo>
                      <a:pt x="103956" y="5112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34">
                <a:extLst>
                  <a:ext uri="{FF2B5EF4-FFF2-40B4-BE49-F238E27FC236}">
                    <a16:creationId xmlns:a16="http://schemas.microsoft.com/office/drawing/2014/main" id="{C0A61042-FDC4-49B3-8CDD-6BDCBF1921BC}"/>
                  </a:ext>
                </a:extLst>
              </p:cNvPr>
              <p:cNvSpPr/>
              <p:nvPr/>
            </p:nvSpPr>
            <p:spPr>
              <a:xfrm>
                <a:off x="4091387" y="7326145"/>
                <a:ext cx="142748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w="1427479" h="1212215">
                    <a:moveTo>
                      <a:pt x="1427137" y="0"/>
                    </a:moveTo>
                    <a:lnTo>
                      <a:pt x="64808" y="0"/>
                    </a:lnTo>
                    <a:lnTo>
                      <a:pt x="39642" y="5138"/>
                    </a:lnTo>
                    <a:lnTo>
                      <a:pt x="19035" y="19080"/>
                    </a:lnTo>
                    <a:lnTo>
                      <a:pt x="5113" y="39696"/>
                    </a:lnTo>
                    <a:lnTo>
                      <a:pt x="0" y="64858"/>
                    </a:lnTo>
                    <a:lnTo>
                      <a:pt x="0" y="1146987"/>
                    </a:lnTo>
                    <a:lnTo>
                      <a:pt x="5113" y="1172140"/>
                    </a:lnTo>
                    <a:lnTo>
                      <a:pt x="19035" y="1192744"/>
                    </a:lnTo>
                    <a:lnTo>
                      <a:pt x="39642" y="1206668"/>
                    </a:lnTo>
                    <a:lnTo>
                      <a:pt x="64808" y="1211783"/>
                    </a:lnTo>
                    <a:lnTo>
                      <a:pt x="1427137" y="1211783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35">
                <a:extLst>
                  <a:ext uri="{FF2B5EF4-FFF2-40B4-BE49-F238E27FC236}">
                    <a16:creationId xmlns:a16="http://schemas.microsoft.com/office/drawing/2014/main" id="{C0AE147E-ADBC-4E45-BECA-EAEF5DE1476E}"/>
                  </a:ext>
                </a:extLst>
              </p:cNvPr>
              <p:cNvSpPr/>
              <p:nvPr/>
            </p:nvSpPr>
            <p:spPr>
              <a:xfrm>
                <a:off x="2310824" y="8274608"/>
                <a:ext cx="6673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7385">
                    <a:moveTo>
                      <a:pt x="666788" y="0"/>
                    </a:moveTo>
                    <a:lnTo>
                      <a:pt x="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36">
                <a:extLst>
                  <a:ext uri="{FF2B5EF4-FFF2-40B4-BE49-F238E27FC236}">
                    <a16:creationId xmlns:a16="http://schemas.microsoft.com/office/drawing/2014/main" id="{8A6C0C9A-8CB9-42A6-BBD8-C9E23E9E6A8D}"/>
                  </a:ext>
                </a:extLst>
              </p:cNvPr>
              <p:cNvSpPr/>
              <p:nvPr/>
            </p:nvSpPr>
            <p:spPr>
              <a:xfrm>
                <a:off x="1339532" y="6196964"/>
                <a:ext cx="781050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781050" h="111760">
                    <a:moveTo>
                      <a:pt x="780465" y="0"/>
                    </a:moveTo>
                    <a:lnTo>
                      <a:pt x="0" y="0"/>
                    </a:lnTo>
                    <a:lnTo>
                      <a:pt x="0" y="111353"/>
                    </a:lnTo>
                    <a:lnTo>
                      <a:pt x="780465" y="111353"/>
                    </a:lnTo>
                    <a:lnTo>
                      <a:pt x="780465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37">
                <a:extLst>
                  <a:ext uri="{FF2B5EF4-FFF2-40B4-BE49-F238E27FC236}">
                    <a16:creationId xmlns:a16="http://schemas.microsoft.com/office/drawing/2014/main" id="{94D4B1A5-0C1B-422F-A0D2-8906DEFC7C2A}"/>
                  </a:ext>
                </a:extLst>
              </p:cNvPr>
              <p:cNvSpPr/>
              <p:nvPr/>
            </p:nvSpPr>
            <p:spPr>
              <a:xfrm>
                <a:off x="1339532" y="6196964"/>
                <a:ext cx="781050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781050" h="111760">
                    <a:moveTo>
                      <a:pt x="780465" y="0"/>
                    </a:moveTo>
                    <a:lnTo>
                      <a:pt x="0" y="0"/>
                    </a:lnTo>
                    <a:lnTo>
                      <a:pt x="0" y="111353"/>
                    </a:lnTo>
                    <a:lnTo>
                      <a:pt x="780465" y="111353"/>
                    </a:lnTo>
                    <a:lnTo>
                      <a:pt x="780465" y="0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38">
                <a:extLst>
                  <a:ext uri="{FF2B5EF4-FFF2-40B4-BE49-F238E27FC236}">
                    <a16:creationId xmlns:a16="http://schemas.microsoft.com/office/drawing/2014/main" id="{28471D51-C1D1-47E8-925F-ACCCE2D1F11C}"/>
                  </a:ext>
                </a:extLst>
              </p:cNvPr>
              <p:cNvSpPr/>
              <p:nvPr/>
            </p:nvSpPr>
            <p:spPr>
              <a:xfrm>
                <a:off x="2015491" y="6016114"/>
                <a:ext cx="236854" cy="1197610"/>
              </a:xfrm>
              <a:custGeom>
                <a:avLst/>
                <a:gdLst/>
                <a:ahLst/>
                <a:cxnLst/>
                <a:rect l="l" t="t" r="r" b="b"/>
                <a:pathLst>
                  <a:path w="236855" h="1197609">
                    <a:moveTo>
                      <a:pt x="236270" y="1197356"/>
                    </a:moveTo>
                    <a:lnTo>
                      <a:pt x="236270" y="45377"/>
                    </a:lnTo>
                    <a:lnTo>
                      <a:pt x="232692" y="27758"/>
                    </a:lnTo>
                    <a:lnTo>
                      <a:pt x="222950" y="13330"/>
                    </a:lnTo>
                    <a:lnTo>
                      <a:pt x="208533" y="3580"/>
                    </a:lnTo>
                    <a:lnTo>
                      <a:pt x="190931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39">
                <a:extLst>
                  <a:ext uri="{FF2B5EF4-FFF2-40B4-BE49-F238E27FC236}">
                    <a16:creationId xmlns:a16="http://schemas.microsoft.com/office/drawing/2014/main" id="{6C34C8C2-0DDC-4600-B8C2-34A653E31B83}"/>
                  </a:ext>
                </a:extLst>
              </p:cNvPr>
              <p:cNvSpPr/>
              <p:nvPr/>
            </p:nvSpPr>
            <p:spPr>
              <a:xfrm>
                <a:off x="2808003" y="8275754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40">
                <a:extLst>
                  <a:ext uri="{FF2B5EF4-FFF2-40B4-BE49-F238E27FC236}">
                    <a16:creationId xmlns:a16="http://schemas.microsoft.com/office/drawing/2014/main" id="{E2A51C0A-5DE6-4D61-AF49-873B621B1B72}"/>
                  </a:ext>
                </a:extLst>
              </p:cNvPr>
              <p:cNvSpPr/>
              <p:nvPr/>
            </p:nvSpPr>
            <p:spPr>
              <a:xfrm>
                <a:off x="1011603" y="5783737"/>
                <a:ext cx="287020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4129">
                    <a:moveTo>
                      <a:pt x="0" y="24002"/>
                    </a:moveTo>
                    <a:lnTo>
                      <a:pt x="286473" y="24002"/>
                    </a:lnTo>
                    <a:lnTo>
                      <a:pt x="286473" y="0"/>
                    </a:lnTo>
                    <a:lnTo>
                      <a:pt x="0" y="0"/>
                    </a:lnTo>
                    <a:lnTo>
                      <a:pt x="0" y="24002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41">
                <a:extLst>
                  <a:ext uri="{FF2B5EF4-FFF2-40B4-BE49-F238E27FC236}">
                    <a16:creationId xmlns:a16="http://schemas.microsoft.com/office/drawing/2014/main" id="{27013966-3DFD-473E-B0A1-A3454D508918}"/>
                  </a:ext>
                </a:extLst>
              </p:cNvPr>
              <p:cNvSpPr/>
              <p:nvPr/>
            </p:nvSpPr>
            <p:spPr>
              <a:xfrm>
                <a:off x="1011603" y="5787737"/>
                <a:ext cx="287020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16510">
                    <a:moveTo>
                      <a:pt x="0" y="16001"/>
                    </a:moveTo>
                    <a:lnTo>
                      <a:pt x="286473" y="16001"/>
                    </a:lnTo>
                    <a:lnTo>
                      <a:pt x="286473" y="0"/>
                    </a:lnTo>
                    <a:lnTo>
                      <a:pt x="0" y="0"/>
                    </a:lnTo>
                    <a:lnTo>
                      <a:pt x="0" y="160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42">
                <a:extLst>
                  <a:ext uri="{FF2B5EF4-FFF2-40B4-BE49-F238E27FC236}">
                    <a16:creationId xmlns:a16="http://schemas.microsoft.com/office/drawing/2014/main" id="{9934B132-57E3-42AE-AF91-ACCC00533CE4}"/>
                  </a:ext>
                </a:extLst>
              </p:cNvPr>
              <p:cNvSpPr/>
              <p:nvPr/>
            </p:nvSpPr>
            <p:spPr>
              <a:xfrm>
                <a:off x="1760329" y="5711513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24650" y="0"/>
                    </a:moveTo>
                    <a:lnTo>
                      <a:pt x="7137" y="0"/>
                    </a:lnTo>
                    <a:lnTo>
                      <a:pt x="0" y="7086"/>
                    </a:lnTo>
                    <a:lnTo>
                      <a:pt x="0" y="15862"/>
                    </a:lnTo>
                    <a:lnTo>
                      <a:pt x="0" y="24625"/>
                    </a:lnTo>
                    <a:lnTo>
                      <a:pt x="7137" y="31737"/>
                    </a:lnTo>
                    <a:lnTo>
                      <a:pt x="24650" y="31737"/>
                    </a:lnTo>
                    <a:lnTo>
                      <a:pt x="31750" y="24625"/>
                    </a:lnTo>
                    <a:lnTo>
                      <a:pt x="31750" y="7086"/>
                    </a:lnTo>
                    <a:lnTo>
                      <a:pt x="246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43">
                <a:extLst>
                  <a:ext uri="{FF2B5EF4-FFF2-40B4-BE49-F238E27FC236}">
                    <a16:creationId xmlns:a16="http://schemas.microsoft.com/office/drawing/2014/main" id="{15A3F50E-9C43-4261-BF6B-BCD1062450DC}"/>
                  </a:ext>
                </a:extLst>
              </p:cNvPr>
              <p:cNvSpPr/>
              <p:nvPr/>
            </p:nvSpPr>
            <p:spPr>
              <a:xfrm>
                <a:off x="1760329" y="5711513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0" y="15862"/>
                    </a:moveTo>
                    <a:lnTo>
                      <a:pt x="0" y="24625"/>
                    </a:lnTo>
                    <a:lnTo>
                      <a:pt x="7137" y="31737"/>
                    </a:lnTo>
                    <a:lnTo>
                      <a:pt x="15887" y="31737"/>
                    </a:lnTo>
                    <a:lnTo>
                      <a:pt x="24650" y="31737"/>
                    </a:lnTo>
                    <a:lnTo>
                      <a:pt x="31750" y="24625"/>
                    </a:lnTo>
                    <a:lnTo>
                      <a:pt x="31750" y="15862"/>
                    </a:lnTo>
                    <a:lnTo>
                      <a:pt x="31750" y="7086"/>
                    </a:lnTo>
                    <a:lnTo>
                      <a:pt x="24650" y="0"/>
                    </a:lnTo>
                    <a:lnTo>
                      <a:pt x="15887" y="0"/>
                    </a:lnTo>
                    <a:lnTo>
                      <a:pt x="7137" y="0"/>
                    </a:lnTo>
                    <a:lnTo>
                      <a:pt x="0" y="7086"/>
                    </a:lnTo>
                    <a:lnTo>
                      <a:pt x="0" y="1586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44">
                <a:extLst>
                  <a:ext uri="{FF2B5EF4-FFF2-40B4-BE49-F238E27FC236}">
                    <a16:creationId xmlns:a16="http://schemas.microsoft.com/office/drawing/2014/main" id="{CBFDEA7D-F5CE-47BB-87F6-C7D97C233083}"/>
                  </a:ext>
                </a:extLst>
              </p:cNvPr>
              <p:cNvSpPr/>
              <p:nvPr/>
            </p:nvSpPr>
            <p:spPr>
              <a:xfrm>
                <a:off x="1791681" y="5711513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24650" y="0"/>
                    </a:moveTo>
                    <a:lnTo>
                      <a:pt x="7124" y="0"/>
                    </a:lnTo>
                    <a:lnTo>
                      <a:pt x="0" y="7086"/>
                    </a:lnTo>
                    <a:lnTo>
                      <a:pt x="0" y="15862"/>
                    </a:lnTo>
                    <a:lnTo>
                      <a:pt x="0" y="24625"/>
                    </a:lnTo>
                    <a:lnTo>
                      <a:pt x="7124" y="31737"/>
                    </a:lnTo>
                    <a:lnTo>
                      <a:pt x="24650" y="31737"/>
                    </a:lnTo>
                    <a:lnTo>
                      <a:pt x="31737" y="24625"/>
                    </a:lnTo>
                    <a:lnTo>
                      <a:pt x="31737" y="7086"/>
                    </a:lnTo>
                    <a:lnTo>
                      <a:pt x="246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45">
                <a:extLst>
                  <a:ext uri="{FF2B5EF4-FFF2-40B4-BE49-F238E27FC236}">
                    <a16:creationId xmlns:a16="http://schemas.microsoft.com/office/drawing/2014/main" id="{BA4E2526-1BFE-4ED6-A3E0-D3DA9DBDCA11}"/>
                  </a:ext>
                </a:extLst>
              </p:cNvPr>
              <p:cNvSpPr/>
              <p:nvPr/>
            </p:nvSpPr>
            <p:spPr>
              <a:xfrm>
                <a:off x="1791681" y="5711513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0" y="15862"/>
                    </a:moveTo>
                    <a:lnTo>
                      <a:pt x="0" y="24625"/>
                    </a:lnTo>
                    <a:lnTo>
                      <a:pt x="7124" y="31737"/>
                    </a:lnTo>
                    <a:lnTo>
                      <a:pt x="15875" y="31737"/>
                    </a:lnTo>
                    <a:lnTo>
                      <a:pt x="24650" y="31737"/>
                    </a:lnTo>
                    <a:lnTo>
                      <a:pt x="31737" y="24625"/>
                    </a:lnTo>
                    <a:lnTo>
                      <a:pt x="31737" y="15862"/>
                    </a:lnTo>
                    <a:lnTo>
                      <a:pt x="31737" y="7086"/>
                    </a:lnTo>
                    <a:lnTo>
                      <a:pt x="24650" y="0"/>
                    </a:lnTo>
                    <a:lnTo>
                      <a:pt x="15875" y="0"/>
                    </a:lnTo>
                    <a:lnTo>
                      <a:pt x="7124" y="0"/>
                    </a:lnTo>
                    <a:lnTo>
                      <a:pt x="0" y="7086"/>
                    </a:lnTo>
                    <a:lnTo>
                      <a:pt x="0" y="1586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46">
                <a:extLst>
                  <a:ext uri="{FF2B5EF4-FFF2-40B4-BE49-F238E27FC236}">
                    <a16:creationId xmlns:a16="http://schemas.microsoft.com/office/drawing/2014/main" id="{E555C41A-E4E7-418C-AC98-58938271B64E}"/>
                  </a:ext>
                </a:extLst>
              </p:cNvPr>
              <p:cNvSpPr/>
              <p:nvPr/>
            </p:nvSpPr>
            <p:spPr>
              <a:xfrm>
                <a:off x="1515516" y="6096101"/>
                <a:ext cx="4381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100964">
                    <a:moveTo>
                      <a:pt x="43815" y="0"/>
                    </a:moveTo>
                    <a:lnTo>
                      <a:pt x="0" y="0"/>
                    </a:lnTo>
                    <a:lnTo>
                      <a:pt x="0" y="100863"/>
                    </a:lnTo>
                    <a:lnTo>
                      <a:pt x="43815" y="100863"/>
                    </a:lnTo>
                    <a:lnTo>
                      <a:pt x="43815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47">
                <a:extLst>
                  <a:ext uri="{FF2B5EF4-FFF2-40B4-BE49-F238E27FC236}">
                    <a16:creationId xmlns:a16="http://schemas.microsoft.com/office/drawing/2014/main" id="{26D1D537-B609-431E-BD21-BA21DCAA9D21}"/>
                  </a:ext>
                </a:extLst>
              </p:cNvPr>
              <p:cNvSpPr/>
              <p:nvPr/>
            </p:nvSpPr>
            <p:spPr>
              <a:xfrm>
                <a:off x="1515516" y="6096101"/>
                <a:ext cx="4381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100964">
                    <a:moveTo>
                      <a:pt x="43815" y="100863"/>
                    </a:moveTo>
                    <a:lnTo>
                      <a:pt x="0" y="100863"/>
                    </a:lnTo>
                    <a:lnTo>
                      <a:pt x="0" y="0"/>
                    </a:lnTo>
                    <a:lnTo>
                      <a:pt x="43815" y="0"/>
                    </a:lnTo>
                    <a:lnTo>
                      <a:pt x="43815" y="100863"/>
                    </a:lnTo>
                    <a:close/>
                  </a:path>
                </a:pathLst>
              </a:custGeom>
              <a:ln w="342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48">
                <a:extLst>
                  <a:ext uri="{FF2B5EF4-FFF2-40B4-BE49-F238E27FC236}">
                    <a16:creationId xmlns:a16="http://schemas.microsoft.com/office/drawing/2014/main" id="{BC5F59F6-03F3-48EC-B7D1-9EF10157EB80}"/>
                  </a:ext>
                </a:extLst>
              </p:cNvPr>
              <p:cNvSpPr/>
              <p:nvPr/>
            </p:nvSpPr>
            <p:spPr>
              <a:xfrm>
                <a:off x="1913077" y="6096101"/>
                <a:ext cx="44450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00964">
                    <a:moveTo>
                      <a:pt x="43840" y="0"/>
                    </a:moveTo>
                    <a:lnTo>
                      <a:pt x="0" y="0"/>
                    </a:lnTo>
                    <a:lnTo>
                      <a:pt x="0" y="100863"/>
                    </a:lnTo>
                    <a:lnTo>
                      <a:pt x="43840" y="100863"/>
                    </a:lnTo>
                    <a:lnTo>
                      <a:pt x="43840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49">
                <a:extLst>
                  <a:ext uri="{FF2B5EF4-FFF2-40B4-BE49-F238E27FC236}">
                    <a16:creationId xmlns:a16="http://schemas.microsoft.com/office/drawing/2014/main" id="{3DB70A0D-3D0B-4FCA-88AF-DE9893DD2500}"/>
                  </a:ext>
                </a:extLst>
              </p:cNvPr>
              <p:cNvSpPr/>
              <p:nvPr/>
            </p:nvSpPr>
            <p:spPr>
              <a:xfrm>
                <a:off x="1913077" y="6096101"/>
                <a:ext cx="44450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00964">
                    <a:moveTo>
                      <a:pt x="43840" y="100863"/>
                    </a:moveTo>
                    <a:lnTo>
                      <a:pt x="0" y="100863"/>
                    </a:lnTo>
                    <a:lnTo>
                      <a:pt x="0" y="0"/>
                    </a:lnTo>
                    <a:lnTo>
                      <a:pt x="43840" y="0"/>
                    </a:lnTo>
                    <a:lnTo>
                      <a:pt x="43840" y="100863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50">
                <a:extLst>
                  <a:ext uri="{FF2B5EF4-FFF2-40B4-BE49-F238E27FC236}">
                    <a16:creationId xmlns:a16="http://schemas.microsoft.com/office/drawing/2014/main" id="{08D1EB0A-82EC-45BA-9923-F81E10F5814D}"/>
                  </a:ext>
                </a:extLst>
              </p:cNvPr>
              <p:cNvSpPr/>
              <p:nvPr/>
            </p:nvSpPr>
            <p:spPr>
              <a:xfrm>
                <a:off x="1449311" y="5880531"/>
                <a:ext cx="566420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566419" h="182879">
                    <a:moveTo>
                      <a:pt x="566102" y="0"/>
                    </a:moveTo>
                    <a:lnTo>
                      <a:pt x="0" y="0"/>
                    </a:lnTo>
                    <a:lnTo>
                      <a:pt x="0" y="176530"/>
                    </a:lnTo>
                    <a:lnTo>
                      <a:pt x="2959" y="176530"/>
                    </a:lnTo>
                    <a:lnTo>
                      <a:pt x="2959" y="182880"/>
                    </a:lnTo>
                    <a:lnTo>
                      <a:pt x="563143" y="182880"/>
                    </a:lnTo>
                    <a:lnTo>
                      <a:pt x="563143" y="176530"/>
                    </a:lnTo>
                    <a:lnTo>
                      <a:pt x="566102" y="176530"/>
                    </a:lnTo>
                    <a:lnTo>
                      <a:pt x="566102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51">
                <a:extLst>
                  <a:ext uri="{FF2B5EF4-FFF2-40B4-BE49-F238E27FC236}">
                    <a16:creationId xmlns:a16="http://schemas.microsoft.com/office/drawing/2014/main" id="{9EEEF274-AA37-4DE9-A971-D157DF44E5CA}"/>
                  </a:ext>
                </a:extLst>
              </p:cNvPr>
              <p:cNvSpPr/>
              <p:nvPr/>
            </p:nvSpPr>
            <p:spPr>
              <a:xfrm>
                <a:off x="1449322" y="5706881"/>
                <a:ext cx="566420" cy="356870"/>
              </a:xfrm>
              <a:custGeom>
                <a:avLst/>
                <a:gdLst/>
                <a:ahLst/>
                <a:cxnLst/>
                <a:rect l="l" t="t" r="r" b="b"/>
                <a:pathLst>
                  <a:path w="566419" h="356870">
                    <a:moveTo>
                      <a:pt x="256222" y="0"/>
                    </a:moveTo>
                    <a:lnTo>
                      <a:pt x="256222" y="20497"/>
                    </a:lnTo>
                    <a:lnTo>
                      <a:pt x="520725" y="20497"/>
                    </a:lnTo>
                    <a:lnTo>
                      <a:pt x="538343" y="24074"/>
                    </a:lnTo>
                    <a:lnTo>
                      <a:pt x="552772" y="33816"/>
                    </a:lnTo>
                    <a:lnTo>
                      <a:pt x="562521" y="48240"/>
                    </a:lnTo>
                    <a:lnTo>
                      <a:pt x="566102" y="65862"/>
                    </a:lnTo>
                    <a:lnTo>
                      <a:pt x="566102" y="342887"/>
                    </a:lnTo>
                    <a:lnTo>
                      <a:pt x="566102" y="350380"/>
                    </a:lnTo>
                    <a:lnTo>
                      <a:pt x="559968" y="356514"/>
                    </a:lnTo>
                    <a:lnTo>
                      <a:pt x="552475" y="356514"/>
                    </a:lnTo>
                    <a:lnTo>
                      <a:pt x="13614" y="356514"/>
                    </a:lnTo>
                    <a:lnTo>
                      <a:pt x="6121" y="356514"/>
                    </a:lnTo>
                    <a:lnTo>
                      <a:pt x="0" y="350380"/>
                    </a:lnTo>
                    <a:lnTo>
                      <a:pt x="0" y="342887"/>
                    </a:lnTo>
                    <a:lnTo>
                      <a:pt x="0" y="65862"/>
                    </a:lnTo>
                    <a:lnTo>
                      <a:pt x="3579" y="48240"/>
                    </a:lnTo>
                    <a:lnTo>
                      <a:pt x="13327" y="33816"/>
                    </a:lnTo>
                    <a:lnTo>
                      <a:pt x="27758" y="24074"/>
                    </a:lnTo>
                    <a:lnTo>
                      <a:pt x="45389" y="20497"/>
                    </a:lnTo>
                    <a:lnTo>
                      <a:pt x="116979" y="20497"/>
                    </a:lnTo>
                    <a:lnTo>
                      <a:pt x="116979" y="0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52">
                <a:extLst>
                  <a:ext uri="{FF2B5EF4-FFF2-40B4-BE49-F238E27FC236}">
                    <a16:creationId xmlns:a16="http://schemas.microsoft.com/office/drawing/2014/main" id="{985517BF-9AEC-4365-95C6-A6ACD450DC6D}"/>
                  </a:ext>
                </a:extLst>
              </p:cNvPr>
              <p:cNvSpPr/>
              <p:nvPr/>
            </p:nvSpPr>
            <p:spPr>
              <a:xfrm>
                <a:off x="1430439" y="6066650"/>
                <a:ext cx="601345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601344" h="31114">
                    <a:moveTo>
                      <a:pt x="600773" y="0"/>
                    </a:moveTo>
                    <a:lnTo>
                      <a:pt x="0" y="0"/>
                    </a:lnTo>
                    <a:lnTo>
                      <a:pt x="0" y="30962"/>
                    </a:lnTo>
                    <a:lnTo>
                      <a:pt x="600773" y="30962"/>
                    </a:lnTo>
                    <a:lnTo>
                      <a:pt x="600773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53">
                <a:extLst>
                  <a:ext uri="{FF2B5EF4-FFF2-40B4-BE49-F238E27FC236}">
                    <a16:creationId xmlns:a16="http://schemas.microsoft.com/office/drawing/2014/main" id="{2208F0C7-8935-437E-AC2C-7E716227CF8E}"/>
                  </a:ext>
                </a:extLst>
              </p:cNvPr>
              <p:cNvSpPr/>
              <p:nvPr/>
            </p:nvSpPr>
            <p:spPr>
              <a:xfrm>
                <a:off x="1430439" y="6066650"/>
                <a:ext cx="601345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601344" h="31114">
                    <a:moveTo>
                      <a:pt x="600773" y="30962"/>
                    </a:moveTo>
                    <a:lnTo>
                      <a:pt x="0" y="30962"/>
                    </a:lnTo>
                    <a:lnTo>
                      <a:pt x="0" y="0"/>
                    </a:lnTo>
                    <a:lnTo>
                      <a:pt x="600773" y="0"/>
                    </a:lnTo>
                    <a:lnTo>
                      <a:pt x="600773" y="30962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54">
                <a:extLst>
                  <a:ext uri="{FF2B5EF4-FFF2-40B4-BE49-F238E27FC236}">
                    <a16:creationId xmlns:a16="http://schemas.microsoft.com/office/drawing/2014/main" id="{01A1E703-46E3-4B47-91DE-D968DBC68CC8}"/>
                  </a:ext>
                </a:extLst>
              </p:cNvPr>
              <p:cNvSpPr/>
              <p:nvPr/>
            </p:nvSpPr>
            <p:spPr>
              <a:xfrm>
                <a:off x="1450262" y="5791030"/>
                <a:ext cx="277495" cy="51435"/>
              </a:xfrm>
              <a:custGeom>
                <a:avLst/>
                <a:gdLst/>
                <a:ahLst/>
                <a:cxnLst/>
                <a:rect l="l" t="t" r="r" b="b"/>
                <a:pathLst>
                  <a:path w="277494" h="51435">
                    <a:moveTo>
                      <a:pt x="276999" y="50965"/>
                    </a:moveTo>
                    <a:lnTo>
                      <a:pt x="34823" y="0"/>
                    </a:lnTo>
                    <a:lnTo>
                      <a:pt x="0" y="0"/>
                    </a:lnTo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53" name="object 55">
                <a:extLst>
                  <a:ext uri="{FF2B5EF4-FFF2-40B4-BE49-F238E27FC236}">
                    <a16:creationId xmlns:a16="http://schemas.microsoft.com/office/drawing/2014/main" id="{AF7B1C09-A863-4D8D-97ED-98CF533E7D5C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669021" y="5782400"/>
                <a:ext cx="119278" cy="119048"/>
              </a:xfrm>
              <a:prstGeom prst="rect">
                <a:avLst/>
              </a:prstGeom>
            </p:spPr>
          </p:pic>
          <p:pic>
            <p:nvPicPr>
              <p:cNvPr id="54" name="object 56">
                <a:extLst>
                  <a:ext uri="{FF2B5EF4-FFF2-40B4-BE49-F238E27FC236}">
                    <a16:creationId xmlns:a16="http://schemas.microsoft.com/office/drawing/2014/main" id="{E83E0032-9B4B-45B6-B675-FFBC20D59B06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663413" y="5776546"/>
                <a:ext cx="127685" cy="127685"/>
              </a:xfrm>
              <a:prstGeom prst="rect">
                <a:avLst/>
              </a:prstGeom>
            </p:spPr>
          </p:pic>
          <p:sp>
            <p:nvSpPr>
              <p:cNvPr id="55" name="object 57">
                <a:extLst>
                  <a:ext uri="{FF2B5EF4-FFF2-40B4-BE49-F238E27FC236}">
                    <a16:creationId xmlns:a16="http://schemas.microsoft.com/office/drawing/2014/main" id="{011A4B88-0088-422A-BE28-8E336A1BFC25}"/>
                  </a:ext>
                </a:extLst>
              </p:cNvPr>
              <p:cNvSpPr/>
              <p:nvPr/>
            </p:nvSpPr>
            <p:spPr>
              <a:xfrm>
                <a:off x="1553549" y="5699218"/>
                <a:ext cx="165100" cy="18415"/>
              </a:xfrm>
              <a:custGeom>
                <a:avLst/>
                <a:gdLst/>
                <a:ahLst/>
                <a:cxnLst/>
                <a:rect l="l" t="t" r="r" b="b"/>
                <a:pathLst>
                  <a:path w="165100" h="18414">
                    <a:moveTo>
                      <a:pt x="0" y="17881"/>
                    </a:moveTo>
                    <a:lnTo>
                      <a:pt x="0" y="0"/>
                    </a:lnTo>
                    <a:lnTo>
                      <a:pt x="164769" y="0"/>
                    </a:lnTo>
                    <a:lnTo>
                      <a:pt x="164769" y="17881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58">
                <a:extLst>
                  <a:ext uri="{FF2B5EF4-FFF2-40B4-BE49-F238E27FC236}">
                    <a16:creationId xmlns:a16="http://schemas.microsoft.com/office/drawing/2014/main" id="{EFE18AA9-268B-4049-ADD8-592EAD463A1B}"/>
                  </a:ext>
                </a:extLst>
              </p:cNvPr>
              <p:cNvSpPr/>
              <p:nvPr/>
            </p:nvSpPr>
            <p:spPr>
              <a:xfrm>
                <a:off x="1378832" y="5782297"/>
                <a:ext cx="58419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58419" h="24129">
                    <a:moveTo>
                      <a:pt x="0" y="24002"/>
                    </a:moveTo>
                    <a:lnTo>
                      <a:pt x="57810" y="24002"/>
                    </a:lnTo>
                    <a:lnTo>
                      <a:pt x="57810" y="0"/>
                    </a:lnTo>
                    <a:lnTo>
                      <a:pt x="0" y="0"/>
                    </a:lnTo>
                    <a:lnTo>
                      <a:pt x="0" y="24002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59">
                <a:extLst>
                  <a:ext uri="{FF2B5EF4-FFF2-40B4-BE49-F238E27FC236}">
                    <a16:creationId xmlns:a16="http://schemas.microsoft.com/office/drawing/2014/main" id="{27B4DD06-04F8-4CFC-8BDD-413AC762A276}"/>
                  </a:ext>
                </a:extLst>
              </p:cNvPr>
              <p:cNvSpPr/>
              <p:nvPr/>
            </p:nvSpPr>
            <p:spPr>
              <a:xfrm>
                <a:off x="1378832" y="5786297"/>
                <a:ext cx="55244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55244" h="16510">
                    <a:moveTo>
                      <a:pt x="0" y="16001"/>
                    </a:moveTo>
                    <a:lnTo>
                      <a:pt x="55206" y="16001"/>
                    </a:lnTo>
                    <a:lnTo>
                      <a:pt x="55206" y="0"/>
                    </a:lnTo>
                    <a:lnTo>
                      <a:pt x="0" y="0"/>
                    </a:lnTo>
                    <a:lnTo>
                      <a:pt x="0" y="160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60">
                <a:extLst>
                  <a:ext uri="{FF2B5EF4-FFF2-40B4-BE49-F238E27FC236}">
                    <a16:creationId xmlns:a16="http://schemas.microsoft.com/office/drawing/2014/main" id="{02B11076-219D-412A-A5D7-CF1011820B38}"/>
                  </a:ext>
                </a:extLst>
              </p:cNvPr>
              <p:cNvSpPr/>
              <p:nvPr/>
            </p:nvSpPr>
            <p:spPr>
              <a:xfrm>
                <a:off x="1435468" y="5770168"/>
                <a:ext cx="14604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14605" h="48260">
                    <a:moveTo>
                      <a:pt x="14096" y="0"/>
                    </a:moveTo>
                    <a:lnTo>
                      <a:pt x="0" y="0"/>
                    </a:lnTo>
                    <a:lnTo>
                      <a:pt x="0" y="48260"/>
                    </a:lnTo>
                    <a:lnTo>
                      <a:pt x="14096" y="48260"/>
                    </a:lnTo>
                    <a:lnTo>
                      <a:pt x="14096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61">
                <a:extLst>
                  <a:ext uri="{FF2B5EF4-FFF2-40B4-BE49-F238E27FC236}">
                    <a16:creationId xmlns:a16="http://schemas.microsoft.com/office/drawing/2014/main" id="{7A3D2AAA-C46F-481C-A9D3-D4D2F0251B11}"/>
                  </a:ext>
                </a:extLst>
              </p:cNvPr>
              <p:cNvSpPr/>
              <p:nvPr/>
            </p:nvSpPr>
            <p:spPr>
              <a:xfrm>
                <a:off x="1346838" y="5760202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60109" y="0"/>
                    </a:moveTo>
                    <a:lnTo>
                      <a:pt x="0" y="34696"/>
                    </a:lnTo>
                    <a:lnTo>
                      <a:pt x="60109" y="69380"/>
                    </a:lnTo>
                    <a:lnTo>
                      <a:pt x="601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62">
                <a:extLst>
                  <a:ext uri="{FF2B5EF4-FFF2-40B4-BE49-F238E27FC236}">
                    <a16:creationId xmlns:a16="http://schemas.microsoft.com/office/drawing/2014/main" id="{BFCDF923-837C-4DF0-A9BD-A022E230F95C}"/>
                  </a:ext>
                </a:extLst>
              </p:cNvPr>
              <p:cNvSpPr/>
              <p:nvPr/>
            </p:nvSpPr>
            <p:spPr>
              <a:xfrm>
                <a:off x="1346838" y="5760202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60109" y="0"/>
                    </a:moveTo>
                    <a:lnTo>
                      <a:pt x="0" y="34696"/>
                    </a:lnTo>
                    <a:lnTo>
                      <a:pt x="60109" y="69380"/>
                    </a:lnTo>
                    <a:lnTo>
                      <a:pt x="60109" y="0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63">
                <a:extLst>
                  <a:ext uri="{FF2B5EF4-FFF2-40B4-BE49-F238E27FC236}">
                    <a16:creationId xmlns:a16="http://schemas.microsoft.com/office/drawing/2014/main" id="{8ACBCBC8-6D1F-4183-86C4-231EA590BE8F}"/>
                  </a:ext>
                </a:extLst>
              </p:cNvPr>
              <p:cNvSpPr/>
              <p:nvPr/>
            </p:nvSpPr>
            <p:spPr>
              <a:xfrm>
                <a:off x="1286704" y="5760202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0" y="0"/>
                    </a:moveTo>
                    <a:lnTo>
                      <a:pt x="60147" y="34696"/>
                    </a:lnTo>
                    <a:lnTo>
                      <a:pt x="0" y="69380"/>
                    </a:lnTo>
                    <a:lnTo>
                      <a:pt x="0" y="0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64">
                <a:extLst>
                  <a:ext uri="{FF2B5EF4-FFF2-40B4-BE49-F238E27FC236}">
                    <a16:creationId xmlns:a16="http://schemas.microsoft.com/office/drawing/2014/main" id="{FA53D1E0-E0A9-48DA-B9CA-3597A092DA7D}"/>
                  </a:ext>
                </a:extLst>
              </p:cNvPr>
              <p:cNvSpPr/>
              <p:nvPr/>
            </p:nvSpPr>
            <p:spPr>
              <a:xfrm>
                <a:off x="2371182" y="5795120"/>
                <a:ext cx="0" cy="758825"/>
              </a:xfrm>
              <a:custGeom>
                <a:avLst/>
                <a:gdLst/>
                <a:ahLst/>
                <a:cxnLst/>
                <a:rect l="l" t="t" r="r" b="b"/>
                <a:pathLst>
                  <a:path h="758825">
                    <a:moveTo>
                      <a:pt x="0" y="758507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65">
                <a:extLst>
                  <a:ext uri="{FF2B5EF4-FFF2-40B4-BE49-F238E27FC236}">
                    <a16:creationId xmlns:a16="http://schemas.microsoft.com/office/drawing/2014/main" id="{5ED0EE90-B539-444F-B9A3-B3267DF1DFA5}"/>
                  </a:ext>
                </a:extLst>
              </p:cNvPr>
              <p:cNvSpPr/>
              <p:nvPr/>
            </p:nvSpPr>
            <p:spPr>
              <a:xfrm>
                <a:off x="2371182" y="6496962"/>
                <a:ext cx="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h="64134">
                    <a:moveTo>
                      <a:pt x="0" y="6407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66">
                <a:extLst>
                  <a:ext uri="{FF2B5EF4-FFF2-40B4-BE49-F238E27FC236}">
                    <a16:creationId xmlns:a16="http://schemas.microsoft.com/office/drawing/2014/main" id="{5BF4473E-9923-4013-AFAD-F021BA7955AD}"/>
                  </a:ext>
                </a:extLst>
              </p:cNvPr>
              <p:cNvSpPr/>
              <p:nvPr/>
            </p:nvSpPr>
            <p:spPr>
              <a:xfrm>
                <a:off x="2371182" y="6371862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66116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67">
                <a:extLst>
                  <a:ext uri="{FF2B5EF4-FFF2-40B4-BE49-F238E27FC236}">
                    <a16:creationId xmlns:a16="http://schemas.microsoft.com/office/drawing/2014/main" id="{46BFB841-EFB6-4D4F-9121-89D7356A2FE7}"/>
                  </a:ext>
                </a:extLst>
              </p:cNvPr>
              <p:cNvSpPr/>
              <p:nvPr/>
            </p:nvSpPr>
            <p:spPr>
              <a:xfrm>
                <a:off x="2371182" y="6437976"/>
                <a:ext cx="0" cy="59055"/>
              </a:xfrm>
              <a:custGeom>
                <a:avLst/>
                <a:gdLst/>
                <a:ahLst/>
                <a:cxnLst/>
                <a:rect l="l" t="t" r="r" b="b"/>
                <a:pathLst>
                  <a:path h="59054">
                    <a:moveTo>
                      <a:pt x="0" y="58991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68">
                <a:extLst>
                  <a:ext uri="{FF2B5EF4-FFF2-40B4-BE49-F238E27FC236}">
                    <a16:creationId xmlns:a16="http://schemas.microsoft.com/office/drawing/2014/main" id="{93EB955C-250A-4268-ABB2-26E6A4C6F783}"/>
                  </a:ext>
                </a:extLst>
              </p:cNvPr>
              <p:cNvSpPr/>
              <p:nvPr/>
            </p:nvSpPr>
            <p:spPr>
              <a:xfrm>
                <a:off x="2371182" y="6561050"/>
                <a:ext cx="0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h="303529">
                    <a:moveTo>
                      <a:pt x="0" y="303187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69">
                <a:extLst>
                  <a:ext uri="{FF2B5EF4-FFF2-40B4-BE49-F238E27FC236}">
                    <a16:creationId xmlns:a16="http://schemas.microsoft.com/office/drawing/2014/main" id="{AA0F0277-EDF0-4721-A8ED-6D68F00CF104}"/>
                  </a:ext>
                </a:extLst>
              </p:cNvPr>
              <p:cNvSpPr/>
              <p:nvPr/>
            </p:nvSpPr>
            <p:spPr>
              <a:xfrm>
                <a:off x="2251765" y="7218222"/>
                <a:ext cx="65278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652780" h="1056640">
                    <a:moveTo>
                      <a:pt x="59055" y="1056385"/>
                    </a:moveTo>
                    <a:lnTo>
                      <a:pt x="33523" y="1051360"/>
                    </a:lnTo>
                    <a:lnTo>
                      <a:pt x="15035" y="1038434"/>
                    </a:lnTo>
                    <a:lnTo>
                      <a:pt x="3792" y="1020831"/>
                    </a:lnTo>
                    <a:lnTo>
                      <a:pt x="0" y="1001775"/>
                    </a:lnTo>
                    <a:lnTo>
                      <a:pt x="0" y="0"/>
                    </a:lnTo>
                    <a:lnTo>
                      <a:pt x="652272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70">
                <a:extLst>
                  <a:ext uri="{FF2B5EF4-FFF2-40B4-BE49-F238E27FC236}">
                    <a16:creationId xmlns:a16="http://schemas.microsoft.com/office/drawing/2014/main" id="{D0FF6C63-460C-4604-AD3C-BD0C1CA7E13B}"/>
                  </a:ext>
                </a:extLst>
              </p:cNvPr>
              <p:cNvSpPr/>
              <p:nvPr/>
            </p:nvSpPr>
            <p:spPr>
              <a:xfrm>
                <a:off x="2251777" y="7218225"/>
                <a:ext cx="73406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734060" h="1056640">
                    <a:moveTo>
                      <a:pt x="652272" y="0"/>
                    </a:moveTo>
                    <a:lnTo>
                      <a:pt x="0" y="0"/>
                    </a:lnTo>
                    <a:lnTo>
                      <a:pt x="0" y="1001776"/>
                    </a:lnTo>
                    <a:lnTo>
                      <a:pt x="3790" y="1020836"/>
                    </a:lnTo>
                    <a:lnTo>
                      <a:pt x="15030" y="1038439"/>
                    </a:lnTo>
                    <a:lnTo>
                      <a:pt x="33518" y="1051362"/>
                    </a:lnTo>
                    <a:lnTo>
                      <a:pt x="59055" y="1056386"/>
                    </a:lnTo>
                    <a:lnTo>
                      <a:pt x="733729" y="1056386"/>
                    </a:lnTo>
                  </a:path>
                </a:pathLst>
              </a:custGeom>
              <a:ln w="3200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71">
                <a:extLst>
                  <a:ext uri="{FF2B5EF4-FFF2-40B4-BE49-F238E27FC236}">
                    <a16:creationId xmlns:a16="http://schemas.microsoft.com/office/drawing/2014/main" id="{F2CB1B37-BE11-493D-8FDC-13ABFBB6DFAB}"/>
                  </a:ext>
                </a:extLst>
              </p:cNvPr>
              <p:cNvSpPr/>
              <p:nvPr/>
            </p:nvSpPr>
            <p:spPr>
              <a:xfrm>
                <a:off x="2808003" y="8275754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160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72">
                <a:extLst>
                  <a:ext uri="{FF2B5EF4-FFF2-40B4-BE49-F238E27FC236}">
                    <a16:creationId xmlns:a16="http://schemas.microsoft.com/office/drawing/2014/main" id="{EE66B1BA-1CBC-4CAF-8FAB-8970288C0427}"/>
                  </a:ext>
                </a:extLst>
              </p:cNvPr>
              <p:cNvSpPr/>
              <p:nvPr/>
            </p:nvSpPr>
            <p:spPr>
              <a:xfrm>
                <a:off x="2787726" y="8407390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73">
                <a:extLst>
                  <a:ext uri="{FF2B5EF4-FFF2-40B4-BE49-F238E27FC236}">
                    <a16:creationId xmlns:a16="http://schemas.microsoft.com/office/drawing/2014/main" id="{4A930EAD-BA69-469E-8A42-37EDC335543B}"/>
                  </a:ext>
                </a:extLst>
              </p:cNvPr>
              <p:cNvSpPr/>
              <p:nvPr/>
            </p:nvSpPr>
            <p:spPr>
              <a:xfrm>
                <a:off x="2789566" y="8372704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4">
                    <a:moveTo>
                      <a:pt x="27660" y="15963"/>
                    </a:moveTo>
                    <a:lnTo>
                      <a:pt x="36880" y="31927"/>
                    </a:lnTo>
                    <a:lnTo>
                      <a:pt x="18440" y="31927"/>
                    </a:lnTo>
                    <a:lnTo>
                      <a:pt x="0" y="31927"/>
                    </a:lnTo>
                    <a:lnTo>
                      <a:pt x="9220" y="15963"/>
                    </a:lnTo>
                    <a:lnTo>
                      <a:pt x="18440" y="0"/>
                    </a:lnTo>
                    <a:lnTo>
                      <a:pt x="2766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74">
                <a:extLst>
                  <a:ext uri="{FF2B5EF4-FFF2-40B4-BE49-F238E27FC236}">
                    <a16:creationId xmlns:a16="http://schemas.microsoft.com/office/drawing/2014/main" id="{244AC646-86F2-4843-A501-B81B99666FEB}"/>
                  </a:ext>
                </a:extLst>
              </p:cNvPr>
              <p:cNvSpPr/>
              <p:nvPr/>
            </p:nvSpPr>
            <p:spPr>
              <a:xfrm>
                <a:off x="2789566" y="8340769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4">
                    <a:moveTo>
                      <a:pt x="27660" y="15963"/>
                    </a:moveTo>
                    <a:lnTo>
                      <a:pt x="36880" y="0"/>
                    </a:lnTo>
                    <a:lnTo>
                      <a:pt x="18440" y="0"/>
                    </a:lnTo>
                    <a:lnTo>
                      <a:pt x="0" y="0"/>
                    </a:lnTo>
                    <a:lnTo>
                      <a:pt x="9220" y="15963"/>
                    </a:lnTo>
                    <a:lnTo>
                      <a:pt x="18440" y="31915"/>
                    </a:lnTo>
                    <a:lnTo>
                      <a:pt x="2766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75">
                <a:extLst>
                  <a:ext uri="{FF2B5EF4-FFF2-40B4-BE49-F238E27FC236}">
                    <a16:creationId xmlns:a16="http://schemas.microsoft.com/office/drawing/2014/main" id="{D10FC980-AE7A-4DFF-8C1E-D899CB2B2635}"/>
                  </a:ext>
                </a:extLst>
              </p:cNvPr>
              <p:cNvSpPr/>
              <p:nvPr/>
            </p:nvSpPr>
            <p:spPr>
              <a:xfrm>
                <a:off x="2828165" y="8407390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76">
                <a:extLst>
                  <a:ext uri="{FF2B5EF4-FFF2-40B4-BE49-F238E27FC236}">
                    <a16:creationId xmlns:a16="http://schemas.microsoft.com/office/drawing/2014/main" id="{6F2E327E-A239-4679-BBAE-6A6DDAD3D108}"/>
                  </a:ext>
                </a:extLst>
              </p:cNvPr>
              <p:cNvSpPr/>
              <p:nvPr/>
            </p:nvSpPr>
            <p:spPr>
              <a:xfrm>
                <a:off x="3383286" y="8274608"/>
                <a:ext cx="7086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708660">
                    <a:moveTo>
                      <a:pt x="0" y="0"/>
                    </a:moveTo>
                    <a:lnTo>
                      <a:pt x="708101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77">
                <a:extLst>
                  <a:ext uri="{FF2B5EF4-FFF2-40B4-BE49-F238E27FC236}">
                    <a16:creationId xmlns:a16="http://schemas.microsoft.com/office/drawing/2014/main" id="{BCFF15E4-6A98-4173-994F-A1F77AFC3E59}"/>
                  </a:ext>
                </a:extLst>
              </p:cNvPr>
              <p:cNvSpPr/>
              <p:nvPr/>
            </p:nvSpPr>
            <p:spPr>
              <a:xfrm>
                <a:off x="1790024" y="5585991"/>
                <a:ext cx="581660" cy="213360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213360">
                    <a:moveTo>
                      <a:pt x="0" y="175856"/>
                    </a:moveTo>
                    <a:lnTo>
                      <a:pt x="0" y="45364"/>
                    </a:lnTo>
                    <a:lnTo>
                      <a:pt x="3578" y="27742"/>
                    </a:lnTo>
                    <a:lnTo>
                      <a:pt x="13320" y="13319"/>
                    </a:lnTo>
                    <a:lnTo>
                      <a:pt x="27737" y="3577"/>
                    </a:lnTo>
                    <a:lnTo>
                      <a:pt x="45339" y="0"/>
                    </a:lnTo>
                    <a:lnTo>
                      <a:pt x="535800" y="0"/>
                    </a:lnTo>
                    <a:lnTo>
                      <a:pt x="553421" y="3577"/>
                    </a:lnTo>
                    <a:lnTo>
                      <a:pt x="567845" y="13319"/>
                    </a:lnTo>
                    <a:lnTo>
                      <a:pt x="577587" y="27742"/>
                    </a:lnTo>
                    <a:lnTo>
                      <a:pt x="581164" y="45364"/>
                    </a:lnTo>
                    <a:lnTo>
                      <a:pt x="581164" y="212978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78">
                <a:extLst>
                  <a:ext uri="{FF2B5EF4-FFF2-40B4-BE49-F238E27FC236}">
                    <a16:creationId xmlns:a16="http://schemas.microsoft.com/office/drawing/2014/main" id="{EED12D7C-A761-42D0-A2B1-0E036E9C56D8}"/>
                  </a:ext>
                </a:extLst>
              </p:cNvPr>
              <p:cNvSpPr/>
              <p:nvPr/>
            </p:nvSpPr>
            <p:spPr>
              <a:xfrm>
                <a:off x="3376994" y="7889360"/>
                <a:ext cx="441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1325">
                    <a:moveTo>
                      <a:pt x="441020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79">
                <a:extLst>
                  <a:ext uri="{FF2B5EF4-FFF2-40B4-BE49-F238E27FC236}">
                    <a16:creationId xmlns:a16="http://schemas.microsoft.com/office/drawing/2014/main" id="{C5DD4AB0-FB00-42CE-8130-2158B46FFDA3}"/>
                  </a:ext>
                </a:extLst>
              </p:cNvPr>
              <p:cNvSpPr/>
              <p:nvPr/>
            </p:nvSpPr>
            <p:spPr>
              <a:xfrm>
                <a:off x="2009877" y="6016116"/>
                <a:ext cx="241935" cy="1200785"/>
              </a:xfrm>
              <a:custGeom>
                <a:avLst/>
                <a:gdLst/>
                <a:ahLst/>
                <a:cxnLst/>
                <a:rect l="l" t="t" r="r" b="b"/>
                <a:pathLst>
                  <a:path w="241935" h="1200784">
                    <a:moveTo>
                      <a:pt x="241884" y="1200188"/>
                    </a:moveTo>
                    <a:lnTo>
                      <a:pt x="241884" y="45377"/>
                    </a:lnTo>
                    <a:lnTo>
                      <a:pt x="238305" y="27758"/>
                    </a:lnTo>
                    <a:lnTo>
                      <a:pt x="228563" y="13330"/>
                    </a:lnTo>
                    <a:lnTo>
                      <a:pt x="214146" y="3580"/>
                    </a:lnTo>
                    <a:lnTo>
                      <a:pt x="196545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80">
                <a:extLst>
                  <a:ext uri="{FF2B5EF4-FFF2-40B4-BE49-F238E27FC236}">
                    <a16:creationId xmlns:a16="http://schemas.microsoft.com/office/drawing/2014/main" id="{4F1536F4-68F9-438F-B62C-60F1FD055804}"/>
                  </a:ext>
                </a:extLst>
              </p:cNvPr>
              <p:cNvSpPr/>
              <p:nvPr/>
            </p:nvSpPr>
            <p:spPr>
              <a:xfrm>
                <a:off x="3397547" y="7889360"/>
                <a:ext cx="8661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6139">
                    <a:moveTo>
                      <a:pt x="865974" y="0"/>
                    </a:moveTo>
                    <a:lnTo>
                      <a:pt x="0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79" name="object 81">
                <a:extLst>
                  <a:ext uri="{FF2B5EF4-FFF2-40B4-BE49-F238E27FC236}">
                    <a16:creationId xmlns:a16="http://schemas.microsoft.com/office/drawing/2014/main" id="{B1670736-E5A0-40C9-8826-31D694AEF82C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411689" y="6957602"/>
                <a:ext cx="162620" cy="236435"/>
              </a:xfrm>
              <a:prstGeom prst="rect">
                <a:avLst/>
              </a:prstGeom>
            </p:spPr>
          </p:pic>
          <p:pic>
            <p:nvPicPr>
              <p:cNvPr id="80" name="object 82">
                <a:extLst>
                  <a:ext uri="{FF2B5EF4-FFF2-40B4-BE49-F238E27FC236}">
                    <a16:creationId xmlns:a16="http://schemas.microsoft.com/office/drawing/2014/main" id="{F59E7400-6216-42E9-9898-AF825713FBCB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4411672" y="8172000"/>
                <a:ext cx="162620" cy="236435"/>
              </a:xfrm>
              <a:prstGeom prst="rect">
                <a:avLst/>
              </a:prstGeom>
            </p:spPr>
          </p:pic>
          <p:sp>
            <p:nvSpPr>
              <p:cNvPr id="81" name="object 83">
                <a:extLst>
                  <a:ext uri="{FF2B5EF4-FFF2-40B4-BE49-F238E27FC236}">
                    <a16:creationId xmlns:a16="http://schemas.microsoft.com/office/drawing/2014/main" id="{238F51EC-EABA-4D35-9853-7EF98C617EEB}"/>
                  </a:ext>
                </a:extLst>
              </p:cNvPr>
              <p:cNvSpPr/>
              <p:nvPr/>
            </p:nvSpPr>
            <p:spPr>
              <a:xfrm>
                <a:off x="4420935" y="6971889"/>
                <a:ext cx="1516380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6379" h="222250">
                    <a:moveTo>
                      <a:pt x="0" y="222046"/>
                    </a:moveTo>
                    <a:lnTo>
                      <a:pt x="1307401" y="222046"/>
                    </a:lnTo>
                    <a:lnTo>
                      <a:pt x="1332567" y="216933"/>
                    </a:lnTo>
                    <a:lnTo>
                      <a:pt x="1353173" y="203012"/>
                    </a:lnTo>
                    <a:lnTo>
                      <a:pt x="1367096" y="182409"/>
                    </a:lnTo>
                    <a:lnTo>
                      <a:pt x="1372209" y="157251"/>
                    </a:lnTo>
                    <a:lnTo>
                      <a:pt x="1372209" y="64795"/>
                    </a:lnTo>
                    <a:lnTo>
                      <a:pt x="1377322" y="39637"/>
                    </a:lnTo>
                    <a:lnTo>
                      <a:pt x="1391242" y="19034"/>
                    </a:lnTo>
                    <a:lnTo>
                      <a:pt x="1411841" y="5112"/>
                    </a:lnTo>
                    <a:lnTo>
                      <a:pt x="1436992" y="0"/>
                    </a:lnTo>
                    <a:lnTo>
                      <a:pt x="151577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84">
                <a:extLst>
                  <a:ext uri="{FF2B5EF4-FFF2-40B4-BE49-F238E27FC236}">
                    <a16:creationId xmlns:a16="http://schemas.microsoft.com/office/drawing/2014/main" id="{95432755-6196-4F09-B6BA-F3A8DBAA12A9}"/>
                  </a:ext>
                </a:extLst>
              </p:cNvPr>
              <p:cNvSpPr/>
              <p:nvPr/>
            </p:nvSpPr>
            <p:spPr>
              <a:xfrm>
                <a:off x="4264315" y="7193940"/>
                <a:ext cx="161290" cy="1214755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214754">
                    <a:moveTo>
                      <a:pt x="160883" y="1214399"/>
                    </a:moveTo>
                    <a:lnTo>
                      <a:pt x="64808" y="1214399"/>
                    </a:lnTo>
                    <a:lnTo>
                      <a:pt x="39637" y="1209284"/>
                    </a:lnTo>
                    <a:lnTo>
                      <a:pt x="19030" y="1195360"/>
                    </a:lnTo>
                    <a:lnTo>
                      <a:pt x="5111" y="1174756"/>
                    </a:lnTo>
                    <a:lnTo>
                      <a:pt x="0" y="1149604"/>
                    </a:lnTo>
                    <a:lnTo>
                      <a:pt x="0" y="64795"/>
                    </a:lnTo>
                    <a:lnTo>
                      <a:pt x="5111" y="39637"/>
                    </a:lnTo>
                    <a:lnTo>
                      <a:pt x="19030" y="19034"/>
                    </a:lnTo>
                    <a:lnTo>
                      <a:pt x="39637" y="5112"/>
                    </a:lnTo>
                    <a:lnTo>
                      <a:pt x="64808" y="0"/>
                    </a:lnTo>
                    <a:lnTo>
                      <a:pt x="156616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85">
                <a:extLst>
                  <a:ext uri="{FF2B5EF4-FFF2-40B4-BE49-F238E27FC236}">
                    <a16:creationId xmlns:a16="http://schemas.microsoft.com/office/drawing/2014/main" id="{39F0D47C-7CC0-4F1F-B75A-57B578C2260C}"/>
                  </a:ext>
                </a:extLst>
              </p:cNvPr>
              <p:cNvSpPr/>
              <p:nvPr/>
            </p:nvSpPr>
            <p:spPr>
              <a:xfrm>
                <a:off x="4425198" y="8186287"/>
                <a:ext cx="1511935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1935" h="222250">
                    <a:moveTo>
                      <a:pt x="1511503" y="0"/>
                    </a:moveTo>
                    <a:lnTo>
                      <a:pt x="1432725" y="0"/>
                    </a:lnTo>
                    <a:lnTo>
                      <a:pt x="1407568" y="5112"/>
                    </a:lnTo>
                    <a:lnTo>
                      <a:pt x="1386970" y="19034"/>
                    </a:lnTo>
                    <a:lnTo>
                      <a:pt x="1373053" y="39637"/>
                    </a:lnTo>
                    <a:lnTo>
                      <a:pt x="1367942" y="64795"/>
                    </a:lnTo>
                    <a:lnTo>
                      <a:pt x="1367942" y="157251"/>
                    </a:lnTo>
                    <a:lnTo>
                      <a:pt x="1362829" y="182409"/>
                    </a:lnTo>
                    <a:lnTo>
                      <a:pt x="1348906" y="203012"/>
                    </a:lnTo>
                    <a:lnTo>
                      <a:pt x="1328299" y="216933"/>
                    </a:lnTo>
                    <a:lnTo>
                      <a:pt x="1303134" y="222046"/>
                    </a:lnTo>
                    <a:lnTo>
                      <a:pt x="0" y="222046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84" name="object 86">
                <a:extLst>
                  <a:ext uri="{FF2B5EF4-FFF2-40B4-BE49-F238E27FC236}">
                    <a16:creationId xmlns:a16="http://schemas.microsoft.com/office/drawing/2014/main" id="{D25D8343-E2F5-4839-A6E6-C8813A863368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4417404" y="6963317"/>
                <a:ext cx="160756" cy="239191"/>
              </a:xfrm>
              <a:prstGeom prst="rect">
                <a:avLst/>
              </a:prstGeom>
            </p:spPr>
          </p:pic>
          <p:pic>
            <p:nvPicPr>
              <p:cNvPr id="85" name="object 87">
                <a:extLst>
                  <a:ext uri="{FF2B5EF4-FFF2-40B4-BE49-F238E27FC236}">
                    <a16:creationId xmlns:a16="http://schemas.microsoft.com/office/drawing/2014/main" id="{DAAD6BA6-E6E1-4D78-90F3-722AC2A94857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4417387" y="8177715"/>
                <a:ext cx="160756" cy="239191"/>
              </a:xfrm>
              <a:prstGeom prst="rect">
                <a:avLst/>
              </a:prstGeom>
            </p:spPr>
          </p:pic>
          <p:sp>
            <p:nvSpPr>
              <p:cNvPr id="86" name="object 88">
                <a:extLst>
                  <a:ext uri="{FF2B5EF4-FFF2-40B4-BE49-F238E27FC236}">
                    <a16:creationId xmlns:a16="http://schemas.microsoft.com/office/drawing/2014/main" id="{30DBD49C-F996-4CB9-AD6E-8BB06A32EEE0}"/>
                  </a:ext>
                </a:extLst>
              </p:cNvPr>
              <p:cNvSpPr/>
              <p:nvPr/>
            </p:nvSpPr>
            <p:spPr>
              <a:xfrm>
                <a:off x="4420935" y="6971889"/>
                <a:ext cx="1516380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6379" h="222250">
                    <a:moveTo>
                      <a:pt x="0" y="222046"/>
                    </a:moveTo>
                    <a:lnTo>
                      <a:pt x="1307401" y="222046"/>
                    </a:lnTo>
                    <a:lnTo>
                      <a:pt x="1332567" y="216933"/>
                    </a:lnTo>
                    <a:lnTo>
                      <a:pt x="1353173" y="203012"/>
                    </a:lnTo>
                    <a:lnTo>
                      <a:pt x="1367096" y="182409"/>
                    </a:lnTo>
                    <a:lnTo>
                      <a:pt x="1372209" y="157251"/>
                    </a:lnTo>
                    <a:lnTo>
                      <a:pt x="1372209" y="64795"/>
                    </a:lnTo>
                    <a:lnTo>
                      <a:pt x="1377322" y="39637"/>
                    </a:lnTo>
                    <a:lnTo>
                      <a:pt x="1391242" y="19034"/>
                    </a:lnTo>
                    <a:lnTo>
                      <a:pt x="1411841" y="5112"/>
                    </a:lnTo>
                    <a:lnTo>
                      <a:pt x="1436992" y="0"/>
                    </a:lnTo>
                    <a:lnTo>
                      <a:pt x="1515770" y="0"/>
                    </a:lnTo>
                  </a:path>
                </a:pathLst>
              </a:custGeom>
              <a:ln w="1714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89">
                <a:extLst>
                  <a:ext uri="{FF2B5EF4-FFF2-40B4-BE49-F238E27FC236}">
                    <a16:creationId xmlns:a16="http://schemas.microsoft.com/office/drawing/2014/main" id="{8488ACDB-2893-4FF6-A3AB-D8319D3E9C45}"/>
                  </a:ext>
                </a:extLst>
              </p:cNvPr>
              <p:cNvSpPr/>
              <p:nvPr/>
            </p:nvSpPr>
            <p:spPr>
              <a:xfrm>
                <a:off x="4425198" y="8186287"/>
                <a:ext cx="1511935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1935" h="222250">
                    <a:moveTo>
                      <a:pt x="1511503" y="0"/>
                    </a:moveTo>
                    <a:lnTo>
                      <a:pt x="1432725" y="0"/>
                    </a:lnTo>
                    <a:lnTo>
                      <a:pt x="1407568" y="5112"/>
                    </a:lnTo>
                    <a:lnTo>
                      <a:pt x="1386970" y="19034"/>
                    </a:lnTo>
                    <a:lnTo>
                      <a:pt x="1373053" y="39637"/>
                    </a:lnTo>
                    <a:lnTo>
                      <a:pt x="1367942" y="64795"/>
                    </a:lnTo>
                    <a:lnTo>
                      <a:pt x="1367942" y="157251"/>
                    </a:lnTo>
                    <a:lnTo>
                      <a:pt x="1362829" y="182409"/>
                    </a:lnTo>
                    <a:lnTo>
                      <a:pt x="1348906" y="203012"/>
                    </a:lnTo>
                    <a:lnTo>
                      <a:pt x="1328299" y="216933"/>
                    </a:lnTo>
                    <a:lnTo>
                      <a:pt x="1303134" y="222046"/>
                    </a:lnTo>
                    <a:lnTo>
                      <a:pt x="0" y="222046"/>
                    </a:lnTo>
                  </a:path>
                </a:pathLst>
              </a:custGeom>
              <a:ln w="1714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90">
                <a:extLst>
                  <a:ext uri="{FF2B5EF4-FFF2-40B4-BE49-F238E27FC236}">
                    <a16:creationId xmlns:a16="http://schemas.microsoft.com/office/drawing/2014/main" id="{AF1E7A71-8BFD-4EBE-949F-85CDACF84A50}"/>
                  </a:ext>
                </a:extLst>
              </p:cNvPr>
              <p:cNvSpPr/>
              <p:nvPr/>
            </p:nvSpPr>
            <p:spPr>
              <a:xfrm>
                <a:off x="3386333" y="7889360"/>
                <a:ext cx="8775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7570">
                    <a:moveTo>
                      <a:pt x="877188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91">
                <a:extLst>
                  <a:ext uri="{FF2B5EF4-FFF2-40B4-BE49-F238E27FC236}">
                    <a16:creationId xmlns:a16="http://schemas.microsoft.com/office/drawing/2014/main" id="{0AC7B5A0-D8EA-4770-B1FD-0CCC017B7AFB}"/>
                  </a:ext>
                </a:extLst>
              </p:cNvPr>
              <p:cNvSpPr/>
              <p:nvPr/>
            </p:nvSpPr>
            <p:spPr>
              <a:xfrm>
                <a:off x="4264315" y="7193940"/>
                <a:ext cx="161290" cy="1214755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214754">
                    <a:moveTo>
                      <a:pt x="160883" y="1214399"/>
                    </a:moveTo>
                    <a:lnTo>
                      <a:pt x="64808" y="1214399"/>
                    </a:lnTo>
                    <a:lnTo>
                      <a:pt x="39637" y="1209284"/>
                    </a:lnTo>
                    <a:lnTo>
                      <a:pt x="19030" y="1195360"/>
                    </a:lnTo>
                    <a:lnTo>
                      <a:pt x="5111" y="1174756"/>
                    </a:lnTo>
                    <a:lnTo>
                      <a:pt x="0" y="1149604"/>
                    </a:lnTo>
                    <a:lnTo>
                      <a:pt x="0" y="64795"/>
                    </a:lnTo>
                    <a:lnTo>
                      <a:pt x="5111" y="39637"/>
                    </a:lnTo>
                    <a:lnTo>
                      <a:pt x="19030" y="19034"/>
                    </a:lnTo>
                    <a:lnTo>
                      <a:pt x="39637" y="5112"/>
                    </a:lnTo>
                    <a:lnTo>
                      <a:pt x="64808" y="0"/>
                    </a:lnTo>
                    <a:lnTo>
                      <a:pt x="156616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92">
                <a:extLst>
                  <a:ext uri="{FF2B5EF4-FFF2-40B4-BE49-F238E27FC236}">
                    <a16:creationId xmlns:a16="http://schemas.microsoft.com/office/drawing/2014/main" id="{0579E514-DBDE-49D4-BA0D-FD2A6D02867A}"/>
                  </a:ext>
                </a:extLst>
              </p:cNvPr>
              <p:cNvSpPr/>
              <p:nvPr/>
            </p:nvSpPr>
            <p:spPr>
              <a:xfrm>
                <a:off x="1710425" y="7231483"/>
                <a:ext cx="1180465" cy="1310640"/>
              </a:xfrm>
              <a:custGeom>
                <a:avLst/>
                <a:gdLst/>
                <a:ahLst/>
                <a:cxnLst/>
                <a:rect l="l" t="t" r="r" b="b"/>
                <a:pathLst>
                  <a:path w="1180464" h="1310640">
                    <a:moveTo>
                      <a:pt x="0" y="0"/>
                    </a:moveTo>
                    <a:lnTo>
                      <a:pt x="0" y="1310385"/>
                    </a:lnTo>
                    <a:lnTo>
                      <a:pt x="1180388" y="1310385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93">
                <a:extLst>
                  <a:ext uri="{FF2B5EF4-FFF2-40B4-BE49-F238E27FC236}">
                    <a16:creationId xmlns:a16="http://schemas.microsoft.com/office/drawing/2014/main" id="{165AC6F0-A531-431F-B18D-27D847EF7D96}"/>
                  </a:ext>
                </a:extLst>
              </p:cNvPr>
              <p:cNvSpPr/>
              <p:nvPr/>
            </p:nvSpPr>
            <p:spPr>
              <a:xfrm>
                <a:off x="1715571" y="6599943"/>
                <a:ext cx="895350" cy="630555"/>
              </a:xfrm>
              <a:custGeom>
                <a:avLst/>
                <a:gdLst/>
                <a:ahLst/>
                <a:cxnLst/>
                <a:rect l="l" t="t" r="r" b="b"/>
                <a:pathLst>
                  <a:path w="895350" h="630554">
                    <a:moveTo>
                      <a:pt x="895286" y="94513"/>
                    </a:moveTo>
                    <a:lnTo>
                      <a:pt x="895286" y="0"/>
                    </a:lnTo>
                    <a:lnTo>
                      <a:pt x="0" y="0"/>
                    </a:lnTo>
                    <a:lnTo>
                      <a:pt x="0" y="630224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94">
                <a:extLst>
                  <a:ext uri="{FF2B5EF4-FFF2-40B4-BE49-F238E27FC236}">
                    <a16:creationId xmlns:a16="http://schemas.microsoft.com/office/drawing/2014/main" id="{148D43BA-2012-4049-8AB2-3A9C372DEC83}"/>
                  </a:ext>
                </a:extLst>
              </p:cNvPr>
              <p:cNvSpPr/>
              <p:nvPr/>
            </p:nvSpPr>
            <p:spPr>
              <a:xfrm>
                <a:off x="1839338" y="6783347"/>
                <a:ext cx="1964055" cy="758190"/>
              </a:xfrm>
              <a:custGeom>
                <a:avLst/>
                <a:gdLst/>
                <a:ahLst/>
                <a:cxnLst/>
                <a:rect l="l" t="t" r="r" b="b"/>
                <a:pathLst>
                  <a:path w="1964054" h="758190">
                    <a:moveTo>
                      <a:pt x="1963508" y="0"/>
                    </a:moveTo>
                    <a:lnTo>
                      <a:pt x="1963508" y="758164"/>
                    </a:lnTo>
                    <a:lnTo>
                      <a:pt x="0" y="758164"/>
                    </a:lnTo>
                    <a:lnTo>
                      <a:pt x="0" y="530936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95">
                <a:extLst>
                  <a:ext uri="{FF2B5EF4-FFF2-40B4-BE49-F238E27FC236}">
                    <a16:creationId xmlns:a16="http://schemas.microsoft.com/office/drawing/2014/main" id="{AA1167E7-5E09-4D18-872F-77E7AA267E3D}"/>
                  </a:ext>
                </a:extLst>
              </p:cNvPr>
              <p:cNvSpPr/>
              <p:nvPr/>
            </p:nvSpPr>
            <p:spPr>
              <a:xfrm>
                <a:off x="1897169" y="7129140"/>
                <a:ext cx="1568450" cy="320040"/>
              </a:xfrm>
              <a:custGeom>
                <a:avLst/>
                <a:gdLst/>
                <a:ahLst/>
                <a:cxnLst/>
                <a:rect l="l" t="t" r="r" b="b"/>
                <a:pathLst>
                  <a:path w="1568450" h="320040">
                    <a:moveTo>
                      <a:pt x="0" y="92570"/>
                    </a:moveTo>
                    <a:lnTo>
                      <a:pt x="0" y="319786"/>
                    </a:lnTo>
                    <a:lnTo>
                      <a:pt x="1567980" y="319786"/>
                    </a:lnTo>
                    <a:lnTo>
                      <a:pt x="1567980" y="0"/>
                    </a:lnTo>
                    <a:lnTo>
                      <a:pt x="1488020" y="0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96">
                <a:extLst>
                  <a:ext uri="{FF2B5EF4-FFF2-40B4-BE49-F238E27FC236}">
                    <a16:creationId xmlns:a16="http://schemas.microsoft.com/office/drawing/2014/main" id="{AB0BED24-1E9A-4DC6-88CD-B85D3A696F40}"/>
                  </a:ext>
                </a:extLst>
              </p:cNvPr>
              <p:cNvSpPr/>
              <p:nvPr/>
            </p:nvSpPr>
            <p:spPr>
              <a:xfrm>
                <a:off x="1776219" y="7310077"/>
                <a:ext cx="2026920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2026920" h="488950">
                    <a:moveTo>
                      <a:pt x="2026627" y="488505"/>
                    </a:moveTo>
                    <a:lnTo>
                      <a:pt x="2026627" y="357670"/>
                    </a:lnTo>
                    <a:lnTo>
                      <a:pt x="0" y="357670"/>
                    </a:ln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97">
                <a:extLst>
                  <a:ext uri="{FF2B5EF4-FFF2-40B4-BE49-F238E27FC236}">
                    <a16:creationId xmlns:a16="http://schemas.microsoft.com/office/drawing/2014/main" id="{FAE39594-D103-4BD5-BC57-1D221F4D4638}"/>
                  </a:ext>
                </a:extLst>
              </p:cNvPr>
              <p:cNvSpPr/>
              <p:nvPr/>
            </p:nvSpPr>
            <p:spPr>
              <a:xfrm>
                <a:off x="1710425" y="7231483"/>
                <a:ext cx="1180465" cy="1310640"/>
              </a:xfrm>
              <a:custGeom>
                <a:avLst/>
                <a:gdLst/>
                <a:ahLst/>
                <a:cxnLst/>
                <a:rect l="l" t="t" r="r" b="b"/>
                <a:pathLst>
                  <a:path w="1180464" h="1310640">
                    <a:moveTo>
                      <a:pt x="0" y="0"/>
                    </a:moveTo>
                    <a:lnTo>
                      <a:pt x="0" y="1310385"/>
                    </a:lnTo>
                    <a:lnTo>
                      <a:pt x="1180388" y="131038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98">
                <a:extLst>
                  <a:ext uri="{FF2B5EF4-FFF2-40B4-BE49-F238E27FC236}">
                    <a16:creationId xmlns:a16="http://schemas.microsoft.com/office/drawing/2014/main" id="{601627F6-62C9-4B96-8685-A8F2072CA29E}"/>
                  </a:ext>
                </a:extLst>
              </p:cNvPr>
              <p:cNvSpPr/>
              <p:nvPr/>
            </p:nvSpPr>
            <p:spPr>
              <a:xfrm>
                <a:off x="1715571" y="6599943"/>
                <a:ext cx="895350" cy="630555"/>
              </a:xfrm>
              <a:custGeom>
                <a:avLst/>
                <a:gdLst/>
                <a:ahLst/>
                <a:cxnLst/>
                <a:rect l="l" t="t" r="r" b="b"/>
                <a:pathLst>
                  <a:path w="895350" h="630554">
                    <a:moveTo>
                      <a:pt x="895286" y="94513"/>
                    </a:moveTo>
                    <a:lnTo>
                      <a:pt x="895286" y="0"/>
                    </a:lnTo>
                    <a:lnTo>
                      <a:pt x="0" y="0"/>
                    </a:lnTo>
                    <a:lnTo>
                      <a:pt x="0" y="630224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99">
                <a:extLst>
                  <a:ext uri="{FF2B5EF4-FFF2-40B4-BE49-F238E27FC236}">
                    <a16:creationId xmlns:a16="http://schemas.microsoft.com/office/drawing/2014/main" id="{DFE282A9-9420-469E-BA3F-ADA096506B0B}"/>
                  </a:ext>
                </a:extLst>
              </p:cNvPr>
              <p:cNvSpPr/>
              <p:nvPr/>
            </p:nvSpPr>
            <p:spPr>
              <a:xfrm>
                <a:off x="1569084" y="7256824"/>
                <a:ext cx="952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5250">
                    <a:moveTo>
                      <a:pt x="0" y="0"/>
                    </a:moveTo>
                    <a:lnTo>
                      <a:pt x="95046" y="0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100">
                <a:extLst>
                  <a:ext uri="{FF2B5EF4-FFF2-40B4-BE49-F238E27FC236}">
                    <a16:creationId xmlns:a16="http://schemas.microsoft.com/office/drawing/2014/main" id="{48E75A51-D619-4ED3-BF32-C6A062E0DC3E}"/>
                  </a:ext>
                </a:extLst>
              </p:cNvPr>
              <p:cNvSpPr/>
              <p:nvPr/>
            </p:nvSpPr>
            <p:spPr>
              <a:xfrm>
                <a:off x="1839338" y="6783347"/>
                <a:ext cx="1964055" cy="758190"/>
              </a:xfrm>
              <a:custGeom>
                <a:avLst/>
                <a:gdLst/>
                <a:ahLst/>
                <a:cxnLst/>
                <a:rect l="l" t="t" r="r" b="b"/>
                <a:pathLst>
                  <a:path w="1964054" h="758190">
                    <a:moveTo>
                      <a:pt x="1963508" y="0"/>
                    </a:moveTo>
                    <a:lnTo>
                      <a:pt x="1963508" y="758164"/>
                    </a:lnTo>
                    <a:lnTo>
                      <a:pt x="0" y="758164"/>
                    </a:lnTo>
                    <a:lnTo>
                      <a:pt x="0" y="530936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101">
                <a:extLst>
                  <a:ext uri="{FF2B5EF4-FFF2-40B4-BE49-F238E27FC236}">
                    <a16:creationId xmlns:a16="http://schemas.microsoft.com/office/drawing/2014/main" id="{FB9089BD-6A24-42BA-AE98-6296F3D9C709}"/>
                  </a:ext>
                </a:extLst>
              </p:cNvPr>
              <p:cNvSpPr/>
              <p:nvPr/>
            </p:nvSpPr>
            <p:spPr>
              <a:xfrm>
                <a:off x="1897169" y="7129140"/>
                <a:ext cx="1568450" cy="320040"/>
              </a:xfrm>
              <a:custGeom>
                <a:avLst/>
                <a:gdLst/>
                <a:ahLst/>
                <a:cxnLst/>
                <a:rect l="l" t="t" r="r" b="b"/>
                <a:pathLst>
                  <a:path w="1568450" h="320040">
                    <a:moveTo>
                      <a:pt x="0" y="92570"/>
                    </a:moveTo>
                    <a:lnTo>
                      <a:pt x="0" y="319786"/>
                    </a:lnTo>
                    <a:lnTo>
                      <a:pt x="1567980" y="319786"/>
                    </a:lnTo>
                    <a:lnTo>
                      <a:pt x="1567980" y="0"/>
                    </a:lnTo>
                    <a:lnTo>
                      <a:pt x="1488020" y="0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102">
                <a:extLst>
                  <a:ext uri="{FF2B5EF4-FFF2-40B4-BE49-F238E27FC236}">
                    <a16:creationId xmlns:a16="http://schemas.microsoft.com/office/drawing/2014/main" id="{BC18E02B-8AF2-465D-AE47-3855B57ED467}"/>
                  </a:ext>
                </a:extLst>
              </p:cNvPr>
              <p:cNvSpPr/>
              <p:nvPr/>
            </p:nvSpPr>
            <p:spPr>
              <a:xfrm>
                <a:off x="1776219" y="7310077"/>
                <a:ext cx="2026920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2026920" h="488950">
                    <a:moveTo>
                      <a:pt x="2026627" y="488505"/>
                    </a:moveTo>
                    <a:lnTo>
                      <a:pt x="2026627" y="357670"/>
                    </a:lnTo>
                    <a:lnTo>
                      <a:pt x="0" y="357670"/>
                    </a:lnTo>
                    <a:lnTo>
                      <a:pt x="0" y="0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103">
                <a:extLst>
                  <a:ext uri="{FF2B5EF4-FFF2-40B4-BE49-F238E27FC236}">
                    <a16:creationId xmlns:a16="http://schemas.microsoft.com/office/drawing/2014/main" id="{8B4486C2-3A7F-4F95-AF52-65BE5D140FF1}"/>
                  </a:ext>
                </a:extLst>
              </p:cNvPr>
              <p:cNvSpPr/>
              <p:nvPr/>
            </p:nvSpPr>
            <p:spPr>
              <a:xfrm>
                <a:off x="5885777" y="7709979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104">
                <a:extLst>
                  <a:ext uri="{FF2B5EF4-FFF2-40B4-BE49-F238E27FC236}">
                    <a16:creationId xmlns:a16="http://schemas.microsoft.com/office/drawing/2014/main" id="{AFDDC517-93AA-4BF6-AC3E-842D2A7C8944}"/>
                  </a:ext>
                </a:extLst>
              </p:cNvPr>
              <p:cNvSpPr/>
              <p:nvPr/>
            </p:nvSpPr>
            <p:spPr>
              <a:xfrm>
                <a:off x="5893065" y="8186689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105">
                <a:extLst>
                  <a:ext uri="{FF2B5EF4-FFF2-40B4-BE49-F238E27FC236}">
                    <a16:creationId xmlns:a16="http://schemas.microsoft.com/office/drawing/2014/main" id="{DABE2BA2-D3DB-4023-9169-E62697118A77}"/>
                  </a:ext>
                </a:extLst>
              </p:cNvPr>
              <p:cNvSpPr/>
              <p:nvPr/>
            </p:nvSpPr>
            <p:spPr>
              <a:xfrm>
                <a:off x="5918527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29" y="411345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55" y="415252"/>
                    </a:lnTo>
                    <a:lnTo>
                      <a:pt x="31040" y="411345"/>
                    </a:lnTo>
                    <a:lnTo>
                      <a:pt x="34941" y="405558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1" y="11117"/>
                    </a:lnTo>
                    <a:lnTo>
                      <a:pt x="31040" y="5332"/>
                    </a:lnTo>
                    <a:lnTo>
                      <a:pt x="25255" y="1430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106">
                <a:extLst>
                  <a:ext uri="{FF2B5EF4-FFF2-40B4-BE49-F238E27FC236}">
                    <a16:creationId xmlns:a16="http://schemas.microsoft.com/office/drawing/2014/main" id="{82559554-6AEE-48A3-BC0E-D64CE2F777C6}"/>
                  </a:ext>
                </a:extLst>
              </p:cNvPr>
              <p:cNvSpPr/>
              <p:nvPr/>
            </p:nvSpPr>
            <p:spPr>
              <a:xfrm>
                <a:off x="5918527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2"/>
                    </a:lnTo>
                    <a:lnTo>
                      <a:pt x="31040" y="411345"/>
                    </a:lnTo>
                    <a:lnTo>
                      <a:pt x="34941" y="405558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1" y="11117"/>
                    </a:lnTo>
                    <a:lnTo>
                      <a:pt x="31040" y="5332"/>
                    </a:lnTo>
                    <a:lnTo>
                      <a:pt x="25255" y="1430"/>
                    </a:lnTo>
                    <a:lnTo>
                      <a:pt x="18173" y="0"/>
                    </a:ln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29" y="411345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107">
                <a:extLst>
                  <a:ext uri="{FF2B5EF4-FFF2-40B4-BE49-F238E27FC236}">
                    <a16:creationId xmlns:a16="http://schemas.microsoft.com/office/drawing/2014/main" id="{506C2D3D-10CB-4331-BB74-03091147E8E2}"/>
                  </a:ext>
                </a:extLst>
              </p:cNvPr>
              <p:cNvSpPr/>
              <p:nvPr/>
            </p:nvSpPr>
            <p:spPr>
              <a:xfrm>
                <a:off x="5989472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2" y="411345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5"/>
                    </a:lnTo>
                    <a:lnTo>
                      <a:pt x="34967" y="405558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108">
                <a:extLst>
                  <a:ext uri="{FF2B5EF4-FFF2-40B4-BE49-F238E27FC236}">
                    <a16:creationId xmlns:a16="http://schemas.microsoft.com/office/drawing/2014/main" id="{DCB4E465-4187-458F-A70B-55C8C41B4878}"/>
                  </a:ext>
                </a:extLst>
              </p:cNvPr>
              <p:cNvSpPr/>
              <p:nvPr/>
            </p:nvSpPr>
            <p:spPr>
              <a:xfrm>
                <a:off x="5989472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5"/>
                    </a:lnTo>
                    <a:lnTo>
                      <a:pt x="34967" y="405558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2" y="411345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109">
                <a:extLst>
                  <a:ext uri="{FF2B5EF4-FFF2-40B4-BE49-F238E27FC236}">
                    <a16:creationId xmlns:a16="http://schemas.microsoft.com/office/drawing/2014/main" id="{764F18F6-DFE0-44CD-B0A4-D2D48EAB8BEC}"/>
                  </a:ext>
                </a:extLst>
              </p:cNvPr>
              <p:cNvSpPr/>
              <p:nvPr/>
            </p:nvSpPr>
            <p:spPr>
              <a:xfrm>
                <a:off x="6060441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2" y="411345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95" y="415252"/>
                    </a:lnTo>
                    <a:lnTo>
                      <a:pt x="31088" y="411345"/>
                    </a:lnTo>
                    <a:lnTo>
                      <a:pt x="34992" y="405558"/>
                    </a:lnTo>
                    <a:lnTo>
                      <a:pt x="36423" y="398487"/>
                    </a:lnTo>
                    <a:lnTo>
                      <a:pt x="36423" y="18199"/>
                    </a:lnTo>
                    <a:lnTo>
                      <a:pt x="34992" y="11117"/>
                    </a:lnTo>
                    <a:lnTo>
                      <a:pt x="31088" y="5332"/>
                    </a:lnTo>
                    <a:lnTo>
                      <a:pt x="25295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110">
                <a:extLst>
                  <a:ext uri="{FF2B5EF4-FFF2-40B4-BE49-F238E27FC236}">
                    <a16:creationId xmlns:a16="http://schemas.microsoft.com/office/drawing/2014/main" id="{760E16C1-2D1A-41FB-82D9-39EB0B3FC23A}"/>
                  </a:ext>
                </a:extLst>
              </p:cNvPr>
              <p:cNvSpPr/>
              <p:nvPr/>
            </p:nvSpPr>
            <p:spPr>
              <a:xfrm>
                <a:off x="6060441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5" y="415252"/>
                    </a:lnTo>
                    <a:lnTo>
                      <a:pt x="31088" y="411345"/>
                    </a:lnTo>
                    <a:lnTo>
                      <a:pt x="34992" y="405558"/>
                    </a:lnTo>
                    <a:lnTo>
                      <a:pt x="36423" y="398487"/>
                    </a:lnTo>
                    <a:lnTo>
                      <a:pt x="36423" y="18199"/>
                    </a:lnTo>
                    <a:lnTo>
                      <a:pt x="34992" y="11117"/>
                    </a:lnTo>
                    <a:lnTo>
                      <a:pt x="31088" y="5332"/>
                    </a:lnTo>
                    <a:lnTo>
                      <a:pt x="25295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2" y="411345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111">
                <a:extLst>
                  <a:ext uri="{FF2B5EF4-FFF2-40B4-BE49-F238E27FC236}">
                    <a16:creationId xmlns:a16="http://schemas.microsoft.com/office/drawing/2014/main" id="{3323CBE1-3694-46A1-A344-1631A4BF8808}"/>
                  </a:ext>
                </a:extLst>
              </p:cNvPr>
              <p:cNvSpPr/>
              <p:nvPr/>
            </p:nvSpPr>
            <p:spPr>
              <a:xfrm>
                <a:off x="6131410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2" y="411345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66" y="415252"/>
                    </a:lnTo>
                    <a:lnTo>
                      <a:pt x="31043" y="411345"/>
                    </a:lnTo>
                    <a:lnTo>
                      <a:pt x="34942" y="405558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2" y="11117"/>
                    </a:lnTo>
                    <a:lnTo>
                      <a:pt x="31043" y="5332"/>
                    </a:lnTo>
                    <a:lnTo>
                      <a:pt x="25266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112">
                <a:extLst>
                  <a:ext uri="{FF2B5EF4-FFF2-40B4-BE49-F238E27FC236}">
                    <a16:creationId xmlns:a16="http://schemas.microsoft.com/office/drawing/2014/main" id="{BDD044C9-3617-401B-A43E-5DC3BFBA9AE2}"/>
                  </a:ext>
                </a:extLst>
              </p:cNvPr>
              <p:cNvSpPr/>
              <p:nvPr/>
            </p:nvSpPr>
            <p:spPr>
              <a:xfrm>
                <a:off x="6131410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2"/>
                    </a:lnTo>
                    <a:lnTo>
                      <a:pt x="31043" y="411345"/>
                    </a:lnTo>
                    <a:lnTo>
                      <a:pt x="34942" y="405558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2" y="11117"/>
                    </a:lnTo>
                    <a:lnTo>
                      <a:pt x="31043" y="5332"/>
                    </a:lnTo>
                    <a:lnTo>
                      <a:pt x="25266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2" y="411345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113">
                <a:extLst>
                  <a:ext uri="{FF2B5EF4-FFF2-40B4-BE49-F238E27FC236}">
                    <a16:creationId xmlns:a16="http://schemas.microsoft.com/office/drawing/2014/main" id="{9A5D0B56-CFF0-47D7-A149-12CC2C39B9B6}"/>
                  </a:ext>
                </a:extLst>
              </p:cNvPr>
              <p:cNvSpPr/>
              <p:nvPr/>
            </p:nvSpPr>
            <p:spPr>
              <a:xfrm>
                <a:off x="6202330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38" y="1430"/>
                    </a:lnTo>
                    <a:lnTo>
                      <a:pt x="5345" y="5332"/>
                    </a:lnTo>
                    <a:lnTo>
                      <a:pt x="1434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4" y="405558"/>
                    </a:lnTo>
                    <a:lnTo>
                      <a:pt x="5345" y="411345"/>
                    </a:lnTo>
                    <a:lnTo>
                      <a:pt x="11138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5"/>
                    </a:lnTo>
                    <a:lnTo>
                      <a:pt x="34992" y="405558"/>
                    </a:lnTo>
                    <a:lnTo>
                      <a:pt x="36423" y="398487"/>
                    </a:lnTo>
                    <a:lnTo>
                      <a:pt x="36423" y="18199"/>
                    </a:lnTo>
                    <a:lnTo>
                      <a:pt x="34992" y="11117"/>
                    </a:lnTo>
                    <a:lnTo>
                      <a:pt x="31091" y="5332"/>
                    </a:lnTo>
                    <a:lnTo>
                      <a:pt x="25306" y="1430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114">
                <a:extLst>
                  <a:ext uri="{FF2B5EF4-FFF2-40B4-BE49-F238E27FC236}">
                    <a16:creationId xmlns:a16="http://schemas.microsoft.com/office/drawing/2014/main" id="{FF7E6290-5C71-4E74-A2DD-75DB8B228AD6}"/>
                  </a:ext>
                </a:extLst>
              </p:cNvPr>
              <p:cNvSpPr/>
              <p:nvPr/>
            </p:nvSpPr>
            <p:spPr>
              <a:xfrm>
                <a:off x="6202330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5"/>
                    </a:lnTo>
                    <a:lnTo>
                      <a:pt x="34992" y="405558"/>
                    </a:lnTo>
                    <a:lnTo>
                      <a:pt x="36423" y="398487"/>
                    </a:lnTo>
                    <a:lnTo>
                      <a:pt x="36423" y="18199"/>
                    </a:lnTo>
                    <a:lnTo>
                      <a:pt x="34992" y="11117"/>
                    </a:lnTo>
                    <a:lnTo>
                      <a:pt x="31091" y="5332"/>
                    </a:lnTo>
                    <a:lnTo>
                      <a:pt x="25306" y="1430"/>
                    </a:lnTo>
                    <a:lnTo>
                      <a:pt x="18224" y="0"/>
                    </a:lnTo>
                    <a:lnTo>
                      <a:pt x="11138" y="1430"/>
                    </a:lnTo>
                    <a:lnTo>
                      <a:pt x="5345" y="5332"/>
                    </a:lnTo>
                    <a:lnTo>
                      <a:pt x="1434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4" y="405558"/>
                    </a:lnTo>
                    <a:lnTo>
                      <a:pt x="5345" y="411345"/>
                    </a:lnTo>
                    <a:lnTo>
                      <a:pt x="11138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115">
                <a:extLst>
                  <a:ext uri="{FF2B5EF4-FFF2-40B4-BE49-F238E27FC236}">
                    <a16:creationId xmlns:a16="http://schemas.microsoft.com/office/drawing/2014/main" id="{FF5DECAD-6BE6-4818-99EA-464A734B68A7}"/>
                  </a:ext>
                </a:extLst>
              </p:cNvPr>
              <p:cNvSpPr/>
              <p:nvPr/>
            </p:nvSpPr>
            <p:spPr>
              <a:xfrm>
                <a:off x="6273325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2" y="411345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7" y="415252"/>
                    </a:lnTo>
                    <a:lnTo>
                      <a:pt x="31062" y="411345"/>
                    </a:lnTo>
                    <a:lnTo>
                      <a:pt x="34949" y="405558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9" y="11117"/>
                    </a:lnTo>
                    <a:lnTo>
                      <a:pt x="31062" y="5332"/>
                    </a:lnTo>
                    <a:lnTo>
                      <a:pt x="25287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116">
                <a:extLst>
                  <a:ext uri="{FF2B5EF4-FFF2-40B4-BE49-F238E27FC236}">
                    <a16:creationId xmlns:a16="http://schemas.microsoft.com/office/drawing/2014/main" id="{9E7C58E1-018C-4E11-BAA0-4BC5B5A8876E}"/>
                  </a:ext>
                </a:extLst>
              </p:cNvPr>
              <p:cNvSpPr/>
              <p:nvPr/>
            </p:nvSpPr>
            <p:spPr>
              <a:xfrm>
                <a:off x="6273325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2"/>
                    </a:lnTo>
                    <a:lnTo>
                      <a:pt x="31062" y="411345"/>
                    </a:lnTo>
                    <a:lnTo>
                      <a:pt x="34949" y="405558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9" y="11117"/>
                    </a:lnTo>
                    <a:lnTo>
                      <a:pt x="31062" y="5332"/>
                    </a:lnTo>
                    <a:lnTo>
                      <a:pt x="25287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2" y="411345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117">
                <a:extLst>
                  <a:ext uri="{FF2B5EF4-FFF2-40B4-BE49-F238E27FC236}">
                    <a16:creationId xmlns:a16="http://schemas.microsoft.com/office/drawing/2014/main" id="{683F0FAA-A313-4FE0-9F43-D4D7206378B4}"/>
                  </a:ext>
                </a:extLst>
              </p:cNvPr>
              <p:cNvSpPr/>
              <p:nvPr/>
            </p:nvSpPr>
            <p:spPr>
              <a:xfrm>
                <a:off x="6344273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29" y="411345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70" y="415252"/>
                    </a:lnTo>
                    <a:lnTo>
                      <a:pt x="31062" y="411345"/>
                    </a:lnTo>
                    <a:lnTo>
                      <a:pt x="34966" y="405558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6" y="11117"/>
                    </a:lnTo>
                    <a:lnTo>
                      <a:pt x="31062" y="5332"/>
                    </a:lnTo>
                    <a:lnTo>
                      <a:pt x="25270" y="1430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118">
                <a:extLst>
                  <a:ext uri="{FF2B5EF4-FFF2-40B4-BE49-F238E27FC236}">
                    <a16:creationId xmlns:a16="http://schemas.microsoft.com/office/drawing/2014/main" id="{7BDD8B11-3E8C-4141-9B39-81782C0D4DE8}"/>
                  </a:ext>
                </a:extLst>
              </p:cNvPr>
              <p:cNvSpPr/>
              <p:nvPr/>
            </p:nvSpPr>
            <p:spPr>
              <a:xfrm>
                <a:off x="6344273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70" y="415252"/>
                    </a:lnTo>
                    <a:lnTo>
                      <a:pt x="31062" y="411345"/>
                    </a:lnTo>
                    <a:lnTo>
                      <a:pt x="34966" y="405558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6" y="11117"/>
                    </a:lnTo>
                    <a:lnTo>
                      <a:pt x="31062" y="5332"/>
                    </a:lnTo>
                    <a:lnTo>
                      <a:pt x="25270" y="1430"/>
                    </a:lnTo>
                    <a:lnTo>
                      <a:pt x="18173" y="0"/>
                    </a:ln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29" y="411345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119">
                <a:extLst>
                  <a:ext uri="{FF2B5EF4-FFF2-40B4-BE49-F238E27FC236}">
                    <a16:creationId xmlns:a16="http://schemas.microsoft.com/office/drawing/2014/main" id="{5036D356-F45F-4B78-ACC4-F5C29810E433}"/>
                  </a:ext>
                </a:extLst>
              </p:cNvPr>
              <p:cNvSpPr/>
              <p:nvPr/>
            </p:nvSpPr>
            <p:spPr>
              <a:xfrm>
                <a:off x="6415239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2" y="411345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5"/>
                    </a:lnTo>
                    <a:lnTo>
                      <a:pt x="34967" y="405558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120">
                <a:extLst>
                  <a:ext uri="{FF2B5EF4-FFF2-40B4-BE49-F238E27FC236}">
                    <a16:creationId xmlns:a16="http://schemas.microsoft.com/office/drawing/2014/main" id="{B7F38710-0D3C-48D8-91EC-1E2FF6825F92}"/>
                  </a:ext>
                </a:extLst>
              </p:cNvPr>
              <p:cNvSpPr/>
              <p:nvPr/>
            </p:nvSpPr>
            <p:spPr>
              <a:xfrm>
                <a:off x="6415239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5"/>
                    </a:lnTo>
                    <a:lnTo>
                      <a:pt x="34967" y="405558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2" y="411345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121">
                <a:extLst>
                  <a:ext uri="{FF2B5EF4-FFF2-40B4-BE49-F238E27FC236}">
                    <a16:creationId xmlns:a16="http://schemas.microsoft.com/office/drawing/2014/main" id="{1AAD95C6-42F4-491E-9230-5A28CA8681B3}"/>
                  </a:ext>
                </a:extLst>
              </p:cNvPr>
              <p:cNvSpPr/>
              <p:nvPr/>
            </p:nvSpPr>
            <p:spPr>
              <a:xfrm>
                <a:off x="6486208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2" y="411345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2" y="415252"/>
                    </a:lnTo>
                    <a:lnTo>
                      <a:pt x="31030" y="411345"/>
                    </a:lnTo>
                    <a:lnTo>
                      <a:pt x="34920" y="405558"/>
                    </a:lnTo>
                    <a:lnTo>
                      <a:pt x="36347" y="398487"/>
                    </a:lnTo>
                    <a:lnTo>
                      <a:pt x="36347" y="18199"/>
                    </a:lnTo>
                    <a:lnTo>
                      <a:pt x="34920" y="11117"/>
                    </a:lnTo>
                    <a:lnTo>
                      <a:pt x="31030" y="5332"/>
                    </a:lnTo>
                    <a:lnTo>
                      <a:pt x="25262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122">
                <a:extLst>
                  <a:ext uri="{FF2B5EF4-FFF2-40B4-BE49-F238E27FC236}">
                    <a16:creationId xmlns:a16="http://schemas.microsoft.com/office/drawing/2014/main" id="{D73A5B82-66DA-4E63-987F-8F7676E9EF38}"/>
                  </a:ext>
                </a:extLst>
              </p:cNvPr>
              <p:cNvSpPr/>
              <p:nvPr/>
            </p:nvSpPr>
            <p:spPr>
              <a:xfrm>
                <a:off x="6486208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2"/>
                    </a:lnTo>
                    <a:lnTo>
                      <a:pt x="31030" y="411345"/>
                    </a:lnTo>
                    <a:lnTo>
                      <a:pt x="34920" y="405558"/>
                    </a:lnTo>
                    <a:lnTo>
                      <a:pt x="36347" y="398487"/>
                    </a:lnTo>
                    <a:lnTo>
                      <a:pt x="36347" y="18199"/>
                    </a:lnTo>
                    <a:lnTo>
                      <a:pt x="34920" y="11117"/>
                    </a:lnTo>
                    <a:lnTo>
                      <a:pt x="31030" y="5332"/>
                    </a:lnTo>
                    <a:lnTo>
                      <a:pt x="25262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2" y="411345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123">
                <a:extLst>
                  <a:ext uri="{FF2B5EF4-FFF2-40B4-BE49-F238E27FC236}">
                    <a16:creationId xmlns:a16="http://schemas.microsoft.com/office/drawing/2014/main" id="{426E0B6D-3002-443E-8C9A-7FC10C0B4810}"/>
                  </a:ext>
                </a:extLst>
              </p:cNvPr>
              <p:cNvSpPr/>
              <p:nvPr/>
            </p:nvSpPr>
            <p:spPr>
              <a:xfrm>
                <a:off x="6557154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2" y="411345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5"/>
                    </a:lnTo>
                    <a:lnTo>
                      <a:pt x="34967" y="405558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124">
                <a:extLst>
                  <a:ext uri="{FF2B5EF4-FFF2-40B4-BE49-F238E27FC236}">
                    <a16:creationId xmlns:a16="http://schemas.microsoft.com/office/drawing/2014/main" id="{52B08881-807F-48E6-A699-835CEBD138FD}"/>
                  </a:ext>
                </a:extLst>
              </p:cNvPr>
              <p:cNvSpPr/>
              <p:nvPr/>
            </p:nvSpPr>
            <p:spPr>
              <a:xfrm>
                <a:off x="6557154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5"/>
                    </a:lnTo>
                    <a:lnTo>
                      <a:pt x="34967" y="405558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2" y="411345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125">
                <a:extLst>
                  <a:ext uri="{FF2B5EF4-FFF2-40B4-BE49-F238E27FC236}">
                    <a16:creationId xmlns:a16="http://schemas.microsoft.com/office/drawing/2014/main" id="{90BAB708-9F5F-41F5-B375-2E072A61E2C4}"/>
                  </a:ext>
                </a:extLst>
              </p:cNvPr>
              <p:cNvSpPr/>
              <p:nvPr/>
            </p:nvSpPr>
            <p:spPr>
              <a:xfrm>
                <a:off x="6628123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2" y="411345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5"/>
                    </a:lnTo>
                    <a:lnTo>
                      <a:pt x="34967" y="405558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126">
                <a:extLst>
                  <a:ext uri="{FF2B5EF4-FFF2-40B4-BE49-F238E27FC236}">
                    <a16:creationId xmlns:a16="http://schemas.microsoft.com/office/drawing/2014/main" id="{087E0C04-2087-4343-AF11-08EDF400297E}"/>
                  </a:ext>
                </a:extLst>
              </p:cNvPr>
              <p:cNvSpPr/>
              <p:nvPr/>
            </p:nvSpPr>
            <p:spPr>
              <a:xfrm>
                <a:off x="6628123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5"/>
                    </a:lnTo>
                    <a:lnTo>
                      <a:pt x="34967" y="405558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2" y="411345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127">
                <a:extLst>
                  <a:ext uri="{FF2B5EF4-FFF2-40B4-BE49-F238E27FC236}">
                    <a16:creationId xmlns:a16="http://schemas.microsoft.com/office/drawing/2014/main" id="{05AC596A-3F05-42A3-A023-7505A685BB91}"/>
                  </a:ext>
                </a:extLst>
              </p:cNvPr>
              <p:cNvSpPr/>
              <p:nvPr/>
            </p:nvSpPr>
            <p:spPr>
              <a:xfrm>
                <a:off x="6699044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49" y="1430"/>
                    </a:lnTo>
                    <a:lnTo>
                      <a:pt x="5354" y="5332"/>
                    </a:lnTo>
                    <a:lnTo>
                      <a:pt x="1438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8" y="405558"/>
                    </a:lnTo>
                    <a:lnTo>
                      <a:pt x="5354" y="411345"/>
                    </a:lnTo>
                    <a:lnTo>
                      <a:pt x="11149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5"/>
                    </a:lnTo>
                    <a:lnTo>
                      <a:pt x="34992" y="405558"/>
                    </a:lnTo>
                    <a:lnTo>
                      <a:pt x="36423" y="398487"/>
                    </a:lnTo>
                    <a:lnTo>
                      <a:pt x="36423" y="18199"/>
                    </a:lnTo>
                    <a:lnTo>
                      <a:pt x="34992" y="11117"/>
                    </a:lnTo>
                    <a:lnTo>
                      <a:pt x="31091" y="5332"/>
                    </a:lnTo>
                    <a:lnTo>
                      <a:pt x="25306" y="1430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128">
                <a:extLst>
                  <a:ext uri="{FF2B5EF4-FFF2-40B4-BE49-F238E27FC236}">
                    <a16:creationId xmlns:a16="http://schemas.microsoft.com/office/drawing/2014/main" id="{467BECA8-AE64-4046-A8A6-F59F8E485560}"/>
                  </a:ext>
                </a:extLst>
              </p:cNvPr>
              <p:cNvSpPr/>
              <p:nvPr/>
            </p:nvSpPr>
            <p:spPr>
              <a:xfrm>
                <a:off x="6699044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5"/>
                    </a:lnTo>
                    <a:lnTo>
                      <a:pt x="34992" y="405558"/>
                    </a:lnTo>
                    <a:lnTo>
                      <a:pt x="36423" y="398487"/>
                    </a:lnTo>
                    <a:lnTo>
                      <a:pt x="36423" y="18199"/>
                    </a:lnTo>
                    <a:lnTo>
                      <a:pt x="34992" y="11117"/>
                    </a:lnTo>
                    <a:lnTo>
                      <a:pt x="31091" y="5332"/>
                    </a:lnTo>
                    <a:lnTo>
                      <a:pt x="25306" y="1430"/>
                    </a:lnTo>
                    <a:lnTo>
                      <a:pt x="18224" y="0"/>
                    </a:lnTo>
                    <a:lnTo>
                      <a:pt x="11149" y="1430"/>
                    </a:lnTo>
                    <a:lnTo>
                      <a:pt x="5354" y="5332"/>
                    </a:lnTo>
                    <a:lnTo>
                      <a:pt x="1438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8" y="405558"/>
                    </a:lnTo>
                    <a:lnTo>
                      <a:pt x="5354" y="411345"/>
                    </a:lnTo>
                    <a:lnTo>
                      <a:pt x="11149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129">
                <a:extLst>
                  <a:ext uri="{FF2B5EF4-FFF2-40B4-BE49-F238E27FC236}">
                    <a16:creationId xmlns:a16="http://schemas.microsoft.com/office/drawing/2014/main" id="{237C1767-A1DC-4F99-BEFF-2471B27FBFBB}"/>
                  </a:ext>
                </a:extLst>
              </p:cNvPr>
              <p:cNvSpPr/>
              <p:nvPr/>
            </p:nvSpPr>
            <p:spPr>
              <a:xfrm>
                <a:off x="5893061" y="775548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130">
                <a:extLst>
                  <a:ext uri="{FF2B5EF4-FFF2-40B4-BE49-F238E27FC236}">
                    <a16:creationId xmlns:a16="http://schemas.microsoft.com/office/drawing/2014/main" id="{2FC3A913-FD52-43FC-9F39-98969E9ADDCE}"/>
                  </a:ext>
                </a:extLst>
              </p:cNvPr>
              <p:cNvSpPr/>
              <p:nvPr/>
            </p:nvSpPr>
            <p:spPr>
              <a:xfrm>
                <a:off x="5893061" y="775548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CBEC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131">
                <a:extLst>
                  <a:ext uri="{FF2B5EF4-FFF2-40B4-BE49-F238E27FC236}">
                    <a16:creationId xmlns:a16="http://schemas.microsoft.com/office/drawing/2014/main" id="{8B09D70C-BBA5-4167-A257-58B62ABEBF8F}"/>
                  </a:ext>
                </a:extLst>
              </p:cNvPr>
              <p:cNvSpPr/>
              <p:nvPr/>
            </p:nvSpPr>
            <p:spPr>
              <a:xfrm>
                <a:off x="5885777" y="7709979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132">
                <a:extLst>
                  <a:ext uri="{FF2B5EF4-FFF2-40B4-BE49-F238E27FC236}">
                    <a16:creationId xmlns:a16="http://schemas.microsoft.com/office/drawing/2014/main" id="{3928B41E-493E-4005-BAD1-A99F2EABB180}"/>
                  </a:ext>
                </a:extLst>
              </p:cNvPr>
              <p:cNvSpPr/>
              <p:nvPr/>
            </p:nvSpPr>
            <p:spPr>
              <a:xfrm>
                <a:off x="4529252" y="7709979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133">
                <a:extLst>
                  <a:ext uri="{FF2B5EF4-FFF2-40B4-BE49-F238E27FC236}">
                    <a16:creationId xmlns:a16="http://schemas.microsoft.com/office/drawing/2014/main" id="{6193315C-40A8-4B4E-970B-E31032F5D43D}"/>
                  </a:ext>
                </a:extLst>
              </p:cNvPr>
              <p:cNvSpPr/>
              <p:nvPr/>
            </p:nvSpPr>
            <p:spPr>
              <a:xfrm>
                <a:off x="4536530" y="8186689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134">
                <a:extLst>
                  <a:ext uri="{FF2B5EF4-FFF2-40B4-BE49-F238E27FC236}">
                    <a16:creationId xmlns:a16="http://schemas.microsoft.com/office/drawing/2014/main" id="{5EB7CE20-1423-40AB-89CE-A5CEDEF883BA}"/>
                  </a:ext>
                </a:extLst>
              </p:cNvPr>
              <p:cNvSpPr/>
              <p:nvPr/>
            </p:nvSpPr>
            <p:spPr>
              <a:xfrm>
                <a:off x="4562006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61" y="0"/>
                    </a:moveTo>
                    <a:lnTo>
                      <a:pt x="11096" y="1430"/>
                    </a:lnTo>
                    <a:lnTo>
                      <a:pt x="5322" y="5332"/>
                    </a:lnTo>
                    <a:lnTo>
                      <a:pt x="1428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8" y="405558"/>
                    </a:lnTo>
                    <a:lnTo>
                      <a:pt x="5322" y="411345"/>
                    </a:lnTo>
                    <a:lnTo>
                      <a:pt x="11096" y="415252"/>
                    </a:lnTo>
                    <a:lnTo>
                      <a:pt x="18161" y="416687"/>
                    </a:lnTo>
                    <a:lnTo>
                      <a:pt x="25242" y="415252"/>
                    </a:lnTo>
                    <a:lnTo>
                      <a:pt x="31027" y="411345"/>
                    </a:lnTo>
                    <a:lnTo>
                      <a:pt x="34929" y="405558"/>
                    </a:lnTo>
                    <a:lnTo>
                      <a:pt x="36360" y="398487"/>
                    </a:lnTo>
                    <a:lnTo>
                      <a:pt x="36360" y="18199"/>
                    </a:lnTo>
                    <a:lnTo>
                      <a:pt x="34929" y="11117"/>
                    </a:lnTo>
                    <a:lnTo>
                      <a:pt x="31027" y="5332"/>
                    </a:lnTo>
                    <a:lnTo>
                      <a:pt x="25242" y="1430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135">
                <a:extLst>
                  <a:ext uri="{FF2B5EF4-FFF2-40B4-BE49-F238E27FC236}">
                    <a16:creationId xmlns:a16="http://schemas.microsoft.com/office/drawing/2014/main" id="{F666CF46-0B61-468B-BF3A-40A50E4C3F4D}"/>
                  </a:ext>
                </a:extLst>
              </p:cNvPr>
              <p:cNvSpPr/>
              <p:nvPr/>
            </p:nvSpPr>
            <p:spPr>
              <a:xfrm>
                <a:off x="4562006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61" y="416687"/>
                    </a:moveTo>
                    <a:lnTo>
                      <a:pt x="25242" y="415252"/>
                    </a:lnTo>
                    <a:lnTo>
                      <a:pt x="31027" y="411345"/>
                    </a:lnTo>
                    <a:lnTo>
                      <a:pt x="34929" y="405558"/>
                    </a:lnTo>
                    <a:lnTo>
                      <a:pt x="36360" y="398487"/>
                    </a:lnTo>
                    <a:lnTo>
                      <a:pt x="36360" y="18199"/>
                    </a:lnTo>
                    <a:lnTo>
                      <a:pt x="34929" y="11117"/>
                    </a:lnTo>
                    <a:lnTo>
                      <a:pt x="31027" y="5332"/>
                    </a:lnTo>
                    <a:lnTo>
                      <a:pt x="25242" y="1430"/>
                    </a:lnTo>
                    <a:lnTo>
                      <a:pt x="18161" y="0"/>
                    </a:lnTo>
                    <a:lnTo>
                      <a:pt x="11096" y="1430"/>
                    </a:lnTo>
                    <a:lnTo>
                      <a:pt x="5322" y="5332"/>
                    </a:lnTo>
                    <a:lnTo>
                      <a:pt x="1428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8" y="405558"/>
                    </a:lnTo>
                    <a:lnTo>
                      <a:pt x="5322" y="411345"/>
                    </a:lnTo>
                    <a:lnTo>
                      <a:pt x="11096" y="415252"/>
                    </a:lnTo>
                    <a:lnTo>
                      <a:pt x="1816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136">
                <a:extLst>
                  <a:ext uri="{FF2B5EF4-FFF2-40B4-BE49-F238E27FC236}">
                    <a16:creationId xmlns:a16="http://schemas.microsoft.com/office/drawing/2014/main" id="{ADFFCC8D-6A66-4050-A77B-9F7ADFA14B7B}"/>
                  </a:ext>
                </a:extLst>
              </p:cNvPr>
              <p:cNvSpPr/>
              <p:nvPr/>
            </p:nvSpPr>
            <p:spPr>
              <a:xfrm>
                <a:off x="4632949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01" y="1430"/>
                    </a:lnTo>
                    <a:lnTo>
                      <a:pt x="5321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1" y="411345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5"/>
                    </a:lnTo>
                    <a:lnTo>
                      <a:pt x="34954" y="405558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4" y="11117"/>
                    </a:lnTo>
                    <a:lnTo>
                      <a:pt x="31053" y="5332"/>
                    </a:lnTo>
                    <a:lnTo>
                      <a:pt x="25268" y="1430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137">
                <a:extLst>
                  <a:ext uri="{FF2B5EF4-FFF2-40B4-BE49-F238E27FC236}">
                    <a16:creationId xmlns:a16="http://schemas.microsoft.com/office/drawing/2014/main" id="{F6C05A7C-0496-4319-928B-5B07A797A2F1}"/>
                  </a:ext>
                </a:extLst>
              </p:cNvPr>
              <p:cNvSpPr/>
              <p:nvPr/>
            </p:nvSpPr>
            <p:spPr>
              <a:xfrm>
                <a:off x="4632949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5"/>
                    </a:lnTo>
                    <a:lnTo>
                      <a:pt x="34954" y="405558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4" y="11117"/>
                    </a:lnTo>
                    <a:lnTo>
                      <a:pt x="31053" y="5332"/>
                    </a:lnTo>
                    <a:lnTo>
                      <a:pt x="25268" y="1430"/>
                    </a:lnTo>
                    <a:lnTo>
                      <a:pt x="18186" y="0"/>
                    </a:lnTo>
                    <a:lnTo>
                      <a:pt x="11101" y="1430"/>
                    </a:lnTo>
                    <a:lnTo>
                      <a:pt x="5321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1" y="411345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138">
                <a:extLst>
                  <a:ext uri="{FF2B5EF4-FFF2-40B4-BE49-F238E27FC236}">
                    <a16:creationId xmlns:a16="http://schemas.microsoft.com/office/drawing/2014/main" id="{CEBE17AF-8EDE-4180-86E7-A155075079E5}"/>
                  </a:ext>
                </a:extLst>
              </p:cNvPr>
              <p:cNvSpPr/>
              <p:nvPr/>
            </p:nvSpPr>
            <p:spPr>
              <a:xfrm>
                <a:off x="4703918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12" y="1430"/>
                    </a:lnTo>
                    <a:lnTo>
                      <a:pt x="5330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0" y="411345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82" y="415252"/>
                    </a:lnTo>
                    <a:lnTo>
                      <a:pt x="31075" y="411345"/>
                    </a:lnTo>
                    <a:lnTo>
                      <a:pt x="34979" y="405558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5" y="5332"/>
                    </a:lnTo>
                    <a:lnTo>
                      <a:pt x="25282" y="1430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139">
                <a:extLst>
                  <a:ext uri="{FF2B5EF4-FFF2-40B4-BE49-F238E27FC236}">
                    <a16:creationId xmlns:a16="http://schemas.microsoft.com/office/drawing/2014/main" id="{1AA7B012-E7C4-48E2-BCC6-9217AACFFD5C}"/>
                  </a:ext>
                </a:extLst>
              </p:cNvPr>
              <p:cNvSpPr/>
              <p:nvPr/>
            </p:nvSpPr>
            <p:spPr>
              <a:xfrm>
                <a:off x="4703918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82" y="415252"/>
                    </a:lnTo>
                    <a:lnTo>
                      <a:pt x="31075" y="411345"/>
                    </a:lnTo>
                    <a:lnTo>
                      <a:pt x="34979" y="405558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5" y="5332"/>
                    </a:lnTo>
                    <a:lnTo>
                      <a:pt x="25282" y="1430"/>
                    </a:lnTo>
                    <a:lnTo>
                      <a:pt x="18186" y="0"/>
                    </a:lnTo>
                    <a:lnTo>
                      <a:pt x="11112" y="1430"/>
                    </a:lnTo>
                    <a:lnTo>
                      <a:pt x="5330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0" y="411345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140">
                <a:extLst>
                  <a:ext uri="{FF2B5EF4-FFF2-40B4-BE49-F238E27FC236}">
                    <a16:creationId xmlns:a16="http://schemas.microsoft.com/office/drawing/2014/main" id="{60004F64-BBBC-4333-9436-CB6513808616}"/>
                  </a:ext>
                </a:extLst>
              </p:cNvPr>
              <p:cNvSpPr/>
              <p:nvPr/>
            </p:nvSpPr>
            <p:spPr>
              <a:xfrm>
                <a:off x="4774886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06" y="1430"/>
                    </a:lnTo>
                    <a:lnTo>
                      <a:pt x="5326" y="5332"/>
                    </a:lnTo>
                    <a:lnTo>
                      <a:pt x="1428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8" y="405558"/>
                    </a:lnTo>
                    <a:lnTo>
                      <a:pt x="5326" y="411345"/>
                    </a:lnTo>
                    <a:lnTo>
                      <a:pt x="11106" y="415252"/>
                    </a:lnTo>
                    <a:lnTo>
                      <a:pt x="18186" y="416687"/>
                    </a:lnTo>
                    <a:lnTo>
                      <a:pt x="25253" y="415252"/>
                    </a:lnTo>
                    <a:lnTo>
                      <a:pt x="31030" y="411345"/>
                    </a:lnTo>
                    <a:lnTo>
                      <a:pt x="34929" y="405558"/>
                    </a:lnTo>
                    <a:lnTo>
                      <a:pt x="36360" y="398487"/>
                    </a:lnTo>
                    <a:lnTo>
                      <a:pt x="36360" y="18199"/>
                    </a:lnTo>
                    <a:lnTo>
                      <a:pt x="34929" y="11117"/>
                    </a:lnTo>
                    <a:lnTo>
                      <a:pt x="31030" y="5332"/>
                    </a:lnTo>
                    <a:lnTo>
                      <a:pt x="25253" y="1430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141">
                <a:extLst>
                  <a:ext uri="{FF2B5EF4-FFF2-40B4-BE49-F238E27FC236}">
                    <a16:creationId xmlns:a16="http://schemas.microsoft.com/office/drawing/2014/main" id="{E67F9AB9-817E-47E9-8C0E-8B268086C127}"/>
                  </a:ext>
                </a:extLst>
              </p:cNvPr>
              <p:cNvSpPr/>
              <p:nvPr/>
            </p:nvSpPr>
            <p:spPr>
              <a:xfrm>
                <a:off x="4774886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53" y="415252"/>
                    </a:lnTo>
                    <a:lnTo>
                      <a:pt x="31030" y="411345"/>
                    </a:lnTo>
                    <a:lnTo>
                      <a:pt x="34929" y="405558"/>
                    </a:lnTo>
                    <a:lnTo>
                      <a:pt x="36360" y="398487"/>
                    </a:lnTo>
                    <a:lnTo>
                      <a:pt x="36360" y="18199"/>
                    </a:lnTo>
                    <a:lnTo>
                      <a:pt x="34929" y="11117"/>
                    </a:lnTo>
                    <a:lnTo>
                      <a:pt x="31030" y="5332"/>
                    </a:lnTo>
                    <a:lnTo>
                      <a:pt x="25253" y="1430"/>
                    </a:lnTo>
                    <a:lnTo>
                      <a:pt x="18186" y="0"/>
                    </a:lnTo>
                    <a:lnTo>
                      <a:pt x="11106" y="1430"/>
                    </a:lnTo>
                    <a:lnTo>
                      <a:pt x="5326" y="5332"/>
                    </a:lnTo>
                    <a:lnTo>
                      <a:pt x="1428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8" y="405558"/>
                    </a:lnTo>
                    <a:lnTo>
                      <a:pt x="5326" y="411345"/>
                    </a:lnTo>
                    <a:lnTo>
                      <a:pt x="11106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142">
                <a:extLst>
                  <a:ext uri="{FF2B5EF4-FFF2-40B4-BE49-F238E27FC236}">
                    <a16:creationId xmlns:a16="http://schemas.microsoft.com/office/drawing/2014/main" id="{9BC00860-C687-473A-A622-99DCE55DE15A}"/>
                  </a:ext>
                </a:extLst>
              </p:cNvPr>
              <p:cNvSpPr/>
              <p:nvPr/>
            </p:nvSpPr>
            <p:spPr>
              <a:xfrm>
                <a:off x="4845808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33" y="1430"/>
                    </a:lnTo>
                    <a:lnTo>
                      <a:pt x="5343" y="5332"/>
                    </a:lnTo>
                    <a:lnTo>
                      <a:pt x="1434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4" y="405558"/>
                    </a:lnTo>
                    <a:lnTo>
                      <a:pt x="5343" y="411345"/>
                    </a:lnTo>
                    <a:lnTo>
                      <a:pt x="11133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5"/>
                    </a:lnTo>
                    <a:lnTo>
                      <a:pt x="34979" y="405558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143">
                <a:extLst>
                  <a:ext uri="{FF2B5EF4-FFF2-40B4-BE49-F238E27FC236}">
                    <a16:creationId xmlns:a16="http://schemas.microsoft.com/office/drawing/2014/main" id="{5C78816D-3001-4807-ABD1-053D4F489026}"/>
                  </a:ext>
                </a:extLst>
              </p:cNvPr>
              <p:cNvSpPr/>
              <p:nvPr/>
            </p:nvSpPr>
            <p:spPr>
              <a:xfrm>
                <a:off x="4845808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5"/>
                    </a:lnTo>
                    <a:lnTo>
                      <a:pt x="34979" y="405558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lnTo>
                      <a:pt x="11133" y="1430"/>
                    </a:lnTo>
                    <a:lnTo>
                      <a:pt x="5343" y="5332"/>
                    </a:lnTo>
                    <a:lnTo>
                      <a:pt x="1434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4" y="405558"/>
                    </a:lnTo>
                    <a:lnTo>
                      <a:pt x="5343" y="411345"/>
                    </a:lnTo>
                    <a:lnTo>
                      <a:pt x="11133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144">
                <a:extLst>
                  <a:ext uri="{FF2B5EF4-FFF2-40B4-BE49-F238E27FC236}">
                    <a16:creationId xmlns:a16="http://schemas.microsoft.com/office/drawing/2014/main" id="{B1021C84-3338-4397-97EB-2EF1B38634A4}"/>
                  </a:ext>
                </a:extLst>
              </p:cNvPr>
              <p:cNvSpPr/>
              <p:nvPr/>
            </p:nvSpPr>
            <p:spPr>
              <a:xfrm>
                <a:off x="4916802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12" y="1430"/>
                    </a:lnTo>
                    <a:lnTo>
                      <a:pt x="5330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0" y="411345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74" y="415252"/>
                    </a:lnTo>
                    <a:lnTo>
                      <a:pt x="31049" y="411345"/>
                    </a:lnTo>
                    <a:lnTo>
                      <a:pt x="34936" y="405558"/>
                    </a:lnTo>
                    <a:lnTo>
                      <a:pt x="36360" y="398487"/>
                    </a:lnTo>
                    <a:lnTo>
                      <a:pt x="36360" y="18199"/>
                    </a:lnTo>
                    <a:lnTo>
                      <a:pt x="34936" y="11117"/>
                    </a:lnTo>
                    <a:lnTo>
                      <a:pt x="31049" y="5332"/>
                    </a:lnTo>
                    <a:lnTo>
                      <a:pt x="25274" y="1430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145">
                <a:extLst>
                  <a:ext uri="{FF2B5EF4-FFF2-40B4-BE49-F238E27FC236}">
                    <a16:creationId xmlns:a16="http://schemas.microsoft.com/office/drawing/2014/main" id="{3DDB5203-66C2-49AE-9208-14BD2756EE4D}"/>
                  </a:ext>
                </a:extLst>
              </p:cNvPr>
              <p:cNvSpPr/>
              <p:nvPr/>
            </p:nvSpPr>
            <p:spPr>
              <a:xfrm>
                <a:off x="4916802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74" y="415252"/>
                    </a:lnTo>
                    <a:lnTo>
                      <a:pt x="31049" y="411345"/>
                    </a:lnTo>
                    <a:lnTo>
                      <a:pt x="34936" y="405558"/>
                    </a:lnTo>
                    <a:lnTo>
                      <a:pt x="36360" y="398487"/>
                    </a:lnTo>
                    <a:lnTo>
                      <a:pt x="36360" y="18199"/>
                    </a:lnTo>
                    <a:lnTo>
                      <a:pt x="34936" y="11117"/>
                    </a:lnTo>
                    <a:lnTo>
                      <a:pt x="31049" y="5332"/>
                    </a:lnTo>
                    <a:lnTo>
                      <a:pt x="25274" y="1430"/>
                    </a:lnTo>
                    <a:lnTo>
                      <a:pt x="18186" y="0"/>
                    </a:lnTo>
                    <a:lnTo>
                      <a:pt x="11112" y="1430"/>
                    </a:lnTo>
                    <a:lnTo>
                      <a:pt x="5330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0" y="411345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146">
                <a:extLst>
                  <a:ext uri="{FF2B5EF4-FFF2-40B4-BE49-F238E27FC236}">
                    <a16:creationId xmlns:a16="http://schemas.microsoft.com/office/drawing/2014/main" id="{31DFCB2D-543B-40D8-A490-1E8B93653160}"/>
                  </a:ext>
                </a:extLst>
              </p:cNvPr>
              <p:cNvSpPr/>
              <p:nvPr/>
            </p:nvSpPr>
            <p:spPr>
              <a:xfrm>
                <a:off x="4987750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61" y="0"/>
                    </a:moveTo>
                    <a:lnTo>
                      <a:pt x="11101" y="1430"/>
                    </a:lnTo>
                    <a:lnTo>
                      <a:pt x="5327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27" y="411345"/>
                    </a:lnTo>
                    <a:lnTo>
                      <a:pt x="11101" y="415252"/>
                    </a:lnTo>
                    <a:lnTo>
                      <a:pt x="18161" y="416687"/>
                    </a:lnTo>
                    <a:lnTo>
                      <a:pt x="25257" y="415252"/>
                    </a:lnTo>
                    <a:lnTo>
                      <a:pt x="31049" y="411345"/>
                    </a:lnTo>
                    <a:lnTo>
                      <a:pt x="34954" y="405558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4" y="11117"/>
                    </a:lnTo>
                    <a:lnTo>
                      <a:pt x="31049" y="5332"/>
                    </a:lnTo>
                    <a:lnTo>
                      <a:pt x="25257" y="1430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147">
                <a:extLst>
                  <a:ext uri="{FF2B5EF4-FFF2-40B4-BE49-F238E27FC236}">
                    <a16:creationId xmlns:a16="http://schemas.microsoft.com/office/drawing/2014/main" id="{FAE41602-662A-43C8-817F-9E165382F02B}"/>
                  </a:ext>
                </a:extLst>
              </p:cNvPr>
              <p:cNvSpPr/>
              <p:nvPr/>
            </p:nvSpPr>
            <p:spPr>
              <a:xfrm>
                <a:off x="4987750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61" y="416687"/>
                    </a:moveTo>
                    <a:lnTo>
                      <a:pt x="25257" y="415252"/>
                    </a:lnTo>
                    <a:lnTo>
                      <a:pt x="31049" y="411345"/>
                    </a:lnTo>
                    <a:lnTo>
                      <a:pt x="34954" y="405558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4" y="11117"/>
                    </a:lnTo>
                    <a:lnTo>
                      <a:pt x="31049" y="5332"/>
                    </a:lnTo>
                    <a:lnTo>
                      <a:pt x="25257" y="1430"/>
                    </a:lnTo>
                    <a:lnTo>
                      <a:pt x="18161" y="0"/>
                    </a:lnTo>
                    <a:lnTo>
                      <a:pt x="11101" y="1430"/>
                    </a:lnTo>
                    <a:lnTo>
                      <a:pt x="5327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27" y="411345"/>
                    </a:lnTo>
                    <a:lnTo>
                      <a:pt x="11101" y="415252"/>
                    </a:lnTo>
                    <a:lnTo>
                      <a:pt x="1816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148">
                <a:extLst>
                  <a:ext uri="{FF2B5EF4-FFF2-40B4-BE49-F238E27FC236}">
                    <a16:creationId xmlns:a16="http://schemas.microsoft.com/office/drawing/2014/main" id="{4CB2613B-B4E6-4125-B097-19577822659C}"/>
                  </a:ext>
                </a:extLst>
              </p:cNvPr>
              <p:cNvSpPr/>
              <p:nvPr/>
            </p:nvSpPr>
            <p:spPr>
              <a:xfrm>
                <a:off x="5058717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12" y="1430"/>
                    </a:lnTo>
                    <a:lnTo>
                      <a:pt x="5330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0" y="411345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5"/>
                    </a:lnTo>
                    <a:lnTo>
                      <a:pt x="34954" y="405558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4" y="11117"/>
                    </a:lnTo>
                    <a:lnTo>
                      <a:pt x="31053" y="5332"/>
                    </a:lnTo>
                    <a:lnTo>
                      <a:pt x="25268" y="1430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149">
                <a:extLst>
                  <a:ext uri="{FF2B5EF4-FFF2-40B4-BE49-F238E27FC236}">
                    <a16:creationId xmlns:a16="http://schemas.microsoft.com/office/drawing/2014/main" id="{F9ED6577-D222-4806-B39D-95A3D77EC700}"/>
                  </a:ext>
                </a:extLst>
              </p:cNvPr>
              <p:cNvSpPr/>
              <p:nvPr/>
            </p:nvSpPr>
            <p:spPr>
              <a:xfrm>
                <a:off x="5058717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5"/>
                    </a:lnTo>
                    <a:lnTo>
                      <a:pt x="34954" y="405558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4" y="11117"/>
                    </a:lnTo>
                    <a:lnTo>
                      <a:pt x="31053" y="5332"/>
                    </a:lnTo>
                    <a:lnTo>
                      <a:pt x="25268" y="1430"/>
                    </a:lnTo>
                    <a:lnTo>
                      <a:pt x="18186" y="0"/>
                    </a:lnTo>
                    <a:lnTo>
                      <a:pt x="11112" y="1430"/>
                    </a:lnTo>
                    <a:lnTo>
                      <a:pt x="5330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0" y="411345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150">
                <a:extLst>
                  <a:ext uri="{FF2B5EF4-FFF2-40B4-BE49-F238E27FC236}">
                    <a16:creationId xmlns:a16="http://schemas.microsoft.com/office/drawing/2014/main" id="{FF283656-EFF3-46A3-8638-667EA61CCA08}"/>
                  </a:ext>
                </a:extLst>
              </p:cNvPr>
              <p:cNvSpPr/>
              <p:nvPr/>
            </p:nvSpPr>
            <p:spPr>
              <a:xfrm>
                <a:off x="5129684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01" y="1430"/>
                    </a:lnTo>
                    <a:lnTo>
                      <a:pt x="5321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1" y="411345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49" y="415252"/>
                    </a:lnTo>
                    <a:lnTo>
                      <a:pt x="31018" y="411345"/>
                    </a:lnTo>
                    <a:lnTo>
                      <a:pt x="34908" y="405558"/>
                    </a:lnTo>
                    <a:lnTo>
                      <a:pt x="36334" y="398487"/>
                    </a:lnTo>
                    <a:lnTo>
                      <a:pt x="36334" y="18199"/>
                    </a:lnTo>
                    <a:lnTo>
                      <a:pt x="34908" y="11117"/>
                    </a:lnTo>
                    <a:lnTo>
                      <a:pt x="31018" y="5332"/>
                    </a:lnTo>
                    <a:lnTo>
                      <a:pt x="25249" y="1430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151">
                <a:extLst>
                  <a:ext uri="{FF2B5EF4-FFF2-40B4-BE49-F238E27FC236}">
                    <a16:creationId xmlns:a16="http://schemas.microsoft.com/office/drawing/2014/main" id="{3EE9BB93-3F4D-4DA1-B45C-E60EAE5229FD}"/>
                  </a:ext>
                </a:extLst>
              </p:cNvPr>
              <p:cNvSpPr/>
              <p:nvPr/>
            </p:nvSpPr>
            <p:spPr>
              <a:xfrm>
                <a:off x="5129684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49" y="415252"/>
                    </a:lnTo>
                    <a:lnTo>
                      <a:pt x="31018" y="411345"/>
                    </a:lnTo>
                    <a:lnTo>
                      <a:pt x="34908" y="405558"/>
                    </a:lnTo>
                    <a:lnTo>
                      <a:pt x="36334" y="398487"/>
                    </a:lnTo>
                    <a:lnTo>
                      <a:pt x="36334" y="18199"/>
                    </a:lnTo>
                    <a:lnTo>
                      <a:pt x="34908" y="11117"/>
                    </a:lnTo>
                    <a:lnTo>
                      <a:pt x="31018" y="5332"/>
                    </a:lnTo>
                    <a:lnTo>
                      <a:pt x="25249" y="1430"/>
                    </a:lnTo>
                    <a:lnTo>
                      <a:pt x="18186" y="0"/>
                    </a:lnTo>
                    <a:lnTo>
                      <a:pt x="11101" y="1430"/>
                    </a:lnTo>
                    <a:lnTo>
                      <a:pt x="5321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1" y="411345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152">
                <a:extLst>
                  <a:ext uri="{FF2B5EF4-FFF2-40B4-BE49-F238E27FC236}">
                    <a16:creationId xmlns:a16="http://schemas.microsoft.com/office/drawing/2014/main" id="{655443EE-F7E5-4493-BBFB-494C3BB3B03B}"/>
                  </a:ext>
                </a:extLst>
              </p:cNvPr>
              <p:cNvSpPr/>
              <p:nvPr/>
            </p:nvSpPr>
            <p:spPr>
              <a:xfrm>
                <a:off x="5200630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01" y="1430"/>
                    </a:lnTo>
                    <a:lnTo>
                      <a:pt x="5321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1" y="411345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5"/>
                    </a:lnTo>
                    <a:lnTo>
                      <a:pt x="34954" y="405558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4" y="11117"/>
                    </a:lnTo>
                    <a:lnTo>
                      <a:pt x="31053" y="5332"/>
                    </a:lnTo>
                    <a:lnTo>
                      <a:pt x="25268" y="1430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153">
                <a:extLst>
                  <a:ext uri="{FF2B5EF4-FFF2-40B4-BE49-F238E27FC236}">
                    <a16:creationId xmlns:a16="http://schemas.microsoft.com/office/drawing/2014/main" id="{38923671-E0BB-4B5A-94EB-813005733682}"/>
                  </a:ext>
                </a:extLst>
              </p:cNvPr>
              <p:cNvSpPr/>
              <p:nvPr/>
            </p:nvSpPr>
            <p:spPr>
              <a:xfrm>
                <a:off x="5200630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5"/>
                    </a:lnTo>
                    <a:lnTo>
                      <a:pt x="34954" y="405558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4" y="11117"/>
                    </a:lnTo>
                    <a:lnTo>
                      <a:pt x="31053" y="5332"/>
                    </a:lnTo>
                    <a:lnTo>
                      <a:pt x="25268" y="1430"/>
                    </a:lnTo>
                    <a:lnTo>
                      <a:pt x="18186" y="0"/>
                    </a:lnTo>
                    <a:lnTo>
                      <a:pt x="11101" y="1430"/>
                    </a:lnTo>
                    <a:lnTo>
                      <a:pt x="5321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1" y="411345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154">
                <a:extLst>
                  <a:ext uri="{FF2B5EF4-FFF2-40B4-BE49-F238E27FC236}">
                    <a16:creationId xmlns:a16="http://schemas.microsoft.com/office/drawing/2014/main" id="{9C5063E8-F472-4494-88AA-6D5504C002BA}"/>
                  </a:ext>
                </a:extLst>
              </p:cNvPr>
              <p:cNvSpPr/>
              <p:nvPr/>
            </p:nvSpPr>
            <p:spPr>
              <a:xfrm>
                <a:off x="5271600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01" y="1430"/>
                    </a:lnTo>
                    <a:lnTo>
                      <a:pt x="5321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1" y="411345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5"/>
                    </a:lnTo>
                    <a:lnTo>
                      <a:pt x="34954" y="405558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4" y="11117"/>
                    </a:lnTo>
                    <a:lnTo>
                      <a:pt x="31053" y="5332"/>
                    </a:lnTo>
                    <a:lnTo>
                      <a:pt x="25268" y="1430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3" name="object 155">
                <a:extLst>
                  <a:ext uri="{FF2B5EF4-FFF2-40B4-BE49-F238E27FC236}">
                    <a16:creationId xmlns:a16="http://schemas.microsoft.com/office/drawing/2014/main" id="{79F7539A-38F9-4166-81BA-5A25D0C9F6E1}"/>
                  </a:ext>
                </a:extLst>
              </p:cNvPr>
              <p:cNvSpPr/>
              <p:nvPr/>
            </p:nvSpPr>
            <p:spPr>
              <a:xfrm>
                <a:off x="5271600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5"/>
                    </a:lnTo>
                    <a:lnTo>
                      <a:pt x="34954" y="405558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4" y="11117"/>
                    </a:lnTo>
                    <a:lnTo>
                      <a:pt x="31053" y="5332"/>
                    </a:lnTo>
                    <a:lnTo>
                      <a:pt x="25268" y="1430"/>
                    </a:lnTo>
                    <a:lnTo>
                      <a:pt x="18186" y="0"/>
                    </a:lnTo>
                    <a:lnTo>
                      <a:pt x="11101" y="1430"/>
                    </a:lnTo>
                    <a:lnTo>
                      <a:pt x="5321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1" y="411345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4" name="object 156">
                <a:extLst>
                  <a:ext uri="{FF2B5EF4-FFF2-40B4-BE49-F238E27FC236}">
                    <a16:creationId xmlns:a16="http://schemas.microsoft.com/office/drawing/2014/main" id="{AE6170D1-6550-443E-9BA7-0D77D49E2F56}"/>
                  </a:ext>
                </a:extLst>
              </p:cNvPr>
              <p:cNvSpPr/>
              <p:nvPr/>
            </p:nvSpPr>
            <p:spPr>
              <a:xfrm>
                <a:off x="5342521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44" y="1430"/>
                    </a:lnTo>
                    <a:lnTo>
                      <a:pt x="5353" y="5332"/>
                    </a:lnTo>
                    <a:lnTo>
                      <a:pt x="1438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8" y="405558"/>
                    </a:lnTo>
                    <a:lnTo>
                      <a:pt x="5353" y="411345"/>
                    </a:lnTo>
                    <a:lnTo>
                      <a:pt x="11144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5"/>
                    </a:lnTo>
                    <a:lnTo>
                      <a:pt x="34979" y="405558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157">
                <a:extLst>
                  <a:ext uri="{FF2B5EF4-FFF2-40B4-BE49-F238E27FC236}">
                    <a16:creationId xmlns:a16="http://schemas.microsoft.com/office/drawing/2014/main" id="{070D2944-2295-4830-AEEE-1DD9182EA0AB}"/>
                  </a:ext>
                </a:extLst>
              </p:cNvPr>
              <p:cNvSpPr/>
              <p:nvPr/>
            </p:nvSpPr>
            <p:spPr>
              <a:xfrm>
                <a:off x="5342521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5"/>
                    </a:lnTo>
                    <a:lnTo>
                      <a:pt x="34979" y="405558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lnTo>
                      <a:pt x="11144" y="1430"/>
                    </a:lnTo>
                    <a:lnTo>
                      <a:pt x="5353" y="5332"/>
                    </a:lnTo>
                    <a:lnTo>
                      <a:pt x="1438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8" y="405558"/>
                    </a:lnTo>
                    <a:lnTo>
                      <a:pt x="5353" y="411345"/>
                    </a:lnTo>
                    <a:lnTo>
                      <a:pt x="11144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158">
                <a:extLst>
                  <a:ext uri="{FF2B5EF4-FFF2-40B4-BE49-F238E27FC236}">
                    <a16:creationId xmlns:a16="http://schemas.microsoft.com/office/drawing/2014/main" id="{C44289AD-E659-4DDD-B32F-03BA284BB922}"/>
                  </a:ext>
                </a:extLst>
              </p:cNvPr>
              <p:cNvSpPr/>
              <p:nvPr/>
            </p:nvSpPr>
            <p:spPr>
              <a:xfrm>
                <a:off x="4536527" y="775548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159">
                <a:extLst>
                  <a:ext uri="{FF2B5EF4-FFF2-40B4-BE49-F238E27FC236}">
                    <a16:creationId xmlns:a16="http://schemas.microsoft.com/office/drawing/2014/main" id="{2C083F5B-F498-431C-99CA-0D6424BB227D}"/>
                  </a:ext>
                </a:extLst>
              </p:cNvPr>
              <p:cNvSpPr/>
              <p:nvPr/>
            </p:nvSpPr>
            <p:spPr>
              <a:xfrm>
                <a:off x="4536527" y="775548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CBEC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160">
                <a:extLst>
                  <a:ext uri="{FF2B5EF4-FFF2-40B4-BE49-F238E27FC236}">
                    <a16:creationId xmlns:a16="http://schemas.microsoft.com/office/drawing/2014/main" id="{A609A44C-52D0-4288-BCDE-F0134DA936E0}"/>
                  </a:ext>
                </a:extLst>
              </p:cNvPr>
              <p:cNvSpPr/>
              <p:nvPr/>
            </p:nvSpPr>
            <p:spPr>
              <a:xfrm>
                <a:off x="4529251" y="7709979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161">
                <a:extLst>
                  <a:ext uri="{FF2B5EF4-FFF2-40B4-BE49-F238E27FC236}">
                    <a16:creationId xmlns:a16="http://schemas.microsoft.com/office/drawing/2014/main" id="{B1ACBB5E-60A0-4352-8DCE-D977AA40AB96}"/>
                  </a:ext>
                </a:extLst>
              </p:cNvPr>
              <p:cNvSpPr/>
              <p:nvPr/>
            </p:nvSpPr>
            <p:spPr>
              <a:xfrm>
                <a:off x="5885777" y="6494081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162">
                <a:extLst>
                  <a:ext uri="{FF2B5EF4-FFF2-40B4-BE49-F238E27FC236}">
                    <a16:creationId xmlns:a16="http://schemas.microsoft.com/office/drawing/2014/main" id="{1FF3DDE1-6D2D-4237-A9B4-76DB595C9146}"/>
                  </a:ext>
                </a:extLst>
              </p:cNvPr>
              <p:cNvSpPr/>
              <p:nvPr/>
            </p:nvSpPr>
            <p:spPr>
              <a:xfrm>
                <a:off x="5893065" y="6970777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163">
                <a:extLst>
                  <a:ext uri="{FF2B5EF4-FFF2-40B4-BE49-F238E27FC236}">
                    <a16:creationId xmlns:a16="http://schemas.microsoft.com/office/drawing/2014/main" id="{AE43194F-FFD9-4601-930C-623193928CEB}"/>
                  </a:ext>
                </a:extLst>
              </p:cNvPr>
              <p:cNvSpPr/>
              <p:nvPr/>
            </p:nvSpPr>
            <p:spPr>
              <a:xfrm>
                <a:off x="5918527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164">
                <a:extLst>
                  <a:ext uri="{FF2B5EF4-FFF2-40B4-BE49-F238E27FC236}">
                    <a16:creationId xmlns:a16="http://schemas.microsoft.com/office/drawing/2014/main" id="{646D992C-81E8-42F8-BA73-FBCCB46DB1FD}"/>
                  </a:ext>
                </a:extLst>
              </p:cNvPr>
              <p:cNvSpPr/>
              <p:nvPr/>
            </p:nvSpPr>
            <p:spPr>
              <a:xfrm>
                <a:off x="5918527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165">
                <a:extLst>
                  <a:ext uri="{FF2B5EF4-FFF2-40B4-BE49-F238E27FC236}">
                    <a16:creationId xmlns:a16="http://schemas.microsoft.com/office/drawing/2014/main" id="{5ACE2B30-7651-40D7-8FBE-0C40D47E4C4F}"/>
                  </a:ext>
                </a:extLst>
              </p:cNvPr>
              <p:cNvSpPr/>
              <p:nvPr/>
            </p:nvSpPr>
            <p:spPr>
              <a:xfrm>
                <a:off x="5989472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166">
                <a:extLst>
                  <a:ext uri="{FF2B5EF4-FFF2-40B4-BE49-F238E27FC236}">
                    <a16:creationId xmlns:a16="http://schemas.microsoft.com/office/drawing/2014/main" id="{AC0E73FF-5DDB-4472-A1BD-E5415E96A4AC}"/>
                  </a:ext>
                </a:extLst>
              </p:cNvPr>
              <p:cNvSpPr/>
              <p:nvPr/>
            </p:nvSpPr>
            <p:spPr>
              <a:xfrm>
                <a:off x="5989472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167">
                <a:extLst>
                  <a:ext uri="{FF2B5EF4-FFF2-40B4-BE49-F238E27FC236}">
                    <a16:creationId xmlns:a16="http://schemas.microsoft.com/office/drawing/2014/main" id="{6B833227-B928-4AD5-B24A-E3F7CE37D3C1}"/>
                  </a:ext>
                </a:extLst>
              </p:cNvPr>
              <p:cNvSpPr/>
              <p:nvPr/>
            </p:nvSpPr>
            <p:spPr>
              <a:xfrm>
                <a:off x="6060441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95" y="415252"/>
                    </a:lnTo>
                    <a:lnTo>
                      <a:pt x="31088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88" y="5327"/>
                    </a:lnTo>
                    <a:lnTo>
                      <a:pt x="25295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168">
                <a:extLst>
                  <a:ext uri="{FF2B5EF4-FFF2-40B4-BE49-F238E27FC236}">
                    <a16:creationId xmlns:a16="http://schemas.microsoft.com/office/drawing/2014/main" id="{3B8B3C29-09B0-44B8-A3CD-457CCFC6573E}"/>
                  </a:ext>
                </a:extLst>
              </p:cNvPr>
              <p:cNvSpPr/>
              <p:nvPr/>
            </p:nvSpPr>
            <p:spPr>
              <a:xfrm>
                <a:off x="6060441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5" y="415252"/>
                    </a:lnTo>
                    <a:lnTo>
                      <a:pt x="31088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88" y="5327"/>
                    </a:lnTo>
                    <a:lnTo>
                      <a:pt x="25295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169">
                <a:extLst>
                  <a:ext uri="{FF2B5EF4-FFF2-40B4-BE49-F238E27FC236}">
                    <a16:creationId xmlns:a16="http://schemas.microsoft.com/office/drawing/2014/main" id="{A56C8420-118E-4C8E-87DA-9F916AEDBC0A}"/>
                  </a:ext>
                </a:extLst>
              </p:cNvPr>
              <p:cNvSpPr/>
              <p:nvPr/>
            </p:nvSpPr>
            <p:spPr>
              <a:xfrm>
                <a:off x="6131410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170">
                <a:extLst>
                  <a:ext uri="{FF2B5EF4-FFF2-40B4-BE49-F238E27FC236}">
                    <a16:creationId xmlns:a16="http://schemas.microsoft.com/office/drawing/2014/main" id="{2D47D53B-661D-4540-95D6-93E13A46E26B}"/>
                  </a:ext>
                </a:extLst>
              </p:cNvPr>
              <p:cNvSpPr/>
              <p:nvPr/>
            </p:nvSpPr>
            <p:spPr>
              <a:xfrm>
                <a:off x="6131410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9" name="object 171">
                <a:extLst>
                  <a:ext uri="{FF2B5EF4-FFF2-40B4-BE49-F238E27FC236}">
                    <a16:creationId xmlns:a16="http://schemas.microsoft.com/office/drawing/2014/main" id="{F22BDB4B-3483-4275-8748-525BFC332328}"/>
                  </a:ext>
                </a:extLst>
              </p:cNvPr>
              <p:cNvSpPr/>
              <p:nvPr/>
            </p:nvSpPr>
            <p:spPr>
              <a:xfrm>
                <a:off x="6202330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38" y="1429"/>
                    </a:lnTo>
                    <a:lnTo>
                      <a:pt x="5345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5" y="411343"/>
                    </a:lnTo>
                    <a:lnTo>
                      <a:pt x="11138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0" name="object 172">
                <a:extLst>
                  <a:ext uri="{FF2B5EF4-FFF2-40B4-BE49-F238E27FC236}">
                    <a16:creationId xmlns:a16="http://schemas.microsoft.com/office/drawing/2014/main" id="{B647C8F7-5108-4F0E-B62B-33D5C4ADB2E9}"/>
                  </a:ext>
                </a:extLst>
              </p:cNvPr>
              <p:cNvSpPr/>
              <p:nvPr/>
            </p:nvSpPr>
            <p:spPr>
              <a:xfrm>
                <a:off x="6202330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38" y="1429"/>
                    </a:lnTo>
                    <a:lnTo>
                      <a:pt x="5345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5" y="411343"/>
                    </a:lnTo>
                    <a:lnTo>
                      <a:pt x="11138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1" name="object 173">
                <a:extLst>
                  <a:ext uri="{FF2B5EF4-FFF2-40B4-BE49-F238E27FC236}">
                    <a16:creationId xmlns:a16="http://schemas.microsoft.com/office/drawing/2014/main" id="{C14D447F-C7DE-4AE7-A9C5-22A283145454}"/>
                  </a:ext>
                </a:extLst>
              </p:cNvPr>
              <p:cNvSpPr/>
              <p:nvPr/>
            </p:nvSpPr>
            <p:spPr>
              <a:xfrm>
                <a:off x="6273325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2" name="object 174">
                <a:extLst>
                  <a:ext uri="{FF2B5EF4-FFF2-40B4-BE49-F238E27FC236}">
                    <a16:creationId xmlns:a16="http://schemas.microsoft.com/office/drawing/2014/main" id="{175D8B53-DB4F-41FE-AC1F-8D59F3494806}"/>
                  </a:ext>
                </a:extLst>
              </p:cNvPr>
              <p:cNvSpPr/>
              <p:nvPr/>
            </p:nvSpPr>
            <p:spPr>
              <a:xfrm>
                <a:off x="6273325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3" name="object 175">
                <a:extLst>
                  <a:ext uri="{FF2B5EF4-FFF2-40B4-BE49-F238E27FC236}">
                    <a16:creationId xmlns:a16="http://schemas.microsoft.com/office/drawing/2014/main" id="{7D973414-982B-4A19-ACEF-EC8D5178459A}"/>
                  </a:ext>
                </a:extLst>
              </p:cNvPr>
              <p:cNvSpPr/>
              <p:nvPr/>
            </p:nvSpPr>
            <p:spPr>
              <a:xfrm>
                <a:off x="6344273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70" y="415252"/>
                    </a:lnTo>
                    <a:lnTo>
                      <a:pt x="31062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2" y="5327"/>
                    </a:lnTo>
                    <a:lnTo>
                      <a:pt x="25270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176">
                <a:extLst>
                  <a:ext uri="{FF2B5EF4-FFF2-40B4-BE49-F238E27FC236}">
                    <a16:creationId xmlns:a16="http://schemas.microsoft.com/office/drawing/2014/main" id="{1F58C741-6D35-497C-BFDC-E5BDBC0FC38F}"/>
                  </a:ext>
                </a:extLst>
              </p:cNvPr>
              <p:cNvSpPr/>
              <p:nvPr/>
            </p:nvSpPr>
            <p:spPr>
              <a:xfrm>
                <a:off x="6344273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70" y="415252"/>
                    </a:lnTo>
                    <a:lnTo>
                      <a:pt x="31062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2" y="5327"/>
                    </a:lnTo>
                    <a:lnTo>
                      <a:pt x="25270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177">
                <a:extLst>
                  <a:ext uri="{FF2B5EF4-FFF2-40B4-BE49-F238E27FC236}">
                    <a16:creationId xmlns:a16="http://schemas.microsoft.com/office/drawing/2014/main" id="{BE8B0444-B7E0-4D37-87BF-847952BE0079}"/>
                  </a:ext>
                </a:extLst>
              </p:cNvPr>
              <p:cNvSpPr/>
              <p:nvPr/>
            </p:nvSpPr>
            <p:spPr>
              <a:xfrm>
                <a:off x="6415239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178">
                <a:extLst>
                  <a:ext uri="{FF2B5EF4-FFF2-40B4-BE49-F238E27FC236}">
                    <a16:creationId xmlns:a16="http://schemas.microsoft.com/office/drawing/2014/main" id="{93416035-5663-4EA2-AF1C-D47A475929AD}"/>
                  </a:ext>
                </a:extLst>
              </p:cNvPr>
              <p:cNvSpPr/>
              <p:nvPr/>
            </p:nvSpPr>
            <p:spPr>
              <a:xfrm>
                <a:off x="6415239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179">
                <a:extLst>
                  <a:ext uri="{FF2B5EF4-FFF2-40B4-BE49-F238E27FC236}">
                    <a16:creationId xmlns:a16="http://schemas.microsoft.com/office/drawing/2014/main" id="{3233624D-1244-4802-B662-FE096151FEC7}"/>
                  </a:ext>
                </a:extLst>
              </p:cNvPr>
              <p:cNvSpPr/>
              <p:nvPr/>
            </p:nvSpPr>
            <p:spPr>
              <a:xfrm>
                <a:off x="6486208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180">
                <a:extLst>
                  <a:ext uri="{FF2B5EF4-FFF2-40B4-BE49-F238E27FC236}">
                    <a16:creationId xmlns:a16="http://schemas.microsoft.com/office/drawing/2014/main" id="{45BED559-B77C-45F1-A13B-B874B2737160}"/>
                  </a:ext>
                </a:extLst>
              </p:cNvPr>
              <p:cNvSpPr/>
              <p:nvPr/>
            </p:nvSpPr>
            <p:spPr>
              <a:xfrm>
                <a:off x="6486208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181">
                <a:extLst>
                  <a:ext uri="{FF2B5EF4-FFF2-40B4-BE49-F238E27FC236}">
                    <a16:creationId xmlns:a16="http://schemas.microsoft.com/office/drawing/2014/main" id="{1E17562A-9D7A-43A1-92B9-E2F21EF78237}"/>
                  </a:ext>
                </a:extLst>
              </p:cNvPr>
              <p:cNvSpPr/>
              <p:nvPr/>
            </p:nvSpPr>
            <p:spPr>
              <a:xfrm>
                <a:off x="6557154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182">
                <a:extLst>
                  <a:ext uri="{FF2B5EF4-FFF2-40B4-BE49-F238E27FC236}">
                    <a16:creationId xmlns:a16="http://schemas.microsoft.com/office/drawing/2014/main" id="{68B44983-E96F-412B-B898-27E28A8FFB8A}"/>
                  </a:ext>
                </a:extLst>
              </p:cNvPr>
              <p:cNvSpPr/>
              <p:nvPr/>
            </p:nvSpPr>
            <p:spPr>
              <a:xfrm>
                <a:off x="6557154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183">
                <a:extLst>
                  <a:ext uri="{FF2B5EF4-FFF2-40B4-BE49-F238E27FC236}">
                    <a16:creationId xmlns:a16="http://schemas.microsoft.com/office/drawing/2014/main" id="{2211B8AA-DA48-4620-89D1-5DA0611351D2}"/>
                  </a:ext>
                </a:extLst>
              </p:cNvPr>
              <p:cNvSpPr/>
              <p:nvPr/>
            </p:nvSpPr>
            <p:spPr>
              <a:xfrm>
                <a:off x="6628123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2" name="object 184">
                <a:extLst>
                  <a:ext uri="{FF2B5EF4-FFF2-40B4-BE49-F238E27FC236}">
                    <a16:creationId xmlns:a16="http://schemas.microsoft.com/office/drawing/2014/main" id="{0A9DB596-7159-4F3F-9CD7-756BE5BFFD96}"/>
                  </a:ext>
                </a:extLst>
              </p:cNvPr>
              <p:cNvSpPr/>
              <p:nvPr/>
            </p:nvSpPr>
            <p:spPr>
              <a:xfrm>
                <a:off x="6628123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3" name="object 185">
                <a:extLst>
                  <a:ext uri="{FF2B5EF4-FFF2-40B4-BE49-F238E27FC236}">
                    <a16:creationId xmlns:a16="http://schemas.microsoft.com/office/drawing/2014/main" id="{A933C96B-8F39-424C-9FBE-6752826F2CC7}"/>
                  </a:ext>
                </a:extLst>
              </p:cNvPr>
              <p:cNvSpPr/>
              <p:nvPr/>
            </p:nvSpPr>
            <p:spPr>
              <a:xfrm>
                <a:off x="6699044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49" y="1429"/>
                    </a:lnTo>
                    <a:lnTo>
                      <a:pt x="5354" y="5327"/>
                    </a:lnTo>
                    <a:lnTo>
                      <a:pt x="143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8" y="405553"/>
                    </a:lnTo>
                    <a:lnTo>
                      <a:pt x="5354" y="411343"/>
                    </a:lnTo>
                    <a:lnTo>
                      <a:pt x="11149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4" name="object 186">
                <a:extLst>
                  <a:ext uri="{FF2B5EF4-FFF2-40B4-BE49-F238E27FC236}">
                    <a16:creationId xmlns:a16="http://schemas.microsoft.com/office/drawing/2014/main" id="{B9B5C66E-F234-428C-A1CD-FF591AC13921}"/>
                  </a:ext>
                </a:extLst>
              </p:cNvPr>
              <p:cNvSpPr/>
              <p:nvPr/>
            </p:nvSpPr>
            <p:spPr>
              <a:xfrm>
                <a:off x="6699044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49" y="1429"/>
                    </a:lnTo>
                    <a:lnTo>
                      <a:pt x="5354" y="5327"/>
                    </a:lnTo>
                    <a:lnTo>
                      <a:pt x="143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8" y="405553"/>
                    </a:lnTo>
                    <a:lnTo>
                      <a:pt x="5354" y="411343"/>
                    </a:lnTo>
                    <a:lnTo>
                      <a:pt x="11149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187">
                <a:extLst>
                  <a:ext uri="{FF2B5EF4-FFF2-40B4-BE49-F238E27FC236}">
                    <a16:creationId xmlns:a16="http://schemas.microsoft.com/office/drawing/2014/main" id="{1A4172A0-D5C2-44CC-A5EA-77724EBF447A}"/>
                  </a:ext>
                </a:extLst>
              </p:cNvPr>
              <p:cNvSpPr/>
              <p:nvPr/>
            </p:nvSpPr>
            <p:spPr>
              <a:xfrm>
                <a:off x="5893061" y="6539568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6" name="object 188">
                <a:extLst>
                  <a:ext uri="{FF2B5EF4-FFF2-40B4-BE49-F238E27FC236}">
                    <a16:creationId xmlns:a16="http://schemas.microsoft.com/office/drawing/2014/main" id="{7836FD8D-8C51-4249-86DC-8137312E2488}"/>
                  </a:ext>
                </a:extLst>
              </p:cNvPr>
              <p:cNvSpPr/>
              <p:nvPr/>
            </p:nvSpPr>
            <p:spPr>
              <a:xfrm>
                <a:off x="5893061" y="6539568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CBEC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7" name="object 189">
                <a:extLst>
                  <a:ext uri="{FF2B5EF4-FFF2-40B4-BE49-F238E27FC236}">
                    <a16:creationId xmlns:a16="http://schemas.microsoft.com/office/drawing/2014/main" id="{068EE403-5502-4E74-B957-F561BC2435B3}"/>
                  </a:ext>
                </a:extLst>
              </p:cNvPr>
              <p:cNvSpPr/>
              <p:nvPr/>
            </p:nvSpPr>
            <p:spPr>
              <a:xfrm>
                <a:off x="5885777" y="6494081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8" name="object 190">
                <a:extLst>
                  <a:ext uri="{FF2B5EF4-FFF2-40B4-BE49-F238E27FC236}">
                    <a16:creationId xmlns:a16="http://schemas.microsoft.com/office/drawing/2014/main" id="{72B327C6-F75B-4BDA-919A-59FFDE42346B}"/>
                  </a:ext>
                </a:extLst>
              </p:cNvPr>
              <p:cNvSpPr/>
              <p:nvPr/>
            </p:nvSpPr>
            <p:spPr>
              <a:xfrm>
                <a:off x="4529252" y="6494081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9" name="object 191">
                <a:extLst>
                  <a:ext uri="{FF2B5EF4-FFF2-40B4-BE49-F238E27FC236}">
                    <a16:creationId xmlns:a16="http://schemas.microsoft.com/office/drawing/2014/main" id="{66DA1389-3AE2-4E2A-B57F-60EE32060729}"/>
                  </a:ext>
                </a:extLst>
              </p:cNvPr>
              <p:cNvSpPr/>
              <p:nvPr/>
            </p:nvSpPr>
            <p:spPr>
              <a:xfrm>
                <a:off x="4536530" y="6970777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0" name="object 192">
                <a:extLst>
                  <a:ext uri="{FF2B5EF4-FFF2-40B4-BE49-F238E27FC236}">
                    <a16:creationId xmlns:a16="http://schemas.microsoft.com/office/drawing/2014/main" id="{AA6B08CE-6422-496D-B653-4CCD0EAF338A}"/>
                  </a:ext>
                </a:extLst>
              </p:cNvPr>
              <p:cNvSpPr/>
              <p:nvPr/>
            </p:nvSpPr>
            <p:spPr>
              <a:xfrm>
                <a:off x="4562006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61" y="0"/>
                    </a:moveTo>
                    <a:lnTo>
                      <a:pt x="11096" y="1429"/>
                    </a:lnTo>
                    <a:lnTo>
                      <a:pt x="5322" y="5327"/>
                    </a:lnTo>
                    <a:lnTo>
                      <a:pt x="142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8" y="405553"/>
                    </a:lnTo>
                    <a:lnTo>
                      <a:pt x="5322" y="411343"/>
                    </a:lnTo>
                    <a:lnTo>
                      <a:pt x="11096" y="415252"/>
                    </a:lnTo>
                    <a:lnTo>
                      <a:pt x="18161" y="416687"/>
                    </a:lnTo>
                    <a:lnTo>
                      <a:pt x="25242" y="415252"/>
                    </a:lnTo>
                    <a:lnTo>
                      <a:pt x="31027" y="411343"/>
                    </a:lnTo>
                    <a:lnTo>
                      <a:pt x="34929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29" y="11112"/>
                    </a:lnTo>
                    <a:lnTo>
                      <a:pt x="31027" y="5327"/>
                    </a:lnTo>
                    <a:lnTo>
                      <a:pt x="25242" y="1429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1" name="object 193">
                <a:extLst>
                  <a:ext uri="{FF2B5EF4-FFF2-40B4-BE49-F238E27FC236}">
                    <a16:creationId xmlns:a16="http://schemas.microsoft.com/office/drawing/2014/main" id="{58613D00-9A41-49AF-8C21-FB13305227C7}"/>
                  </a:ext>
                </a:extLst>
              </p:cNvPr>
              <p:cNvSpPr/>
              <p:nvPr/>
            </p:nvSpPr>
            <p:spPr>
              <a:xfrm>
                <a:off x="4562006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61" y="416687"/>
                    </a:moveTo>
                    <a:lnTo>
                      <a:pt x="25242" y="415252"/>
                    </a:lnTo>
                    <a:lnTo>
                      <a:pt x="31027" y="411343"/>
                    </a:lnTo>
                    <a:lnTo>
                      <a:pt x="34929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29" y="11112"/>
                    </a:lnTo>
                    <a:lnTo>
                      <a:pt x="31027" y="5327"/>
                    </a:lnTo>
                    <a:lnTo>
                      <a:pt x="25242" y="1429"/>
                    </a:lnTo>
                    <a:lnTo>
                      <a:pt x="18161" y="0"/>
                    </a:lnTo>
                    <a:lnTo>
                      <a:pt x="11096" y="1429"/>
                    </a:lnTo>
                    <a:lnTo>
                      <a:pt x="5322" y="5327"/>
                    </a:lnTo>
                    <a:lnTo>
                      <a:pt x="142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8" y="405553"/>
                    </a:lnTo>
                    <a:lnTo>
                      <a:pt x="5322" y="411343"/>
                    </a:lnTo>
                    <a:lnTo>
                      <a:pt x="11096" y="415252"/>
                    </a:lnTo>
                    <a:lnTo>
                      <a:pt x="1816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2" name="object 194">
                <a:extLst>
                  <a:ext uri="{FF2B5EF4-FFF2-40B4-BE49-F238E27FC236}">
                    <a16:creationId xmlns:a16="http://schemas.microsoft.com/office/drawing/2014/main" id="{5D8AD83C-1D0F-4F26-A212-2245623ABB5E}"/>
                  </a:ext>
                </a:extLst>
              </p:cNvPr>
              <p:cNvSpPr/>
              <p:nvPr/>
            </p:nvSpPr>
            <p:spPr>
              <a:xfrm>
                <a:off x="4632949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3" name="object 195">
                <a:extLst>
                  <a:ext uri="{FF2B5EF4-FFF2-40B4-BE49-F238E27FC236}">
                    <a16:creationId xmlns:a16="http://schemas.microsoft.com/office/drawing/2014/main" id="{E88D2BE3-80D3-4D39-B389-424457BB74CD}"/>
                  </a:ext>
                </a:extLst>
              </p:cNvPr>
              <p:cNvSpPr/>
              <p:nvPr/>
            </p:nvSpPr>
            <p:spPr>
              <a:xfrm>
                <a:off x="4632949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4" name="object 196">
                <a:extLst>
                  <a:ext uri="{FF2B5EF4-FFF2-40B4-BE49-F238E27FC236}">
                    <a16:creationId xmlns:a16="http://schemas.microsoft.com/office/drawing/2014/main" id="{1EC46CAC-A90E-40DB-AACC-499D6BD9DE66}"/>
                  </a:ext>
                </a:extLst>
              </p:cNvPr>
              <p:cNvSpPr/>
              <p:nvPr/>
            </p:nvSpPr>
            <p:spPr>
              <a:xfrm>
                <a:off x="4703918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82" y="415252"/>
                    </a:lnTo>
                    <a:lnTo>
                      <a:pt x="31075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5" y="5327"/>
                    </a:lnTo>
                    <a:lnTo>
                      <a:pt x="25282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5" name="object 197">
                <a:extLst>
                  <a:ext uri="{FF2B5EF4-FFF2-40B4-BE49-F238E27FC236}">
                    <a16:creationId xmlns:a16="http://schemas.microsoft.com/office/drawing/2014/main" id="{F3E5B28B-AB27-415D-BEC3-7D82EA5A1E28}"/>
                  </a:ext>
                </a:extLst>
              </p:cNvPr>
              <p:cNvSpPr/>
              <p:nvPr/>
            </p:nvSpPr>
            <p:spPr>
              <a:xfrm>
                <a:off x="4703918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82" y="415252"/>
                    </a:lnTo>
                    <a:lnTo>
                      <a:pt x="31075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5" y="5327"/>
                    </a:lnTo>
                    <a:lnTo>
                      <a:pt x="25282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6" name="object 198">
                <a:extLst>
                  <a:ext uri="{FF2B5EF4-FFF2-40B4-BE49-F238E27FC236}">
                    <a16:creationId xmlns:a16="http://schemas.microsoft.com/office/drawing/2014/main" id="{5978CAB8-6EED-465D-8257-8921B60FEA7D}"/>
                  </a:ext>
                </a:extLst>
              </p:cNvPr>
              <p:cNvSpPr/>
              <p:nvPr/>
            </p:nvSpPr>
            <p:spPr>
              <a:xfrm>
                <a:off x="4774886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06" y="1429"/>
                    </a:lnTo>
                    <a:lnTo>
                      <a:pt x="5326" y="5327"/>
                    </a:lnTo>
                    <a:lnTo>
                      <a:pt x="142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8" y="405553"/>
                    </a:lnTo>
                    <a:lnTo>
                      <a:pt x="5326" y="411343"/>
                    </a:lnTo>
                    <a:lnTo>
                      <a:pt x="11106" y="415252"/>
                    </a:lnTo>
                    <a:lnTo>
                      <a:pt x="18186" y="416687"/>
                    </a:lnTo>
                    <a:lnTo>
                      <a:pt x="25253" y="415252"/>
                    </a:lnTo>
                    <a:lnTo>
                      <a:pt x="31030" y="411343"/>
                    </a:lnTo>
                    <a:lnTo>
                      <a:pt x="34929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29" y="11112"/>
                    </a:lnTo>
                    <a:lnTo>
                      <a:pt x="31030" y="5327"/>
                    </a:lnTo>
                    <a:lnTo>
                      <a:pt x="25253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7" name="object 199">
                <a:extLst>
                  <a:ext uri="{FF2B5EF4-FFF2-40B4-BE49-F238E27FC236}">
                    <a16:creationId xmlns:a16="http://schemas.microsoft.com/office/drawing/2014/main" id="{28D3C5E1-F2C1-4835-B7F9-B9511B0996B2}"/>
                  </a:ext>
                </a:extLst>
              </p:cNvPr>
              <p:cNvSpPr/>
              <p:nvPr/>
            </p:nvSpPr>
            <p:spPr>
              <a:xfrm>
                <a:off x="4774886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53" y="415252"/>
                    </a:lnTo>
                    <a:lnTo>
                      <a:pt x="31030" y="411343"/>
                    </a:lnTo>
                    <a:lnTo>
                      <a:pt x="34929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29" y="11112"/>
                    </a:lnTo>
                    <a:lnTo>
                      <a:pt x="31030" y="5327"/>
                    </a:lnTo>
                    <a:lnTo>
                      <a:pt x="25253" y="1429"/>
                    </a:lnTo>
                    <a:lnTo>
                      <a:pt x="18186" y="0"/>
                    </a:lnTo>
                    <a:lnTo>
                      <a:pt x="11106" y="1429"/>
                    </a:lnTo>
                    <a:lnTo>
                      <a:pt x="5326" y="5327"/>
                    </a:lnTo>
                    <a:lnTo>
                      <a:pt x="142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8" y="405553"/>
                    </a:lnTo>
                    <a:lnTo>
                      <a:pt x="5326" y="411343"/>
                    </a:lnTo>
                    <a:lnTo>
                      <a:pt x="11106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8" name="object 200">
                <a:extLst>
                  <a:ext uri="{FF2B5EF4-FFF2-40B4-BE49-F238E27FC236}">
                    <a16:creationId xmlns:a16="http://schemas.microsoft.com/office/drawing/2014/main" id="{EBD86C4F-E4CD-4D8A-806B-42EA745EBC67}"/>
                  </a:ext>
                </a:extLst>
              </p:cNvPr>
              <p:cNvSpPr/>
              <p:nvPr/>
            </p:nvSpPr>
            <p:spPr>
              <a:xfrm>
                <a:off x="4845808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9" name="object 201">
                <a:extLst>
                  <a:ext uri="{FF2B5EF4-FFF2-40B4-BE49-F238E27FC236}">
                    <a16:creationId xmlns:a16="http://schemas.microsoft.com/office/drawing/2014/main" id="{A0ABA9C4-FBCC-47E2-9239-9C2D0C18CFF6}"/>
                  </a:ext>
                </a:extLst>
              </p:cNvPr>
              <p:cNvSpPr/>
              <p:nvPr/>
            </p:nvSpPr>
            <p:spPr>
              <a:xfrm>
                <a:off x="4845808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0" name="object 202">
                <a:extLst>
                  <a:ext uri="{FF2B5EF4-FFF2-40B4-BE49-F238E27FC236}">
                    <a16:creationId xmlns:a16="http://schemas.microsoft.com/office/drawing/2014/main" id="{B72315A9-4113-43BA-937B-A81DCAD539B1}"/>
                  </a:ext>
                </a:extLst>
              </p:cNvPr>
              <p:cNvSpPr/>
              <p:nvPr/>
            </p:nvSpPr>
            <p:spPr>
              <a:xfrm>
                <a:off x="4916802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74" y="415252"/>
                    </a:lnTo>
                    <a:lnTo>
                      <a:pt x="31049" y="411343"/>
                    </a:lnTo>
                    <a:lnTo>
                      <a:pt x="34936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6" y="11112"/>
                    </a:lnTo>
                    <a:lnTo>
                      <a:pt x="31049" y="5327"/>
                    </a:lnTo>
                    <a:lnTo>
                      <a:pt x="25274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1" name="object 203">
                <a:extLst>
                  <a:ext uri="{FF2B5EF4-FFF2-40B4-BE49-F238E27FC236}">
                    <a16:creationId xmlns:a16="http://schemas.microsoft.com/office/drawing/2014/main" id="{C6015C1A-64FE-46CD-B3E4-B40D50A35F13}"/>
                  </a:ext>
                </a:extLst>
              </p:cNvPr>
              <p:cNvSpPr/>
              <p:nvPr/>
            </p:nvSpPr>
            <p:spPr>
              <a:xfrm>
                <a:off x="4916802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74" y="415252"/>
                    </a:lnTo>
                    <a:lnTo>
                      <a:pt x="31049" y="411343"/>
                    </a:lnTo>
                    <a:lnTo>
                      <a:pt x="34936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6" y="11112"/>
                    </a:lnTo>
                    <a:lnTo>
                      <a:pt x="31049" y="5327"/>
                    </a:lnTo>
                    <a:lnTo>
                      <a:pt x="25274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2" name="object 204">
                <a:extLst>
                  <a:ext uri="{FF2B5EF4-FFF2-40B4-BE49-F238E27FC236}">
                    <a16:creationId xmlns:a16="http://schemas.microsoft.com/office/drawing/2014/main" id="{CE72B99C-38E4-47D4-B582-2139DA6E36DC}"/>
                  </a:ext>
                </a:extLst>
              </p:cNvPr>
              <p:cNvSpPr/>
              <p:nvPr/>
            </p:nvSpPr>
            <p:spPr>
              <a:xfrm>
                <a:off x="4987750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61" y="0"/>
                    </a:move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lnTo>
                      <a:pt x="25257" y="415252"/>
                    </a:lnTo>
                    <a:lnTo>
                      <a:pt x="31049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49" y="5327"/>
                    </a:lnTo>
                    <a:lnTo>
                      <a:pt x="25257" y="1429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205">
                <a:extLst>
                  <a:ext uri="{FF2B5EF4-FFF2-40B4-BE49-F238E27FC236}">
                    <a16:creationId xmlns:a16="http://schemas.microsoft.com/office/drawing/2014/main" id="{B356BB6B-EEE5-416E-996D-E6EC391E9F3B}"/>
                  </a:ext>
                </a:extLst>
              </p:cNvPr>
              <p:cNvSpPr/>
              <p:nvPr/>
            </p:nvSpPr>
            <p:spPr>
              <a:xfrm>
                <a:off x="4987750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61" y="416687"/>
                    </a:moveTo>
                    <a:lnTo>
                      <a:pt x="25257" y="415252"/>
                    </a:lnTo>
                    <a:lnTo>
                      <a:pt x="31049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49" y="5327"/>
                    </a:lnTo>
                    <a:lnTo>
                      <a:pt x="25257" y="1429"/>
                    </a:lnTo>
                    <a:lnTo>
                      <a:pt x="18161" y="0"/>
                    </a:ln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4" name="object 206">
                <a:extLst>
                  <a:ext uri="{FF2B5EF4-FFF2-40B4-BE49-F238E27FC236}">
                    <a16:creationId xmlns:a16="http://schemas.microsoft.com/office/drawing/2014/main" id="{91A61DE5-D6C9-414A-88FD-1FC35616B491}"/>
                  </a:ext>
                </a:extLst>
              </p:cNvPr>
              <p:cNvSpPr/>
              <p:nvPr/>
            </p:nvSpPr>
            <p:spPr>
              <a:xfrm>
                <a:off x="5058717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5" name="object 207">
                <a:extLst>
                  <a:ext uri="{FF2B5EF4-FFF2-40B4-BE49-F238E27FC236}">
                    <a16:creationId xmlns:a16="http://schemas.microsoft.com/office/drawing/2014/main" id="{DF6A0DAF-E3AB-4851-AF73-C3F0F4AC24CC}"/>
                  </a:ext>
                </a:extLst>
              </p:cNvPr>
              <p:cNvSpPr/>
              <p:nvPr/>
            </p:nvSpPr>
            <p:spPr>
              <a:xfrm>
                <a:off x="5058717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6" name="object 208">
                <a:extLst>
                  <a:ext uri="{FF2B5EF4-FFF2-40B4-BE49-F238E27FC236}">
                    <a16:creationId xmlns:a16="http://schemas.microsoft.com/office/drawing/2014/main" id="{2225F8E5-8006-4E74-BB53-1E5B88CDAEF8}"/>
                  </a:ext>
                </a:extLst>
              </p:cNvPr>
              <p:cNvSpPr/>
              <p:nvPr/>
            </p:nvSpPr>
            <p:spPr>
              <a:xfrm>
                <a:off x="5129684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49" y="415252"/>
                    </a:lnTo>
                    <a:lnTo>
                      <a:pt x="31018" y="411343"/>
                    </a:lnTo>
                    <a:lnTo>
                      <a:pt x="34908" y="405553"/>
                    </a:lnTo>
                    <a:lnTo>
                      <a:pt x="36334" y="398475"/>
                    </a:lnTo>
                    <a:lnTo>
                      <a:pt x="36334" y="18199"/>
                    </a:lnTo>
                    <a:lnTo>
                      <a:pt x="34908" y="11112"/>
                    </a:lnTo>
                    <a:lnTo>
                      <a:pt x="31018" y="5327"/>
                    </a:lnTo>
                    <a:lnTo>
                      <a:pt x="25249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7" name="object 209">
                <a:extLst>
                  <a:ext uri="{FF2B5EF4-FFF2-40B4-BE49-F238E27FC236}">
                    <a16:creationId xmlns:a16="http://schemas.microsoft.com/office/drawing/2014/main" id="{EDB19AE6-591F-42A9-B931-CA877337BF98}"/>
                  </a:ext>
                </a:extLst>
              </p:cNvPr>
              <p:cNvSpPr/>
              <p:nvPr/>
            </p:nvSpPr>
            <p:spPr>
              <a:xfrm>
                <a:off x="5129684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49" y="415252"/>
                    </a:lnTo>
                    <a:lnTo>
                      <a:pt x="31018" y="411343"/>
                    </a:lnTo>
                    <a:lnTo>
                      <a:pt x="34908" y="405553"/>
                    </a:lnTo>
                    <a:lnTo>
                      <a:pt x="36334" y="398475"/>
                    </a:lnTo>
                    <a:lnTo>
                      <a:pt x="36334" y="18199"/>
                    </a:lnTo>
                    <a:lnTo>
                      <a:pt x="34908" y="11112"/>
                    </a:lnTo>
                    <a:lnTo>
                      <a:pt x="31018" y="5327"/>
                    </a:lnTo>
                    <a:lnTo>
                      <a:pt x="25249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8" name="object 210">
                <a:extLst>
                  <a:ext uri="{FF2B5EF4-FFF2-40B4-BE49-F238E27FC236}">
                    <a16:creationId xmlns:a16="http://schemas.microsoft.com/office/drawing/2014/main" id="{CA3DF2B5-9F81-4590-BAA7-8608965A4A3E}"/>
                  </a:ext>
                </a:extLst>
              </p:cNvPr>
              <p:cNvSpPr/>
              <p:nvPr/>
            </p:nvSpPr>
            <p:spPr>
              <a:xfrm>
                <a:off x="5200630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9" name="object 211">
                <a:extLst>
                  <a:ext uri="{FF2B5EF4-FFF2-40B4-BE49-F238E27FC236}">
                    <a16:creationId xmlns:a16="http://schemas.microsoft.com/office/drawing/2014/main" id="{E295B424-4005-4C41-957A-4B71C4BF1440}"/>
                  </a:ext>
                </a:extLst>
              </p:cNvPr>
              <p:cNvSpPr/>
              <p:nvPr/>
            </p:nvSpPr>
            <p:spPr>
              <a:xfrm>
                <a:off x="5200630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0" name="object 212">
                <a:extLst>
                  <a:ext uri="{FF2B5EF4-FFF2-40B4-BE49-F238E27FC236}">
                    <a16:creationId xmlns:a16="http://schemas.microsoft.com/office/drawing/2014/main" id="{19E7D4B6-72D7-4402-A9D7-8F6B5EF53871}"/>
                  </a:ext>
                </a:extLst>
              </p:cNvPr>
              <p:cNvSpPr/>
              <p:nvPr/>
            </p:nvSpPr>
            <p:spPr>
              <a:xfrm>
                <a:off x="5271600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213">
                <a:extLst>
                  <a:ext uri="{FF2B5EF4-FFF2-40B4-BE49-F238E27FC236}">
                    <a16:creationId xmlns:a16="http://schemas.microsoft.com/office/drawing/2014/main" id="{39F832B5-0519-4F6D-8F11-3238CC82DE85}"/>
                  </a:ext>
                </a:extLst>
              </p:cNvPr>
              <p:cNvSpPr/>
              <p:nvPr/>
            </p:nvSpPr>
            <p:spPr>
              <a:xfrm>
                <a:off x="5271600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214">
                <a:extLst>
                  <a:ext uri="{FF2B5EF4-FFF2-40B4-BE49-F238E27FC236}">
                    <a16:creationId xmlns:a16="http://schemas.microsoft.com/office/drawing/2014/main" id="{B3B19517-5F38-48F0-9981-14E47AD1B6AF}"/>
                  </a:ext>
                </a:extLst>
              </p:cNvPr>
              <p:cNvSpPr/>
              <p:nvPr/>
            </p:nvSpPr>
            <p:spPr>
              <a:xfrm>
                <a:off x="5342521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44" y="1429"/>
                    </a:lnTo>
                    <a:lnTo>
                      <a:pt x="5353" y="5327"/>
                    </a:lnTo>
                    <a:lnTo>
                      <a:pt x="143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8" y="405553"/>
                    </a:lnTo>
                    <a:lnTo>
                      <a:pt x="5353" y="411343"/>
                    </a:lnTo>
                    <a:lnTo>
                      <a:pt x="11144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215">
                <a:extLst>
                  <a:ext uri="{FF2B5EF4-FFF2-40B4-BE49-F238E27FC236}">
                    <a16:creationId xmlns:a16="http://schemas.microsoft.com/office/drawing/2014/main" id="{C8F5DD38-2D34-4646-B88D-610778DAF7B8}"/>
                  </a:ext>
                </a:extLst>
              </p:cNvPr>
              <p:cNvSpPr/>
              <p:nvPr/>
            </p:nvSpPr>
            <p:spPr>
              <a:xfrm>
                <a:off x="5342521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44" y="1429"/>
                    </a:lnTo>
                    <a:lnTo>
                      <a:pt x="5353" y="5327"/>
                    </a:lnTo>
                    <a:lnTo>
                      <a:pt x="143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8" y="405553"/>
                    </a:lnTo>
                    <a:lnTo>
                      <a:pt x="5353" y="411343"/>
                    </a:lnTo>
                    <a:lnTo>
                      <a:pt x="11144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4" name="object 216">
                <a:extLst>
                  <a:ext uri="{FF2B5EF4-FFF2-40B4-BE49-F238E27FC236}">
                    <a16:creationId xmlns:a16="http://schemas.microsoft.com/office/drawing/2014/main" id="{F7AEB3B9-4E38-4D5E-82D0-19734782E3BC}"/>
                  </a:ext>
                </a:extLst>
              </p:cNvPr>
              <p:cNvSpPr/>
              <p:nvPr/>
            </p:nvSpPr>
            <p:spPr>
              <a:xfrm>
                <a:off x="4536527" y="6539568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5" name="object 217">
                <a:extLst>
                  <a:ext uri="{FF2B5EF4-FFF2-40B4-BE49-F238E27FC236}">
                    <a16:creationId xmlns:a16="http://schemas.microsoft.com/office/drawing/2014/main" id="{052D6688-5BD3-4E02-92B1-7506A965C2E4}"/>
                  </a:ext>
                </a:extLst>
              </p:cNvPr>
              <p:cNvSpPr/>
              <p:nvPr/>
            </p:nvSpPr>
            <p:spPr>
              <a:xfrm>
                <a:off x="4536527" y="6539568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CBEC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6" name="object 218">
                <a:extLst>
                  <a:ext uri="{FF2B5EF4-FFF2-40B4-BE49-F238E27FC236}">
                    <a16:creationId xmlns:a16="http://schemas.microsoft.com/office/drawing/2014/main" id="{F4EFB780-2458-4BA8-8A4F-E5AF5A1A3319}"/>
                  </a:ext>
                </a:extLst>
              </p:cNvPr>
              <p:cNvSpPr/>
              <p:nvPr/>
            </p:nvSpPr>
            <p:spPr>
              <a:xfrm>
                <a:off x="4529251" y="6494081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17" name="object 219">
                <a:extLst>
                  <a:ext uri="{FF2B5EF4-FFF2-40B4-BE49-F238E27FC236}">
                    <a16:creationId xmlns:a16="http://schemas.microsoft.com/office/drawing/2014/main" id="{08C79FC4-B2E2-48E8-98AA-EC4E7E49D005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3706154" y="7794827"/>
                <a:ext cx="193344" cy="189179"/>
              </a:xfrm>
              <a:prstGeom prst="rect">
                <a:avLst/>
              </a:prstGeom>
            </p:spPr>
          </p:pic>
          <p:pic>
            <p:nvPicPr>
              <p:cNvPr id="218" name="object 220">
                <a:extLst>
                  <a:ext uri="{FF2B5EF4-FFF2-40B4-BE49-F238E27FC236}">
                    <a16:creationId xmlns:a16="http://schemas.microsoft.com/office/drawing/2014/main" id="{6191E678-F030-43F0-9442-354B734DE929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3728948" y="6704723"/>
                <a:ext cx="143459" cy="143459"/>
              </a:xfrm>
              <a:prstGeom prst="rect">
                <a:avLst/>
              </a:prstGeom>
            </p:spPr>
          </p:pic>
          <p:sp>
            <p:nvSpPr>
              <p:cNvPr id="219" name="object 221">
                <a:extLst>
                  <a:ext uri="{FF2B5EF4-FFF2-40B4-BE49-F238E27FC236}">
                    <a16:creationId xmlns:a16="http://schemas.microsoft.com/office/drawing/2014/main" id="{15A38277-EE99-42D5-8C6C-5FED5E4FD3E8}"/>
                  </a:ext>
                </a:extLst>
              </p:cNvPr>
              <p:cNvSpPr/>
              <p:nvPr/>
            </p:nvSpPr>
            <p:spPr>
              <a:xfrm>
                <a:off x="1290815" y="7189164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5" h="137795">
                    <a:moveTo>
                      <a:pt x="278269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278269" y="137744"/>
                    </a:lnTo>
                    <a:lnTo>
                      <a:pt x="278269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0" name="object 222">
                <a:extLst>
                  <a:ext uri="{FF2B5EF4-FFF2-40B4-BE49-F238E27FC236}">
                    <a16:creationId xmlns:a16="http://schemas.microsoft.com/office/drawing/2014/main" id="{5B885AC0-F127-49F8-BC66-23772DD4A54E}"/>
                  </a:ext>
                </a:extLst>
              </p:cNvPr>
              <p:cNvSpPr/>
              <p:nvPr/>
            </p:nvSpPr>
            <p:spPr>
              <a:xfrm>
                <a:off x="1290815" y="7189164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5" h="137795">
                    <a:moveTo>
                      <a:pt x="0" y="137744"/>
                    </a:moveTo>
                    <a:lnTo>
                      <a:pt x="278269" y="137744"/>
                    </a:lnTo>
                    <a:lnTo>
                      <a:pt x="278269" y="0"/>
                    </a:lnTo>
                    <a:lnTo>
                      <a:pt x="0" y="0"/>
                    </a:lnTo>
                    <a:lnTo>
                      <a:pt x="0" y="137744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1" name="object 223">
                <a:extLst>
                  <a:ext uri="{FF2B5EF4-FFF2-40B4-BE49-F238E27FC236}">
                    <a16:creationId xmlns:a16="http://schemas.microsoft.com/office/drawing/2014/main" id="{BB919A6E-3485-49C1-B600-CCA9F3AF889B}"/>
                  </a:ext>
                </a:extLst>
              </p:cNvPr>
              <p:cNvSpPr/>
              <p:nvPr/>
            </p:nvSpPr>
            <p:spPr>
              <a:xfrm>
                <a:off x="1664131" y="7189164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278256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278256" y="137744"/>
                    </a:lnTo>
                    <a:lnTo>
                      <a:pt x="278256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2" name="object 224">
                <a:extLst>
                  <a:ext uri="{FF2B5EF4-FFF2-40B4-BE49-F238E27FC236}">
                    <a16:creationId xmlns:a16="http://schemas.microsoft.com/office/drawing/2014/main" id="{DD252177-CF72-4280-A2D4-BF131C59104B}"/>
                  </a:ext>
                </a:extLst>
              </p:cNvPr>
              <p:cNvSpPr/>
              <p:nvPr/>
            </p:nvSpPr>
            <p:spPr>
              <a:xfrm>
                <a:off x="1664131" y="7189164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0" y="137744"/>
                    </a:moveTo>
                    <a:lnTo>
                      <a:pt x="278256" y="137744"/>
                    </a:lnTo>
                    <a:lnTo>
                      <a:pt x="278256" y="0"/>
                    </a:lnTo>
                    <a:lnTo>
                      <a:pt x="0" y="0"/>
                    </a:lnTo>
                    <a:lnTo>
                      <a:pt x="0" y="137744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3" name="object 225">
                <a:extLst>
                  <a:ext uri="{FF2B5EF4-FFF2-40B4-BE49-F238E27FC236}">
                    <a16:creationId xmlns:a16="http://schemas.microsoft.com/office/drawing/2014/main" id="{32B1A3C3-3E9E-41EA-9733-FFD11C027755}"/>
                  </a:ext>
                </a:extLst>
              </p:cNvPr>
              <p:cNvSpPr/>
              <p:nvPr/>
            </p:nvSpPr>
            <p:spPr>
              <a:xfrm>
                <a:off x="1381036" y="7235812"/>
                <a:ext cx="114300" cy="42545"/>
              </a:xfrm>
              <a:custGeom>
                <a:avLst/>
                <a:gdLst/>
                <a:ahLst/>
                <a:cxnLst/>
                <a:rect l="l" t="t" r="r" b="b"/>
                <a:pathLst>
                  <a:path w="114300" h="42545">
                    <a:moveTo>
                      <a:pt x="113804" y="0"/>
                    </a:moveTo>
                    <a:lnTo>
                      <a:pt x="0" y="0"/>
                    </a:lnTo>
                    <a:lnTo>
                      <a:pt x="0" y="41922"/>
                    </a:lnTo>
                    <a:lnTo>
                      <a:pt x="113804" y="41922"/>
                    </a:lnTo>
                    <a:lnTo>
                      <a:pt x="11380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4" name="object 226">
                <a:extLst>
                  <a:ext uri="{FF2B5EF4-FFF2-40B4-BE49-F238E27FC236}">
                    <a16:creationId xmlns:a16="http://schemas.microsoft.com/office/drawing/2014/main" id="{635C7AAB-5C81-4197-AF0B-19DCA435B1E7}"/>
                  </a:ext>
                </a:extLst>
              </p:cNvPr>
              <p:cNvSpPr/>
              <p:nvPr/>
            </p:nvSpPr>
            <p:spPr>
              <a:xfrm>
                <a:off x="1381036" y="7235812"/>
                <a:ext cx="114300" cy="42545"/>
              </a:xfrm>
              <a:custGeom>
                <a:avLst/>
                <a:gdLst/>
                <a:ahLst/>
                <a:cxnLst/>
                <a:rect l="l" t="t" r="r" b="b"/>
                <a:pathLst>
                  <a:path w="114300" h="42545">
                    <a:moveTo>
                      <a:pt x="113804" y="41922"/>
                    </a:moveTo>
                    <a:lnTo>
                      <a:pt x="0" y="41922"/>
                    </a:lnTo>
                    <a:lnTo>
                      <a:pt x="0" y="0"/>
                    </a:lnTo>
                    <a:lnTo>
                      <a:pt x="113804" y="0"/>
                    </a:lnTo>
                    <a:lnTo>
                      <a:pt x="113804" y="41922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25" name="object 227">
                <a:extLst>
                  <a:ext uri="{FF2B5EF4-FFF2-40B4-BE49-F238E27FC236}">
                    <a16:creationId xmlns:a16="http://schemas.microsoft.com/office/drawing/2014/main" id="{9BA7B9E7-45DE-4EC8-A920-6AAD5002B77C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2876524" y="6525272"/>
                <a:ext cx="487724" cy="817133"/>
              </a:xfrm>
              <a:prstGeom prst="rect">
                <a:avLst/>
              </a:prstGeom>
            </p:spPr>
          </p:pic>
          <p:sp>
            <p:nvSpPr>
              <p:cNvPr id="226" name="object 228">
                <a:extLst>
                  <a:ext uri="{FF2B5EF4-FFF2-40B4-BE49-F238E27FC236}">
                    <a16:creationId xmlns:a16="http://schemas.microsoft.com/office/drawing/2014/main" id="{BC49BA6F-DF7B-4EC0-9C9B-E239C06D0E59}"/>
                  </a:ext>
                </a:extLst>
              </p:cNvPr>
              <p:cNvSpPr/>
              <p:nvPr/>
            </p:nvSpPr>
            <p:spPr>
              <a:xfrm>
                <a:off x="2876518" y="6525283"/>
                <a:ext cx="490855" cy="821055"/>
              </a:xfrm>
              <a:custGeom>
                <a:avLst/>
                <a:gdLst/>
                <a:ahLst/>
                <a:cxnLst/>
                <a:rect l="l" t="t" r="r" b="b"/>
                <a:pathLst>
                  <a:path w="490854" h="821054">
                    <a:moveTo>
                      <a:pt x="490423" y="142278"/>
                    </a:moveTo>
                    <a:lnTo>
                      <a:pt x="489648" y="788822"/>
                    </a:lnTo>
                    <a:lnTo>
                      <a:pt x="457860" y="820623"/>
                    </a:lnTo>
                    <a:lnTo>
                      <a:pt x="31775" y="820623"/>
                    </a:lnTo>
                    <a:lnTo>
                      <a:pt x="19427" y="818111"/>
                    </a:lnTo>
                    <a:lnTo>
                      <a:pt x="9324" y="811275"/>
                    </a:lnTo>
                    <a:lnTo>
                      <a:pt x="2503" y="801163"/>
                    </a:lnTo>
                    <a:lnTo>
                      <a:pt x="0" y="788822"/>
                    </a:lnTo>
                    <a:lnTo>
                      <a:pt x="0" y="142278"/>
                    </a:lnTo>
                    <a:lnTo>
                      <a:pt x="749" y="142278"/>
                    </a:lnTo>
                    <a:lnTo>
                      <a:pt x="7217" y="109656"/>
                    </a:lnTo>
                    <a:lnTo>
                      <a:pt x="54545" y="53291"/>
                    </a:lnTo>
                    <a:lnTo>
                      <a:pt x="92461" y="31257"/>
                    </a:lnTo>
                    <a:lnTo>
                      <a:pt x="137916" y="14461"/>
                    </a:lnTo>
                    <a:lnTo>
                      <a:pt x="189438" y="3757"/>
                    </a:lnTo>
                    <a:lnTo>
                      <a:pt x="245554" y="0"/>
                    </a:lnTo>
                    <a:lnTo>
                      <a:pt x="301690" y="3757"/>
                    </a:lnTo>
                    <a:lnTo>
                      <a:pt x="353227" y="14461"/>
                    </a:lnTo>
                    <a:lnTo>
                      <a:pt x="398693" y="31257"/>
                    </a:lnTo>
                    <a:lnTo>
                      <a:pt x="436617" y="53291"/>
                    </a:lnTo>
                    <a:lnTo>
                      <a:pt x="465528" y="79709"/>
                    </a:lnTo>
                    <a:lnTo>
                      <a:pt x="483954" y="109656"/>
                    </a:lnTo>
                    <a:lnTo>
                      <a:pt x="490423" y="142278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7" name="object 229">
                <a:extLst>
                  <a:ext uri="{FF2B5EF4-FFF2-40B4-BE49-F238E27FC236}">
                    <a16:creationId xmlns:a16="http://schemas.microsoft.com/office/drawing/2014/main" id="{6A770375-A8F2-4796-AB35-FE2C8602C8C9}"/>
                  </a:ext>
                </a:extLst>
              </p:cNvPr>
              <p:cNvSpPr/>
              <p:nvPr/>
            </p:nvSpPr>
            <p:spPr>
              <a:xfrm>
                <a:off x="2959988" y="6789988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8" name="object 230">
                <a:extLst>
                  <a:ext uri="{FF2B5EF4-FFF2-40B4-BE49-F238E27FC236}">
                    <a16:creationId xmlns:a16="http://schemas.microsoft.com/office/drawing/2014/main" id="{58E23380-93A6-41EA-B339-281F20D194BB}"/>
                  </a:ext>
                </a:extLst>
              </p:cNvPr>
              <p:cNvSpPr/>
              <p:nvPr/>
            </p:nvSpPr>
            <p:spPr>
              <a:xfrm>
                <a:off x="2959988" y="6875622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9" name="object 231">
                <a:extLst>
                  <a:ext uri="{FF2B5EF4-FFF2-40B4-BE49-F238E27FC236}">
                    <a16:creationId xmlns:a16="http://schemas.microsoft.com/office/drawing/2014/main" id="{1D66520C-55C4-4D6B-8480-0683B61D5EDE}"/>
                  </a:ext>
                </a:extLst>
              </p:cNvPr>
              <p:cNvSpPr/>
              <p:nvPr/>
            </p:nvSpPr>
            <p:spPr>
              <a:xfrm>
                <a:off x="2959988" y="6961244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0" name="object 232">
                <a:extLst>
                  <a:ext uri="{FF2B5EF4-FFF2-40B4-BE49-F238E27FC236}">
                    <a16:creationId xmlns:a16="http://schemas.microsoft.com/office/drawing/2014/main" id="{3B880E3D-821D-45B2-9AA2-65BCDB807B81}"/>
                  </a:ext>
                </a:extLst>
              </p:cNvPr>
              <p:cNvSpPr/>
              <p:nvPr/>
            </p:nvSpPr>
            <p:spPr>
              <a:xfrm>
                <a:off x="2959988" y="7046877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572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1" name="object 233">
                <a:extLst>
                  <a:ext uri="{FF2B5EF4-FFF2-40B4-BE49-F238E27FC236}">
                    <a16:creationId xmlns:a16="http://schemas.microsoft.com/office/drawing/2014/main" id="{D838B8E3-C906-4D37-B0FE-A42E27B568CC}"/>
                  </a:ext>
                </a:extLst>
              </p:cNvPr>
              <p:cNvSpPr/>
              <p:nvPr/>
            </p:nvSpPr>
            <p:spPr>
              <a:xfrm>
                <a:off x="2884309" y="7132454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95" y="0"/>
                    </a:moveTo>
                    <a:lnTo>
                      <a:pt x="106489" y="77914"/>
                    </a:lnTo>
                    <a:lnTo>
                      <a:pt x="58690" y="85027"/>
                    </a:lnTo>
                    <a:lnTo>
                      <a:pt x="43916" y="85636"/>
                    </a:ln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234">
                <a:extLst>
                  <a:ext uri="{FF2B5EF4-FFF2-40B4-BE49-F238E27FC236}">
                    <a16:creationId xmlns:a16="http://schemas.microsoft.com/office/drawing/2014/main" id="{97C9D531-C48C-4EE2-8D35-05347F389BB4}"/>
                  </a:ext>
                </a:extLst>
              </p:cNvPr>
              <p:cNvSpPr/>
              <p:nvPr/>
            </p:nvSpPr>
            <p:spPr>
              <a:xfrm>
                <a:off x="2959989" y="6855472"/>
                <a:ext cx="3435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97179">
                    <a:moveTo>
                      <a:pt x="343115" y="256832"/>
                    </a:moveTo>
                    <a:lnTo>
                      <a:pt x="0" y="256832"/>
                    </a:lnTo>
                    <a:lnTo>
                      <a:pt x="0" y="297154"/>
                    </a:lnTo>
                    <a:lnTo>
                      <a:pt x="343115" y="297154"/>
                    </a:lnTo>
                    <a:lnTo>
                      <a:pt x="343115" y="256832"/>
                    </a:lnTo>
                    <a:close/>
                  </a:path>
                  <a:path w="343535" h="297179">
                    <a:moveTo>
                      <a:pt x="343115" y="171246"/>
                    </a:moveTo>
                    <a:lnTo>
                      <a:pt x="0" y="171246"/>
                    </a:lnTo>
                    <a:lnTo>
                      <a:pt x="0" y="211569"/>
                    </a:lnTo>
                    <a:lnTo>
                      <a:pt x="343115" y="211569"/>
                    </a:lnTo>
                    <a:lnTo>
                      <a:pt x="343115" y="171246"/>
                    </a:lnTo>
                    <a:close/>
                  </a:path>
                  <a:path w="343535" h="297179">
                    <a:moveTo>
                      <a:pt x="343115" y="85610"/>
                    </a:moveTo>
                    <a:lnTo>
                      <a:pt x="0" y="85610"/>
                    </a:lnTo>
                    <a:lnTo>
                      <a:pt x="0" y="125933"/>
                    </a:lnTo>
                    <a:lnTo>
                      <a:pt x="343115" y="125933"/>
                    </a:lnTo>
                    <a:lnTo>
                      <a:pt x="343115" y="85610"/>
                    </a:lnTo>
                    <a:close/>
                  </a:path>
                  <a:path w="343535" h="297179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343115" y="4032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235">
                <a:extLst>
                  <a:ext uri="{FF2B5EF4-FFF2-40B4-BE49-F238E27FC236}">
                    <a16:creationId xmlns:a16="http://schemas.microsoft.com/office/drawing/2014/main" id="{8A155EA6-EDF5-4735-8B6A-7539359E4DC5}"/>
                  </a:ext>
                </a:extLst>
              </p:cNvPr>
              <p:cNvSpPr/>
              <p:nvPr/>
            </p:nvSpPr>
            <p:spPr>
              <a:xfrm>
                <a:off x="2885275" y="6769836"/>
                <a:ext cx="417830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417829" h="40640">
                    <a:moveTo>
                      <a:pt x="417817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417817" y="40322"/>
                    </a:lnTo>
                    <a:lnTo>
                      <a:pt x="41781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236">
                <a:extLst>
                  <a:ext uri="{FF2B5EF4-FFF2-40B4-BE49-F238E27FC236}">
                    <a16:creationId xmlns:a16="http://schemas.microsoft.com/office/drawing/2014/main" id="{8A9F3686-2D0A-431B-8A17-6AA73FD9F4F4}"/>
                  </a:ext>
                </a:extLst>
              </p:cNvPr>
              <p:cNvSpPr/>
              <p:nvPr/>
            </p:nvSpPr>
            <p:spPr>
              <a:xfrm>
                <a:off x="2959988" y="6789988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237">
                <a:extLst>
                  <a:ext uri="{FF2B5EF4-FFF2-40B4-BE49-F238E27FC236}">
                    <a16:creationId xmlns:a16="http://schemas.microsoft.com/office/drawing/2014/main" id="{6BAD34EC-4D8E-4EB6-A04D-B5D5FB839C32}"/>
                  </a:ext>
                </a:extLst>
              </p:cNvPr>
              <p:cNvSpPr/>
              <p:nvPr/>
            </p:nvSpPr>
            <p:spPr>
              <a:xfrm>
                <a:off x="2959988" y="6875622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6" name="object 238">
                <a:extLst>
                  <a:ext uri="{FF2B5EF4-FFF2-40B4-BE49-F238E27FC236}">
                    <a16:creationId xmlns:a16="http://schemas.microsoft.com/office/drawing/2014/main" id="{CC9089C1-F1A6-40BB-97A1-76DC2DE08F5A}"/>
                  </a:ext>
                </a:extLst>
              </p:cNvPr>
              <p:cNvSpPr/>
              <p:nvPr/>
            </p:nvSpPr>
            <p:spPr>
              <a:xfrm>
                <a:off x="2959988" y="6961244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7" name="object 239">
                <a:extLst>
                  <a:ext uri="{FF2B5EF4-FFF2-40B4-BE49-F238E27FC236}">
                    <a16:creationId xmlns:a16="http://schemas.microsoft.com/office/drawing/2014/main" id="{DBFE8BB3-A4EC-448E-A6A6-52D57F8D8C2C}"/>
                  </a:ext>
                </a:extLst>
              </p:cNvPr>
              <p:cNvSpPr/>
              <p:nvPr/>
            </p:nvSpPr>
            <p:spPr>
              <a:xfrm>
                <a:off x="2959988" y="7046877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572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8" name="object 240">
                <a:extLst>
                  <a:ext uri="{FF2B5EF4-FFF2-40B4-BE49-F238E27FC236}">
                    <a16:creationId xmlns:a16="http://schemas.microsoft.com/office/drawing/2014/main" id="{BA2D425F-A505-41F7-8880-9C9B0DD44B9B}"/>
                  </a:ext>
                </a:extLst>
              </p:cNvPr>
              <p:cNvSpPr/>
              <p:nvPr/>
            </p:nvSpPr>
            <p:spPr>
              <a:xfrm>
                <a:off x="2884309" y="7132454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95" y="0"/>
                    </a:moveTo>
                    <a:lnTo>
                      <a:pt x="106489" y="77914"/>
                    </a:lnTo>
                    <a:lnTo>
                      <a:pt x="58690" y="85027"/>
                    </a:lnTo>
                    <a:lnTo>
                      <a:pt x="43916" y="85636"/>
                    </a:ln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9" name="object 241">
                <a:extLst>
                  <a:ext uri="{FF2B5EF4-FFF2-40B4-BE49-F238E27FC236}">
                    <a16:creationId xmlns:a16="http://schemas.microsoft.com/office/drawing/2014/main" id="{3EFB39D3-B2AE-4C03-B11A-53FA8356669A}"/>
                  </a:ext>
                </a:extLst>
              </p:cNvPr>
              <p:cNvSpPr/>
              <p:nvPr/>
            </p:nvSpPr>
            <p:spPr>
              <a:xfrm>
                <a:off x="2959989" y="6864425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15" y="256832"/>
                    </a:moveTo>
                    <a:lnTo>
                      <a:pt x="0" y="256832"/>
                    </a:lnTo>
                    <a:lnTo>
                      <a:pt x="0" y="279234"/>
                    </a:lnTo>
                    <a:lnTo>
                      <a:pt x="343115" y="279234"/>
                    </a:lnTo>
                    <a:lnTo>
                      <a:pt x="343115" y="256832"/>
                    </a:lnTo>
                    <a:close/>
                  </a:path>
                  <a:path w="343535" h="279400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15" y="193662"/>
                    </a:lnTo>
                    <a:lnTo>
                      <a:pt x="343115" y="171259"/>
                    </a:lnTo>
                    <a:close/>
                  </a:path>
                  <a:path w="343535" h="279400">
                    <a:moveTo>
                      <a:pt x="343115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15" y="108026"/>
                    </a:lnTo>
                    <a:lnTo>
                      <a:pt x="343115" y="85623"/>
                    </a:lnTo>
                    <a:close/>
                  </a:path>
                  <a:path w="343535" h="279400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15" y="2240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242">
                <a:extLst>
                  <a:ext uri="{FF2B5EF4-FFF2-40B4-BE49-F238E27FC236}">
                    <a16:creationId xmlns:a16="http://schemas.microsoft.com/office/drawing/2014/main" id="{01A6D1AD-A841-4FC6-8BA5-9304D4F4DCAD}"/>
                  </a:ext>
                </a:extLst>
              </p:cNvPr>
              <p:cNvSpPr/>
              <p:nvPr/>
            </p:nvSpPr>
            <p:spPr>
              <a:xfrm>
                <a:off x="2959989" y="6864425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15" y="256832"/>
                    </a:moveTo>
                    <a:lnTo>
                      <a:pt x="0" y="256832"/>
                    </a:lnTo>
                    <a:lnTo>
                      <a:pt x="0" y="279234"/>
                    </a:lnTo>
                    <a:lnTo>
                      <a:pt x="343115" y="279234"/>
                    </a:lnTo>
                    <a:lnTo>
                      <a:pt x="343115" y="256832"/>
                    </a:lnTo>
                    <a:close/>
                  </a:path>
                  <a:path w="343535" h="279400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15" y="193662"/>
                    </a:lnTo>
                    <a:lnTo>
                      <a:pt x="343115" y="171259"/>
                    </a:lnTo>
                    <a:close/>
                  </a:path>
                  <a:path w="343535" h="279400">
                    <a:moveTo>
                      <a:pt x="343115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15" y="108026"/>
                    </a:lnTo>
                    <a:lnTo>
                      <a:pt x="343115" y="85623"/>
                    </a:lnTo>
                    <a:close/>
                  </a:path>
                  <a:path w="343535" h="279400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15" y="2240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1" name="object 243">
                <a:extLst>
                  <a:ext uri="{FF2B5EF4-FFF2-40B4-BE49-F238E27FC236}">
                    <a16:creationId xmlns:a16="http://schemas.microsoft.com/office/drawing/2014/main" id="{B83E6D53-1CEF-4E27-8292-D40137A9FE2B}"/>
                  </a:ext>
                </a:extLst>
              </p:cNvPr>
              <p:cNvSpPr/>
              <p:nvPr/>
            </p:nvSpPr>
            <p:spPr>
              <a:xfrm>
                <a:off x="2885281" y="6789988"/>
                <a:ext cx="4178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7829">
                    <a:moveTo>
                      <a:pt x="0" y="0"/>
                    </a:moveTo>
                    <a:lnTo>
                      <a:pt x="417817" y="0"/>
                    </a:lnTo>
                  </a:path>
                </a:pathLst>
              </a:custGeom>
              <a:ln w="22402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2" name="object 244">
                <a:extLst>
                  <a:ext uri="{FF2B5EF4-FFF2-40B4-BE49-F238E27FC236}">
                    <a16:creationId xmlns:a16="http://schemas.microsoft.com/office/drawing/2014/main" id="{75CC901E-17CD-4360-9849-53CADFC5BA0F}"/>
                  </a:ext>
                </a:extLst>
              </p:cNvPr>
              <p:cNvSpPr/>
              <p:nvPr/>
            </p:nvSpPr>
            <p:spPr>
              <a:xfrm>
                <a:off x="2866186" y="6761200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94"/>
                    </a:lnTo>
                    <a:lnTo>
                      <a:pt x="18262" y="56794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3" name="object 245">
                <a:extLst>
                  <a:ext uri="{FF2B5EF4-FFF2-40B4-BE49-F238E27FC236}">
                    <a16:creationId xmlns:a16="http://schemas.microsoft.com/office/drawing/2014/main" id="{BD3C0019-3949-46E6-A6E6-E396A10D1588}"/>
                  </a:ext>
                </a:extLst>
              </p:cNvPr>
              <p:cNvSpPr/>
              <p:nvPr/>
            </p:nvSpPr>
            <p:spPr>
              <a:xfrm>
                <a:off x="2866186" y="6761200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94"/>
                    </a:moveTo>
                    <a:lnTo>
                      <a:pt x="18262" y="56794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4" name="object 246">
                <a:extLst>
                  <a:ext uri="{FF2B5EF4-FFF2-40B4-BE49-F238E27FC236}">
                    <a16:creationId xmlns:a16="http://schemas.microsoft.com/office/drawing/2014/main" id="{45BE7951-8A88-4AF1-99A0-59FA85DA7C1D}"/>
                  </a:ext>
                </a:extLst>
              </p:cNvPr>
              <p:cNvSpPr/>
              <p:nvPr/>
            </p:nvSpPr>
            <p:spPr>
              <a:xfrm>
                <a:off x="2866186" y="7190028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56"/>
                    </a:lnTo>
                    <a:lnTo>
                      <a:pt x="18262" y="56756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5" name="object 247">
                <a:extLst>
                  <a:ext uri="{FF2B5EF4-FFF2-40B4-BE49-F238E27FC236}">
                    <a16:creationId xmlns:a16="http://schemas.microsoft.com/office/drawing/2014/main" id="{AC42674C-4A1E-4B94-A3A0-91CBD0EB68B3}"/>
                  </a:ext>
                </a:extLst>
              </p:cNvPr>
              <p:cNvSpPr/>
              <p:nvPr/>
            </p:nvSpPr>
            <p:spPr>
              <a:xfrm>
                <a:off x="2866186" y="7190028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56"/>
                    </a:moveTo>
                    <a:lnTo>
                      <a:pt x="18262" y="56756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5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6" name="object 248">
                <a:extLst>
                  <a:ext uri="{FF2B5EF4-FFF2-40B4-BE49-F238E27FC236}">
                    <a16:creationId xmlns:a16="http://schemas.microsoft.com/office/drawing/2014/main" id="{4DE28490-A186-4EE9-A8CD-17A0A417E217}"/>
                  </a:ext>
                </a:extLst>
              </p:cNvPr>
              <p:cNvSpPr/>
              <p:nvPr/>
            </p:nvSpPr>
            <p:spPr>
              <a:xfrm>
                <a:off x="2526722" y="6741779"/>
                <a:ext cx="84455" cy="97155"/>
              </a:xfrm>
              <a:custGeom>
                <a:avLst/>
                <a:gdLst/>
                <a:ahLst/>
                <a:cxnLst/>
                <a:rect l="l" t="t" r="r" b="b"/>
                <a:pathLst>
                  <a:path w="84455" h="97154">
                    <a:moveTo>
                      <a:pt x="0" y="0"/>
                    </a:moveTo>
                    <a:lnTo>
                      <a:pt x="0" y="97129"/>
                    </a:lnTo>
                    <a:lnTo>
                      <a:pt x="84137" y="485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7" name="object 249">
                <a:extLst>
                  <a:ext uri="{FF2B5EF4-FFF2-40B4-BE49-F238E27FC236}">
                    <a16:creationId xmlns:a16="http://schemas.microsoft.com/office/drawing/2014/main" id="{7FAC76C7-0693-4259-8E49-A09EF998803A}"/>
                  </a:ext>
                </a:extLst>
              </p:cNvPr>
              <p:cNvSpPr/>
              <p:nvPr/>
            </p:nvSpPr>
            <p:spPr>
              <a:xfrm>
                <a:off x="2526722" y="6741779"/>
                <a:ext cx="84455" cy="97155"/>
              </a:xfrm>
              <a:custGeom>
                <a:avLst/>
                <a:gdLst/>
                <a:ahLst/>
                <a:cxnLst/>
                <a:rect l="l" t="t" r="r" b="b"/>
                <a:pathLst>
                  <a:path w="84455" h="97154">
                    <a:moveTo>
                      <a:pt x="0" y="97129"/>
                    </a:moveTo>
                    <a:lnTo>
                      <a:pt x="84137" y="48552"/>
                    </a:lnTo>
                    <a:lnTo>
                      <a:pt x="0" y="0"/>
                    </a:lnTo>
                    <a:lnTo>
                      <a:pt x="0" y="97129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8" name="object 250">
                <a:extLst>
                  <a:ext uri="{FF2B5EF4-FFF2-40B4-BE49-F238E27FC236}">
                    <a16:creationId xmlns:a16="http://schemas.microsoft.com/office/drawing/2014/main" id="{AD695B03-F66B-44FF-B5F1-D552ED1069C7}"/>
                  </a:ext>
                </a:extLst>
              </p:cNvPr>
              <p:cNvSpPr/>
              <p:nvPr/>
            </p:nvSpPr>
            <p:spPr>
              <a:xfrm>
                <a:off x="2610864" y="6741754"/>
                <a:ext cx="84455" cy="97155"/>
              </a:xfrm>
              <a:custGeom>
                <a:avLst/>
                <a:gdLst/>
                <a:ahLst/>
                <a:cxnLst/>
                <a:rect l="l" t="t" r="r" b="b"/>
                <a:pathLst>
                  <a:path w="84455" h="97154">
                    <a:moveTo>
                      <a:pt x="84175" y="0"/>
                    </a:moveTo>
                    <a:lnTo>
                      <a:pt x="0" y="48577"/>
                    </a:lnTo>
                    <a:lnTo>
                      <a:pt x="84175" y="97155"/>
                    </a:lnTo>
                    <a:lnTo>
                      <a:pt x="8417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251">
                <a:extLst>
                  <a:ext uri="{FF2B5EF4-FFF2-40B4-BE49-F238E27FC236}">
                    <a16:creationId xmlns:a16="http://schemas.microsoft.com/office/drawing/2014/main" id="{66A9AF06-FB60-4FDA-8B84-285845849E2D}"/>
                  </a:ext>
                </a:extLst>
              </p:cNvPr>
              <p:cNvSpPr/>
              <p:nvPr/>
            </p:nvSpPr>
            <p:spPr>
              <a:xfrm>
                <a:off x="2610864" y="6741754"/>
                <a:ext cx="84455" cy="97155"/>
              </a:xfrm>
              <a:custGeom>
                <a:avLst/>
                <a:gdLst/>
                <a:ahLst/>
                <a:cxnLst/>
                <a:rect l="l" t="t" r="r" b="b"/>
                <a:pathLst>
                  <a:path w="84455" h="97154">
                    <a:moveTo>
                      <a:pt x="84175" y="97155"/>
                    </a:moveTo>
                    <a:lnTo>
                      <a:pt x="0" y="48577"/>
                    </a:lnTo>
                    <a:lnTo>
                      <a:pt x="84175" y="0"/>
                    </a:lnTo>
                    <a:lnTo>
                      <a:pt x="84175" y="97155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0" name="object 252">
                <a:extLst>
                  <a:ext uri="{FF2B5EF4-FFF2-40B4-BE49-F238E27FC236}">
                    <a16:creationId xmlns:a16="http://schemas.microsoft.com/office/drawing/2014/main" id="{4FD97F70-29C5-404F-9A1E-6B8FA891F88A}"/>
                  </a:ext>
                </a:extLst>
              </p:cNvPr>
              <p:cNvSpPr/>
              <p:nvPr/>
            </p:nvSpPr>
            <p:spPr>
              <a:xfrm>
                <a:off x="2549080" y="6666801"/>
                <a:ext cx="123825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123825" h="55879">
                    <a:moveTo>
                      <a:pt x="123532" y="0"/>
                    </a:moveTo>
                    <a:lnTo>
                      <a:pt x="0" y="0"/>
                    </a:lnTo>
                    <a:lnTo>
                      <a:pt x="0" y="55321"/>
                    </a:lnTo>
                    <a:lnTo>
                      <a:pt x="123532" y="55321"/>
                    </a:lnTo>
                    <a:lnTo>
                      <a:pt x="12353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1" name="object 253">
                <a:extLst>
                  <a:ext uri="{FF2B5EF4-FFF2-40B4-BE49-F238E27FC236}">
                    <a16:creationId xmlns:a16="http://schemas.microsoft.com/office/drawing/2014/main" id="{8F1FB994-A586-4BBD-A975-122BCFD0728E}"/>
                  </a:ext>
                </a:extLst>
              </p:cNvPr>
              <p:cNvSpPr/>
              <p:nvPr/>
            </p:nvSpPr>
            <p:spPr>
              <a:xfrm>
                <a:off x="2549080" y="6666801"/>
                <a:ext cx="123825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123825" h="55879">
                    <a:moveTo>
                      <a:pt x="0" y="0"/>
                    </a:moveTo>
                    <a:lnTo>
                      <a:pt x="123532" y="0"/>
                    </a:lnTo>
                    <a:lnTo>
                      <a:pt x="123532" y="55321"/>
                    </a:lnTo>
                    <a:lnTo>
                      <a:pt x="0" y="55321"/>
                    </a:lnTo>
                    <a:lnTo>
                      <a:pt x="0" y="0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2" name="object 254">
                <a:extLst>
                  <a:ext uri="{FF2B5EF4-FFF2-40B4-BE49-F238E27FC236}">
                    <a16:creationId xmlns:a16="http://schemas.microsoft.com/office/drawing/2014/main" id="{4F2FBA97-3076-4D5E-A9EB-6040D63E010A}"/>
                  </a:ext>
                </a:extLst>
              </p:cNvPr>
              <p:cNvSpPr/>
              <p:nvPr/>
            </p:nvSpPr>
            <p:spPr>
              <a:xfrm>
                <a:off x="2610863" y="6723962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0"/>
                    </a:moveTo>
                    <a:lnTo>
                      <a:pt x="0" y="66382"/>
                    </a:lnTo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255">
                <a:extLst>
                  <a:ext uri="{FF2B5EF4-FFF2-40B4-BE49-F238E27FC236}">
                    <a16:creationId xmlns:a16="http://schemas.microsoft.com/office/drawing/2014/main" id="{383EA877-4F68-4B5A-A548-4812B8F2B87E}"/>
                  </a:ext>
                </a:extLst>
              </p:cNvPr>
              <p:cNvSpPr/>
              <p:nvPr/>
            </p:nvSpPr>
            <p:spPr>
              <a:xfrm>
                <a:off x="2610858" y="6723956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0"/>
                    </a:moveTo>
                    <a:lnTo>
                      <a:pt x="0" y="66382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256">
                <a:extLst>
                  <a:ext uri="{FF2B5EF4-FFF2-40B4-BE49-F238E27FC236}">
                    <a16:creationId xmlns:a16="http://schemas.microsoft.com/office/drawing/2014/main" id="{51A01009-A7F3-47F9-9ACF-C510CE192167}"/>
                  </a:ext>
                </a:extLst>
              </p:cNvPr>
              <p:cNvSpPr/>
              <p:nvPr/>
            </p:nvSpPr>
            <p:spPr>
              <a:xfrm>
                <a:off x="3327514" y="7064120"/>
                <a:ext cx="7048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137795">
                    <a:moveTo>
                      <a:pt x="70281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70281" y="137744"/>
                    </a:lnTo>
                    <a:lnTo>
                      <a:pt x="70281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5" name="object 257">
                <a:extLst>
                  <a:ext uri="{FF2B5EF4-FFF2-40B4-BE49-F238E27FC236}">
                    <a16:creationId xmlns:a16="http://schemas.microsoft.com/office/drawing/2014/main" id="{80700366-C1DF-4F72-9352-96027CFBCFAA}"/>
                  </a:ext>
                </a:extLst>
              </p:cNvPr>
              <p:cNvSpPr/>
              <p:nvPr/>
            </p:nvSpPr>
            <p:spPr>
              <a:xfrm>
                <a:off x="3327514" y="7064120"/>
                <a:ext cx="7048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137795">
                    <a:moveTo>
                      <a:pt x="70281" y="137744"/>
                    </a:moveTo>
                    <a:lnTo>
                      <a:pt x="0" y="137744"/>
                    </a:lnTo>
                    <a:lnTo>
                      <a:pt x="0" y="0"/>
                    </a:lnTo>
                    <a:lnTo>
                      <a:pt x="70281" y="0"/>
                    </a:lnTo>
                    <a:lnTo>
                      <a:pt x="70281" y="137744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56" name="object 258">
              <a:extLst>
                <a:ext uri="{FF2B5EF4-FFF2-40B4-BE49-F238E27FC236}">
                  <a16:creationId xmlns:a16="http://schemas.microsoft.com/office/drawing/2014/main" id="{40101C94-8953-46E4-91A0-4CFA6FA2D02C}"/>
                </a:ext>
              </a:extLst>
            </p:cNvPr>
            <p:cNvSpPr txBox="1"/>
            <p:nvPr/>
          </p:nvSpPr>
          <p:spPr>
            <a:xfrm>
              <a:off x="3028007" y="2100943"/>
              <a:ext cx="4252595" cy="140491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620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Falf modur</a:t>
              </a:r>
            </a:p>
          </p:txBody>
        </p:sp>
        <p:grpSp>
          <p:nvGrpSpPr>
            <p:cNvPr id="257" name="object 259">
              <a:extLst>
                <a:ext uri="{FF2B5EF4-FFF2-40B4-BE49-F238E27FC236}">
                  <a16:creationId xmlns:a16="http://schemas.microsoft.com/office/drawing/2014/main" id="{F8112154-3CD7-4790-9766-190D4964C4CF}"/>
                </a:ext>
              </a:extLst>
            </p:cNvPr>
            <p:cNvGrpSpPr/>
            <p:nvPr/>
          </p:nvGrpSpPr>
          <p:grpSpPr>
            <a:xfrm>
              <a:off x="1908869" y="2684257"/>
              <a:ext cx="1263650" cy="1426845"/>
              <a:chOff x="1402958" y="6146917"/>
              <a:chExt cx="1263650" cy="1426845"/>
            </a:xfrm>
          </p:grpSpPr>
          <p:sp>
            <p:nvSpPr>
              <p:cNvPr id="258" name="object 260">
                <a:extLst>
                  <a:ext uri="{FF2B5EF4-FFF2-40B4-BE49-F238E27FC236}">
                    <a16:creationId xmlns:a16="http://schemas.microsoft.com/office/drawing/2014/main" id="{A5D53DD1-0925-4D00-B333-F12CB684D23F}"/>
                  </a:ext>
                </a:extLst>
              </p:cNvPr>
              <p:cNvSpPr/>
              <p:nvPr/>
            </p:nvSpPr>
            <p:spPr>
              <a:xfrm>
                <a:off x="2641683" y="6628086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08" y="24472"/>
                    </a:lnTo>
                    <a:lnTo>
                      <a:pt x="18148" y="21170"/>
                    </a:lnTo>
                    <a:lnTo>
                      <a:pt x="23114" y="17919"/>
                    </a:lnTo>
                    <a:lnTo>
                      <a:pt x="24472" y="11239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9" name="object 261">
                <a:extLst>
                  <a:ext uri="{FF2B5EF4-FFF2-40B4-BE49-F238E27FC236}">
                    <a16:creationId xmlns:a16="http://schemas.microsoft.com/office/drawing/2014/main" id="{9E59F67B-5841-4196-8D82-30071DEB2DCE}"/>
                  </a:ext>
                </a:extLst>
              </p:cNvPr>
              <p:cNvSpPr/>
              <p:nvPr/>
            </p:nvSpPr>
            <p:spPr>
              <a:xfrm>
                <a:off x="2641683" y="6628086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08" y="24472"/>
                    </a:lnTo>
                    <a:lnTo>
                      <a:pt x="18148" y="21170"/>
                    </a:lnTo>
                    <a:lnTo>
                      <a:pt x="23114" y="17919"/>
                    </a:lnTo>
                    <a:lnTo>
                      <a:pt x="24472" y="11239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0" name="object 262">
                <a:extLst>
                  <a:ext uri="{FF2B5EF4-FFF2-40B4-BE49-F238E27FC236}">
                    <a16:creationId xmlns:a16="http://schemas.microsoft.com/office/drawing/2014/main" id="{97B727FA-61DA-42E8-83DC-C70D97933C3E}"/>
                  </a:ext>
                </a:extLst>
              </p:cNvPr>
              <p:cNvSpPr/>
              <p:nvPr/>
            </p:nvSpPr>
            <p:spPr>
              <a:xfrm>
                <a:off x="2653926" y="6148822"/>
                <a:ext cx="0" cy="491490"/>
              </a:xfrm>
              <a:custGeom>
                <a:avLst/>
                <a:gdLst/>
                <a:ahLst/>
                <a:cxnLst/>
                <a:rect l="l" t="t" r="r" b="b"/>
                <a:pathLst>
                  <a:path h="491490">
                    <a:moveTo>
                      <a:pt x="0" y="491489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1" name="object 263">
                <a:extLst>
                  <a:ext uri="{FF2B5EF4-FFF2-40B4-BE49-F238E27FC236}">
                    <a16:creationId xmlns:a16="http://schemas.microsoft.com/office/drawing/2014/main" id="{E4B48F8F-11E6-496C-8BFE-EAE841F20202}"/>
                  </a:ext>
                </a:extLst>
              </p:cNvPr>
              <p:cNvSpPr/>
              <p:nvPr/>
            </p:nvSpPr>
            <p:spPr>
              <a:xfrm>
                <a:off x="1901752" y="6943743"/>
                <a:ext cx="0" cy="226695"/>
              </a:xfrm>
              <a:custGeom>
                <a:avLst/>
                <a:gdLst/>
                <a:ahLst/>
                <a:cxnLst/>
                <a:rect l="l" t="t" r="r" b="b"/>
                <a:pathLst>
                  <a:path h="226695">
                    <a:moveTo>
                      <a:pt x="0" y="226313"/>
                    </a:move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2" name="object 264">
                <a:extLst>
                  <a:ext uri="{FF2B5EF4-FFF2-40B4-BE49-F238E27FC236}">
                    <a16:creationId xmlns:a16="http://schemas.microsoft.com/office/drawing/2014/main" id="{D033D635-AC15-460D-ADA5-112A54C28635}"/>
                  </a:ext>
                </a:extLst>
              </p:cNvPr>
              <p:cNvSpPr/>
              <p:nvPr/>
            </p:nvSpPr>
            <p:spPr>
              <a:xfrm>
                <a:off x="1889521" y="7157832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27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72"/>
                    </a:lnTo>
                    <a:lnTo>
                      <a:pt x="18148" y="21170"/>
                    </a:lnTo>
                    <a:lnTo>
                      <a:pt x="23114" y="17919"/>
                    </a:lnTo>
                    <a:lnTo>
                      <a:pt x="24472" y="11239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3" name="object 265">
                <a:extLst>
                  <a:ext uri="{FF2B5EF4-FFF2-40B4-BE49-F238E27FC236}">
                    <a16:creationId xmlns:a16="http://schemas.microsoft.com/office/drawing/2014/main" id="{A4417104-8626-4877-831A-553702BD0F9A}"/>
                  </a:ext>
                </a:extLst>
              </p:cNvPr>
              <p:cNvSpPr/>
              <p:nvPr/>
            </p:nvSpPr>
            <p:spPr>
              <a:xfrm>
                <a:off x="1889521" y="7157832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6299" y="3276"/>
                    </a:moveTo>
                    <a:lnTo>
                      <a:pt x="1333" y="6527"/>
                    </a:lnTo>
                    <a:lnTo>
                      <a:pt x="0" y="13208"/>
                    </a:lnTo>
                    <a:lnTo>
                      <a:pt x="3276" y="18148"/>
                    </a:lnTo>
                    <a:lnTo>
                      <a:pt x="6540" y="23101"/>
                    </a:lnTo>
                    <a:lnTo>
                      <a:pt x="13220" y="24472"/>
                    </a:lnTo>
                    <a:lnTo>
                      <a:pt x="18148" y="21170"/>
                    </a:lnTo>
                    <a:lnTo>
                      <a:pt x="23114" y="17919"/>
                    </a:lnTo>
                    <a:lnTo>
                      <a:pt x="24472" y="11239"/>
                    </a:lnTo>
                    <a:lnTo>
                      <a:pt x="21196" y="6311"/>
                    </a:lnTo>
                    <a:lnTo>
                      <a:pt x="17932" y="1358"/>
                    </a:lnTo>
                    <a:lnTo>
                      <a:pt x="11264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266">
                <a:extLst>
                  <a:ext uri="{FF2B5EF4-FFF2-40B4-BE49-F238E27FC236}">
                    <a16:creationId xmlns:a16="http://schemas.microsoft.com/office/drawing/2014/main" id="{56889826-BDF5-4DCE-9D18-665CDF03CB11}"/>
                  </a:ext>
                </a:extLst>
              </p:cNvPr>
              <p:cNvSpPr/>
              <p:nvPr/>
            </p:nvSpPr>
            <p:spPr>
              <a:xfrm>
                <a:off x="1889521" y="7157832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27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72"/>
                    </a:lnTo>
                    <a:lnTo>
                      <a:pt x="18148" y="21170"/>
                    </a:lnTo>
                    <a:lnTo>
                      <a:pt x="23114" y="17919"/>
                    </a:lnTo>
                    <a:lnTo>
                      <a:pt x="24472" y="11239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267">
                <a:extLst>
                  <a:ext uri="{FF2B5EF4-FFF2-40B4-BE49-F238E27FC236}">
                    <a16:creationId xmlns:a16="http://schemas.microsoft.com/office/drawing/2014/main" id="{53375ED6-F3D1-4AA4-AC45-F2EAFB9B9DA0}"/>
                  </a:ext>
                </a:extLst>
              </p:cNvPr>
              <p:cNvSpPr/>
              <p:nvPr/>
            </p:nvSpPr>
            <p:spPr>
              <a:xfrm>
                <a:off x="1901752" y="6943743"/>
                <a:ext cx="0" cy="226695"/>
              </a:xfrm>
              <a:custGeom>
                <a:avLst/>
                <a:gdLst/>
                <a:ahLst/>
                <a:cxnLst/>
                <a:rect l="l" t="t" r="r" b="b"/>
                <a:pathLst>
                  <a:path h="226695">
                    <a:moveTo>
                      <a:pt x="0" y="226313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6" name="object 268">
                <a:extLst>
                  <a:ext uri="{FF2B5EF4-FFF2-40B4-BE49-F238E27FC236}">
                    <a16:creationId xmlns:a16="http://schemas.microsoft.com/office/drawing/2014/main" id="{2E6CE49A-8C22-428C-85D5-57542EDC1F61}"/>
                  </a:ext>
                </a:extLst>
              </p:cNvPr>
              <p:cNvSpPr/>
              <p:nvPr/>
            </p:nvSpPr>
            <p:spPr>
              <a:xfrm>
                <a:off x="1402958" y="73331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5" h="24765">
                    <a:moveTo>
                      <a:pt x="11264" y="0"/>
                    </a:moveTo>
                    <a:lnTo>
                      <a:pt x="1358" y="6565"/>
                    </a:lnTo>
                    <a:lnTo>
                      <a:pt x="0" y="13246"/>
                    </a:lnTo>
                    <a:lnTo>
                      <a:pt x="6540" y="23114"/>
                    </a:lnTo>
                    <a:lnTo>
                      <a:pt x="13207" y="24485"/>
                    </a:lnTo>
                    <a:lnTo>
                      <a:pt x="18173" y="21196"/>
                    </a:lnTo>
                    <a:lnTo>
                      <a:pt x="23139" y="17945"/>
                    </a:lnTo>
                    <a:lnTo>
                      <a:pt x="24472" y="11264"/>
                    </a:lnTo>
                    <a:lnTo>
                      <a:pt x="17932" y="1384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7" name="object 269">
                <a:extLst>
                  <a:ext uri="{FF2B5EF4-FFF2-40B4-BE49-F238E27FC236}">
                    <a16:creationId xmlns:a16="http://schemas.microsoft.com/office/drawing/2014/main" id="{5FC55E79-5692-4050-BFDD-1F84DB546510}"/>
                  </a:ext>
                </a:extLst>
              </p:cNvPr>
              <p:cNvSpPr/>
              <p:nvPr/>
            </p:nvSpPr>
            <p:spPr>
              <a:xfrm>
                <a:off x="1402958" y="73331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5" h="24765">
                    <a:moveTo>
                      <a:pt x="11264" y="0"/>
                    </a:moveTo>
                    <a:lnTo>
                      <a:pt x="1358" y="6565"/>
                    </a:lnTo>
                    <a:lnTo>
                      <a:pt x="0" y="13246"/>
                    </a:lnTo>
                    <a:lnTo>
                      <a:pt x="6540" y="23114"/>
                    </a:lnTo>
                    <a:lnTo>
                      <a:pt x="13207" y="24485"/>
                    </a:lnTo>
                    <a:lnTo>
                      <a:pt x="18173" y="21196"/>
                    </a:lnTo>
                    <a:lnTo>
                      <a:pt x="23139" y="17945"/>
                    </a:lnTo>
                    <a:lnTo>
                      <a:pt x="24472" y="11264"/>
                    </a:lnTo>
                    <a:lnTo>
                      <a:pt x="17932" y="1384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8" name="object 270">
                <a:extLst>
                  <a:ext uri="{FF2B5EF4-FFF2-40B4-BE49-F238E27FC236}">
                    <a16:creationId xmlns:a16="http://schemas.microsoft.com/office/drawing/2014/main" id="{72E758FC-9471-4D9B-9555-B2B50033C697}"/>
                  </a:ext>
                </a:extLst>
              </p:cNvPr>
              <p:cNvSpPr/>
              <p:nvPr/>
            </p:nvSpPr>
            <p:spPr>
              <a:xfrm>
                <a:off x="1415200" y="7345440"/>
                <a:ext cx="0" cy="226695"/>
              </a:xfrm>
              <a:custGeom>
                <a:avLst/>
                <a:gdLst/>
                <a:ahLst/>
                <a:cxnLst/>
                <a:rect l="l" t="t" r="r" b="b"/>
                <a:pathLst>
                  <a:path h="226695">
                    <a:moveTo>
                      <a:pt x="0" y="0"/>
                    </a:moveTo>
                    <a:lnTo>
                      <a:pt x="0" y="226314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69" name="object 271">
              <a:extLst>
                <a:ext uri="{FF2B5EF4-FFF2-40B4-BE49-F238E27FC236}">
                  <a16:creationId xmlns:a16="http://schemas.microsoft.com/office/drawing/2014/main" id="{5920336E-A007-4D0A-AC06-6C84C1F5D325}"/>
                </a:ext>
              </a:extLst>
            </p:cNvPr>
            <p:cNvSpPr txBox="1"/>
            <p:nvPr/>
          </p:nvSpPr>
          <p:spPr>
            <a:xfrm>
              <a:off x="4210199" y="4886209"/>
              <a:ext cx="269231" cy="125757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Boeler</a:t>
              </a:r>
            </a:p>
          </p:txBody>
        </p:sp>
        <p:grpSp>
          <p:nvGrpSpPr>
            <p:cNvPr id="270" name="object 272">
              <a:extLst>
                <a:ext uri="{FF2B5EF4-FFF2-40B4-BE49-F238E27FC236}">
                  <a16:creationId xmlns:a16="http://schemas.microsoft.com/office/drawing/2014/main" id="{9111AAA9-EC27-45BD-B8B7-51C0C273089B}"/>
                </a:ext>
              </a:extLst>
            </p:cNvPr>
            <p:cNvGrpSpPr/>
            <p:nvPr/>
          </p:nvGrpSpPr>
          <p:grpSpPr>
            <a:xfrm>
              <a:off x="3958846" y="4940912"/>
              <a:ext cx="234950" cy="36195"/>
              <a:chOff x="3452935" y="8403572"/>
              <a:chExt cx="234950" cy="36195"/>
            </a:xfrm>
          </p:grpSpPr>
          <p:sp>
            <p:nvSpPr>
              <p:cNvPr id="271" name="object 273">
                <a:extLst>
                  <a:ext uri="{FF2B5EF4-FFF2-40B4-BE49-F238E27FC236}">
                    <a16:creationId xmlns:a16="http://schemas.microsoft.com/office/drawing/2014/main" id="{E77840E5-D3BB-41C6-9003-0061C30ED893}"/>
                  </a:ext>
                </a:extLst>
              </p:cNvPr>
              <p:cNvSpPr/>
              <p:nvPr/>
            </p:nvSpPr>
            <p:spPr>
              <a:xfrm>
                <a:off x="3458650" y="840928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64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301" y="18148"/>
                    </a:lnTo>
                    <a:lnTo>
                      <a:pt x="6553" y="23114"/>
                    </a:lnTo>
                    <a:lnTo>
                      <a:pt x="13233" y="24472"/>
                    </a:lnTo>
                    <a:lnTo>
                      <a:pt x="23113" y="17932"/>
                    </a:lnTo>
                    <a:lnTo>
                      <a:pt x="24472" y="11264"/>
                    </a:lnTo>
                    <a:lnTo>
                      <a:pt x="21196" y="6299"/>
                    </a:lnTo>
                    <a:lnTo>
                      <a:pt x="17945" y="1333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2" name="object 274">
                <a:extLst>
                  <a:ext uri="{FF2B5EF4-FFF2-40B4-BE49-F238E27FC236}">
                    <a16:creationId xmlns:a16="http://schemas.microsoft.com/office/drawing/2014/main" id="{645F3D54-156E-40C1-ADA5-4E2F1F274DFF}"/>
                  </a:ext>
                </a:extLst>
              </p:cNvPr>
              <p:cNvSpPr/>
              <p:nvPr/>
            </p:nvSpPr>
            <p:spPr>
              <a:xfrm>
                <a:off x="3458650" y="840928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21196" y="6299"/>
                    </a:moveTo>
                    <a:lnTo>
                      <a:pt x="17945" y="1333"/>
                    </a:lnTo>
                    <a:lnTo>
                      <a:pt x="11264" y="0"/>
                    </a:lnTo>
                    <a:lnTo>
                      <a:pt x="6324" y="3276"/>
                    </a:lnTo>
                    <a:lnTo>
                      <a:pt x="1371" y="6540"/>
                    </a:lnTo>
                    <a:lnTo>
                      <a:pt x="0" y="13208"/>
                    </a:lnTo>
                    <a:lnTo>
                      <a:pt x="3301" y="18148"/>
                    </a:lnTo>
                    <a:lnTo>
                      <a:pt x="6553" y="23114"/>
                    </a:lnTo>
                    <a:lnTo>
                      <a:pt x="13233" y="24472"/>
                    </a:lnTo>
                    <a:lnTo>
                      <a:pt x="18160" y="21183"/>
                    </a:lnTo>
                    <a:lnTo>
                      <a:pt x="23113" y="17932"/>
                    </a:lnTo>
                    <a:lnTo>
                      <a:pt x="24472" y="11264"/>
                    </a:lnTo>
                    <a:lnTo>
                      <a:pt x="21196" y="6299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3" name="object 275">
                <a:extLst>
                  <a:ext uri="{FF2B5EF4-FFF2-40B4-BE49-F238E27FC236}">
                    <a16:creationId xmlns:a16="http://schemas.microsoft.com/office/drawing/2014/main" id="{7AE02B04-E1CE-4E05-BDC1-815F73363573}"/>
                  </a:ext>
                </a:extLst>
              </p:cNvPr>
              <p:cNvSpPr/>
              <p:nvPr/>
            </p:nvSpPr>
            <p:spPr>
              <a:xfrm>
                <a:off x="3458650" y="840928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64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301" y="18148"/>
                    </a:lnTo>
                    <a:lnTo>
                      <a:pt x="6553" y="23114"/>
                    </a:lnTo>
                    <a:lnTo>
                      <a:pt x="13233" y="24472"/>
                    </a:lnTo>
                    <a:lnTo>
                      <a:pt x="23113" y="17932"/>
                    </a:lnTo>
                    <a:lnTo>
                      <a:pt x="24472" y="11264"/>
                    </a:lnTo>
                    <a:lnTo>
                      <a:pt x="21196" y="6299"/>
                    </a:lnTo>
                    <a:lnTo>
                      <a:pt x="17945" y="1333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4" name="object 276">
                <a:extLst>
                  <a:ext uri="{FF2B5EF4-FFF2-40B4-BE49-F238E27FC236}">
                    <a16:creationId xmlns:a16="http://schemas.microsoft.com/office/drawing/2014/main" id="{BDA207D0-5635-439F-956B-E47EDC3D8B92}"/>
                  </a:ext>
                </a:extLst>
              </p:cNvPr>
              <p:cNvSpPr/>
              <p:nvPr/>
            </p:nvSpPr>
            <p:spPr>
              <a:xfrm>
                <a:off x="3470897" y="8421518"/>
                <a:ext cx="2146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629">
                    <a:moveTo>
                      <a:pt x="0" y="0"/>
                    </a:moveTo>
                    <a:lnTo>
                      <a:pt x="214604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75" name="object 277">
              <a:extLst>
                <a:ext uri="{FF2B5EF4-FFF2-40B4-BE49-F238E27FC236}">
                  <a16:creationId xmlns:a16="http://schemas.microsoft.com/office/drawing/2014/main" id="{E3B7AC08-FD1F-4C2D-BD31-019927602925}"/>
                </a:ext>
              </a:extLst>
            </p:cNvPr>
            <p:cNvSpPr txBox="1"/>
            <p:nvPr/>
          </p:nvSpPr>
          <p:spPr>
            <a:xfrm>
              <a:off x="4276844" y="2686123"/>
              <a:ext cx="476250" cy="196740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12700" marR="5080">
                <a:lnSpc>
                  <a:spcPts val="760"/>
                </a:lnSpc>
                <a:spcBef>
                  <a:spcPts val="254"/>
                </a:spcBef>
              </a:pPr>
              <a:r>
                <a:rPr lang="cy-GB" sz="900">
                  <a:latin typeface="Gill Sans MT"/>
                  <a:cs typeface="Gill Sans MT"/>
                </a:rPr>
                <a:t>Thermostat ystafell</a:t>
              </a:r>
            </a:p>
          </p:txBody>
        </p:sp>
        <p:sp>
          <p:nvSpPr>
            <p:cNvPr id="276" name="object 278">
              <a:extLst>
                <a:ext uri="{FF2B5EF4-FFF2-40B4-BE49-F238E27FC236}">
                  <a16:creationId xmlns:a16="http://schemas.microsoft.com/office/drawing/2014/main" id="{DC6972A3-FF1C-4227-ABFA-D9C8E3727ACC}"/>
                </a:ext>
              </a:extLst>
            </p:cNvPr>
            <p:cNvSpPr txBox="1"/>
            <p:nvPr/>
          </p:nvSpPr>
          <p:spPr>
            <a:xfrm>
              <a:off x="4200966" y="4589001"/>
              <a:ext cx="266065" cy="125757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lang="cy-GB" sz="900">
                  <a:latin typeface="Gill Sans MT"/>
                  <a:cs typeface="Gill Sans MT"/>
                </a:rPr>
                <a:t>Pwmp</a:t>
              </a:r>
            </a:p>
          </p:txBody>
        </p:sp>
        <p:sp>
          <p:nvSpPr>
            <p:cNvPr id="277" name="object 279">
              <a:extLst>
                <a:ext uri="{FF2B5EF4-FFF2-40B4-BE49-F238E27FC236}">
                  <a16:creationId xmlns:a16="http://schemas.microsoft.com/office/drawing/2014/main" id="{D202CE67-A334-4BA2-9C3C-F81DA5FDEE3C}"/>
                </a:ext>
              </a:extLst>
            </p:cNvPr>
            <p:cNvSpPr txBox="1"/>
            <p:nvPr/>
          </p:nvSpPr>
          <p:spPr>
            <a:xfrm>
              <a:off x="1655019" y="4091082"/>
              <a:ext cx="535305" cy="125757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Rhaglennydd</a:t>
              </a:r>
            </a:p>
          </p:txBody>
        </p:sp>
        <p:sp>
          <p:nvSpPr>
            <p:cNvPr id="278" name="object 280">
              <a:extLst>
                <a:ext uri="{FF2B5EF4-FFF2-40B4-BE49-F238E27FC236}">
                  <a16:creationId xmlns:a16="http://schemas.microsoft.com/office/drawing/2014/main" id="{C76061B7-BC6D-4C7B-9910-2C933120826B}"/>
                </a:ext>
              </a:extLst>
            </p:cNvPr>
            <p:cNvSpPr txBox="1"/>
            <p:nvPr/>
          </p:nvSpPr>
          <p:spPr>
            <a:xfrm>
              <a:off x="1613186" y="2903466"/>
              <a:ext cx="997845" cy="658256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 algn="r">
                <a:lnSpc>
                  <a:spcPct val="100000"/>
                </a:lnSpc>
                <a:spcBef>
                  <a:spcPts val="115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Pibell gyflenwad oer 15mm</a:t>
              </a:r>
            </a:p>
            <a:p>
              <a:pPr>
                <a:lnSpc>
                  <a:spcPct val="100000"/>
                </a:lnSpc>
              </a:pPr>
              <a:endParaRPr sz="900" dirty="0">
                <a:latin typeface="Gill Sans MT"/>
                <a:cs typeface="Gill Sans MT"/>
              </a:endParaRPr>
            </a:p>
            <a:p>
              <a:pPr marL="549910" marR="57785">
                <a:lnSpc>
                  <a:spcPts val="770"/>
                </a:lnSpc>
                <a:spcBef>
                  <a:spcPts val="520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  Canolbwynt weirio</a:t>
              </a:r>
            </a:p>
          </p:txBody>
        </p:sp>
        <p:sp>
          <p:nvSpPr>
            <p:cNvPr id="279" name="object 281">
              <a:extLst>
                <a:ext uri="{FF2B5EF4-FFF2-40B4-BE49-F238E27FC236}">
                  <a16:creationId xmlns:a16="http://schemas.microsoft.com/office/drawing/2014/main" id="{D7F9AACC-3592-443E-8802-5EF4F674B95A}"/>
                </a:ext>
              </a:extLst>
            </p:cNvPr>
            <p:cNvSpPr txBox="1"/>
            <p:nvPr/>
          </p:nvSpPr>
          <p:spPr>
            <a:xfrm>
              <a:off x="3442079" y="2686123"/>
              <a:ext cx="576620" cy="196740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12700" marR="5080" indent="115570">
                <a:lnSpc>
                  <a:spcPts val="760"/>
                </a:lnSpc>
                <a:spcBef>
                  <a:spcPts val="254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Thermostat silindr</a:t>
              </a:r>
            </a:p>
          </p:txBody>
        </p:sp>
        <p:grpSp>
          <p:nvGrpSpPr>
            <p:cNvPr id="280" name="object 282">
              <a:extLst>
                <a:ext uri="{FF2B5EF4-FFF2-40B4-BE49-F238E27FC236}">
                  <a16:creationId xmlns:a16="http://schemas.microsoft.com/office/drawing/2014/main" id="{B74C06F0-7744-4D91-90A2-ACF77C7012CD}"/>
                </a:ext>
              </a:extLst>
            </p:cNvPr>
            <p:cNvGrpSpPr/>
            <p:nvPr/>
          </p:nvGrpSpPr>
          <p:grpSpPr>
            <a:xfrm>
              <a:off x="2635838" y="2933984"/>
              <a:ext cx="1694814" cy="1689735"/>
              <a:chOff x="2129927" y="6396644"/>
              <a:chExt cx="1694814" cy="1689735"/>
            </a:xfrm>
          </p:grpSpPr>
          <p:sp>
            <p:nvSpPr>
              <p:cNvPr id="281" name="object 283">
                <a:extLst>
                  <a:ext uri="{FF2B5EF4-FFF2-40B4-BE49-F238E27FC236}">
                    <a16:creationId xmlns:a16="http://schemas.microsoft.com/office/drawing/2014/main" id="{B828A2CC-F472-4BD3-8DBC-F33F223A2253}"/>
                  </a:ext>
                </a:extLst>
              </p:cNvPr>
              <p:cNvSpPr/>
              <p:nvPr/>
            </p:nvSpPr>
            <p:spPr>
              <a:xfrm>
                <a:off x="3786352" y="66823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07" y="24472"/>
                    </a:lnTo>
                    <a:lnTo>
                      <a:pt x="23113" y="17906"/>
                    </a:lnTo>
                    <a:lnTo>
                      <a:pt x="24472" y="11226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2" name="object 284">
                <a:extLst>
                  <a:ext uri="{FF2B5EF4-FFF2-40B4-BE49-F238E27FC236}">
                    <a16:creationId xmlns:a16="http://schemas.microsoft.com/office/drawing/2014/main" id="{0B638397-A21F-4EB3-B161-C60BEFE8C5D8}"/>
                  </a:ext>
                </a:extLst>
              </p:cNvPr>
              <p:cNvSpPr/>
              <p:nvPr/>
            </p:nvSpPr>
            <p:spPr>
              <a:xfrm>
                <a:off x="3786352" y="66823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6299" y="3276"/>
                    </a:moveTo>
                    <a:lnTo>
                      <a:pt x="1333" y="6540"/>
                    </a:lnTo>
                    <a:lnTo>
                      <a:pt x="0" y="13207"/>
                    </a:lnTo>
                    <a:lnTo>
                      <a:pt x="3276" y="18148"/>
                    </a:lnTo>
                    <a:lnTo>
                      <a:pt x="6540" y="23101"/>
                    </a:lnTo>
                    <a:lnTo>
                      <a:pt x="13207" y="24472"/>
                    </a:lnTo>
                    <a:lnTo>
                      <a:pt x="18148" y="21170"/>
                    </a:lnTo>
                    <a:lnTo>
                      <a:pt x="23113" y="17906"/>
                    </a:lnTo>
                    <a:lnTo>
                      <a:pt x="24472" y="11226"/>
                    </a:lnTo>
                    <a:lnTo>
                      <a:pt x="21196" y="6311"/>
                    </a:lnTo>
                    <a:lnTo>
                      <a:pt x="17932" y="1358"/>
                    </a:lnTo>
                    <a:lnTo>
                      <a:pt x="11264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3" name="object 285">
                <a:extLst>
                  <a:ext uri="{FF2B5EF4-FFF2-40B4-BE49-F238E27FC236}">
                    <a16:creationId xmlns:a16="http://schemas.microsoft.com/office/drawing/2014/main" id="{5C508AE1-4129-4353-B5E0-A9D449F0B3BE}"/>
                  </a:ext>
                </a:extLst>
              </p:cNvPr>
              <p:cNvSpPr/>
              <p:nvPr/>
            </p:nvSpPr>
            <p:spPr>
              <a:xfrm>
                <a:off x="3786352" y="66823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07" y="24472"/>
                    </a:lnTo>
                    <a:lnTo>
                      <a:pt x="23113" y="17906"/>
                    </a:lnTo>
                    <a:lnTo>
                      <a:pt x="24472" y="11226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4" name="object 286">
                <a:extLst>
                  <a:ext uri="{FF2B5EF4-FFF2-40B4-BE49-F238E27FC236}">
                    <a16:creationId xmlns:a16="http://schemas.microsoft.com/office/drawing/2014/main" id="{9DE1CD78-941A-4ED4-8E5D-3FC91152B027}"/>
                  </a:ext>
                </a:extLst>
              </p:cNvPr>
              <p:cNvSpPr/>
              <p:nvPr/>
            </p:nvSpPr>
            <p:spPr>
              <a:xfrm>
                <a:off x="3798595" y="6398559"/>
                <a:ext cx="0" cy="296545"/>
              </a:xfrm>
              <a:custGeom>
                <a:avLst/>
                <a:gdLst/>
                <a:ahLst/>
                <a:cxnLst/>
                <a:rect l="l" t="t" r="r" b="b"/>
                <a:pathLst>
                  <a:path h="296545">
                    <a:moveTo>
                      <a:pt x="0" y="296011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5" name="object 287">
                <a:extLst>
                  <a:ext uri="{FF2B5EF4-FFF2-40B4-BE49-F238E27FC236}">
                    <a16:creationId xmlns:a16="http://schemas.microsoft.com/office/drawing/2014/main" id="{504E60F0-0D8B-4AE4-AA2A-260E37854D4F}"/>
                  </a:ext>
                </a:extLst>
              </p:cNvPr>
              <p:cNvSpPr/>
              <p:nvPr/>
            </p:nvSpPr>
            <p:spPr>
              <a:xfrm>
                <a:off x="3800206" y="7990419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311" y="3302"/>
                    </a:lnTo>
                    <a:lnTo>
                      <a:pt x="1346" y="6553"/>
                    </a:lnTo>
                    <a:lnTo>
                      <a:pt x="0" y="13233"/>
                    </a:lnTo>
                    <a:lnTo>
                      <a:pt x="6527" y="23114"/>
                    </a:lnTo>
                    <a:lnTo>
                      <a:pt x="13195" y="24472"/>
                    </a:lnTo>
                    <a:lnTo>
                      <a:pt x="18173" y="21196"/>
                    </a:lnTo>
                    <a:lnTo>
                      <a:pt x="23139" y="17945"/>
                    </a:lnTo>
                    <a:lnTo>
                      <a:pt x="24460" y="11264"/>
                    </a:lnTo>
                    <a:lnTo>
                      <a:pt x="17932" y="1371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6" name="object 288">
                <a:extLst>
                  <a:ext uri="{FF2B5EF4-FFF2-40B4-BE49-F238E27FC236}">
                    <a16:creationId xmlns:a16="http://schemas.microsoft.com/office/drawing/2014/main" id="{06DC4AFE-03CF-4705-BFA8-C45CD951DA39}"/>
                  </a:ext>
                </a:extLst>
              </p:cNvPr>
              <p:cNvSpPr/>
              <p:nvPr/>
            </p:nvSpPr>
            <p:spPr>
              <a:xfrm>
                <a:off x="3800206" y="7990419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311" y="3302"/>
                    </a:lnTo>
                    <a:lnTo>
                      <a:pt x="1346" y="6553"/>
                    </a:lnTo>
                    <a:lnTo>
                      <a:pt x="0" y="13233"/>
                    </a:lnTo>
                    <a:lnTo>
                      <a:pt x="6527" y="23114"/>
                    </a:lnTo>
                    <a:lnTo>
                      <a:pt x="13195" y="24472"/>
                    </a:lnTo>
                    <a:lnTo>
                      <a:pt x="18173" y="21196"/>
                    </a:lnTo>
                    <a:lnTo>
                      <a:pt x="23139" y="17945"/>
                    </a:lnTo>
                    <a:lnTo>
                      <a:pt x="24460" y="11264"/>
                    </a:lnTo>
                    <a:lnTo>
                      <a:pt x="17932" y="1371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7" name="object 289">
                <a:extLst>
                  <a:ext uri="{FF2B5EF4-FFF2-40B4-BE49-F238E27FC236}">
                    <a16:creationId xmlns:a16="http://schemas.microsoft.com/office/drawing/2014/main" id="{BBE1F8B9-32C0-40AA-B522-BB187A0AC74B}"/>
                  </a:ext>
                </a:extLst>
              </p:cNvPr>
              <p:cNvSpPr/>
              <p:nvPr/>
            </p:nvSpPr>
            <p:spPr>
              <a:xfrm>
                <a:off x="3812437" y="8002666"/>
                <a:ext cx="0" cy="81915"/>
              </a:xfrm>
              <a:custGeom>
                <a:avLst/>
                <a:gdLst/>
                <a:ahLst/>
                <a:cxnLst/>
                <a:rect l="l" t="t" r="r" b="b"/>
                <a:pathLst>
                  <a:path h="81915">
                    <a:moveTo>
                      <a:pt x="0" y="0"/>
                    </a:moveTo>
                    <a:lnTo>
                      <a:pt x="0" y="8133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8" name="object 290">
                <a:extLst>
                  <a:ext uri="{FF2B5EF4-FFF2-40B4-BE49-F238E27FC236}">
                    <a16:creationId xmlns:a16="http://schemas.microsoft.com/office/drawing/2014/main" id="{9E959872-4D71-4694-A692-A2321A6B3139}"/>
                  </a:ext>
                </a:extLst>
              </p:cNvPr>
              <p:cNvSpPr/>
              <p:nvPr/>
            </p:nvSpPr>
            <p:spPr>
              <a:xfrm>
                <a:off x="3404763" y="7051673"/>
                <a:ext cx="23495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3495">
                    <a:moveTo>
                      <a:pt x="8039" y="0"/>
                    </a:moveTo>
                    <a:lnTo>
                      <a:pt x="2362" y="3771"/>
                    </a:lnTo>
                    <a:lnTo>
                      <a:pt x="0" y="15392"/>
                    </a:lnTo>
                    <a:lnTo>
                      <a:pt x="3746" y="21069"/>
                    </a:lnTo>
                    <a:lnTo>
                      <a:pt x="15366" y="23431"/>
                    </a:lnTo>
                    <a:lnTo>
                      <a:pt x="21043" y="19672"/>
                    </a:lnTo>
                    <a:lnTo>
                      <a:pt x="23406" y="8077"/>
                    </a:lnTo>
                    <a:lnTo>
                      <a:pt x="19646" y="2387"/>
                    </a:lnTo>
                    <a:lnTo>
                      <a:pt x="13830" y="1193"/>
                    </a:lnTo>
                    <a:lnTo>
                      <a:pt x="803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9" name="object 291">
                <a:extLst>
                  <a:ext uri="{FF2B5EF4-FFF2-40B4-BE49-F238E27FC236}">
                    <a16:creationId xmlns:a16="http://schemas.microsoft.com/office/drawing/2014/main" id="{AD472A5A-9EB4-443D-BAD6-578E16EC34D0}"/>
                  </a:ext>
                </a:extLst>
              </p:cNvPr>
              <p:cNvSpPr/>
              <p:nvPr/>
            </p:nvSpPr>
            <p:spPr>
              <a:xfrm>
                <a:off x="3404763" y="7051673"/>
                <a:ext cx="23495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3495">
                    <a:moveTo>
                      <a:pt x="8039" y="0"/>
                    </a:moveTo>
                    <a:lnTo>
                      <a:pt x="2362" y="3771"/>
                    </a:lnTo>
                    <a:lnTo>
                      <a:pt x="0" y="15392"/>
                    </a:lnTo>
                    <a:lnTo>
                      <a:pt x="3746" y="21069"/>
                    </a:lnTo>
                    <a:lnTo>
                      <a:pt x="15366" y="23431"/>
                    </a:lnTo>
                    <a:lnTo>
                      <a:pt x="21043" y="19672"/>
                    </a:lnTo>
                    <a:lnTo>
                      <a:pt x="23406" y="8077"/>
                    </a:lnTo>
                    <a:lnTo>
                      <a:pt x="19646" y="2387"/>
                    </a:lnTo>
                    <a:lnTo>
                      <a:pt x="13830" y="1193"/>
                    </a:lnTo>
                    <a:lnTo>
                      <a:pt x="803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0" name="object 292">
                <a:extLst>
                  <a:ext uri="{FF2B5EF4-FFF2-40B4-BE49-F238E27FC236}">
                    <a16:creationId xmlns:a16="http://schemas.microsoft.com/office/drawing/2014/main" id="{B2DD1187-09CE-427F-A009-9D8172462E3C}"/>
                  </a:ext>
                </a:extLst>
              </p:cNvPr>
              <p:cNvSpPr/>
              <p:nvPr/>
            </p:nvSpPr>
            <p:spPr>
              <a:xfrm>
                <a:off x="3416467" y="6398549"/>
                <a:ext cx="74930" cy="664845"/>
              </a:xfrm>
              <a:custGeom>
                <a:avLst/>
                <a:gdLst/>
                <a:ahLst/>
                <a:cxnLst/>
                <a:rect l="l" t="t" r="r" b="b"/>
                <a:pathLst>
                  <a:path w="74929" h="664845">
                    <a:moveTo>
                      <a:pt x="0" y="664844"/>
                    </a:moveTo>
                    <a:lnTo>
                      <a:pt x="74663" y="590181"/>
                    </a:lnTo>
                    <a:lnTo>
                      <a:pt x="74663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1" name="object 293">
                <a:extLst>
                  <a:ext uri="{FF2B5EF4-FFF2-40B4-BE49-F238E27FC236}">
                    <a16:creationId xmlns:a16="http://schemas.microsoft.com/office/drawing/2014/main" id="{8D88FF92-391B-47DD-B2BE-C7FD54CAB811}"/>
                  </a:ext>
                </a:extLst>
              </p:cNvPr>
              <p:cNvSpPr/>
              <p:nvPr/>
            </p:nvSpPr>
            <p:spPr>
              <a:xfrm>
                <a:off x="2211553" y="6483299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39" y="0"/>
                    </a:moveTo>
                    <a:lnTo>
                      <a:pt x="1371" y="6540"/>
                    </a:lnTo>
                    <a:lnTo>
                      <a:pt x="0" y="13207"/>
                    </a:lnTo>
                    <a:lnTo>
                      <a:pt x="3289" y="18173"/>
                    </a:lnTo>
                    <a:lnTo>
                      <a:pt x="6553" y="23139"/>
                    </a:lnTo>
                    <a:lnTo>
                      <a:pt x="13220" y="24485"/>
                    </a:lnTo>
                    <a:lnTo>
                      <a:pt x="23101" y="17932"/>
                    </a:lnTo>
                    <a:lnTo>
                      <a:pt x="24485" y="11252"/>
                    </a:lnTo>
                    <a:lnTo>
                      <a:pt x="21183" y="6324"/>
                    </a:lnTo>
                    <a:lnTo>
                      <a:pt x="17919" y="1358"/>
                    </a:lnTo>
                    <a:lnTo>
                      <a:pt x="1123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2" name="object 294">
                <a:extLst>
                  <a:ext uri="{FF2B5EF4-FFF2-40B4-BE49-F238E27FC236}">
                    <a16:creationId xmlns:a16="http://schemas.microsoft.com/office/drawing/2014/main" id="{68AE16A3-7CD5-4C7F-979D-52EAA31826D7}"/>
                  </a:ext>
                </a:extLst>
              </p:cNvPr>
              <p:cNvSpPr/>
              <p:nvPr/>
            </p:nvSpPr>
            <p:spPr>
              <a:xfrm>
                <a:off x="2211553" y="6483299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39" y="0"/>
                    </a:moveTo>
                    <a:lnTo>
                      <a:pt x="1371" y="6540"/>
                    </a:lnTo>
                    <a:lnTo>
                      <a:pt x="0" y="13207"/>
                    </a:lnTo>
                    <a:lnTo>
                      <a:pt x="3289" y="18173"/>
                    </a:lnTo>
                    <a:lnTo>
                      <a:pt x="6553" y="23139"/>
                    </a:lnTo>
                    <a:lnTo>
                      <a:pt x="13220" y="24485"/>
                    </a:lnTo>
                    <a:lnTo>
                      <a:pt x="23101" y="17932"/>
                    </a:lnTo>
                    <a:lnTo>
                      <a:pt x="24485" y="11252"/>
                    </a:lnTo>
                    <a:lnTo>
                      <a:pt x="21183" y="6324"/>
                    </a:lnTo>
                    <a:lnTo>
                      <a:pt x="17919" y="1358"/>
                    </a:lnTo>
                    <a:lnTo>
                      <a:pt x="1123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3" name="object 295">
                <a:extLst>
                  <a:ext uri="{FF2B5EF4-FFF2-40B4-BE49-F238E27FC236}">
                    <a16:creationId xmlns:a16="http://schemas.microsoft.com/office/drawing/2014/main" id="{7B932742-839E-4FA7-BAD1-75832EEFF537}"/>
                  </a:ext>
                </a:extLst>
              </p:cNvPr>
              <p:cNvSpPr/>
              <p:nvPr/>
            </p:nvSpPr>
            <p:spPr>
              <a:xfrm>
                <a:off x="2131832" y="6495540"/>
                <a:ext cx="920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2075">
                    <a:moveTo>
                      <a:pt x="91960" y="0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94" name="object 296">
              <a:extLst>
                <a:ext uri="{FF2B5EF4-FFF2-40B4-BE49-F238E27FC236}">
                  <a16:creationId xmlns:a16="http://schemas.microsoft.com/office/drawing/2014/main" id="{7CD243C1-E65A-4D8F-8FEE-85D0FBDB35E4}"/>
                </a:ext>
              </a:extLst>
            </p:cNvPr>
            <p:cNvSpPr txBox="1"/>
            <p:nvPr/>
          </p:nvSpPr>
          <p:spPr>
            <a:xfrm>
              <a:off x="2193877" y="4418193"/>
              <a:ext cx="499144" cy="363592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12700" marR="5080" indent="118110" algn="r">
                <a:lnSpc>
                  <a:spcPts val="760"/>
                </a:lnSpc>
                <a:spcBef>
                  <a:spcPts val="254"/>
                </a:spcBef>
              </a:pPr>
              <a:r>
                <a:rPr lang="cy-GB" sz="900" dirty="0">
                  <a:latin typeface="Gill Sans MT"/>
                  <a:cs typeface="Gill Sans MT"/>
                </a:rPr>
                <a:t>cyswllt disgyrchiant primaidd 28mm</a:t>
              </a:r>
            </a:p>
          </p:txBody>
        </p:sp>
        <p:grpSp>
          <p:nvGrpSpPr>
            <p:cNvPr id="295" name="object 297">
              <a:extLst>
                <a:ext uri="{FF2B5EF4-FFF2-40B4-BE49-F238E27FC236}">
                  <a16:creationId xmlns:a16="http://schemas.microsoft.com/office/drawing/2014/main" id="{8CE8D803-0D13-45C3-9926-A3B9341A300E}"/>
                </a:ext>
              </a:extLst>
            </p:cNvPr>
            <p:cNvGrpSpPr/>
            <p:nvPr/>
          </p:nvGrpSpPr>
          <p:grpSpPr>
            <a:xfrm>
              <a:off x="2506515" y="4284419"/>
              <a:ext cx="362585" cy="151765"/>
              <a:chOff x="2000604" y="7747079"/>
              <a:chExt cx="362585" cy="151765"/>
            </a:xfrm>
          </p:grpSpPr>
          <p:sp>
            <p:nvSpPr>
              <p:cNvPr id="296" name="object 298">
                <a:extLst>
                  <a:ext uri="{FF2B5EF4-FFF2-40B4-BE49-F238E27FC236}">
                    <a16:creationId xmlns:a16="http://schemas.microsoft.com/office/drawing/2014/main" id="{5C1F9354-3A1A-484C-9366-4D16718D856F}"/>
                  </a:ext>
                </a:extLst>
              </p:cNvPr>
              <p:cNvSpPr/>
              <p:nvPr/>
            </p:nvSpPr>
            <p:spPr>
              <a:xfrm>
                <a:off x="2211553" y="786819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39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lnTo>
                      <a:pt x="6553" y="23139"/>
                    </a:lnTo>
                    <a:lnTo>
                      <a:pt x="13220" y="24472"/>
                    </a:lnTo>
                    <a:lnTo>
                      <a:pt x="23101" y="17932"/>
                    </a:lnTo>
                    <a:lnTo>
                      <a:pt x="24485" y="11264"/>
                    </a:lnTo>
                    <a:lnTo>
                      <a:pt x="17919" y="1358"/>
                    </a:lnTo>
                    <a:lnTo>
                      <a:pt x="1123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7" name="object 299">
                <a:extLst>
                  <a:ext uri="{FF2B5EF4-FFF2-40B4-BE49-F238E27FC236}">
                    <a16:creationId xmlns:a16="http://schemas.microsoft.com/office/drawing/2014/main" id="{98CEB8F5-47A6-46F5-8B7E-3CCAD7FCA154}"/>
                  </a:ext>
                </a:extLst>
              </p:cNvPr>
              <p:cNvSpPr/>
              <p:nvPr/>
            </p:nvSpPr>
            <p:spPr>
              <a:xfrm>
                <a:off x="2211553" y="786819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3289" y="18173"/>
                    </a:moveTo>
                    <a:lnTo>
                      <a:pt x="6553" y="23139"/>
                    </a:lnTo>
                    <a:lnTo>
                      <a:pt x="13220" y="24472"/>
                    </a:lnTo>
                    <a:lnTo>
                      <a:pt x="18148" y="21196"/>
                    </a:lnTo>
                    <a:lnTo>
                      <a:pt x="23101" y="17932"/>
                    </a:lnTo>
                    <a:lnTo>
                      <a:pt x="24485" y="11264"/>
                    </a:lnTo>
                    <a:lnTo>
                      <a:pt x="21183" y="6324"/>
                    </a:lnTo>
                    <a:lnTo>
                      <a:pt x="17919" y="1358"/>
                    </a:lnTo>
                    <a:lnTo>
                      <a:pt x="11239" y="0"/>
                    </a:lnTo>
                    <a:lnTo>
                      <a:pt x="6324" y="3276"/>
                    </a:ln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8" name="object 300">
                <a:extLst>
                  <a:ext uri="{FF2B5EF4-FFF2-40B4-BE49-F238E27FC236}">
                    <a16:creationId xmlns:a16="http://schemas.microsoft.com/office/drawing/2014/main" id="{BDA9B272-473E-450C-B053-0C6BDD661441}"/>
                  </a:ext>
                </a:extLst>
              </p:cNvPr>
              <p:cNvSpPr/>
              <p:nvPr/>
            </p:nvSpPr>
            <p:spPr>
              <a:xfrm>
                <a:off x="2211553" y="786819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39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lnTo>
                      <a:pt x="6553" y="23139"/>
                    </a:lnTo>
                    <a:lnTo>
                      <a:pt x="13220" y="24472"/>
                    </a:lnTo>
                    <a:lnTo>
                      <a:pt x="23101" y="17932"/>
                    </a:lnTo>
                    <a:lnTo>
                      <a:pt x="24485" y="11264"/>
                    </a:lnTo>
                    <a:lnTo>
                      <a:pt x="17919" y="1358"/>
                    </a:lnTo>
                    <a:lnTo>
                      <a:pt x="1123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9" name="object 301">
                <a:extLst>
                  <a:ext uri="{FF2B5EF4-FFF2-40B4-BE49-F238E27FC236}">
                    <a16:creationId xmlns:a16="http://schemas.microsoft.com/office/drawing/2014/main" id="{0AB7A155-E967-463B-AFC9-7B18F302841A}"/>
                  </a:ext>
                </a:extLst>
              </p:cNvPr>
              <p:cNvSpPr/>
              <p:nvPr/>
            </p:nvSpPr>
            <p:spPr>
              <a:xfrm>
                <a:off x="2009176" y="7765036"/>
                <a:ext cx="335915" cy="115570"/>
              </a:xfrm>
              <a:custGeom>
                <a:avLst/>
                <a:gdLst/>
                <a:ahLst/>
                <a:cxnLst/>
                <a:rect l="l" t="t" r="r" b="b"/>
                <a:pathLst>
                  <a:path w="335914" h="115570">
                    <a:moveTo>
                      <a:pt x="335762" y="0"/>
                    </a:moveTo>
                    <a:lnTo>
                      <a:pt x="0" y="115392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0" name="object 302">
                <a:extLst>
                  <a:ext uri="{FF2B5EF4-FFF2-40B4-BE49-F238E27FC236}">
                    <a16:creationId xmlns:a16="http://schemas.microsoft.com/office/drawing/2014/main" id="{4256A11D-9584-49DD-AADD-05A652B41A90}"/>
                  </a:ext>
                </a:extLst>
              </p:cNvPr>
              <p:cNvSpPr/>
              <p:nvPr/>
            </p:nvSpPr>
            <p:spPr>
              <a:xfrm>
                <a:off x="2332713" y="77527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26" y="0"/>
                    </a:moveTo>
                    <a:lnTo>
                      <a:pt x="1358" y="6540"/>
                    </a:lnTo>
                    <a:lnTo>
                      <a:pt x="0" y="13207"/>
                    </a:lnTo>
                    <a:lnTo>
                      <a:pt x="3276" y="18173"/>
                    </a:lnTo>
                    <a:lnTo>
                      <a:pt x="6540" y="23139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72" y="11264"/>
                    </a:lnTo>
                    <a:lnTo>
                      <a:pt x="17907" y="1358"/>
                    </a:lnTo>
                    <a:lnTo>
                      <a:pt x="11226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1" name="object 303">
                <a:extLst>
                  <a:ext uri="{FF2B5EF4-FFF2-40B4-BE49-F238E27FC236}">
                    <a16:creationId xmlns:a16="http://schemas.microsoft.com/office/drawing/2014/main" id="{C0B68009-246B-48E9-94F5-6FF031B0D649}"/>
                  </a:ext>
                </a:extLst>
              </p:cNvPr>
              <p:cNvSpPr/>
              <p:nvPr/>
            </p:nvSpPr>
            <p:spPr>
              <a:xfrm>
                <a:off x="2332713" y="77527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3276" y="18173"/>
                    </a:moveTo>
                    <a:lnTo>
                      <a:pt x="6540" y="23139"/>
                    </a:lnTo>
                    <a:lnTo>
                      <a:pt x="13208" y="24472"/>
                    </a:lnTo>
                    <a:lnTo>
                      <a:pt x="18135" y="21196"/>
                    </a:lnTo>
                    <a:lnTo>
                      <a:pt x="23101" y="17932"/>
                    </a:lnTo>
                    <a:lnTo>
                      <a:pt x="24472" y="11264"/>
                    </a:lnTo>
                    <a:lnTo>
                      <a:pt x="21170" y="6324"/>
                    </a:lnTo>
                    <a:lnTo>
                      <a:pt x="17907" y="1358"/>
                    </a:lnTo>
                    <a:lnTo>
                      <a:pt x="11226" y="0"/>
                    </a:lnTo>
                    <a:lnTo>
                      <a:pt x="6311" y="3276"/>
                    </a:lnTo>
                    <a:lnTo>
                      <a:pt x="1358" y="6540"/>
                    </a:lnTo>
                    <a:lnTo>
                      <a:pt x="0" y="13207"/>
                    </a:lnTo>
                    <a:lnTo>
                      <a:pt x="3276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2" name="object 304">
                <a:extLst>
                  <a:ext uri="{FF2B5EF4-FFF2-40B4-BE49-F238E27FC236}">
                    <a16:creationId xmlns:a16="http://schemas.microsoft.com/office/drawing/2014/main" id="{B9C8D93F-80DA-437B-9A01-24C8FE00FDEF}"/>
                  </a:ext>
                </a:extLst>
              </p:cNvPr>
              <p:cNvSpPr/>
              <p:nvPr/>
            </p:nvSpPr>
            <p:spPr>
              <a:xfrm>
                <a:off x="2332713" y="77527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26" y="0"/>
                    </a:moveTo>
                    <a:lnTo>
                      <a:pt x="1358" y="6540"/>
                    </a:lnTo>
                    <a:lnTo>
                      <a:pt x="0" y="13207"/>
                    </a:lnTo>
                    <a:lnTo>
                      <a:pt x="3276" y="18173"/>
                    </a:lnTo>
                    <a:lnTo>
                      <a:pt x="6540" y="23139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72" y="11264"/>
                    </a:lnTo>
                    <a:lnTo>
                      <a:pt x="17907" y="1358"/>
                    </a:lnTo>
                    <a:lnTo>
                      <a:pt x="11226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3" name="object 305">
                <a:extLst>
                  <a:ext uri="{FF2B5EF4-FFF2-40B4-BE49-F238E27FC236}">
                    <a16:creationId xmlns:a16="http://schemas.microsoft.com/office/drawing/2014/main" id="{41B6C057-A089-4134-B049-5753A753AE9D}"/>
                  </a:ext>
                </a:extLst>
              </p:cNvPr>
              <p:cNvSpPr/>
              <p:nvPr/>
            </p:nvSpPr>
            <p:spPr>
              <a:xfrm>
                <a:off x="2009176" y="7765036"/>
                <a:ext cx="335915" cy="115570"/>
              </a:xfrm>
              <a:custGeom>
                <a:avLst/>
                <a:gdLst/>
                <a:ahLst/>
                <a:cxnLst/>
                <a:rect l="l" t="t" r="r" b="b"/>
                <a:pathLst>
                  <a:path w="335914" h="115570">
                    <a:moveTo>
                      <a:pt x="335762" y="0"/>
                    </a:moveTo>
                    <a:lnTo>
                      <a:pt x="0" y="115392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4" name="object 306">
                <a:extLst>
                  <a:ext uri="{FF2B5EF4-FFF2-40B4-BE49-F238E27FC236}">
                    <a16:creationId xmlns:a16="http://schemas.microsoft.com/office/drawing/2014/main" id="{733D3547-7E23-45FE-B838-F241DFC13203}"/>
                  </a:ext>
                </a:extLst>
              </p:cNvPr>
              <p:cNvSpPr/>
              <p:nvPr/>
            </p:nvSpPr>
            <p:spPr>
              <a:xfrm>
                <a:off x="2009175" y="7880422"/>
                <a:ext cx="2146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630">
                    <a:moveTo>
                      <a:pt x="214617" y="0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04E3D5C-AF34-7719-65C9-12C37BA2EBCA}"/>
              </a:ext>
            </a:extLst>
          </p:cNvPr>
          <p:cNvSpPr txBox="1"/>
          <p:nvPr/>
        </p:nvSpPr>
        <p:spPr>
          <a:xfrm>
            <a:off x="4428170" y="1112772"/>
            <a:ext cx="45720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7875" marR="300355" indent="-635">
              <a:spcBef>
                <a:spcPts val="254"/>
              </a:spcBef>
            </a:pPr>
            <a:r>
              <a:rPr lang="cy-GB" sz="1400" dirty="0">
                <a:solidFill>
                  <a:srgbClr val="231F20"/>
                </a:solidFill>
                <a:latin typeface="Gill Sans MT"/>
                <a:cs typeface="Gill Sans MT"/>
              </a:rPr>
              <a:t>Mae rheolaeth thermostat llwyr ar y system lled-ddisgyriant C-Plan (dwy bibell), gan gynnwys thermostat ystafell a thermostat silindr sydd wedi’i gysylltu â falf parth modur dau borth unigol ar y llif disgyrchiant cyn iddo fynd i mewn i'r cyfnewidydd gwres ar y silindr storio. Rhaid i'r system gynnwys rheolyddion i atal boeleri rhag cylchu.</a:t>
            </a:r>
          </a:p>
        </p:txBody>
      </p:sp>
    </p:spTree>
    <p:extLst>
      <p:ext uri="{BB962C8B-B14F-4D97-AF65-F5344CB8AC3E}">
        <p14:creationId xmlns:p14="http://schemas.microsoft.com/office/powerpoint/2010/main" val="6257387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23147</TotalTime>
  <Words>1080</Words>
  <Application>Microsoft Office PowerPoint</Application>
  <PresentationFormat>On-screen Show (4:3)</PresentationFormat>
  <Paragraphs>149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Gill Sans MT</vt:lpstr>
      <vt:lpstr>Lucida Grande</vt:lpstr>
      <vt:lpstr>Lucida Sans</vt:lpstr>
      <vt:lpstr>Times New Roman</vt:lpstr>
      <vt:lpstr>Wingdings 2</vt:lpstr>
      <vt:lpstr>Default Design</vt:lpstr>
      <vt:lpstr>PowerPoint 17: Gwresogi hydronig rhan 2</vt:lpstr>
      <vt:lpstr>Yn y Sesiwn hon:</vt:lpstr>
      <vt:lpstr>Systemau gwresogi dwy bibell</vt:lpstr>
      <vt:lpstr>System lled-ddisgyrchiant dwy bibell</vt:lpstr>
      <vt:lpstr>System wresogi lled-ddisgyrchiant dwy bibell</vt:lpstr>
      <vt:lpstr>Rheoli systemau gwresogi</vt:lpstr>
      <vt:lpstr>Rheoli systemau gwresogi</vt:lpstr>
      <vt:lpstr>Rheoli systemau gwresogi</vt:lpstr>
      <vt:lpstr>Cynlluniau Honeywell: C–Plan</vt:lpstr>
      <vt:lpstr>Cynlluniau Honeywell: Y-Plan</vt:lpstr>
      <vt:lpstr>Cynlluniau Honeywell: S-Plan</vt:lpstr>
      <vt:lpstr>Crynodeb</vt:lpstr>
      <vt:lpstr>Crynodeb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325</cp:revision>
  <dcterms:created xsi:type="dcterms:W3CDTF">2013-05-28T00:38:54Z</dcterms:created>
  <dcterms:modified xsi:type="dcterms:W3CDTF">2023-10-31T14:40:31Z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