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56" r:id="rId5"/>
    <p:sldId id="328" r:id="rId6"/>
    <p:sldId id="329" r:id="rId7"/>
    <p:sldId id="330" r:id="rId8"/>
    <p:sldId id="331" r:id="rId9"/>
    <p:sldId id="332" r:id="rId10"/>
    <p:sldId id="333" r:id="rId11"/>
    <p:sldId id="267" r:id="rId12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1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1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FBDD00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02"/>
    <p:restoredTop sz="86353"/>
  </p:normalViewPr>
  <p:slideViewPr>
    <p:cSldViewPr showGuides="1">
      <p:cViewPr varScale="1">
        <p:scale>
          <a:sx n="57" d="100"/>
          <a:sy n="57" d="100"/>
        </p:scale>
        <p:origin x="1352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7: Creu penelinoedd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 byddwn yn trafod y broses o greu penelin mewn pibell gopr:</a:t>
            </a: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cy-GB" sz="1800" dirty="0"/>
              <a:t>2.2 Sut i ddewis a defnyddio offer llaw ac offer pŵer yn ddiogel.</a:t>
            </a: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cy-GB" sz="1800" dirty="0"/>
              <a:t>3.1 Sut i fesur a marcio ar gyfer gosodion i bibellau a chydrannau plymio a gwresogi</a:t>
            </a: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cy-GB" sz="1800" dirty="0"/>
              <a:t>3.4 Y dulliau o blygu pibellau a ddefnyddir mewn gwaith BSE</a:t>
            </a: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cy-GB" sz="1800" dirty="0"/>
              <a:t>3.5 Y gofynion ar gyfer gosod pibellau </a:t>
            </a:r>
          </a:p>
          <a:p>
            <a:pPr lvl="0"/>
            <a:r>
              <a:rPr lang="cy-GB" sz="1800" dirty="0"/>
              <a:t>5.1 Dilyn gweithdrefnau gweithio diogel</a:t>
            </a:r>
          </a:p>
          <a:p>
            <a:pPr lvl="0"/>
            <a:r>
              <a:rPr lang="cy-GB" sz="1800" dirty="0"/>
              <a:t>5.2 Mesur, marcio a thorri deunyddiau pibellau ar gyfer eu gosod </a:t>
            </a:r>
          </a:p>
          <a:p>
            <a:pPr lvl="0"/>
            <a:endParaRPr lang="en-GB" dirty="0"/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993FD-311E-F643-AE6D-11DA2CE6E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Troadau penelin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0E459-6A73-E44E-828A-B36DC99A74F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penelinoedd yn ddefnyddiol i helpu i bibellau fynd dros rwystrau uchel a gwasanaethau eraill. Gadewch i ni edrych ar y broses:</a:t>
            </a:r>
          </a:p>
          <a:p>
            <a:r>
              <a:rPr lang="cy-GB" b="1"/>
              <a:t>Cam 1</a:t>
            </a:r>
            <a:r>
              <a:rPr lang="cy-GB"/>
              <a:t>: I ddod o hyd i'r ongl gywir ar gyfer penelin, dylid didynnu maint y benelin o'r 600mm ac agor y mesurydd 600mm sy’n plygu i'r mesuriad, h.y. penelin 50mm. 600 − 50 = 550</a:t>
            </a:r>
          </a:p>
          <a:p>
            <a:endParaRPr lang="en-US" dirty="0"/>
          </a:p>
        </p:txBody>
      </p:sp>
      <p:grpSp>
        <p:nvGrpSpPr>
          <p:cNvPr id="9" name="object 236">
            <a:extLst>
              <a:ext uri="{FF2B5EF4-FFF2-40B4-BE49-F238E27FC236}">
                <a16:creationId xmlns:a16="http://schemas.microsoft.com/office/drawing/2014/main" id="{1D8F1A71-73B3-45A6-A284-310B24D4905D}"/>
              </a:ext>
            </a:extLst>
          </p:cNvPr>
          <p:cNvGrpSpPr/>
          <p:nvPr/>
        </p:nvGrpSpPr>
        <p:grpSpPr>
          <a:xfrm>
            <a:off x="2483768" y="3573016"/>
            <a:ext cx="4076826" cy="585385"/>
            <a:chOff x="1389435" y="3864078"/>
            <a:chExt cx="2480945" cy="356235"/>
          </a:xfrm>
        </p:grpSpPr>
        <p:sp>
          <p:nvSpPr>
            <p:cNvPr id="10" name="object 237">
              <a:extLst>
                <a:ext uri="{FF2B5EF4-FFF2-40B4-BE49-F238E27FC236}">
                  <a16:creationId xmlns:a16="http://schemas.microsoft.com/office/drawing/2014/main" id="{CA98777D-D216-4040-9EFB-C50AE13B90B1}"/>
                </a:ext>
              </a:extLst>
            </p:cNvPr>
            <p:cNvSpPr/>
            <p:nvPr/>
          </p:nvSpPr>
          <p:spPr>
            <a:xfrm>
              <a:off x="1528602" y="395225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47"/>
                  </a:moveTo>
                  <a:lnTo>
                    <a:pt x="1564106" y="237947"/>
                  </a:lnTo>
                  <a:lnTo>
                    <a:pt x="1517433" y="235476"/>
                  </a:lnTo>
                  <a:lnTo>
                    <a:pt x="1472191" y="228231"/>
                  </a:lnTo>
                  <a:lnTo>
                    <a:pt x="1428632" y="216465"/>
                  </a:lnTo>
                  <a:lnTo>
                    <a:pt x="1387008" y="200429"/>
                  </a:lnTo>
                  <a:lnTo>
                    <a:pt x="1347571" y="180378"/>
                  </a:lnTo>
                  <a:lnTo>
                    <a:pt x="1123530" y="49720"/>
                  </a:lnTo>
                  <a:lnTo>
                    <a:pt x="1080571" y="28610"/>
                  </a:lnTo>
                  <a:lnTo>
                    <a:pt x="1034761" y="13001"/>
                  </a:lnTo>
                  <a:lnTo>
                    <a:pt x="986517" y="332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9F654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238">
              <a:extLst>
                <a:ext uri="{FF2B5EF4-FFF2-40B4-BE49-F238E27FC236}">
                  <a16:creationId xmlns:a16="http://schemas.microsoft.com/office/drawing/2014/main" id="{E8C36F41-140B-44E3-9B89-EC6BFAC5DFFD}"/>
                </a:ext>
              </a:extLst>
            </p:cNvPr>
            <p:cNvSpPr/>
            <p:nvPr/>
          </p:nvSpPr>
          <p:spPr>
            <a:xfrm>
              <a:off x="1528602" y="395257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21"/>
                  </a:moveTo>
                  <a:lnTo>
                    <a:pt x="1564106" y="237921"/>
                  </a:lnTo>
                  <a:lnTo>
                    <a:pt x="1517396" y="235449"/>
                  </a:lnTo>
                  <a:lnTo>
                    <a:pt x="1472121" y="228199"/>
                  </a:lnTo>
                  <a:lnTo>
                    <a:pt x="1428532" y="216426"/>
                  </a:lnTo>
                  <a:lnTo>
                    <a:pt x="1386880" y="200380"/>
                  </a:lnTo>
                  <a:lnTo>
                    <a:pt x="1347419" y="180314"/>
                  </a:lnTo>
                  <a:lnTo>
                    <a:pt x="1123378" y="49669"/>
                  </a:lnTo>
                  <a:lnTo>
                    <a:pt x="1080456" y="28578"/>
                  </a:lnTo>
                  <a:lnTo>
                    <a:pt x="1034684" y="12985"/>
                  </a:lnTo>
                  <a:lnTo>
                    <a:pt x="986479" y="331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066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239">
              <a:extLst>
                <a:ext uri="{FF2B5EF4-FFF2-40B4-BE49-F238E27FC236}">
                  <a16:creationId xmlns:a16="http://schemas.microsoft.com/office/drawing/2014/main" id="{4BA28727-ACF9-4AD4-89DC-DA42C68FC3B5}"/>
                </a:ext>
              </a:extLst>
            </p:cNvPr>
            <p:cNvSpPr/>
            <p:nvPr/>
          </p:nvSpPr>
          <p:spPr>
            <a:xfrm>
              <a:off x="1528602" y="395287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21"/>
                  </a:moveTo>
                  <a:lnTo>
                    <a:pt x="1564106" y="237921"/>
                  </a:lnTo>
                  <a:lnTo>
                    <a:pt x="1517371" y="235447"/>
                  </a:lnTo>
                  <a:lnTo>
                    <a:pt x="1472065" y="228192"/>
                  </a:lnTo>
                  <a:lnTo>
                    <a:pt x="1428444" y="216409"/>
                  </a:lnTo>
                  <a:lnTo>
                    <a:pt x="1386760" y="200349"/>
                  </a:lnTo>
                  <a:lnTo>
                    <a:pt x="1347266" y="180263"/>
                  </a:lnTo>
                  <a:lnTo>
                    <a:pt x="1123226" y="49631"/>
                  </a:lnTo>
                  <a:lnTo>
                    <a:pt x="1080335" y="28557"/>
                  </a:lnTo>
                  <a:lnTo>
                    <a:pt x="1034599" y="12976"/>
                  </a:lnTo>
                  <a:lnTo>
                    <a:pt x="986434" y="331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0664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240">
              <a:extLst>
                <a:ext uri="{FF2B5EF4-FFF2-40B4-BE49-F238E27FC236}">
                  <a16:creationId xmlns:a16="http://schemas.microsoft.com/office/drawing/2014/main" id="{D49CB47D-6CE0-4EB9-8457-2FBB32ABC45D}"/>
                </a:ext>
              </a:extLst>
            </p:cNvPr>
            <p:cNvSpPr/>
            <p:nvPr/>
          </p:nvSpPr>
          <p:spPr>
            <a:xfrm>
              <a:off x="1528602" y="395318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09"/>
                  </a:moveTo>
                  <a:lnTo>
                    <a:pt x="1564106" y="237909"/>
                  </a:lnTo>
                  <a:lnTo>
                    <a:pt x="1517341" y="235433"/>
                  </a:lnTo>
                  <a:lnTo>
                    <a:pt x="1472008" y="228175"/>
                  </a:lnTo>
                  <a:lnTo>
                    <a:pt x="1428358" y="216385"/>
                  </a:lnTo>
                  <a:lnTo>
                    <a:pt x="1386643" y="200318"/>
                  </a:lnTo>
                  <a:lnTo>
                    <a:pt x="1347114" y="180225"/>
                  </a:lnTo>
                  <a:lnTo>
                    <a:pt x="1123061" y="49606"/>
                  </a:lnTo>
                  <a:lnTo>
                    <a:pt x="1080210" y="28541"/>
                  </a:lnTo>
                  <a:lnTo>
                    <a:pt x="1034516" y="12968"/>
                  </a:lnTo>
                  <a:lnTo>
                    <a:pt x="986393" y="331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1674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241">
              <a:extLst>
                <a:ext uri="{FF2B5EF4-FFF2-40B4-BE49-F238E27FC236}">
                  <a16:creationId xmlns:a16="http://schemas.microsoft.com/office/drawing/2014/main" id="{1387A5CC-30FA-49D3-820E-1079B46A201E}"/>
                </a:ext>
              </a:extLst>
            </p:cNvPr>
            <p:cNvSpPr/>
            <p:nvPr/>
          </p:nvSpPr>
          <p:spPr>
            <a:xfrm>
              <a:off x="1528602" y="395348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96"/>
                  </a:moveTo>
                  <a:lnTo>
                    <a:pt x="1564106" y="237896"/>
                  </a:lnTo>
                  <a:lnTo>
                    <a:pt x="1517310" y="235419"/>
                  </a:lnTo>
                  <a:lnTo>
                    <a:pt x="1471944" y="228156"/>
                  </a:lnTo>
                  <a:lnTo>
                    <a:pt x="1428264" y="216359"/>
                  </a:lnTo>
                  <a:lnTo>
                    <a:pt x="1386522" y="200281"/>
                  </a:lnTo>
                  <a:lnTo>
                    <a:pt x="1346974" y="180174"/>
                  </a:lnTo>
                  <a:lnTo>
                    <a:pt x="1122921" y="49568"/>
                  </a:lnTo>
                  <a:lnTo>
                    <a:pt x="1080099" y="28519"/>
                  </a:lnTo>
                  <a:lnTo>
                    <a:pt x="1034437" y="12958"/>
                  </a:lnTo>
                  <a:lnTo>
                    <a:pt x="986350" y="331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242">
              <a:extLst>
                <a:ext uri="{FF2B5EF4-FFF2-40B4-BE49-F238E27FC236}">
                  <a16:creationId xmlns:a16="http://schemas.microsoft.com/office/drawing/2014/main" id="{5E51E17B-488E-4606-8592-20A7C7B33F2E}"/>
                </a:ext>
              </a:extLst>
            </p:cNvPr>
            <p:cNvSpPr/>
            <p:nvPr/>
          </p:nvSpPr>
          <p:spPr>
            <a:xfrm>
              <a:off x="1528602" y="395380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83"/>
                  </a:moveTo>
                  <a:lnTo>
                    <a:pt x="1564106" y="237883"/>
                  </a:lnTo>
                  <a:lnTo>
                    <a:pt x="1517273" y="235403"/>
                  </a:lnTo>
                  <a:lnTo>
                    <a:pt x="1471874" y="228132"/>
                  </a:lnTo>
                  <a:lnTo>
                    <a:pt x="1428163" y="216324"/>
                  </a:lnTo>
                  <a:lnTo>
                    <a:pt x="1386394" y="200233"/>
                  </a:lnTo>
                  <a:lnTo>
                    <a:pt x="1346822" y="180111"/>
                  </a:lnTo>
                  <a:lnTo>
                    <a:pt x="1122756" y="49517"/>
                  </a:lnTo>
                  <a:lnTo>
                    <a:pt x="1079974" y="28487"/>
                  </a:lnTo>
                  <a:lnTo>
                    <a:pt x="1034354" y="12942"/>
                  </a:lnTo>
                  <a:lnTo>
                    <a:pt x="986310" y="330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269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243">
              <a:extLst>
                <a:ext uri="{FF2B5EF4-FFF2-40B4-BE49-F238E27FC236}">
                  <a16:creationId xmlns:a16="http://schemas.microsoft.com/office/drawing/2014/main" id="{31921EF1-9F86-4D64-92B7-472629D70D2F}"/>
                </a:ext>
              </a:extLst>
            </p:cNvPr>
            <p:cNvSpPr/>
            <p:nvPr/>
          </p:nvSpPr>
          <p:spPr>
            <a:xfrm>
              <a:off x="1528602" y="395410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83"/>
                  </a:moveTo>
                  <a:lnTo>
                    <a:pt x="1564106" y="237883"/>
                  </a:lnTo>
                  <a:lnTo>
                    <a:pt x="1517243" y="235402"/>
                  </a:lnTo>
                  <a:lnTo>
                    <a:pt x="1471813" y="228126"/>
                  </a:lnTo>
                  <a:lnTo>
                    <a:pt x="1428072" y="216311"/>
                  </a:lnTo>
                  <a:lnTo>
                    <a:pt x="1386272" y="200208"/>
                  </a:lnTo>
                  <a:lnTo>
                    <a:pt x="1346669" y="180073"/>
                  </a:lnTo>
                  <a:lnTo>
                    <a:pt x="1122603" y="49479"/>
                  </a:lnTo>
                  <a:lnTo>
                    <a:pt x="1079860" y="28471"/>
                  </a:lnTo>
                  <a:lnTo>
                    <a:pt x="1034278" y="12938"/>
                  </a:lnTo>
                  <a:lnTo>
                    <a:pt x="986272" y="330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36A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244">
              <a:extLst>
                <a:ext uri="{FF2B5EF4-FFF2-40B4-BE49-F238E27FC236}">
                  <a16:creationId xmlns:a16="http://schemas.microsoft.com/office/drawing/2014/main" id="{4F530F79-3C6F-474F-A96E-857BC71AA923}"/>
                </a:ext>
              </a:extLst>
            </p:cNvPr>
            <p:cNvSpPr/>
            <p:nvPr/>
          </p:nvSpPr>
          <p:spPr>
            <a:xfrm>
              <a:off x="1528602" y="395442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58"/>
                  </a:moveTo>
                  <a:lnTo>
                    <a:pt x="1564106" y="237858"/>
                  </a:lnTo>
                  <a:lnTo>
                    <a:pt x="1517208" y="235375"/>
                  </a:lnTo>
                  <a:lnTo>
                    <a:pt x="1471748" y="228095"/>
                  </a:lnTo>
                  <a:lnTo>
                    <a:pt x="1427979" y="216272"/>
                  </a:lnTo>
                  <a:lnTo>
                    <a:pt x="1386156" y="200159"/>
                  </a:lnTo>
                  <a:lnTo>
                    <a:pt x="1346530" y="180009"/>
                  </a:lnTo>
                  <a:lnTo>
                    <a:pt x="1122451" y="49428"/>
                  </a:lnTo>
                  <a:lnTo>
                    <a:pt x="1079744" y="28439"/>
                  </a:lnTo>
                  <a:lnTo>
                    <a:pt x="1034197" y="12922"/>
                  </a:lnTo>
                  <a:lnTo>
                    <a:pt x="986229" y="330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36A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245">
              <a:extLst>
                <a:ext uri="{FF2B5EF4-FFF2-40B4-BE49-F238E27FC236}">
                  <a16:creationId xmlns:a16="http://schemas.microsoft.com/office/drawing/2014/main" id="{B97E09C9-2F46-425A-B554-D6547FDB1256}"/>
                </a:ext>
              </a:extLst>
            </p:cNvPr>
            <p:cNvSpPr/>
            <p:nvPr/>
          </p:nvSpPr>
          <p:spPr>
            <a:xfrm>
              <a:off x="1528602" y="395473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58"/>
                  </a:moveTo>
                  <a:lnTo>
                    <a:pt x="1564106" y="237858"/>
                  </a:lnTo>
                  <a:lnTo>
                    <a:pt x="1517177" y="235373"/>
                  </a:lnTo>
                  <a:lnTo>
                    <a:pt x="1471686" y="228089"/>
                  </a:lnTo>
                  <a:lnTo>
                    <a:pt x="1427885" y="216258"/>
                  </a:lnTo>
                  <a:lnTo>
                    <a:pt x="1386027" y="200134"/>
                  </a:lnTo>
                  <a:lnTo>
                    <a:pt x="1346365" y="179971"/>
                  </a:lnTo>
                  <a:lnTo>
                    <a:pt x="1122299" y="49390"/>
                  </a:lnTo>
                  <a:lnTo>
                    <a:pt x="1079624" y="28417"/>
                  </a:lnTo>
                  <a:lnTo>
                    <a:pt x="1034116" y="12912"/>
                  </a:lnTo>
                  <a:lnTo>
                    <a:pt x="986189" y="329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246">
              <a:extLst>
                <a:ext uri="{FF2B5EF4-FFF2-40B4-BE49-F238E27FC236}">
                  <a16:creationId xmlns:a16="http://schemas.microsoft.com/office/drawing/2014/main" id="{B005524B-CE84-4834-9A07-A1D9D54CBD55}"/>
                </a:ext>
              </a:extLst>
            </p:cNvPr>
            <p:cNvSpPr/>
            <p:nvPr/>
          </p:nvSpPr>
          <p:spPr>
            <a:xfrm>
              <a:off x="1528602" y="395503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58"/>
                  </a:moveTo>
                  <a:lnTo>
                    <a:pt x="1564106" y="237858"/>
                  </a:lnTo>
                  <a:lnTo>
                    <a:pt x="1517145" y="235370"/>
                  </a:lnTo>
                  <a:lnTo>
                    <a:pt x="1471622" y="228078"/>
                  </a:lnTo>
                  <a:lnTo>
                    <a:pt x="1427791" y="216236"/>
                  </a:lnTo>
                  <a:lnTo>
                    <a:pt x="1385907" y="200098"/>
                  </a:lnTo>
                  <a:lnTo>
                    <a:pt x="1346225" y="179920"/>
                  </a:lnTo>
                  <a:lnTo>
                    <a:pt x="1122146" y="49352"/>
                  </a:lnTo>
                  <a:lnTo>
                    <a:pt x="1079503" y="28396"/>
                  </a:lnTo>
                  <a:lnTo>
                    <a:pt x="1034030" y="12903"/>
                  </a:lnTo>
                  <a:lnTo>
                    <a:pt x="986143" y="329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5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47">
              <a:extLst>
                <a:ext uri="{FF2B5EF4-FFF2-40B4-BE49-F238E27FC236}">
                  <a16:creationId xmlns:a16="http://schemas.microsoft.com/office/drawing/2014/main" id="{8C868700-F870-4120-B33E-CFCEB6383870}"/>
                </a:ext>
              </a:extLst>
            </p:cNvPr>
            <p:cNvSpPr/>
            <p:nvPr/>
          </p:nvSpPr>
          <p:spPr>
            <a:xfrm>
              <a:off x="1528602" y="395534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32"/>
                  </a:moveTo>
                  <a:lnTo>
                    <a:pt x="1564106" y="237832"/>
                  </a:lnTo>
                  <a:lnTo>
                    <a:pt x="1517110" y="235346"/>
                  </a:lnTo>
                  <a:lnTo>
                    <a:pt x="1471556" y="228055"/>
                  </a:lnTo>
                  <a:lnTo>
                    <a:pt x="1427696" y="216210"/>
                  </a:lnTo>
                  <a:lnTo>
                    <a:pt x="1385784" y="200065"/>
                  </a:lnTo>
                  <a:lnTo>
                    <a:pt x="1346073" y="179870"/>
                  </a:lnTo>
                  <a:lnTo>
                    <a:pt x="1121981" y="49314"/>
                  </a:lnTo>
                  <a:lnTo>
                    <a:pt x="1079383" y="28374"/>
                  </a:lnTo>
                  <a:lnTo>
                    <a:pt x="1033953" y="12893"/>
                  </a:lnTo>
                  <a:lnTo>
                    <a:pt x="986105" y="329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48">
              <a:extLst>
                <a:ext uri="{FF2B5EF4-FFF2-40B4-BE49-F238E27FC236}">
                  <a16:creationId xmlns:a16="http://schemas.microsoft.com/office/drawing/2014/main" id="{0FC122B1-AF48-4052-AAB5-7E3EACAF7E25}"/>
                </a:ext>
              </a:extLst>
            </p:cNvPr>
            <p:cNvSpPr/>
            <p:nvPr/>
          </p:nvSpPr>
          <p:spPr>
            <a:xfrm>
              <a:off x="1528602" y="395565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20"/>
                  </a:moveTo>
                  <a:lnTo>
                    <a:pt x="1564106" y="237820"/>
                  </a:lnTo>
                  <a:lnTo>
                    <a:pt x="1517080" y="235331"/>
                  </a:lnTo>
                  <a:lnTo>
                    <a:pt x="1471495" y="228032"/>
                  </a:lnTo>
                  <a:lnTo>
                    <a:pt x="1427604" y="216179"/>
                  </a:lnTo>
                  <a:lnTo>
                    <a:pt x="1385662" y="200023"/>
                  </a:lnTo>
                  <a:lnTo>
                    <a:pt x="1345920" y="179819"/>
                  </a:lnTo>
                  <a:lnTo>
                    <a:pt x="1121841" y="49263"/>
                  </a:lnTo>
                  <a:lnTo>
                    <a:pt x="1079269" y="28342"/>
                  </a:lnTo>
                  <a:lnTo>
                    <a:pt x="1033873" y="12877"/>
                  </a:lnTo>
                  <a:lnTo>
                    <a:pt x="986065" y="328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49">
              <a:extLst>
                <a:ext uri="{FF2B5EF4-FFF2-40B4-BE49-F238E27FC236}">
                  <a16:creationId xmlns:a16="http://schemas.microsoft.com/office/drawing/2014/main" id="{AEBDB042-D987-4F2A-8486-EFDC0F16C221}"/>
                </a:ext>
              </a:extLst>
            </p:cNvPr>
            <p:cNvSpPr/>
            <p:nvPr/>
          </p:nvSpPr>
          <p:spPr>
            <a:xfrm>
              <a:off x="1528602" y="395596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20"/>
                  </a:moveTo>
                  <a:lnTo>
                    <a:pt x="1564106" y="237820"/>
                  </a:lnTo>
                  <a:lnTo>
                    <a:pt x="1517048" y="235328"/>
                  </a:lnTo>
                  <a:lnTo>
                    <a:pt x="1471430" y="228023"/>
                  </a:lnTo>
                  <a:lnTo>
                    <a:pt x="1427508" y="216159"/>
                  </a:lnTo>
                  <a:lnTo>
                    <a:pt x="1385535" y="199994"/>
                  </a:lnTo>
                  <a:lnTo>
                    <a:pt x="1345768" y="179781"/>
                  </a:lnTo>
                  <a:lnTo>
                    <a:pt x="1121676" y="49237"/>
                  </a:lnTo>
                  <a:lnTo>
                    <a:pt x="1079147" y="28326"/>
                  </a:lnTo>
                  <a:lnTo>
                    <a:pt x="1033791" y="12869"/>
                  </a:lnTo>
                  <a:lnTo>
                    <a:pt x="986022" y="328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50">
              <a:extLst>
                <a:ext uri="{FF2B5EF4-FFF2-40B4-BE49-F238E27FC236}">
                  <a16:creationId xmlns:a16="http://schemas.microsoft.com/office/drawing/2014/main" id="{D4C2A3B8-A5C3-4B89-8C3D-789E0B43E370}"/>
                </a:ext>
              </a:extLst>
            </p:cNvPr>
            <p:cNvSpPr/>
            <p:nvPr/>
          </p:nvSpPr>
          <p:spPr>
            <a:xfrm>
              <a:off x="1528602" y="395628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94"/>
                  </a:moveTo>
                  <a:lnTo>
                    <a:pt x="1564106" y="237794"/>
                  </a:lnTo>
                  <a:lnTo>
                    <a:pt x="1517017" y="235301"/>
                  </a:lnTo>
                  <a:lnTo>
                    <a:pt x="1471370" y="227991"/>
                  </a:lnTo>
                  <a:lnTo>
                    <a:pt x="1427419" y="216120"/>
                  </a:lnTo>
                  <a:lnTo>
                    <a:pt x="1385420" y="199944"/>
                  </a:lnTo>
                  <a:lnTo>
                    <a:pt x="1345628" y="179717"/>
                  </a:lnTo>
                  <a:lnTo>
                    <a:pt x="1121524" y="49187"/>
                  </a:lnTo>
                  <a:lnTo>
                    <a:pt x="1079026" y="28294"/>
                  </a:lnTo>
                  <a:lnTo>
                    <a:pt x="1033705" y="12853"/>
                  </a:lnTo>
                  <a:lnTo>
                    <a:pt x="985977" y="328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7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51">
              <a:extLst>
                <a:ext uri="{FF2B5EF4-FFF2-40B4-BE49-F238E27FC236}">
                  <a16:creationId xmlns:a16="http://schemas.microsoft.com/office/drawing/2014/main" id="{C9EE47CA-0052-44CF-9C21-AA6683292DF0}"/>
                </a:ext>
              </a:extLst>
            </p:cNvPr>
            <p:cNvSpPr/>
            <p:nvPr/>
          </p:nvSpPr>
          <p:spPr>
            <a:xfrm>
              <a:off x="1528602" y="395658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94"/>
                  </a:moveTo>
                  <a:lnTo>
                    <a:pt x="1564106" y="237794"/>
                  </a:lnTo>
                  <a:lnTo>
                    <a:pt x="1516987" y="235299"/>
                  </a:lnTo>
                  <a:lnTo>
                    <a:pt x="1471309" y="227984"/>
                  </a:lnTo>
                  <a:lnTo>
                    <a:pt x="1427327" y="216104"/>
                  </a:lnTo>
                  <a:lnTo>
                    <a:pt x="1385298" y="199913"/>
                  </a:lnTo>
                  <a:lnTo>
                    <a:pt x="1345476" y="179666"/>
                  </a:lnTo>
                  <a:lnTo>
                    <a:pt x="1121371" y="49148"/>
                  </a:lnTo>
                  <a:lnTo>
                    <a:pt x="1078912" y="28278"/>
                  </a:lnTo>
                  <a:lnTo>
                    <a:pt x="1033629" y="12849"/>
                  </a:lnTo>
                  <a:lnTo>
                    <a:pt x="985938" y="328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2">
              <a:extLst>
                <a:ext uri="{FF2B5EF4-FFF2-40B4-BE49-F238E27FC236}">
                  <a16:creationId xmlns:a16="http://schemas.microsoft.com/office/drawing/2014/main" id="{4013315C-894C-4E7D-A07B-9BDBCDAB5EA9}"/>
                </a:ext>
              </a:extLst>
            </p:cNvPr>
            <p:cNvSpPr/>
            <p:nvPr/>
          </p:nvSpPr>
          <p:spPr>
            <a:xfrm>
              <a:off x="1528602" y="395689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94"/>
                  </a:moveTo>
                  <a:lnTo>
                    <a:pt x="1564106" y="237794"/>
                  </a:lnTo>
                  <a:lnTo>
                    <a:pt x="1516952" y="235298"/>
                  </a:lnTo>
                  <a:lnTo>
                    <a:pt x="1471242" y="227978"/>
                  </a:lnTo>
                  <a:lnTo>
                    <a:pt x="1427232" y="216090"/>
                  </a:lnTo>
                  <a:lnTo>
                    <a:pt x="1385175" y="199889"/>
                  </a:lnTo>
                  <a:lnTo>
                    <a:pt x="1345323" y="179628"/>
                  </a:lnTo>
                  <a:lnTo>
                    <a:pt x="1121219" y="49110"/>
                  </a:lnTo>
                  <a:lnTo>
                    <a:pt x="1078792" y="28257"/>
                  </a:lnTo>
                  <a:lnTo>
                    <a:pt x="1033548" y="12839"/>
                  </a:lnTo>
                  <a:lnTo>
                    <a:pt x="985899" y="328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53">
              <a:extLst>
                <a:ext uri="{FF2B5EF4-FFF2-40B4-BE49-F238E27FC236}">
                  <a16:creationId xmlns:a16="http://schemas.microsoft.com/office/drawing/2014/main" id="{9BAFE6B4-B940-4FD3-82C0-7269FE38EFC4}"/>
                </a:ext>
              </a:extLst>
            </p:cNvPr>
            <p:cNvSpPr/>
            <p:nvPr/>
          </p:nvSpPr>
          <p:spPr>
            <a:xfrm>
              <a:off x="1528602" y="395719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82"/>
                  </a:moveTo>
                  <a:lnTo>
                    <a:pt x="1564106" y="237782"/>
                  </a:lnTo>
                  <a:lnTo>
                    <a:pt x="1516920" y="235284"/>
                  </a:lnTo>
                  <a:lnTo>
                    <a:pt x="1471178" y="227959"/>
                  </a:lnTo>
                  <a:lnTo>
                    <a:pt x="1427135" y="216064"/>
                  </a:lnTo>
                  <a:lnTo>
                    <a:pt x="1385048" y="199851"/>
                  </a:lnTo>
                  <a:lnTo>
                    <a:pt x="1345171" y="179578"/>
                  </a:lnTo>
                  <a:lnTo>
                    <a:pt x="1121067" y="49072"/>
                  </a:lnTo>
                  <a:lnTo>
                    <a:pt x="1078676" y="28235"/>
                  </a:lnTo>
                  <a:lnTo>
                    <a:pt x="1033467" y="12830"/>
                  </a:lnTo>
                  <a:lnTo>
                    <a:pt x="985855" y="327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54">
              <a:extLst>
                <a:ext uri="{FF2B5EF4-FFF2-40B4-BE49-F238E27FC236}">
                  <a16:creationId xmlns:a16="http://schemas.microsoft.com/office/drawing/2014/main" id="{D8109EAD-9CC1-4076-A37C-86E9C73F25D0}"/>
                </a:ext>
              </a:extLst>
            </p:cNvPr>
            <p:cNvSpPr/>
            <p:nvPr/>
          </p:nvSpPr>
          <p:spPr>
            <a:xfrm>
              <a:off x="1528602" y="395751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69"/>
                  </a:moveTo>
                  <a:lnTo>
                    <a:pt x="1564106" y="237769"/>
                  </a:lnTo>
                  <a:lnTo>
                    <a:pt x="1516885" y="235268"/>
                  </a:lnTo>
                  <a:lnTo>
                    <a:pt x="1471111" y="227936"/>
                  </a:lnTo>
                  <a:lnTo>
                    <a:pt x="1427040" y="216029"/>
                  </a:lnTo>
                  <a:lnTo>
                    <a:pt x="1384925" y="199803"/>
                  </a:lnTo>
                  <a:lnTo>
                    <a:pt x="1345018" y="179514"/>
                  </a:lnTo>
                  <a:lnTo>
                    <a:pt x="1120914" y="49021"/>
                  </a:lnTo>
                  <a:lnTo>
                    <a:pt x="1078554" y="28203"/>
                  </a:lnTo>
                  <a:lnTo>
                    <a:pt x="1033381" y="12814"/>
                  </a:lnTo>
                  <a:lnTo>
                    <a:pt x="985810" y="327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A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55">
              <a:extLst>
                <a:ext uri="{FF2B5EF4-FFF2-40B4-BE49-F238E27FC236}">
                  <a16:creationId xmlns:a16="http://schemas.microsoft.com/office/drawing/2014/main" id="{A2949DD1-B841-411D-88C8-2E6F0EC55127}"/>
                </a:ext>
              </a:extLst>
            </p:cNvPr>
            <p:cNvSpPr/>
            <p:nvPr/>
          </p:nvSpPr>
          <p:spPr>
            <a:xfrm>
              <a:off x="1528602" y="395781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56"/>
                  </a:moveTo>
                  <a:lnTo>
                    <a:pt x="1564106" y="237756"/>
                  </a:lnTo>
                  <a:lnTo>
                    <a:pt x="1516854" y="235255"/>
                  </a:lnTo>
                  <a:lnTo>
                    <a:pt x="1471051" y="227922"/>
                  </a:lnTo>
                  <a:lnTo>
                    <a:pt x="1426952" y="216011"/>
                  </a:lnTo>
                  <a:lnTo>
                    <a:pt x="1384809" y="199777"/>
                  </a:lnTo>
                  <a:lnTo>
                    <a:pt x="1344879" y="179476"/>
                  </a:lnTo>
                  <a:lnTo>
                    <a:pt x="1120762" y="48983"/>
                  </a:lnTo>
                  <a:lnTo>
                    <a:pt x="1078435" y="28187"/>
                  </a:lnTo>
                  <a:lnTo>
                    <a:pt x="1033300" y="12809"/>
                  </a:lnTo>
                  <a:lnTo>
                    <a:pt x="985770" y="327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A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56">
              <a:extLst>
                <a:ext uri="{FF2B5EF4-FFF2-40B4-BE49-F238E27FC236}">
                  <a16:creationId xmlns:a16="http://schemas.microsoft.com/office/drawing/2014/main" id="{A1D991EF-E619-43E6-A03B-B8819A859FF9}"/>
                </a:ext>
              </a:extLst>
            </p:cNvPr>
            <p:cNvSpPr/>
            <p:nvPr/>
          </p:nvSpPr>
          <p:spPr>
            <a:xfrm>
              <a:off x="1528602" y="395813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31"/>
                  </a:moveTo>
                  <a:lnTo>
                    <a:pt x="1564106" y="237731"/>
                  </a:lnTo>
                  <a:lnTo>
                    <a:pt x="1516819" y="235228"/>
                  </a:lnTo>
                  <a:lnTo>
                    <a:pt x="1470985" y="227890"/>
                  </a:lnTo>
                  <a:lnTo>
                    <a:pt x="1426856" y="215972"/>
                  </a:lnTo>
                  <a:lnTo>
                    <a:pt x="1384686" y="199728"/>
                  </a:lnTo>
                  <a:lnTo>
                    <a:pt x="1344726" y="179412"/>
                  </a:lnTo>
                  <a:lnTo>
                    <a:pt x="1120597" y="48933"/>
                  </a:lnTo>
                  <a:lnTo>
                    <a:pt x="1078315" y="28155"/>
                  </a:lnTo>
                  <a:lnTo>
                    <a:pt x="1033222" y="12793"/>
                  </a:lnTo>
                  <a:lnTo>
                    <a:pt x="985732" y="326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57">
              <a:extLst>
                <a:ext uri="{FF2B5EF4-FFF2-40B4-BE49-F238E27FC236}">
                  <a16:creationId xmlns:a16="http://schemas.microsoft.com/office/drawing/2014/main" id="{FC53D267-E936-42C3-9B3B-27FAA7A758FD}"/>
                </a:ext>
              </a:extLst>
            </p:cNvPr>
            <p:cNvSpPr/>
            <p:nvPr/>
          </p:nvSpPr>
          <p:spPr>
            <a:xfrm>
              <a:off x="1528602" y="395843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31"/>
                  </a:moveTo>
                  <a:lnTo>
                    <a:pt x="1564106" y="237731"/>
                  </a:lnTo>
                  <a:lnTo>
                    <a:pt x="1516787" y="235225"/>
                  </a:lnTo>
                  <a:lnTo>
                    <a:pt x="1470920" y="227880"/>
                  </a:lnTo>
                  <a:lnTo>
                    <a:pt x="1426760" y="215953"/>
                  </a:lnTo>
                  <a:lnTo>
                    <a:pt x="1384559" y="199698"/>
                  </a:lnTo>
                  <a:lnTo>
                    <a:pt x="1344574" y="179374"/>
                  </a:lnTo>
                  <a:lnTo>
                    <a:pt x="1120444" y="48894"/>
                  </a:lnTo>
                  <a:lnTo>
                    <a:pt x="1078199" y="28133"/>
                  </a:lnTo>
                  <a:lnTo>
                    <a:pt x="1033141" y="12784"/>
                  </a:lnTo>
                  <a:lnTo>
                    <a:pt x="985688" y="326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B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58">
              <a:extLst>
                <a:ext uri="{FF2B5EF4-FFF2-40B4-BE49-F238E27FC236}">
                  <a16:creationId xmlns:a16="http://schemas.microsoft.com/office/drawing/2014/main" id="{F534D437-62D7-491D-B0E1-C7E4E9CD4076}"/>
                </a:ext>
              </a:extLst>
            </p:cNvPr>
            <p:cNvSpPr/>
            <p:nvPr/>
          </p:nvSpPr>
          <p:spPr>
            <a:xfrm>
              <a:off x="1528602" y="395874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31"/>
                  </a:moveTo>
                  <a:lnTo>
                    <a:pt x="1564106" y="237731"/>
                  </a:lnTo>
                  <a:lnTo>
                    <a:pt x="1516762" y="235223"/>
                  </a:lnTo>
                  <a:lnTo>
                    <a:pt x="1470866" y="227870"/>
                  </a:lnTo>
                  <a:lnTo>
                    <a:pt x="1426675" y="215931"/>
                  </a:lnTo>
                  <a:lnTo>
                    <a:pt x="1384445" y="199662"/>
                  </a:lnTo>
                  <a:lnTo>
                    <a:pt x="1344434" y="179323"/>
                  </a:lnTo>
                  <a:lnTo>
                    <a:pt x="1120292" y="48869"/>
                  </a:lnTo>
                  <a:lnTo>
                    <a:pt x="1078079" y="28117"/>
                  </a:lnTo>
                  <a:lnTo>
                    <a:pt x="1033060" y="12776"/>
                  </a:lnTo>
                  <a:lnTo>
                    <a:pt x="985648" y="326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C77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259">
              <a:extLst>
                <a:ext uri="{FF2B5EF4-FFF2-40B4-BE49-F238E27FC236}">
                  <a16:creationId xmlns:a16="http://schemas.microsoft.com/office/drawing/2014/main" id="{15504E56-5E45-41D8-B122-43B3243A4864}"/>
                </a:ext>
              </a:extLst>
            </p:cNvPr>
            <p:cNvSpPr/>
            <p:nvPr/>
          </p:nvSpPr>
          <p:spPr>
            <a:xfrm>
              <a:off x="1528602" y="395904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18"/>
                  </a:moveTo>
                  <a:lnTo>
                    <a:pt x="1564106" y="237718"/>
                  </a:lnTo>
                  <a:lnTo>
                    <a:pt x="1516725" y="235210"/>
                  </a:lnTo>
                  <a:lnTo>
                    <a:pt x="1470795" y="227855"/>
                  </a:lnTo>
                  <a:lnTo>
                    <a:pt x="1426574" y="215910"/>
                  </a:lnTo>
                  <a:lnTo>
                    <a:pt x="1384317" y="199630"/>
                  </a:lnTo>
                  <a:lnTo>
                    <a:pt x="1344282" y="179273"/>
                  </a:lnTo>
                  <a:lnTo>
                    <a:pt x="1120140" y="48831"/>
                  </a:lnTo>
                  <a:lnTo>
                    <a:pt x="1077960" y="28096"/>
                  </a:lnTo>
                  <a:lnTo>
                    <a:pt x="1032979" y="12766"/>
                  </a:lnTo>
                  <a:lnTo>
                    <a:pt x="985608" y="326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D77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260">
              <a:extLst>
                <a:ext uri="{FF2B5EF4-FFF2-40B4-BE49-F238E27FC236}">
                  <a16:creationId xmlns:a16="http://schemas.microsoft.com/office/drawing/2014/main" id="{DE0BECE3-DF6F-4BD6-A128-14565052B64E}"/>
                </a:ext>
              </a:extLst>
            </p:cNvPr>
            <p:cNvSpPr/>
            <p:nvPr/>
          </p:nvSpPr>
          <p:spPr>
            <a:xfrm>
              <a:off x="1528602" y="395936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05"/>
                  </a:moveTo>
                  <a:lnTo>
                    <a:pt x="1564106" y="237705"/>
                  </a:lnTo>
                  <a:lnTo>
                    <a:pt x="1516696" y="235194"/>
                  </a:lnTo>
                  <a:lnTo>
                    <a:pt x="1470738" y="227832"/>
                  </a:lnTo>
                  <a:lnTo>
                    <a:pt x="1426488" y="215878"/>
                  </a:lnTo>
                  <a:lnTo>
                    <a:pt x="1384200" y="199588"/>
                  </a:lnTo>
                  <a:lnTo>
                    <a:pt x="1344129" y="179222"/>
                  </a:lnTo>
                  <a:lnTo>
                    <a:pt x="1119987" y="48780"/>
                  </a:lnTo>
                  <a:lnTo>
                    <a:pt x="1077844" y="28064"/>
                  </a:lnTo>
                  <a:lnTo>
                    <a:pt x="1032898" y="12750"/>
                  </a:lnTo>
                  <a:lnTo>
                    <a:pt x="985565" y="325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D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261">
              <a:extLst>
                <a:ext uri="{FF2B5EF4-FFF2-40B4-BE49-F238E27FC236}">
                  <a16:creationId xmlns:a16="http://schemas.microsoft.com/office/drawing/2014/main" id="{F9BD33CA-FC43-49FF-933B-8B1463FCA133}"/>
                </a:ext>
              </a:extLst>
            </p:cNvPr>
            <p:cNvSpPr/>
            <p:nvPr/>
          </p:nvSpPr>
          <p:spPr>
            <a:xfrm>
              <a:off x="1528602" y="395967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93"/>
                  </a:moveTo>
                  <a:lnTo>
                    <a:pt x="1564106" y="237693"/>
                  </a:lnTo>
                  <a:lnTo>
                    <a:pt x="1516659" y="235181"/>
                  </a:lnTo>
                  <a:lnTo>
                    <a:pt x="1470668" y="227817"/>
                  </a:lnTo>
                  <a:lnTo>
                    <a:pt x="1426387" y="215857"/>
                  </a:lnTo>
                  <a:lnTo>
                    <a:pt x="1384072" y="199556"/>
                  </a:lnTo>
                  <a:lnTo>
                    <a:pt x="1343977" y="179171"/>
                  </a:lnTo>
                  <a:lnTo>
                    <a:pt x="1119835" y="48742"/>
                  </a:lnTo>
                  <a:lnTo>
                    <a:pt x="1077724" y="28048"/>
                  </a:lnTo>
                  <a:lnTo>
                    <a:pt x="1032817" y="12746"/>
                  </a:lnTo>
                  <a:lnTo>
                    <a:pt x="985525" y="325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262">
              <a:extLst>
                <a:ext uri="{FF2B5EF4-FFF2-40B4-BE49-F238E27FC236}">
                  <a16:creationId xmlns:a16="http://schemas.microsoft.com/office/drawing/2014/main" id="{46B4C4E2-5140-431D-9F4F-7225341C77D5}"/>
                </a:ext>
              </a:extLst>
            </p:cNvPr>
            <p:cNvSpPr/>
            <p:nvPr/>
          </p:nvSpPr>
          <p:spPr>
            <a:xfrm>
              <a:off x="1528602" y="395997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80"/>
                  </a:moveTo>
                  <a:lnTo>
                    <a:pt x="1564106" y="237680"/>
                  </a:lnTo>
                  <a:lnTo>
                    <a:pt x="1516629" y="235167"/>
                  </a:lnTo>
                  <a:lnTo>
                    <a:pt x="1470607" y="227798"/>
                  </a:lnTo>
                  <a:lnTo>
                    <a:pt x="1426296" y="215830"/>
                  </a:lnTo>
                  <a:lnTo>
                    <a:pt x="1383950" y="199519"/>
                  </a:lnTo>
                  <a:lnTo>
                    <a:pt x="1343825" y="179120"/>
                  </a:lnTo>
                  <a:lnTo>
                    <a:pt x="1119682" y="48704"/>
                  </a:lnTo>
                  <a:lnTo>
                    <a:pt x="1077608" y="28026"/>
                  </a:lnTo>
                  <a:lnTo>
                    <a:pt x="1032737" y="12736"/>
                  </a:lnTo>
                  <a:lnTo>
                    <a:pt x="985482" y="325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F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263">
              <a:extLst>
                <a:ext uri="{FF2B5EF4-FFF2-40B4-BE49-F238E27FC236}">
                  <a16:creationId xmlns:a16="http://schemas.microsoft.com/office/drawing/2014/main" id="{52CCA8F6-81AA-423B-AD71-D20F4ACED6CD}"/>
                </a:ext>
              </a:extLst>
            </p:cNvPr>
            <p:cNvSpPr/>
            <p:nvPr/>
          </p:nvSpPr>
          <p:spPr>
            <a:xfrm>
              <a:off x="1528602" y="396029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67"/>
                  </a:moveTo>
                  <a:lnTo>
                    <a:pt x="1564106" y="237667"/>
                  </a:lnTo>
                  <a:lnTo>
                    <a:pt x="1516597" y="235153"/>
                  </a:lnTo>
                  <a:lnTo>
                    <a:pt x="1470543" y="227780"/>
                  </a:lnTo>
                  <a:lnTo>
                    <a:pt x="1426202" y="215804"/>
                  </a:lnTo>
                  <a:lnTo>
                    <a:pt x="1383830" y="199482"/>
                  </a:lnTo>
                  <a:lnTo>
                    <a:pt x="1343685" y="179069"/>
                  </a:lnTo>
                  <a:lnTo>
                    <a:pt x="1119530" y="48653"/>
                  </a:lnTo>
                  <a:lnTo>
                    <a:pt x="1077493" y="27994"/>
                  </a:lnTo>
                  <a:lnTo>
                    <a:pt x="1032660" y="12720"/>
                  </a:lnTo>
                  <a:lnTo>
                    <a:pt x="985443" y="324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F7B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264">
              <a:extLst>
                <a:ext uri="{FF2B5EF4-FFF2-40B4-BE49-F238E27FC236}">
                  <a16:creationId xmlns:a16="http://schemas.microsoft.com/office/drawing/2014/main" id="{0E8CAC98-AE88-4537-9373-453491F77294}"/>
                </a:ext>
              </a:extLst>
            </p:cNvPr>
            <p:cNvSpPr/>
            <p:nvPr/>
          </p:nvSpPr>
          <p:spPr>
            <a:xfrm>
              <a:off x="1528602" y="396059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67"/>
                  </a:moveTo>
                  <a:lnTo>
                    <a:pt x="1564106" y="237667"/>
                  </a:lnTo>
                  <a:lnTo>
                    <a:pt x="1516562" y="235150"/>
                  </a:lnTo>
                  <a:lnTo>
                    <a:pt x="1470477" y="227769"/>
                  </a:lnTo>
                  <a:lnTo>
                    <a:pt x="1426107" y="215782"/>
                  </a:lnTo>
                  <a:lnTo>
                    <a:pt x="1383707" y="199446"/>
                  </a:lnTo>
                  <a:lnTo>
                    <a:pt x="1343533" y="179019"/>
                  </a:lnTo>
                  <a:lnTo>
                    <a:pt x="1119365" y="48615"/>
                  </a:lnTo>
                  <a:lnTo>
                    <a:pt x="1077363" y="27973"/>
                  </a:lnTo>
                  <a:lnTo>
                    <a:pt x="1032573" y="12711"/>
                  </a:lnTo>
                  <a:lnTo>
                    <a:pt x="985402" y="324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265">
              <a:extLst>
                <a:ext uri="{FF2B5EF4-FFF2-40B4-BE49-F238E27FC236}">
                  <a16:creationId xmlns:a16="http://schemas.microsoft.com/office/drawing/2014/main" id="{F3CBD563-9F3B-436D-9386-BF3BD723063A}"/>
                </a:ext>
              </a:extLst>
            </p:cNvPr>
            <p:cNvSpPr/>
            <p:nvPr/>
          </p:nvSpPr>
          <p:spPr>
            <a:xfrm>
              <a:off x="1528602" y="396090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55"/>
                  </a:moveTo>
                  <a:lnTo>
                    <a:pt x="1564106" y="237655"/>
                  </a:lnTo>
                  <a:lnTo>
                    <a:pt x="1516531" y="235136"/>
                  </a:lnTo>
                  <a:lnTo>
                    <a:pt x="1470416" y="227750"/>
                  </a:lnTo>
                  <a:lnTo>
                    <a:pt x="1426015" y="215756"/>
                  </a:lnTo>
                  <a:lnTo>
                    <a:pt x="1383585" y="199409"/>
                  </a:lnTo>
                  <a:lnTo>
                    <a:pt x="1343380" y="178968"/>
                  </a:lnTo>
                  <a:lnTo>
                    <a:pt x="1119212" y="48577"/>
                  </a:lnTo>
                  <a:lnTo>
                    <a:pt x="1077247" y="27951"/>
                  </a:lnTo>
                  <a:lnTo>
                    <a:pt x="1032492" y="12701"/>
                  </a:lnTo>
                  <a:lnTo>
                    <a:pt x="985358" y="324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266">
              <a:extLst>
                <a:ext uri="{FF2B5EF4-FFF2-40B4-BE49-F238E27FC236}">
                  <a16:creationId xmlns:a16="http://schemas.microsoft.com/office/drawing/2014/main" id="{4FB969C0-15AE-474F-84E9-A3837E06F087}"/>
                </a:ext>
              </a:extLst>
            </p:cNvPr>
            <p:cNvSpPr/>
            <p:nvPr/>
          </p:nvSpPr>
          <p:spPr>
            <a:xfrm>
              <a:off x="1528602" y="396122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42"/>
                  </a:moveTo>
                  <a:lnTo>
                    <a:pt x="1564106" y="237642"/>
                  </a:lnTo>
                  <a:lnTo>
                    <a:pt x="1516496" y="235121"/>
                  </a:lnTo>
                  <a:lnTo>
                    <a:pt x="1470349" y="227731"/>
                  </a:lnTo>
                  <a:lnTo>
                    <a:pt x="1425920" y="215726"/>
                  </a:lnTo>
                  <a:lnTo>
                    <a:pt x="1383462" y="199366"/>
                  </a:lnTo>
                  <a:lnTo>
                    <a:pt x="1343228" y="178904"/>
                  </a:lnTo>
                  <a:lnTo>
                    <a:pt x="1119060" y="48539"/>
                  </a:lnTo>
                  <a:lnTo>
                    <a:pt x="1077133" y="27924"/>
                  </a:lnTo>
                  <a:lnTo>
                    <a:pt x="1032416" y="12687"/>
                  </a:lnTo>
                  <a:lnTo>
                    <a:pt x="985320" y="324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17E6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267">
              <a:extLst>
                <a:ext uri="{FF2B5EF4-FFF2-40B4-BE49-F238E27FC236}">
                  <a16:creationId xmlns:a16="http://schemas.microsoft.com/office/drawing/2014/main" id="{F802BDB8-6C4D-4FF4-83AB-E75361A4FB1D}"/>
                </a:ext>
              </a:extLst>
            </p:cNvPr>
            <p:cNvSpPr/>
            <p:nvPr/>
          </p:nvSpPr>
          <p:spPr>
            <a:xfrm>
              <a:off x="1528602" y="396152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29"/>
                  </a:moveTo>
                  <a:lnTo>
                    <a:pt x="1564106" y="237629"/>
                  </a:lnTo>
                  <a:lnTo>
                    <a:pt x="1516464" y="235107"/>
                  </a:lnTo>
                  <a:lnTo>
                    <a:pt x="1470286" y="227713"/>
                  </a:lnTo>
                  <a:lnTo>
                    <a:pt x="1425826" y="215703"/>
                  </a:lnTo>
                  <a:lnTo>
                    <a:pt x="1383341" y="199335"/>
                  </a:lnTo>
                  <a:lnTo>
                    <a:pt x="1343088" y="178866"/>
                  </a:lnTo>
                  <a:lnTo>
                    <a:pt x="1118908" y="48501"/>
                  </a:lnTo>
                  <a:lnTo>
                    <a:pt x="1077013" y="27903"/>
                  </a:lnTo>
                  <a:lnTo>
                    <a:pt x="1032335" y="12677"/>
                  </a:lnTo>
                  <a:lnTo>
                    <a:pt x="985280" y="323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27E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268">
              <a:extLst>
                <a:ext uri="{FF2B5EF4-FFF2-40B4-BE49-F238E27FC236}">
                  <a16:creationId xmlns:a16="http://schemas.microsoft.com/office/drawing/2014/main" id="{AB0326EB-1E6F-424F-AB0E-DF87338D737B}"/>
                </a:ext>
              </a:extLst>
            </p:cNvPr>
            <p:cNvSpPr/>
            <p:nvPr/>
          </p:nvSpPr>
          <p:spPr>
            <a:xfrm>
              <a:off x="1528602" y="396182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29"/>
                  </a:moveTo>
                  <a:lnTo>
                    <a:pt x="1564106" y="237629"/>
                  </a:lnTo>
                  <a:lnTo>
                    <a:pt x="1516439" y="235106"/>
                  </a:lnTo>
                  <a:lnTo>
                    <a:pt x="1470229" y="227707"/>
                  </a:lnTo>
                  <a:lnTo>
                    <a:pt x="1425735" y="215689"/>
                  </a:lnTo>
                  <a:lnTo>
                    <a:pt x="1383214" y="199311"/>
                  </a:lnTo>
                  <a:lnTo>
                    <a:pt x="1342923" y="178828"/>
                  </a:lnTo>
                  <a:lnTo>
                    <a:pt x="1118755" y="48463"/>
                  </a:lnTo>
                  <a:lnTo>
                    <a:pt x="1076897" y="27882"/>
                  </a:lnTo>
                  <a:lnTo>
                    <a:pt x="1032254" y="12668"/>
                  </a:lnTo>
                  <a:lnTo>
                    <a:pt x="985237" y="323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269">
              <a:extLst>
                <a:ext uri="{FF2B5EF4-FFF2-40B4-BE49-F238E27FC236}">
                  <a16:creationId xmlns:a16="http://schemas.microsoft.com/office/drawing/2014/main" id="{BF1C9E4A-8103-4A32-9B75-61EEE81E30B8}"/>
                </a:ext>
              </a:extLst>
            </p:cNvPr>
            <p:cNvSpPr/>
            <p:nvPr/>
          </p:nvSpPr>
          <p:spPr>
            <a:xfrm>
              <a:off x="1528602" y="396214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16"/>
                  </a:moveTo>
                  <a:lnTo>
                    <a:pt x="1564106" y="237616"/>
                  </a:lnTo>
                  <a:lnTo>
                    <a:pt x="1516407" y="235089"/>
                  </a:lnTo>
                  <a:lnTo>
                    <a:pt x="1470166" y="227680"/>
                  </a:lnTo>
                  <a:lnTo>
                    <a:pt x="1425641" y="215649"/>
                  </a:lnTo>
                  <a:lnTo>
                    <a:pt x="1383094" y="199257"/>
                  </a:lnTo>
                  <a:lnTo>
                    <a:pt x="1342783" y="178765"/>
                  </a:lnTo>
                  <a:lnTo>
                    <a:pt x="1118603" y="48412"/>
                  </a:lnTo>
                  <a:lnTo>
                    <a:pt x="1076776" y="27855"/>
                  </a:lnTo>
                  <a:lnTo>
                    <a:pt x="1032168" y="12657"/>
                  </a:lnTo>
                  <a:lnTo>
                    <a:pt x="985191" y="323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270">
              <a:extLst>
                <a:ext uri="{FF2B5EF4-FFF2-40B4-BE49-F238E27FC236}">
                  <a16:creationId xmlns:a16="http://schemas.microsoft.com/office/drawing/2014/main" id="{CBA9B8D8-2DA2-4A07-AE11-E640DFD5B502}"/>
                </a:ext>
              </a:extLst>
            </p:cNvPr>
            <p:cNvSpPr/>
            <p:nvPr/>
          </p:nvSpPr>
          <p:spPr>
            <a:xfrm>
              <a:off x="1528602" y="396245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04"/>
                  </a:moveTo>
                  <a:lnTo>
                    <a:pt x="1564106" y="237604"/>
                  </a:lnTo>
                  <a:lnTo>
                    <a:pt x="1516373" y="235076"/>
                  </a:lnTo>
                  <a:lnTo>
                    <a:pt x="1470103" y="227664"/>
                  </a:lnTo>
                  <a:lnTo>
                    <a:pt x="1425552" y="215628"/>
                  </a:lnTo>
                  <a:lnTo>
                    <a:pt x="1382976" y="199225"/>
                  </a:lnTo>
                  <a:lnTo>
                    <a:pt x="1342631" y="178714"/>
                  </a:lnTo>
                  <a:lnTo>
                    <a:pt x="1118450" y="48374"/>
                  </a:lnTo>
                  <a:lnTo>
                    <a:pt x="1076656" y="27833"/>
                  </a:lnTo>
                  <a:lnTo>
                    <a:pt x="1032087" y="12647"/>
                  </a:lnTo>
                  <a:lnTo>
                    <a:pt x="985152" y="323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4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271">
              <a:extLst>
                <a:ext uri="{FF2B5EF4-FFF2-40B4-BE49-F238E27FC236}">
                  <a16:creationId xmlns:a16="http://schemas.microsoft.com/office/drawing/2014/main" id="{6D0D1DF9-1A9C-4EC2-800E-3A352F1463B0}"/>
                </a:ext>
              </a:extLst>
            </p:cNvPr>
            <p:cNvSpPr/>
            <p:nvPr/>
          </p:nvSpPr>
          <p:spPr>
            <a:xfrm>
              <a:off x="1528602" y="396275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91"/>
                  </a:moveTo>
                  <a:lnTo>
                    <a:pt x="1564106" y="237591"/>
                  </a:lnTo>
                  <a:lnTo>
                    <a:pt x="1516338" y="235063"/>
                  </a:lnTo>
                  <a:lnTo>
                    <a:pt x="1470036" y="227650"/>
                  </a:lnTo>
                  <a:lnTo>
                    <a:pt x="1425457" y="215610"/>
                  </a:lnTo>
                  <a:lnTo>
                    <a:pt x="1382853" y="199199"/>
                  </a:lnTo>
                  <a:lnTo>
                    <a:pt x="1342478" y="178676"/>
                  </a:lnTo>
                  <a:lnTo>
                    <a:pt x="1118285" y="48336"/>
                  </a:lnTo>
                  <a:lnTo>
                    <a:pt x="1076536" y="27812"/>
                  </a:lnTo>
                  <a:lnTo>
                    <a:pt x="1032009" y="12638"/>
                  </a:lnTo>
                  <a:lnTo>
                    <a:pt x="985113" y="322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272">
              <a:extLst>
                <a:ext uri="{FF2B5EF4-FFF2-40B4-BE49-F238E27FC236}">
                  <a16:creationId xmlns:a16="http://schemas.microsoft.com/office/drawing/2014/main" id="{0FC11379-4C10-4BCB-B55D-D5D2109A1DB3}"/>
                </a:ext>
              </a:extLst>
            </p:cNvPr>
            <p:cNvSpPr/>
            <p:nvPr/>
          </p:nvSpPr>
          <p:spPr>
            <a:xfrm>
              <a:off x="1528602" y="396306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91"/>
                  </a:moveTo>
                  <a:lnTo>
                    <a:pt x="1564106" y="237591"/>
                  </a:lnTo>
                  <a:lnTo>
                    <a:pt x="1516306" y="235060"/>
                  </a:lnTo>
                  <a:lnTo>
                    <a:pt x="1469972" y="227640"/>
                  </a:lnTo>
                  <a:lnTo>
                    <a:pt x="1425360" y="215588"/>
                  </a:lnTo>
                  <a:lnTo>
                    <a:pt x="1382726" y="199164"/>
                  </a:lnTo>
                  <a:lnTo>
                    <a:pt x="1342326" y="178625"/>
                  </a:lnTo>
                  <a:lnTo>
                    <a:pt x="1118133" y="48298"/>
                  </a:lnTo>
                  <a:lnTo>
                    <a:pt x="1076415" y="27790"/>
                  </a:lnTo>
                  <a:lnTo>
                    <a:pt x="1031924" y="12628"/>
                  </a:lnTo>
                  <a:lnTo>
                    <a:pt x="985068" y="322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273">
              <a:extLst>
                <a:ext uri="{FF2B5EF4-FFF2-40B4-BE49-F238E27FC236}">
                  <a16:creationId xmlns:a16="http://schemas.microsoft.com/office/drawing/2014/main" id="{2831AC1C-D7EB-4CE1-B3DA-8FFC135FC96D}"/>
                </a:ext>
              </a:extLst>
            </p:cNvPr>
            <p:cNvSpPr/>
            <p:nvPr/>
          </p:nvSpPr>
          <p:spPr>
            <a:xfrm>
              <a:off x="1528602" y="396338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66"/>
                  </a:moveTo>
                  <a:lnTo>
                    <a:pt x="1564106" y="237566"/>
                  </a:lnTo>
                  <a:lnTo>
                    <a:pt x="1516274" y="235033"/>
                  </a:lnTo>
                  <a:lnTo>
                    <a:pt x="1469908" y="227608"/>
                  </a:lnTo>
                  <a:lnTo>
                    <a:pt x="1425265" y="215549"/>
                  </a:lnTo>
                  <a:lnTo>
                    <a:pt x="1382605" y="199114"/>
                  </a:lnTo>
                  <a:lnTo>
                    <a:pt x="1342186" y="178562"/>
                  </a:lnTo>
                  <a:lnTo>
                    <a:pt x="1117981" y="48247"/>
                  </a:lnTo>
                  <a:lnTo>
                    <a:pt x="1076299" y="27764"/>
                  </a:lnTo>
                  <a:lnTo>
                    <a:pt x="1031843" y="12617"/>
                  </a:lnTo>
                  <a:lnTo>
                    <a:pt x="985025" y="322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274">
              <a:extLst>
                <a:ext uri="{FF2B5EF4-FFF2-40B4-BE49-F238E27FC236}">
                  <a16:creationId xmlns:a16="http://schemas.microsoft.com/office/drawing/2014/main" id="{7961A055-6D0F-4306-B291-DC4B80286844}"/>
                </a:ext>
              </a:extLst>
            </p:cNvPr>
            <p:cNvSpPr/>
            <p:nvPr/>
          </p:nvSpPr>
          <p:spPr>
            <a:xfrm>
              <a:off x="1528602" y="396368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66"/>
                  </a:moveTo>
                  <a:lnTo>
                    <a:pt x="1564106" y="237566"/>
                  </a:lnTo>
                  <a:lnTo>
                    <a:pt x="1516244" y="235030"/>
                  </a:lnTo>
                  <a:lnTo>
                    <a:pt x="1469847" y="227598"/>
                  </a:lnTo>
                  <a:lnTo>
                    <a:pt x="1425174" y="215530"/>
                  </a:lnTo>
                  <a:lnTo>
                    <a:pt x="1382484" y="199084"/>
                  </a:lnTo>
                  <a:lnTo>
                    <a:pt x="1342034" y="178523"/>
                  </a:lnTo>
                  <a:lnTo>
                    <a:pt x="1117828" y="48209"/>
                  </a:lnTo>
                  <a:lnTo>
                    <a:pt x="1076179" y="27737"/>
                  </a:lnTo>
                  <a:lnTo>
                    <a:pt x="1031762" y="12603"/>
                  </a:lnTo>
                  <a:lnTo>
                    <a:pt x="984985" y="321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275">
              <a:extLst>
                <a:ext uri="{FF2B5EF4-FFF2-40B4-BE49-F238E27FC236}">
                  <a16:creationId xmlns:a16="http://schemas.microsoft.com/office/drawing/2014/main" id="{BC9BCE6F-C6A8-4218-BBA0-5000C2A46A88}"/>
                </a:ext>
              </a:extLst>
            </p:cNvPr>
            <p:cNvSpPr/>
            <p:nvPr/>
          </p:nvSpPr>
          <p:spPr>
            <a:xfrm>
              <a:off x="1528602" y="396400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53"/>
                  </a:moveTo>
                  <a:lnTo>
                    <a:pt x="1564106" y="237553"/>
                  </a:lnTo>
                  <a:lnTo>
                    <a:pt x="1516210" y="235016"/>
                  </a:lnTo>
                  <a:lnTo>
                    <a:pt x="1469784" y="227579"/>
                  </a:lnTo>
                  <a:lnTo>
                    <a:pt x="1425084" y="215500"/>
                  </a:lnTo>
                  <a:lnTo>
                    <a:pt x="1382365" y="199041"/>
                  </a:lnTo>
                  <a:lnTo>
                    <a:pt x="1341882" y="178460"/>
                  </a:lnTo>
                  <a:lnTo>
                    <a:pt x="1117676" y="48171"/>
                  </a:lnTo>
                  <a:lnTo>
                    <a:pt x="1076065" y="27715"/>
                  </a:lnTo>
                  <a:lnTo>
                    <a:pt x="1031686" y="12593"/>
                  </a:lnTo>
                  <a:lnTo>
                    <a:pt x="984947" y="321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276">
              <a:extLst>
                <a:ext uri="{FF2B5EF4-FFF2-40B4-BE49-F238E27FC236}">
                  <a16:creationId xmlns:a16="http://schemas.microsoft.com/office/drawing/2014/main" id="{AEBA84E7-1A76-416E-98E5-A9848CB9DB04}"/>
                </a:ext>
              </a:extLst>
            </p:cNvPr>
            <p:cNvSpPr/>
            <p:nvPr/>
          </p:nvSpPr>
          <p:spPr>
            <a:xfrm>
              <a:off x="1528602" y="396430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40"/>
                  </a:moveTo>
                  <a:lnTo>
                    <a:pt x="1564106" y="237540"/>
                  </a:lnTo>
                  <a:lnTo>
                    <a:pt x="1516178" y="235002"/>
                  </a:lnTo>
                  <a:lnTo>
                    <a:pt x="1469720" y="227560"/>
                  </a:lnTo>
                  <a:lnTo>
                    <a:pt x="1424990" y="215474"/>
                  </a:lnTo>
                  <a:lnTo>
                    <a:pt x="1382245" y="199004"/>
                  </a:lnTo>
                  <a:lnTo>
                    <a:pt x="1341742" y="178409"/>
                  </a:lnTo>
                  <a:lnTo>
                    <a:pt x="1117523" y="48133"/>
                  </a:lnTo>
                  <a:lnTo>
                    <a:pt x="1075943" y="27694"/>
                  </a:lnTo>
                  <a:lnTo>
                    <a:pt x="1031600" y="12584"/>
                  </a:lnTo>
                  <a:lnTo>
                    <a:pt x="984901" y="321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277">
              <a:extLst>
                <a:ext uri="{FF2B5EF4-FFF2-40B4-BE49-F238E27FC236}">
                  <a16:creationId xmlns:a16="http://schemas.microsoft.com/office/drawing/2014/main" id="{14287449-38E0-4478-8586-6680B147F121}"/>
                </a:ext>
              </a:extLst>
            </p:cNvPr>
            <p:cNvSpPr/>
            <p:nvPr/>
          </p:nvSpPr>
          <p:spPr>
            <a:xfrm>
              <a:off x="1528602" y="396461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40"/>
                  </a:moveTo>
                  <a:lnTo>
                    <a:pt x="1564106" y="237540"/>
                  </a:lnTo>
                  <a:lnTo>
                    <a:pt x="1516141" y="235000"/>
                  </a:lnTo>
                  <a:lnTo>
                    <a:pt x="1469650" y="227554"/>
                  </a:lnTo>
                  <a:lnTo>
                    <a:pt x="1424890" y="215460"/>
                  </a:lnTo>
                  <a:lnTo>
                    <a:pt x="1382117" y="198979"/>
                  </a:lnTo>
                  <a:lnTo>
                    <a:pt x="1341589" y="178371"/>
                  </a:lnTo>
                  <a:lnTo>
                    <a:pt x="1117371" y="48094"/>
                  </a:lnTo>
                  <a:lnTo>
                    <a:pt x="1075824" y="27673"/>
                  </a:lnTo>
                  <a:lnTo>
                    <a:pt x="1031519" y="12574"/>
                  </a:lnTo>
                  <a:lnTo>
                    <a:pt x="984861" y="321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278">
              <a:extLst>
                <a:ext uri="{FF2B5EF4-FFF2-40B4-BE49-F238E27FC236}">
                  <a16:creationId xmlns:a16="http://schemas.microsoft.com/office/drawing/2014/main" id="{99308C12-5C6C-4D04-876D-D35315DE8ABC}"/>
                </a:ext>
              </a:extLst>
            </p:cNvPr>
            <p:cNvSpPr/>
            <p:nvPr/>
          </p:nvSpPr>
          <p:spPr>
            <a:xfrm>
              <a:off x="1528602" y="396491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28"/>
                  </a:moveTo>
                  <a:lnTo>
                    <a:pt x="1564106" y="237528"/>
                  </a:lnTo>
                  <a:lnTo>
                    <a:pt x="1516116" y="234986"/>
                  </a:lnTo>
                  <a:lnTo>
                    <a:pt x="1469595" y="227535"/>
                  </a:lnTo>
                  <a:lnTo>
                    <a:pt x="1424802" y="215434"/>
                  </a:lnTo>
                  <a:lnTo>
                    <a:pt x="1381996" y="198942"/>
                  </a:lnTo>
                  <a:lnTo>
                    <a:pt x="1341437" y="178320"/>
                  </a:lnTo>
                  <a:lnTo>
                    <a:pt x="1117206" y="48056"/>
                  </a:lnTo>
                  <a:lnTo>
                    <a:pt x="1075702" y="27651"/>
                  </a:lnTo>
                  <a:lnTo>
                    <a:pt x="1031436" y="12565"/>
                  </a:lnTo>
                  <a:lnTo>
                    <a:pt x="984818" y="321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279">
              <a:extLst>
                <a:ext uri="{FF2B5EF4-FFF2-40B4-BE49-F238E27FC236}">
                  <a16:creationId xmlns:a16="http://schemas.microsoft.com/office/drawing/2014/main" id="{7F1857CB-E39F-4D45-B7E2-3E3FFA360D1B}"/>
                </a:ext>
              </a:extLst>
            </p:cNvPr>
            <p:cNvSpPr/>
            <p:nvPr/>
          </p:nvSpPr>
          <p:spPr>
            <a:xfrm>
              <a:off x="1528602" y="396523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02"/>
                  </a:moveTo>
                  <a:lnTo>
                    <a:pt x="1564106" y="237502"/>
                  </a:lnTo>
                  <a:lnTo>
                    <a:pt x="1516085" y="234961"/>
                  </a:lnTo>
                  <a:lnTo>
                    <a:pt x="1469534" y="227508"/>
                  </a:lnTo>
                  <a:lnTo>
                    <a:pt x="1424710" y="215403"/>
                  </a:lnTo>
                  <a:lnTo>
                    <a:pt x="1381874" y="198904"/>
                  </a:lnTo>
                  <a:lnTo>
                    <a:pt x="1341285" y="178269"/>
                  </a:lnTo>
                  <a:lnTo>
                    <a:pt x="1117053" y="48006"/>
                  </a:lnTo>
                  <a:lnTo>
                    <a:pt x="1075588" y="27624"/>
                  </a:lnTo>
                  <a:lnTo>
                    <a:pt x="1031360" y="12553"/>
                  </a:lnTo>
                  <a:lnTo>
                    <a:pt x="984780" y="320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280">
              <a:extLst>
                <a:ext uri="{FF2B5EF4-FFF2-40B4-BE49-F238E27FC236}">
                  <a16:creationId xmlns:a16="http://schemas.microsoft.com/office/drawing/2014/main" id="{37BCE268-DF19-40A1-9AC8-478E846AEC7D}"/>
                </a:ext>
              </a:extLst>
            </p:cNvPr>
            <p:cNvSpPr/>
            <p:nvPr/>
          </p:nvSpPr>
          <p:spPr>
            <a:xfrm>
              <a:off x="1528602" y="396553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02"/>
                  </a:moveTo>
                  <a:lnTo>
                    <a:pt x="1564106" y="237502"/>
                  </a:lnTo>
                  <a:lnTo>
                    <a:pt x="1516050" y="234958"/>
                  </a:lnTo>
                  <a:lnTo>
                    <a:pt x="1469468" y="227497"/>
                  </a:lnTo>
                  <a:lnTo>
                    <a:pt x="1424618" y="215381"/>
                  </a:lnTo>
                  <a:lnTo>
                    <a:pt x="1381758" y="198868"/>
                  </a:lnTo>
                  <a:lnTo>
                    <a:pt x="1341145" y="178219"/>
                  </a:lnTo>
                  <a:lnTo>
                    <a:pt x="1116901" y="47967"/>
                  </a:lnTo>
                  <a:lnTo>
                    <a:pt x="1075468" y="27603"/>
                  </a:lnTo>
                  <a:lnTo>
                    <a:pt x="1031279" y="12544"/>
                  </a:lnTo>
                  <a:lnTo>
                    <a:pt x="984740" y="320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281">
              <a:extLst>
                <a:ext uri="{FF2B5EF4-FFF2-40B4-BE49-F238E27FC236}">
                  <a16:creationId xmlns:a16="http://schemas.microsoft.com/office/drawing/2014/main" id="{BFE83384-007E-4873-897A-0BED94A304DC}"/>
                </a:ext>
              </a:extLst>
            </p:cNvPr>
            <p:cNvSpPr/>
            <p:nvPr/>
          </p:nvSpPr>
          <p:spPr>
            <a:xfrm>
              <a:off x="1528602" y="3965856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89"/>
                  </a:moveTo>
                  <a:lnTo>
                    <a:pt x="1564106" y="237489"/>
                  </a:lnTo>
                  <a:lnTo>
                    <a:pt x="1516018" y="234942"/>
                  </a:lnTo>
                  <a:lnTo>
                    <a:pt x="1469404" y="227474"/>
                  </a:lnTo>
                  <a:lnTo>
                    <a:pt x="1424521" y="215346"/>
                  </a:lnTo>
                  <a:lnTo>
                    <a:pt x="1381631" y="198820"/>
                  </a:lnTo>
                  <a:lnTo>
                    <a:pt x="1340993" y="178155"/>
                  </a:lnTo>
                  <a:lnTo>
                    <a:pt x="1116749" y="47917"/>
                  </a:lnTo>
                  <a:lnTo>
                    <a:pt x="1075352" y="27571"/>
                  </a:lnTo>
                  <a:lnTo>
                    <a:pt x="1031198" y="12528"/>
                  </a:lnTo>
                  <a:lnTo>
                    <a:pt x="984696" y="320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282">
              <a:extLst>
                <a:ext uri="{FF2B5EF4-FFF2-40B4-BE49-F238E27FC236}">
                  <a16:creationId xmlns:a16="http://schemas.microsoft.com/office/drawing/2014/main" id="{1EA47B23-6388-4FD4-8C15-CEB6FC813876}"/>
                </a:ext>
              </a:extLst>
            </p:cNvPr>
            <p:cNvSpPr/>
            <p:nvPr/>
          </p:nvSpPr>
          <p:spPr>
            <a:xfrm>
              <a:off x="1528602" y="3966148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89"/>
                  </a:moveTo>
                  <a:lnTo>
                    <a:pt x="1564106" y="237489"/>
                  </a:lnTo>
                  <a:lnTo>
                    <a:pt x="1515983" y="234942"/>
                  </a:lnTo>
                  <a:lnTo>
                    <a:pt x="1469337" y="227473"/>
                  </a:lnTo>
                  <a:lnTo>
                    <a:pt x="1424426" y="215341"/>
                  </a:lnTo>
                  <a:lnTo>
                    <a:pt x="1381508" y="198807"/>
                  </a:lnTo>
                  <a:lnTo>
                    <a:pt x="1340840" y="178130"/>
                  </a:lnTo>
                  <a:lnTo>
                    <a:pt x="1116596" y="47891"/>
                  </a:lnTo>
                  <a:lnTo>
                    <a:pt x="1075232" y="27560"/>
                  </a:lnTo>
                  <a:lnTo>
                    <a:pt x="1031117" y="12525"/>
                  </a:lnTo>
                  <a:lnTo>
                    <a:pt x="984656" y="320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283">
              <a:extLst>
                <a:ext uri="{FF2B5EF4-FFF2-40B4-BE49-F238E27FC236}">
                  <a16:creationId xmlns:a16="http://schemas.microsoft.com/office/drawing/2014/main" id="{0ED51EA9-21AC-4E4F-A82A-D03ED384618D}"/>
                </a:ext>
              </a:extLst>
            </p:cNvPr>
            <p:cNvSpPr/>
            <p:nvPr/>
          </p:nvSpPr>
          <p:spPr>
            <a:xfrm>
              <a:off x="1528602" y="3966466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77"/>
                  </a:moveTo>
                  <a:lnTo>
                    <a:pt x="1564106" y="237477"/>
                  </a:lnTo>
                  <a:lnTo>
                    <a:pt x="1515953" y="234926"/>
                  </a:lnTo>
                  <a:lnTo>
                    <a:pt x="1469276" y="227449"/>
                  </a:lnTo>
                  <a:lnTo>
                    <a:pt x="1424335" y="215306"/>
                  </a:lnTo>
                  <a:lnTo>
                    <a:pt x="1381386" y="198758"/>
                  </a:lnTo>
                  <a:lnTo>
                    <a:pt x="1340688" y="178066"/>
                  </a:lnTo>
                  <a:lnTo>
                    <a:pt x="1116444" y="47840"/>
                  </a:lnTo>
                  <a:lnTo>
                    <a:pt x="1075111" y="27528"/>
                  </a:lnTo>
                  <a:lnTo>
                    <a:pt x="1031032" y="12509"/>
                  </a:lnTo>
                  <a:lnTo>
                    <a:pt x="984611" y="319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284">
              <a:extLst>
                <a:ext uri="{FF2B5EF4-FFF2-40B4-BE49-F238E27FC236}">
                  <a16:creationId xmlns:a16="http://schemas.microsoft.com/office/drawing/2014/main" id="{31696594-D78B-4328-ADA9-17293DE9DEA4}"/>
                </a:ext>
              </a:extLst>
            </p:cNvPr>
            <p:cNvSpPr/>
            <p:nvPr/>
          </p:nvSpPr>
          <p:spPr>
            <a:xfrm>
              <a:off x="1528602" y="3966771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64"/>
                  </a:moveTo>
                  <a:lnTo>
                    <a:pt x="1564106" y="237464"/>
                  </a:lnTo>
                  <a:lnTo>
                    <a:pt x="1515921" y="234912"/>
                  </a:lnTo>
                  <a:lnTo>
                    <a:pt x="1469212" y="227430"/>
                  </a:lnTo>
                  <a:lnTo>
                    <a:pt x="1424240" y="215280"/>
                  </a:lnTo>
                  <a:lnTo>
                    <a:pt x="1381266" y="198721"/>
                  </a:lnTo>
                  <a:lnTo>
                    <a:pt x="1340548" y="178015"/>
                  </a:lnTo>
                  <a:lnTo>
                    <a:pt x="1116291" y="47802"/>
                  </a:lnTo>
                  <a:lnTo>
                    <a:pt x="1074997" y="27507"/>
                  </a:lnTo>
                  <a:lnTo>
                    <a:pt x="1030955" y="12499"/>
                  </a:lnTo>
                  <a:lnTo>
                    <a:pt x="984573" y="319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285">
              <a:extLst>
                <a:ext uri="{FF2B5EF4-FFF2-40B4-BE49-F238E27FC236}">
                  <a16:creationId xmlns:a16="http://schemas.microsoft.com/office/drawing/2014/main" id="{61A8DCF4-9718-49B3-BEC7-C3275DA268AC}"/>
                </a:ext>
              </a:extLst>
            </p:cNvPr>
            <p:cNvSpPr/>
            <p:nvPr/>
          </p:nvSpPr>
          <p:spPr>
            <a:xfrm>
              <a:off x="1528602" y="3967088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51"/>
                  </a:moveTo>
                  <a:lnTo>
                    <a:pt x="1564106" y="237451"/>
                  </a:lnTo>
                  <a:lnTo>
                    <a:pt x="1515887" y="234898"/>
                  </a:lnTo>
                  <a:lnTo>
                    <a:pt x="1469149" y="227412"/>
                  </a:lnTo>
                  <a:lnTo>
                    <a:pt x="1424148" y="215253"/>
                  </a:lnTo>
                  <a:lnTo>
                    <a:pt x="1381141" y="198684"/>
                  </a:lnTo>
                  <a:lnTo>
                    <a:pt x="1340383" y="177965"/>
                  </a:lnTo>
                  <a:lnTo>
                    <a:pt x="1116126" y="47752"/>
                  </a:lnTo>
                  <a:lnTo>
                    <a:pt x="1074872" y="27474"/>
                  </a:lnTo>
                  <a:lnTo>
                    <a:pt x="1030873" y="12484"/>
                  </a:lnTo>
                  <a:lnTo>
                    <a:pt x="984533" y="318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286">
              <a:extLst>
                <a:ext uri="{FF2B5EF4-FFF2-40B4-BE49-F238E27FC236}">
                  <a16:creationId xmlns:a16="http://schemas.microsoft.com/office/drawing/2014/main" id="{8FE52F25-7500-425A-B7DE-6FFF2120855C}"/>
                </a:ext>
              </a:extLst>
            </p:cNvPr>
            <p:cNvSpPr/>
            <p:nvPr/>
          </p:nvSpPr>
          <p:spPr>
            <a:xfrm>
              <a:off x="1528602" y="396739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39"/>
                  </a:moveTo>
                  <a:lnTo>
                    <a:pt x="1564106" y="237439"/>
                  </a:lnTo>
                  <a:lnTo>
                    <a:pt x="1515855" y="234884"/>
                  </a:lnTo>
                  <a:lnTo>
                    <a:pt x="1469084" y="227393"/>
                  </a:lnTo>
                  <a:lnTo>
                    <a:pt x="1424051" y="215227"/>
                  </a:lnTo>
                  <a:lnTo>
                    <a:pt x="1381014" y="198647"/>
                  </a:lnTo>
                  <a:lnTo>
                    <a:pt x="1340231" y="177914"/>
                  </a:lnTo>
                  <a:lnTo>
                    <a:pt x="1115974" y="47726"/>
                  </a:lnTo>
                  <a:lnTo>
                    <a:pt x="1074756" y="27458"/>
                  </a:lnTo>
                  <a:lnTo>
                    <a:pt x="1030792" y="12476"/>
                  </a:lnTo>
                  <a:lnTo>
                    <a:pt x="984490" y="318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E91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287">
              <a:extLst>
                <a:ext uri="{FF2B5EF4-FFF2-40B4-BE49-F238E27FC236}">
                  <a16:creationId xmlns:a16="http://schemas.microsoft.com/office/drawing/2014/main" id="{FE080BCE-2E44-45E8-AA54-9A528EF1A1F6}"/>
                </a:ext>
              </a:extLst>
            </p:cNvPr>
            <p:cNvSpPr/>
            <p:nvPr/>
          </p:nvSpPr>
          <p:spPr>
            <a:xfrm>
              <a:off x="1528602" y="3967710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26"/>
                  </a:moveTo>
                  <a:lnTo>
                    <a:pt x="1564106" y="237426"/>
                  </a:lnTo>
                  <a:lnTo>
                    <a:pt x="1515825" y="234869"/>
                  </a:lnTo>
                  <a:lnTo>
                    <a:pt x="1469024" y="227373"/>
                  </a:lnTo>
                  <a:lnTo>
                    <a:pt x="1423962" y="215198"/>
                  </a:lnTo>
                  <a:lnTo>
                    <a:pt x="1380899" y="198603"/>
                  </a:lnTo>
                  <a:lnTo>
                    <a:pt x="1340091" y="177850"/>
                  </a:lnTo>
                  <a:lnTo>
                    <a:pt x="1115822" y="47675"/>
                  </a:lnTo>
                  <a:lnTo>
                    <a:pt x="1074636" y="27431"/>
                  </a:lnTo>
                  <a:lnTo>
                    <a:pt x="1030711" y="12465"/>
                  </a:lnTo>
                  <a:lnTo>
                    <a:pt x="984450" y="318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288">
              <a:extLst>
                <a:ext uri="{FF2B5EF4-FFF2-40B4-BE49-F238E27FC236}">
                  <a16:creationId xmlns:a16="http://schemas.microsoft.com/office/drawing/2014/main" id="{83EC897D-AC7F-431A-B692-7CB7E52EF798}"/>
                </a:ext>
              </a:extLst>
            </p:cNvPr>
            <p:cNvSpPr/>
            <p:nvPr/>
          </p:nvSpPr>
          <p:spPr>
            <a:xfrm>
              <a:off x="1528602" y="3968015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13"/>
                  </a:moveTo>
                  <a:lnTo>
                    <a:pt x="1564106" y="237413"/>
                  </a:lnTo>
                  <a:lnTo>
                    <a:pt x="1515793" y="234855"/>
                  </a:lnTo>
                  <a:lnTo>
                    <a:pt x="1468959" y="227355"/>
                  </a:lnTo>
                  <a:lnTo>
                    <a:pt x="1423865" y="215174"/>
                  </a:lnTo>
                  <a:lnTo>
                    <a:pt x="1380772" y="198573"/>
                  </a:lnTo>
                  <a:lnTo>
                    <a:pt x="1339938" y="177812"/>
                  </a:lnTo>
                  <a:lnTo>
                    <a:pt x="1115669" y="47637"/>
                  </a:lnTo>
                  <a:lnTo>
                    <a:pt x="1074520" y="27410"/>
                  </a:lnTo>
                  <a:lnTo>
                    <a:pt x="1030630" y="12455"/>
                  </a:lnTo>
                  <a:lnTo>
                    <a:pt x="984406" y="318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289">
              <a:extLst>
                <a:ext uri="{FF2B5EF4-FFF2-40B4-BE49-F238E27FC236}">
                  <a16:creationId xmlns:a16="http://schemas.microsoft.com/office/drawing/2014/main" id="{4BC9BF41-E2EC-43C1-99D8-5797CE87A214}"/>
                </a:ext>
              </a:extLst>
            </p:cNvPr>
            <p:cNvSpPr/>
            <p:nvPr/>
          </p:nvSpPr>
          <p:spPr>
            <a:xfrm>
              <a:off x="1528602" y="3968320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13"/>
                  </a:moveTo>
                  <a:lnTo>
                    <a:pt x="1564106" y="237413"/>
                  </a:lnTo>
                  <a:lnTo>
                    <a:pt x="1515758" y="234852"/>
                  </a:lnTo>
                  <a:lnTo>
                    <a:pt x="1468893" y="227345"/>
                  </a:lnTo>
                  <a:lnTo>
                    <a:pt x="1423770" y="215152"/>
                  </a:lnTo>
                  <a:lnTo>
                    <a:pt x="1380649" y="198537"/>
                  </a:lnTo>
                  <a:lnTo>
                    <a:pt x="1339786" y="177761"/>
                  </a:lnTo>
                  <a:lnTo>
                    <a:pt x="1115517" y="47599"/>
                  </a:lnTo>
                  <a:lnTo>
                    <a:pt x="1074400" y="27389"/>
                  </a:lnTo>
                  <a:lnTo>
                    <a:pt x="1030549" y="12446"/>
                  </a:lnTo>
                  <a:lnTo>
                    <a:pt x="984366" y="317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290">
              <a:extLst>
                <a:ext uri="{FF2B5EF4-FFF2-40B4-BE49-F238E27FC236}">
                  <a16:creationId xmlns:a16="http://schemas.microsoft.com/office/drawing/2014/main" id="{1AE08352-DC18-4F98-82F1-9BE63C5BD6AB}"/>
                </a:ext>
              </a:extLst>
            </p:cNvPr>
            <p:cNvSpPr/>
            <p:nvPr/>
          </p:nvSpPr>
          <p:spPr>
            <a:xfrm>
              <a:off x="1528602" y="3968625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01"/>
                  </a:moveTo>
                  <a:lnTo>
                    <a:pt x="1564106" y="237401"/>
                  </a:lnTo>
                  <a:lnTo>
                    <a:pt x="1515727" y="234839"/>
                  </a:lnTo>
                  <a:lnTo>
                    <a:pt x="1468833" y="227330"/>
                  </a:lnTo>
                  <a:lnTo>
                    <a:pt x="1423682" y="215131"/>
                  </a:lnTo>
                  <a:lnTo>
                    <a:pt x="1380533" y="198505"/>
                  </a:lnTo>
                  <a:lnTo>
                    <a:pt x="1339646" y="177711"/>
                  </a:lnTo>
                  <a:lnTo>
                    <a:pt x="1115364" y="47561"/>
                  </a:lnTo>
                  <a:lnTo>
                    <a:pt x="1074286" y="27367"/>
                  </a:lnTo>
                  <a:lnTo>
                    <a:pt x="1030473" y="12436"/>
                  </a:lnTo>
                  <a:lnTo>
                    <a:pt x="984328" y="317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291">
              <a:extLst>
                <a:ext uri="{FF2B5EF4-FFF2-40B4-BE49-F238E27FC236}">
                  <a16:creationId xmlns:a16="http://schemas.microsoft.com/office/drawing/2014/main" id="{F14FCE8B-DC65-41CB-A715-D12011748808}"/>
                </a:ext>
              </a:extLst>
            </p:cNvPr>
            <p:cNvSpPr/>
            <p:nvPr/>
          </p:nvSpPr>
          <p:spPr>
            <a:xfrm>
              <a:off x="1528602" y="3968942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88"/>
                  </a:moveTo>
                  <a:lnTo>
                    <a:pt x="1564106" y="237388"/>
                  </a:lnTo>
                  <a:lnTo>
                    <a:pt x="1515697" y="234824"/>
                  </a:lnTo>
                  <a:lnTo>
                    <a:pt x="1468772" y="227307"/>
                  </a:lnTo>
                  <a:lnTo>
                    <a:pt x="1423590" y="215099"/>
                  </a:lnTo>
                  <a:lnTo>
                    <a:pt x="1380411" y="198463"/>
                  </a:lnTo>
                  <a:lnTo>
                    <a:pt x="1339494" y="177660"/>
                  </a:lnTo>
                  <a:lnTo>
                    <a:pt x="1115212" y="47510"/>
                  </a:lnTo>
                  <a:lnTo>
                    <a:pt x="1074165" y="27340"/>
                  </a:lnTo>
                  <a:lnTo>
                    <a:pt x="1030387" y="12425"/>
                  </a:lnTo>
                  <a:lnTo>
                    <a:pt x="984283" y="317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196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292">
              <a:extLst>
                <a:ext uri="{FF2B5EF4-FFF2-40B4-BE49-F238E27FC236}">
                  <a16:creationId xmlns:a16="http://schemas.microsoft.com/office/drawing/2014/main" id="{AD3EBDA2-9E12-44B5-BEFC-DCF19682C7DB}"/>
                </a:ext>
              </a:extLst>
            </p:cNvPr>
            <p:cNvSpPr/>
            <p:nvPr/>
          </p:nvSpPr>
          <p:spPr>
            <a:xfrm>
              <a:off x="1528602" y="396924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75"/>
                  </a:moveTo>
                  <a:lnTo>
                    <a:pt x="1564106" y="237375"/>
                  </a:lnTo>
                  <a:lnTo>
                    <a:pt x="1515660" y="234811"/>
                  </a:lnTo>
                  <a:lnTo>
                    <a:pt x="1468702" y="227292"/>
                  </a:lnTo>
                  <a:lnTo>
                    <a:pt x="1423490" y="215078"/>
                  </a:lnTo>
                  <a:lnTo>
                    <a:pt x="1380283" y="198431"/>
                  </a:lnTo>
                  <a:lnTo>
                    <a:pt x="1339342" y="177609"/>
                  </a:lnTo>
                  <a:lnTo>
                    <a:pt x="1115047" y="47472"/>
                  </a:lnTo>
                  <a:lnTo>
                    <a:pt x="1074043" y="27314"/>
                  </a:lnTo>
                  <a:lnTo>
                    <a:pt x="1030304" y="12411"/>
                  </a:lnTo>
                  <a:lnTo>
                    <a:pt x="984239" y="317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293">
              <a:extLst>
                <a:ext uri="{FF2B5EF4-FFF2-40B4-BE49-F238E27FC236}">
                  <a16:creationId xmlns:a16="http://schemas.microsoft.com/office/drawing/2014/main" id="{CA48BAA1-B9BE-44BC-A5DA-90EF65A371F3}"/>
                </a:ext>
              </a:extLst>
            </p:cNvPr>
            <p:cNvSpPr/>
            <p:nvPr/>
          </p:nvSpPr>
          <p:spPr>
            <a:xfrm>
              <a:off x="1528602" y="3969565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62"/>
                  </a:moveTo>
                  <a:lnTo>
                    <a:pt x="1564106" y="237362"/>
                  </a:lnTo>
                  <a:lnTo>
                    <a:pt x="1515630" y="234796"/>
                  </a:lnTo>
                  <a:lnTo>
                    <a:pt x="1468641" y="227270"/>
                  </a:lnTo>
                  <a:lnTo>
                    <a:pt x="1423398" y="215047"/>
                  </a:lnTo>
                  <a:lnTo>
                    <a:pt x="1380161" y="198389"/>
                  </a:lnTo>
                  <a:lnTo>
                    <a:pt x="1339189" y="177558"/>
                  </a:lnTo>
                  <a:lnTo>
                    <a:pt x="1114894" y="47421"/>
                  </a:lnTo>
                  <a:lnTo>
                    <a:pt x="1073923" y="27287"/>
                  </a:lnTo>
                  <a:lnTo>
                    <a:pt x="1030224" y="12399"/>
                  </a:lnTo>
                  <a:lnTo>
                    <a:pt x="984199" y="316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298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294">
              <a:extLst>
                <a:ext uri="{FF2B5EF4-FFF2-40B4-BE49-F238E27FC236}">
                  <a16:creationId xmlns:a16="http://schemas.microsoft.com/office/drawing/2014/main" id="{8B0ABF99-0A97-470B-B64D-7B18CC124BD5}"/>
                </a:ext>
              </a:extLst>
            </p:cNvPr>
            <p:cNvSpPr/>
            <p:nvPr/>
          </p:nvSpPr>
          <p:spPr>
            <a:xfrm>
              <a:off x="1528602" y="396985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62"/>
                  </a:moveTo>
                  <a:lnTo>
                    <a:pt x="1564106" y="237362"/>
                  </a:lnTo>
                  <a:lnTo>
                    <a:pt x="1515598" y="234794"/>
                  </a:lnTo>
                  <a:lnTo>
                    <a:pt x="1468577" y="227263"/>
                  </a:lnTo>
                  <a:lnTo>
                    <a:pt x="1423304" y="215033"/>
                  </a:lnTo>
                  <a:lnTo>
                    <a:pt x="1380041" y="198364"/>
                  </a:lnTo>
                  <a:lnTo>
                    <a:pt x="1339049" y="177520"/>
                  </a:lnTo>
                  <a:lnTo>
                    <a:pt x="1114742" y="47396"/>
                  </a:lnTo>
                  <a:lnTo>
                    <a:pt x="1073804" y="27276"/>
                  </a:lnTo>
                  <a:lnTo>
                    <a:pt x="1030143" y="12396"/>
                  </a:lnTo>
                  <a:lnTo>
                    <a:pt x="984160" y="316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295">
              <a:extLst>
                <a:ext uri="{FF2B5EF4-FFF2-40B4-BE49-F238E27FC236}">
                  <a16:creationId xmlns:a16="http://schemas.microsoft.com/office/drawing/2014/main" id="{D47F94FC-C384-49A9-A32E-E3F1DA9522C7}"/>
                </a:ext>
              </a:extLst>
            </p:cNvPr>
            <p:cNvSpPr/>
            <p:nvPr/>
          </p:nvSpPr>
          <p:spPr>
            <a:xfrm>
              <a:off x="1528602" y="3970174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50"/>
                  </a:moveTo>
                  <a:lnTo>
                    <a:pt x="1564106" y="237350"/>
                  </a:lnTo>
                  <a:lnTo>
                    <a:pt x="1515564" y="234780"/>
                  </a:lnTo>
                  <a:lnTo>
                    <a:pt x="1468514" y="227245"/>
                  </a:lnTo>
                  <a:lnTo>
                    <a:pt x="1423214" y="215006"/>
                  </a:lnTo>
                  <a:lnTo>
                    <a:pt x="1379923" y="198327"/>
                  </a:lnTo>
                  <a:lnTo>
                    <a:pt x="1338897" y="177469"/>
                  </a:lnTo>
                  <a:lnTo>
                    <a:pt x="1114590" y="47358"/>
                  </a:lnTo>
                  <a:lnTo>
                    <a:pt x="1073688" y="27249"/>
                  </a:lnTo>
                  <a:lnTo>
                    <a:pt x="1030062" y="12382"/>
                  </a:lnTo>
                  <a:lnTo>
                    <a:pt x="984116" y="316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49A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296">
              <a:extLst>
                <a:ext uri="{FF2B5EF4-FFF2-40B4-BE49-F238E27FC236}">
                  <a16:creationId xmlns:a16="http://schemas.microsoft.com/office/drawing/2014/main" id="{D4CF2F81-DE68-4326-A4A3-3E8A7A34E059}"/>
                </a:ext>
              </a:extLst>
            </p:cNvPr>
            <p:cNvSpPr/>
            <p:nvPr/>
          </p:nvSpPr>
          <p:spPr>
            <a:xfrm>
              <a:off x="1528602" y="3970492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24"/>
                  </a:moveTo>
                  <a:lnTo>
                    <a:pt x="1564106" y="237324"/>
                  </a:lnTo>
                  <a:lnTo>
                    <a:pt x="1515532" y="234753"/>
                  </a:lnTo>
                  <a:lnTo>
                    <a:pt x="1468449" y="227213"/>
                  </a:lnTo>
                  <a:lnTo>
                    <a:pt x="1423118" y="214967"/>
                  </a:lnTo>
                  <a:lnTo>
                    <a:pt x="1379796" y="198277"/>
                  </a:lnTo>
                  <a:lnTo>
                    <a:pt x="1338745" y="177406"/>
                  </a:lnTo>
                  <a:lnTo>
                    <a:pt x="1114437" y="47307"/>
                  </a:lnTo>
                  <a:lnTo>
                    <a:pt x="1073568" y="27217"/>
                  </a:lnTo>
                  <a:lnTo>
                    <a:pt x="1029981" y="12366"/>
                  </a:lnTo>
                  <a:lnTo>
                    <a:pt x="984076" y="315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297">
              <a:extLst>
                <a:ext uri="{FF2B5EF4-FFF2-40B4-BE49-F238E27FC236}">
                  <a16:creationId xmlns:a16="http://schemas.microsoft.com/office/drawing/2014/main" id="{22DD43CF-E8DE-4C73-A3D1-16E200A0727C}"/>
                </a:ext>
              </a:extLst>
            </p:cNvPr>
            <p:cNvSpPr/>
            <p:nvPr/>
          </p:nvSpPr>
          <p:spPr>
            <a:xfrm>
              <a:off x="1528602" y="3970796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24"/>
                  </a:moveTo>
                  <a:lnTo>
                    <a:pt x="1564106" y="237324"/>
                  </a:lnTo>
                  <a:lnTo>
                    <a:pt x="1515502" y="234750"/>
                  </a:lnTo>
                  <a:lnTo>
                    <a:pt x="1468389" y="227203"/>
                  </a:lnTo>
                  <a:lnTo>
                    <a:pt x="1423029" y="214945"/>
                  </a:lnTo>
                  <a:lnTo>
                    <a:pt x="1379681" y="198242"/>
                  </a:lnTo>
                  <a:lnTo>
                    <a:pt x="1338605" y="177355"/>
                  </a:lnTo>
                  <a:lnTo>
                    <a:pt x="1114285" y="47269"/>
                  </a:lnTo>
                  <a:lnTo>
                    <a:pt x="1073452" y="27196"/>
                  </a:lnTo>
                  <a:lnTo>
                    <a:pt x="1029900" y="12357"/>
                  </a:lnTo>
                  <a:lnTo>
                    <a:pt x="984033" y="315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298">
              <a:extLst>
                <a:ext uri="{FF2B5EF4-FFF2-40B4-BE49-F238E27FC236}">
                  <a16:creationId xmlns:a16="http://schemas.microsoft.com/office/drawing/2014/main" id="{8E79523D-EB9B-465F-A0EC-6C4694019186}"/>
                </a:ext>
              </a:extLst>
            </p:cNvPr>
            <p:cNvSpPr/>
            <p:nvPr/>
          </p:nvSpPr>
          <p:spPr>
            <a:xfrm>
              <a:off x="1528602" y="3971101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12"/>
                  </a:moveTo>
                  <a:lnTo>
                    <a:pt x="1564106" y="237312"/>
                  </a:lnTo>
                  <a:lnTo>
                    <a:pt x="1515470" y="234737"/>
                  </a:lnTo>
                  <a:lnTo>
                    <a:pt x="1468325" y="227188"/>
                  </a:lnTo>
                  <a:lnTo>
                    <a:pt x="1422932" y="214927"/>
                  </a:lnTo>
                  <a:lnTo>
                    <a:pt x="1379554" y="198216"/>
                  </a:lnTo>
                  <a:lnTo>
                    <a:pt x="1338453" y="177317"/>
                  </a:lnTo>
                  <a:lnTo>
                    <a:pt x="1114132" y="47231"/>
                  </a:lnTo>
                  <a:lnTo>
                    <a:pt x="1073332" y="27180"/>
                  </a:lnTo>
                  <a:lnTo>
                    <a:pt x="1029819" y="12352"/>
                  </a:lnTo>
                  <a:lnTo>
                    <a:pt x="983993" y="315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299">
              <a:extLst>
                <a:ext uri="{FF2B5EF4-FFF2-40B4-BE49-F238E27FC236}">
                  <a16:creationId xmlns:a16="http://schemas.microsoft.com/office/drawing/2014/main" id="{25D98B8F-8F5F-44DF-A015-6D7AC9804452}"/>
                </a:ext>
              </a:extLst>
            </p:cNvPr>
            <p:cNvSpPr/>
            <p:nvPr/>
          </p:nvSpPr>
          <p:spPr>
            <a:xfrm>
              <a:off x="1528602" y="397141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99"/>
                  </a:moveTo>
                  <a:lnTo>
                    <a:pt x="1564106" y="237299"/>
                  </a:lnTo>
                  <a:lnTo>
                    <a:pt x="1515440" y="234722"/>
                  </a:lnTo>
                  <a:lnTo>
                    <a:pt x="1468264" y="227165"/>
                  </a:lnTo>
                  <a:lnTo>
                    <a:pt x="1422840" y="214893"/>
                  </a:lnTo>
                  <a:lnTo>
                    <a:pt x="1379432" y="198168"/>
                  </a:lnTo>
                  <a:lnTo>
                    <a:pt x="1338300" y="177253"/>
                  </a:lnTo>
                  <a:lnTo>
                    <a:pt x="1113980" y="47180"/>
                  </a:lnTo>
                  <a:lnTo>
                    <a:pt x="1073213" y="27148"/>
                  </a:lnTo>
                  <a:lnTo>
                    <a:pt x="1029738" y="12336"/>
                  </a:lnTo>
                  <a:lnTo>
                    <a:pt x="983953" y="315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300">
              <a:extLst>
                <a:ext uri="{FF2B5EF4-FFF2-40B4-BE49-F238E27FC236}">
                  <a16:creationId xmlns:a16="http://schemas.microsoft.com/office/drawing/2014/main" id="{AF32F8EB-A97E-4CF9-AE9F-5F5C98A24A7F}"/>
                </a:ext>
              </a:extLst>
            </p:cNvPr>
            <p:cNvSpPr/>
            <p:nvPr/>
          </p:nvSpPr>
          <p:spPr>
            <a:xfrm>
              <a:off x="1528602" y="3971724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99"/>
                  </a:moveTo>
                  <a:lnTo>
                    <a:pt x="1564106" y="237299"/>
                  </a:lnTo>
                  <a:lnTo>
                    <a:pt x="1515404" y="234719"/>
                  </a:lnTo>
                  <a:lnTo>
                    <a:pt x="1468197" y="227155"/>
                  </a:lnTo>
                  <a:lnTo>
                    <a:pt x="1422745" y="214873"/>
                  </a:lnTo>
                  <a:lnTo>
                    <a:pt x="1379309" y="198138"/>
                  </a:lnTo>
                  <a:lnTo>
                    <a:pt x="1338148" y="177215"/>
                  </a:lnTo>
                  <a:lnTo>
                    <a:pt x="1113815" y="47142"/>
                  </a:lnTo>
                  <a:lnTo>
                    <a:pt x="1073091" y="27126"/>
                  </a:lnTo>
                  <a:lnTo>
                    <a:pt x="1029655" y="12326"/>
                  </a:lnTo>
                  <a:lnTo>
                    <a:pt x="983909" y="314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301">
              <a:extLst>
                <a:ext uri="{FF2B5EF4-FFF2-40B4-BE49-F238E27FC236}">
                  <a16:creationId xmlns:a16="http://schemas.microsoft.com/office/drawing/2014/main" id="{D2D382B5-DA6B-41F5-BC95-D631CA21721B}"/>
                </a:ext>
              </a:extLst>
            </p:cNvPr>
            <p:cNvSpPr/>
            <p:nvPr/>
          </p:nvSpPr>
          <p:spPr>
            <a:xfrm>
              <a:off x="1528602" y="397202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86"/>
                  </a:moveTo>
                  <a:lnTo>
                    <a:pt x="1564106" y="237286"/>
                  </a:lnTo>
                  <a:lnTo>
                    <a:pt x="1515374" y="234706"/>
                  </a:lnTo>
                  <a:lnTo>
                    <a:pt x="1468136" y="227140"/>
                  </a:lnTo>
                  <a:lnTo>
                    <a:pt x="1422654" y="214852"/>
                  </a:lnTo>
                  <a:lnTo>
                    <a:pt x="1379187" y="198106"/>
                  </a:lnTo>
                  <a:lnTo>
                    <a:pt x="1337995" y="177165"/>
                  </a:lnTo>
                  <a:lnTo>
                    <a:pt x="1113675" y="47104"/>
                  </a:lnTo>
                  <a:lnTo>
                    <a:pt x="1072982" y="27105"/>
                  </a:lnTo>
                  <a:lnTo>
                    <a:pt x="1029581" y="12317"/>
                  </a:lnTo>
                  <a:lnTo>
                    <a:pt x="983871" y="314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302">
              <a:extLst>
                <a:ext uri="{FF2B5EF4-FFF2-40B4-BE49-F238E27FC236}">
                  <a16:creationId xmlns:a16="http://schemas.microsoft.com/office/drawing/2014/main" id="{436FFA68-03C0-46C5-8619-5E16881A0289}"/>
                </a:ext>
              </a:extLst>
            </p:cNvPr>
            <p:cNvSpPr/>
            <p:nvPr/>
          </p:nvSpPr>
          <p:spPr>
            <a:xfrm>
              <a:off x="1528602" y="397233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74"/>
                  </a:moveTo>
                  <a:lnTo>
                    <a:pt x="1564106" y="237274"/>
                  </a:lnTo>
                  <a:lnTo>
                    <a:pt x="1515337" y="234692"/>
                  </a:lnTo>
                  <a:lnTo>
                    <a:pt x="1468067" y="227121"/>
                  </a:lnTo>
                  <a:lnTo>
                    <a:pt x="1422556" y="214826"/>
                  </a:lnTo>
                  <a:lnTo>
                    <a:pt x="1379065" y="198069"/>
                  </a:lnTo>
                  <a:lnTo>
                    <a:pt x="1337856" y="177114"/>
                  </a:lnTo>
                  <a:lnTo>
                    <a:pt x="1113510" y="47066"/>
                  </a:lnTo>
                  <a:lnTo>
                    <a:pt x="1072855" y="27083"/>
                  </a:lnTo>
                  <a:lnTo>
                    <a:pt x="1029493" y="12307"/>
                  </a:lnTo>
                  <a:lnTo>
                    <a:pt x="983826" y="314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8A1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303">
              <a:extLst>
                <a:ext uri="{FF2B5EF4-FFF2-40B4-BE49-F238E27FC236}">
                  <a16:creationId xmlns:a16="http://schemas.microsoft.com/office/drawing/2014/main" id="{9552ADF9-F22E-4449-9346-D5CDA821ECC3}"/>
                </a:ext>
              </a:extLst>
            </p:cNvPr>
            <p:cNvSpPr/>
            <p:nvPr/>
          </p:nvSpPr>
          <p:spPr>
            <a:xfrm>
              <a:off x="1528602" y="397264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61"/>
                  </a:moveTo>
                  <a:lnTo>
                    <a:pt x="1564106" y="237261"/>
                  </a:lnTo>
                  <a:lnTo>
                    <a:pt x="1515307" y="234677"/>
                  </a:lnTo>
                  <a:lnTo>
                    <a:pt x="1468005" y="227103"/>
                  </a:lnTo>
                  <a:lnTo>
                    <a:pt x="1422462" y="214800"/>
                  </a:lnTo>
                  <a:lnTo>
                    <a:pt x="1378937" y="198032"/>
                  </a:lnTo>
                  <a:lnTo>
                    <a:pt x="1337691" y="177063"/>
                  </a:lnTo>
                  <a:lnTo>
                    <a:pt x="1113358" y="47028"/>
                  </a:lnTo>
                  <a:lnTo>
                    <a:pt x="1072741" y="27056"/>
                  </a:lnTo>
                  <a:lnTo>
                    <a:pt x="1029417" y="12293"/>
                  </a:lnTo>
                  <a:lnTo>
                    <a:pt x="983788" y="314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304">
              <a:extLst>
                <a:ext uri="{FF2B5EF4-FFF2-40B4-BE49-F238E27FC236}">
                  <a16:creationId xmlns:a16="http://schemas.microsoft.com/office/drawing/2014/main" id="{CD2325A4-7D53-4E6F-87A5-7D44BED3D1DC}"/>
                </a:ext>
              </a:extLst>
            </p:cNvPr>
            <p:cNvSpPr/>
            <p:nvPr/>
          </p:nvSpPr>
          <p:spPr>
            <a:xfrm>
              <a:off x="1528602" y="3972955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48"/>
                  </a:moveTo>
                  <a:lnTo>
                    <a:pt x="1564106" y="237248"/>
                  </a:lnTo>
                  <a:lnTo>
                    <a:pt x="1515275" y="234663"/>
                  </a:lnTo>
                  <a:lnTo>
                    <a:pt x="1467941" y="227084"/>
                  </a:lnTo>
                  <a:lnTo>
                    <a:pt x="1422368" y="214773"/>
                  </a:lnTo>
                  <a:lnTo>
                    <a:pt x="1378817" y="197995"/>
                  </a:lnTo>
                  <a:lnTo>
                    <a:pt x="1337551" y="177012"/>
                  </a:lnTo>
                  <a:lnTo>
                    <a:pt x="1113205" y="46989"/>
                  </a:lnTo>
                  <a:lnTo>
                    <a:pt x="1072621" y="27035"/>
                  </a:lnTo>
                  <a:lnTo>
                    <a:pt x="1029336" y="12284"/>
                  </a:lnTo>
                  <a:lnTo>
                    <a:pt x="983748" y="313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305">
              <a:extLst>
                <a:ext uri="{FF2B5EF4-FFF2-40B4-BE49-F238E27FC236}">
                  <a16:creationId xmlns:a16="http://schemas.microsoft.com/office/drawing/2014/main" id="{04EE1C57-FF10-471B-A455-EEACC80BF7B5}"/>
                </a:ext>
              </a:extLst>
            </p:cNvPr>
            <p:cNvSpPr/>
            <p:nvPr/>
          </p:nvSpPr>
          <p:spPr>
            <a:xfrm>
              <a:off x="1528602" y="397327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36"/>
                  </a:moveTo>
                  <a:lnTo>
                    <a:pt x="1564106" y="237236"/>
                  </a:lnTo>
                  <a:lnTo>
                    <a:pt x="1515241" y="234649"/>
                  </a:lnTo>
                  <a:lnTo>
                    <a:pt x="1467879" y="227064"/>
                  </a:lnTo>
                  <a:lnTo>
                    <a:pt x="1422278" y="214744"/>
                  </a:lnTo>
                  <a:lnTo>
                    <a:pt x="1378698" y="197951"/>
                  </a:lnTo>
                  <a:lnTo>
                    <a:pt x="1337398" y="176949"/>
                  </a:lnTo>
                  <a:lnTo>
                    <a:pt x="1113053" y="46939"/>
                  </a:lnTo>
                  <a:lnTo>
                    <a:pt x="1072505" y="27008"/>
                  </a:lnTo>
                  <a:lnTo>
                    <a:pt x="1029255" y="12272"/>
                  </a:lnTo>
                  <a:lnTo>
                    <a:pt x="983705" y="313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306">
              <a:extLst>
                <a:ext uri="{FF2B5EF4-FFF2-40B4-BE49-F238E27FC236}">
                  <a16:creationId xmlns:a16="http://schemas.microsoft.com/office/drawing/2014/main" id="{D0C7E51D-EE33-4F47-B816-29BD84705797}"/>
                </a:ext>
              </a:extLst>
            </p:cNvPr>
            <p:cNvSpPr/>
            <p:nvPr/>
          </p:nvSpPr>
          <p:spPr>
            <a:xfrm>
              <a:off x="1528602" y="3973578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36"/>
                  </a:moveTo>
                  <a:lnTo>
                    <a:pt x="1564106" y="237236"/>
                  </a:lnTo>
                  <a:lnTo>
                    <a:pt x="1515209" y="234646"/>
                  </a:lnTo>
                  <a:lnTo>
                    <a:pt x="1467814" y="227054"/>
                  </a:lnTo>
                  <a:lnTo>
                    <a:pt x="1422181" y="214725"/>
                  </a:lnTo>
                  <a:lnTo>
                    <a:pt x="1378571" y="197922"/>
                  </a:lnTo>
                  <a:lnTo>
                    <a:pt x="1337246" y="176911"/>
                  </a:lnTo>
                  <a:lnTo>
                    <a:pt x="1112901" y="46901"/>
                  </a:lnTo>
                  <a:lnTo>
                    <a:pt x="1072386" y="26987"/>
                  </a:lnTo>
                  <a:lnTo>
                    <a:pt x="1029174" y="12263"/>
                  </a:lnTo>
                  <a:lnTo>
                    <a:pt x="983665" y="313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307">
              <a:extLst>
                <a:ext uri="{FF2B5EF4-FFF2-40B4-BE49-F238E27FC236}">
                  <a16:creationId xmlns:a16="http://schemas.microsoft.com/office/drawing/2014/main" id="{418923FA-AF57-4024-B105-E1D7B35BEB6C}"/>
                </a:ext>
              </a:extLst>
            </p:cNvPr>
            <p:cNvSpPr/>
            <p:nvPr/>
          </p:nvSpPr>
          <p:spPr>
            <a:xfrm>
              <a:off x="1528602" y="397388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23"/>
                  </a:moveTo>
                  <a:lnTo>
                    <a:pt x="1564106" y="237223"/>
                  </a:lnTo>
                  <a:lnTo>
                    <a:pt x="1515184" y="234632"/>
                  </a:lnTo>
                  <a:lnTo>
                    <a:pt x="1467759" y="227036"/>
                  </a:lnTo>
                  <a:lnTo>
                    <a:pt x="1422093" y="214698"/>
                  </a:lnTo>
                  <a:lnTo>
                    <a:pt x="1378451" y="197885"/>
                  </a:lnTo>
                  <a:lnTo>
                    <a:pt x="1337094" y="176860"/>
                  </a:lnTo>
                  <a:lnTo>
                    <a:pt x="1112735" y="46862"/>
                  </a:lnTo>
                  <a:lnTo>
                    <a:pt x="1072264" y="26965"/>
                  </a:lnTo>
                  <a:lnTo>
                    <a:pt x="1029092" y="12253"/>
                  </a:lnTo>
                  <a:lnTo>
                    <a:pt x="983621" y="313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308">
              <a:extLst>
                <a:ext uri="{FF2B5EF4-FFF2-40B4-BE49-F238E27FC236}">
                  <a16:creationId xmlns:a16="http://schemas.microsoft.com/office/drawing/2014/main" id="{B077559E-CCD4-4C3F-A425-98A32E03139D}"/>
                </a:ext>
              </a:extLst>
            </p:cNvPr>
            <p:cNvSpPr/>
            <p:nvPr/>
          </p:nvSpPr>
          <p:spPr>
            <a:xfrm>
              <a:off x="1528602" y="397418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23"/>
                  </a:moveTo>
                  <a:lnTo>
                    <a:pt x="1564106" y="237223"/>
                  </a:lnTo>
                  <a:lnTo>
                    <a:pt x="1515147" y="234630"/>
                  </a:lnTo>
                  <a:lnTo>
                    <a:pt x="1467689" y="227029"/>
                  </a:lnTo>
                  <a:lnTo>
                    <a:pt x="1421996" y="214682"/>
                  </a:lnTo>
                  <a:lnTo>
                    <a:pt x="1378329" y="197854"/>
                  </a:lnTo>
                  <a:lnTo>
                    <a:pt x="1336954" y="176809"/>
                  </a:lnTo>
                  <a:lnTo>
                    <a:pt x="1112596" y="46824"/>
                  </a:lnTo>
                  <a:lnTo>
                    <a:pt x="1072150" y="26944"/>
                  </a:lnTo>
                  <a:lnTo>
                    <a:pt x="1029012" y="12244"/>
                  </a:lnTo>
                  <a:lnTo>
                    <a:pt x="983581" y="312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CA7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309">
              <a:extLst>
                <a:ext uri="{FF2B5EF4-FFF2-40B4-BE49-F238E27FC236}">
                  <a16:creationId xmlns:a16="http://schemas.microsoft.com/office/drawing/2014/main" id="{910CBBC7-12EB-40BA-BF3F-F445FF58D154}"/>
                </a:ext>
              </a:extLst>
            </p:cNvPr>
            <p:cNvSpPr/>
            <p:nvPr/>
          </p:nvSpPr>
          <p:spPr>
            <a:xfrm>
              <a:off x="1528602" y="3974505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97"/>
                  </a:moveTo>
                  <a:lnTo>
                    <a:pt x="1564106" y="237197"/>
                  </a:lnTo>
                  <a:lnTo>
                    <a:pt x="1515117" y="234603"/>
                  </a:lnTo>
                  <a:lnTo>
                    <a:pt x="1467628" y="226998"/>
                  </a:lnTo>
                  <a:lnTo>
                    <a:pt x="1421904" y="214646"/>
                  </a:lnTo>
                  <a:lnTo>
                    <a:pt x="1378207" y="197811"/>
                  </a:lnTo>
                  <a:lnTo>
                    <a:pt x="1336802" y="176758"/>
                  </a:lnTo>
                  <a:lnTo>
                    <a:pt x="1112431" y="46774"/>
                  </a:lnTo>
                  <a:lnTo>
                    <a:pt x="1072029" y="26912"/>
                  </a:lnTo>
                  <a:lnTo>
                    <a:pt x="1028930" y="12228"/>
                  </a:lnTo>
                  <a:lnTo>
                    <a:pt x="983538" y="312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310">
              <a:extLst>
                <a:ext uri="{FF2B5EF4-FFF2-40B4-BE49-F238E27FC236}">
                  <a16:creationId xmlns:a16="http://schemas.microsoft.com/office/drawing/2014/main" id="{A7FF7198-BEFB-47C8-BFC5-E6570079BA95}"/>
                </a:ext>
              </a:extLst>
            </p:cNvPr>
            <p:cNvSpPr/>
            <p:nvPr/>
          </p:nvSpPr>
          <p:spPr>
            <a:xfrm>
              <a:off x="1528602" y="3974808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85"/>
                  </a:moveTo>
                  <a:lnTo>
                    <a:pt x="1564106" y="237185"/>
                  </a:lnTo>
                  <a:lnTo>
                    <a:pt x="1515081" y="234589"/>
                  </a:lnTo>
                  <a:lnTo>
                    <a:pt x="1467562" y="226979"/>
                  </a:lnTo>
                  <a:lnTo>
                    <a:pt x="1421809" y="214619"/>
                  </a:lnTo>
                  <a:lnTo>
                    <a:pt x="1378084" y="197774"/>
                  </a:lnTo>
                  <a:lnTo>
                    <a:pt x="1336649" y="176707"/>
                  </a:lnTo>
                  <a:lnTo>
                    <a:pt x="1112278" y="46735"/>
                  </a:lnTo>
                  <a:lnTo>
                    <a:pt x="1071909" y="26890"/>
                  </a:lnTo>
                  <a:lnTo>
                    <a:pt x="1028849" y="12218"/>
                  </a:lnTo>
                  <a:lnTo>
                    <a:pt x="983498" y="312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311">
              <a:extLst>
                <a:ext uri="{FF2B5EF4-FFF2-40B4-BE49-F238E27FC236}">
                  <a16:creationId xmlns:a16="http://schemas.microsoft.com/office/drawing/2014/main" id="{4842B844-6FBE-47F9-ACCE-9CF91D36A507}"/>
                </a:ext>
              </a:extLst>
            </p:cNvPr>
            <p:cNvSpPr/>
            <p:nvPr/>
          </p:nvSpPr>
          <p:spPr>
            <a:xfrm>
              <a:off x="1528602" y="397512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72"/>
                  </a:moveTo>
                  <a:lnTo>
                    <a:pt x="1564106" y="237172"/>
                  </a:lnTo>
                  <a:lnTo>
                    <a:pt x="1515051" y="234575"/>
                  </a:lnTo>
                  <a:lnTo>
                    <a:pt x="1467501" y="226960"/>
                  </a:lnTo>
                  <a:lnTo>
                    <a:pt x="1421718" y="214590"/>
                  </a:lnTo>
                  <a:lnTo>
                    <a:pt x="1377962" y="197730"/>
                  </a:lnTo>
                  <a:lnTo>
                    <a:pt x="1336497" y="176644"/>
                  </a:lnTo>
                  <a:lnTo>
                    <a:pt x="1112126" y="46685"/>
                  </a:lnTo>
                  <a:lnTo>
                    <a:pt x="1071787" y="26858"/>
                  </a:lnTo>
                  <a:lnTo>
                    <a:pt x="1028763" y="12203"/>
                  </a:lnTo>
                  <a:lnTo>
                    <a:pt x="983453" y="311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312">
              <a:extLst>
                <a:ext uri="{FF2B5EF4-FFF2-40B4-BE49-F238E27FC236}">
                  <a16:creationId xmlns:a16="http://schemas.microsoft.com/office/drawing/2014/main" id="{E6D9024A-3782-4330-A8F0-A2693A6633DE}"/>
                </a:ext>
              </a:extLst>
            </p:cNvPr>
            <p:cNvSpPr/>
            <p:nvPr/>
          </p:nvSpPr>
          <p:spPr>
            <a:xfrm>
              <a:off x="1528602" y="397541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85"/>
                  </a:moveTo>
                  <a:lnTo>
                    <a:pt x="1564106" y="237185"/>
                  </a:lnTo>
                  <a:lnTo>
                    <a:pt x="1515019" y="234585"/>
                  </a:lnTo>
                  <a:lnTo>
                    <a:pt x="1467437" y="226963"/>
                  </a:lnTo>
                  <a:lnTo>
                    <a:pt x="1421623" y="214583"/>
                  </a:lnTo>
                  <a:lnTo>
                    <a:pt x="1377842" y="197714"/>
                  </a:lnTo>
                  <a:lnTo>
                    <a:pt x="1336357" y="176618"/>
                  </a:lnTo>
                  <a:lnTo>
                    <a:pt x="1111973" y="46672"/>
                  </a:lnTo>
                  <a:lnTo>
                    <a:pt x="1071673" y="26858"/>
                  </a:lnTo>
                  <a:lnTo>
                    <a:pt x="1028687" y="12206"/>
                  </a:lnTo>
                  <a:lnTo>
                    <a:pt x="983414" y="311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313">
              <a:extLst>
                <a:ext uri="{FF2B5EF4-FFF2-40B4-BE49-F238E27FC236}">
                  <a16:creationId xmlns:a16="http://schemas.microsoft.com/office/drawing/2014/main" id="{0FC54876-F5EE-4656-AC6D-42099871B29B}"/>
                </a:ext>
              </a:extLst>
            </p:cNvPr>
            <p:cNvSpPr/>
            <p:nvPr/>
          </p:nvSpPr>
          <p:spPr>
            <a:xfrm>
              <a:off x="1528602" y="397573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59"/>
                  </a:moveTo>
                  <a:lnTo>
                    <a:pt x="1564106" y="237159"/>
                  </a:lnTo>
                  <a:lnTo>
                    <a:pt x="1514984" y="234558"/>
                  </a:lnTo>
                  <a:lnTo>
                    <a:pt x="1467371" y="226931"/>
                  </a:lnTo>
                  <a:lnTo>
                    <a:pt x="1421528" y="214544"/>
                  </a:lnTo>
                  <a:lnTo>
                    <a:pt x="1377719" y="197664"/>
                  </a:lnTo>
                  <a:lnTo>
                    <a:pt x="1336205" y="176555"/>
                  </a:lnTo>
                  <a:lnTo>
                    <a:pt x="1111821" y="46621"/>
                  </a:lnTo>
                  <a:lnTo>
                    <a:pt x="1071553" y="26826"/>
                  </a:lnTo>
                  <a:lnTo>
                    <a:pt x="1028606" y="12190"/>
                  </a:lnTo>
                  <a:lnTo>
                    <a:pt x="983375" y="311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314">
              <a:extLst>
                <a:ext uri="{FF2B5EF4-FFF2-40B4-BE49-F238E27FC236}">
                  <a16:creationId xmlns:a16="http://schemas.microsoft.com/office/drawing/2014/main" id="{D1E83E3C-0E3C-4986-A7CB-AAE11B2A4FE9}"/>
                </a:ext>
              </a:extLst>
            </p:cNvPr>
            <p:cNvSpPr/>
            <p:nvPr/>
          </p:nvSpPr>
          <p:spPr>
            <a:xfrm>
              <a:off x="1528602" y="3976042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59"/>
                  </a:moveTo>
                  <a:lnTo>
                    <a:pt x="1564106" y="237159"/>
                  </a:lnTo>
                  <a:lnTo>
                    <a:pt x="1514952" y="234556"/>
                  </a:lnTo>
                  <a:lnTo>
                    <a:pt x="1467306" y="226925"/>
                  </a:lnTo>
                  <a:lnTo>
                    <a:pt x="1421431" y="214531"/>
                  </a:lnTo>
                  <a:lnTo>
                    <a:pt x="1377592" y="197639"/>
                  </a:lnTo>
                  <a:lnTo>
                    <a:pt x="1336052" y="176517"/>
                  </a:lnTo>
                  <a:lnTo>
                    <a:pt x="1111656" y="46583"/>
                  </a:lnTo>
                  <a:lnTo>
                    <a:pt x="1071432" y="26805"/>
                  </a:lnTo>
                  <a:lnTo>
                    <a:pt x="1028523" y="12180"/>
                  </a:lnTo>
                  <a:lnTo>
                    <a:pt x="983331" y="311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315">
              <a:extLst>
                <a:ext uri="{FF2B5EF4-FFF2-40B4-BE49-F238E27FC236}">
                  <a16:creationId xmlns:a16="http://schemas.microsoft.com/office/drawing/2014/main" id="{D5D7CAC0-9E9F-4960-A4B1-A581F941B239}"/>
                </a:ext>
              </a:extLst>
            </p:cNvPr>
            <p:cNvSpPr/>
            <p:nvPr/>
          </p:nvSpPr>
          <p:spPr>
            <a:xfrm>
              <a:off x="1528602" y="397635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34"/>
                  </a:moveTo>
                  <a:lnTo>
                    <a:pt x="1564106" y="237134"/>
                  </a:lnTo>
                  <a:lnTo>
                    <a:pt x="1514918" y="234529"/>
                  </a:lnTo>
                  <a:lnTo>
                    <a:pt x="1467244" y="226893"/>
                  </a:lnTo>
                  <a:lnTo>
                    <a:pt x="1421344" y="214492"/>
                  </a:lnTo>
                  <a:lnTo>
                    <a:pt x="1377480" y="197590"/>
                  </a:lnTo>
                  <a:lnTo>
                    <a:pt x="1335913" y="176453"/>
                  </a:lnTo>
                  <a:lnTo>
                    <a:pt x="1111516" y="46532"/>
                  </a:lnTo>
                  <a:lnTo>
                    <a:pt x="1071318" y="26772"/>
                  </a:lnTo>
                  <a:lnTo>
                    <a:pt x="1028444" y="12165"/>
                  </a:lnTo>
                  <a:lnTo>
                    <a:pt x="983291" y="310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316">
              <a:extLst>
                <a:ext uri="{FF2B5EF4-FFF2-40B4-BE49-F238E27FC236}">
                  <a16:creationId xmlns:a16="http://schemas.microsoft.com/office/drawing/2014/main" id="{6E0736E9-E1C0-491A-813D-BA87CF0CD07A}"/>
                </a:ext>
              </a:extLst>
            </p:cNvPr>
            <p:cNvSpPr/>
            <p:nvPr/>
          </p:nvSpPr>
          <p:spPr>
            <a:xfrm>
              <a:off x="1528602" y="3976664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34"/>
                  </a:moveTo>
                  <a:lnTo>
                    <a:pt x="1564106" y="237134"/>
                  </a:lnTo>
                  <a:lnTo>
                    <a:pt x="1514887" y="234528"/>
                  </a:lnTo>
                  <a:lnTo>
                    <a:pt x="1467179" y="226887"/>
                  </a:lnTo>
                  <a:lnTo>
                    <a:pt x="1421248" y="214475"/>
                  </a:lnTo>
                  <a:lnTo>
                    <a:pt x="1377354" y="197559"/>
                  </a:lnTo>
                  <a:lnTo>
                    <a:pt x="1335760" y="176403"/>
                  </a:lnTo>
                  <a:lnTo>
                    <a:pt x="1111351" y="46494"/>
                  </a:lnTo>
                  <a:lnTo>
                    <a:pt x="1071191" y="26756"/>
                  </a:lnTo>
                  <a:lnTo>
                    <a:pt x="1028357" y="12160"/>
                  </a:lnTo>
                  <a:lnTo>
                    <a:pt x="983246" y="310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317">
              <a:extLst>
                <a:ext uri="{FF2B5EF4-FFF2-40B4-BE49-F238E27FC236}">
                  <a16:creationId xmlns:a16="http://schemas.microsoft.com/office/drawing/2014/main" id="{A790CF28-CD1D-46EA-A1C2-4C8D0EACDAC5}"/>
                </a:ext>
              </a:extLst>
            </p:cNvPr>
            <p:cNvSpPr/>
            <p:nvPr/>
          </p:nvSpPr>
          <p:spPr>
            <a:xfrm>
              <a:off x="1528602" y="3976981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09"/>
                  </a:moveTo>
                  <a:lnTo>
                    <a:pt x="1564106" y="237109"/>
                  </a:lnTo>
                  <a:lnTo>
                    <a:pt x="1514856" y="234501"/>
                  </a:lnTo>
                  <a:lnTo>
                    <a:pt x="1467119" y="226856"/>
                  </a:lnTo>
                  <a:lnTo>
                    <a:pt x="1421156" y="214439"/>
                  </a:lnTo>
                  <a:lnTo>
                    <a:pt x="1377232" y="197515"/>
                  </a:lnTo>
                  <a:lnTo>
                    <a:pt x="1335608" y="176352"/>
                  </a:lnTo>
                  <a:lnTo>
                    <a:pt x="1111199" y="46443"/>
                  </a:lnTo>
                  <a:lnTo>
                    <a:pt x="1071077" y="26724"/>
                  </a:lnTo>
                  <a:lnTo>
                    <a:pt x="1028280" y="12144"/>
                  </a:lnTo>
                  <a:lnTo>
                    <a:pt x="983208" y="310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2B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318">
              <a:extLst>
                <a:ext uri="{FF2B5EF4-FFF2-40B4-BE49-F238E27FC236}">
                  <a16:creationId xmlns:a16="http://schemas.microsoft.com/office/drawing/2014/main" id="{CE846A23-4F3F-4A11-A54E-12CA774E3CD8}"/>
                </a:ext>
              </a:extLst>
            </p:cNvPr>
            <p:cNvSpPr/>
            <p:nvPr/>
          </p:nvSpPr>
          <p:spPr>
            <a:xfrm>
              <a:off x="1528602" y="397727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21"/>
                  </a:moveTo>
                  <a:lnTo>
                    <a:pt x="1564106" y="237121"/>
                  </a:lnTo>
                  <a:lnTo>
                    <a:pt x="1514824" y="234511"/>
                  </a:lnTo>
                  <a:lnTo>
                    <a:pt x="1467054" y="226858"/>
                  </a:lnTo>
                  <a:lnTo>
                    <a:pt x="1421059" y="214429"/>
                  </a:lnTo>
                  <a:lnTo>
                    <a:pt x="1377105" y="197492"/>
                  </a:lnTo>
                  <a:lnTo>
                    <a:pt x="1335455" y="176314"/>
                  </a:lnTo>
                  <a:lnTo>
                    <a:pt x="1111046" y="46418"/>
                  </a:lnTo>
                  <a:lnTo>
                    <a:pt x="1070957" y="26714"/>
                  </a:lnTo>
                  <a:lnTo>
                    <a:pt x="1028199" y="12141"/>
                  </a:lnTo>
                  <a:lnTo>
                    <a:pt x="983168" y="310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2B1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319">
              <a:extLst>
                <a:ext uri="{FF2B5EF4-FFF2-40B4-BE49-F238E27FC236}">
                  <a16:creationId xmlns:a16="http://schemas.microsoft.com/office/drawing/2014/main" id="{5D6B475D-E1E4-4B55-B4DD-F50E7F61BCBE}"/>
                </a:ext>
              </a:extLst>
            </p:cNvPr>
            <p:cNvSpPr/>
            <p:nvPr/>
          </p:nvSpPr>
          <p:spPr>
            <a:xfrm>
              <a:off x="1528602" y="3977591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96"/>
                  </a:moveTo>
                  <a:lnTo>
                    <a:pt x="1564106" y="237096"/>
                  </a:lnTo>
                  <a:lnTo>
                    <a:pt x="1514794" y="234485"/>
                  </a:lnTo>
                  <a:lnTo>
                    <a:pt x="1466994" y="226830"/>
                  </a:lnTo>
                  <a:lnTo>
                    <a:pt x="1420970" y="214396"/>
                  </a:lnTo>
                  <a:lnTo>
                    <a:pt x="1376989" y="197447"/>
                  </a:lnTo>
                  <a:lnTo>
                    <a:pt x="1335316" y="176250"/>
                  </a:lnTo>
                  <a:lnTo>
                    <a:pt x="1110894" y="46367"/>
                  </a:lnTo>
                  <a:lnTo>
                    <a:pt x="1070841" y="26681"/>
                  </a:lnTo>
                  <a:lnTo>
                    <a:pt x="1028118" y="12125"/>
                  </a:lnTo>
                  <a:lnTo>
                    <a:pt x="983124" y="309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3B2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320">
              <a:extLst>
                <a:ext uri="{FF2B5EF4-FFF2-40B4-BE49-F238E27FC236}">
                  <a16:creationId xmlns:a16="http://schemas.microsoft.com/office/drawing/2014/main" id="{46B84199-C9AC-4054-83F1-041F612BC4FF}"/>
                </a:ext>
              </a:extLst>
            </p:cNvPr>
            <p:cNvSpPr/>
            <p:nvPr/>
          </p:nvSpPr>
          <p:spPr>
            <a:xfrm>
              <a:off x="1528602" y="3977896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96"/>
                  </a:moveTo>
                  <a:lnTo>
                    <a:pt x="1564106" y="237096"/>
                  </a:lnTo>
                  <a:lnTo>
                    <a:pt x="1514759" y="234482"/>
                  </a:lnTo>
                  <a:lnTo>
                    <a:pt x="1466927" y="226820"/>
                  </a:lnTo>
                  <a:lnTo>
                    <a:pt x="1420875" y="214377"/>
                  </a:lnTo>
                  <a:lnTo>
                    <a:pt x="1376866" y="197418"/>
                  </a:lnTo>
                  <a:lnTo>
                    <a:pt x="1335163" y="176212"/>
                  </a:lnTo>
                  <a:lnTo>
                    <a:pt x="1110742" y="46329"/>
                  </a:lnTo>
                  <a:lnTo>
                    <a:pt x="1070721" y="26660"/>
                  </a:lnTo>
                  <a:lnTo>
                    <a:pt x="1028038" y="12115"/>
                  </a:lnTo>
                  <a:lnTo>
                    <a:pt x="983084" y="309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4B3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321">
              <a:extLst>
                <a:ext uri="{FF2B5EF4-FFF2-40B4-BE49-F238E27FC236}">
                  <a16:creationId xmlns:a16="http://schemas.microsoft.com/office/drawing/2014/main" id="{C01835D9-BBF1-4F48-8BAA-0E3D39D32418}"/>
                </a:ext>
              </a:extLst>
            </p:cNvPr>
            <p:cNvSpPr/>
            <p:nvPr/>
          </p:nvSpPr>
          <p:spPr>
            <a:xfrm>
              <a:off x="1528602" y="397821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70"/>
                  </a:moveTo>
                  <a:lnTo>
                    <a:pt x="1564106" y="237070"/>
                  </a:lnTo>
                  <a:lnTo>
                    <a:pt x="1514728" y="234457"/>
                  </a:lnTo>
                  <a:lnTo>
                    <a:pt x="1466866" y="226793"/>
                  </a:lnTo>
                  <a:lnTo>
                    <a:pt x="1420784" y="214343"/>
                  </a:lnTo>
                  <a:lnTo>
                    <a:pt x="1376744" y="197373"/>
                  </a:lnTo>
                  <a:lnTo>
                    <a:pt x="1335011" y="176148"/>
                  </a:lnTo>
                  <a:lnTo>
                    <a:pt x="1110589" y="46291"/>
                  </a:lnTo>
                  <a:lnTo>
                    <a:pt x="1070605" y="26633"/>
                  </a:lnTo>
                  <a:lnTo>
                    <a:pt x="1027957" y="12101"/>
                  </a:lnTo>
                  <a:lnTo>
                    <a:pt x="983041" y="309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5B5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322">
              <a:extLst>
                <a:ext uri="{FF2B5EF4-FFF2-40B4-BE49-F238E27FC236}">
                  <a16:creationId xmlns:a16="http://schemas.microsoft.com/office/drawing/2014/main" id="{F58ED17E-B2C0-4144-BE10-FA3D6CEAA51E}"/>
                </a:ext>
              </a:extLst>
            </p:cNvPr>
            <p:cNvSpPr/>
            <p:nvPr/>
          </p:nvSpPr>
          <p:spPr>
            <a:xfrm>
              <a:off x="1528602" y="3978518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70"/>
                  </a:moveTo>
                  <a:lnTo>
                    <a:pt x="1564106" y="237070"/>
                  </a:lnTo>
                  <a:lnTo>
                    <a:pt x="1514697" y="234454"/>
                  </a:lnTo>
                  <a:lnTo>
                    <a:pt x="1466803" y="226783"/>
                  </a:lnTo>
                  <a:lnTo>
                    <a:pt x="1420690" y="214324"/>
                  </a:lnTo>
                  <a:lnTo>
                    <a:pt x="1376624" y="197344"/>
                  </a:lnTo>
                  <a:lnTo>
                    <a:pt x="1334871" y="176110"/>
                  </a:lnTo>
                  <a:lnTo>
                    <a:pt x="1110437" y="46253"/>
                  </a:lnTo>
                  <a:lnTo>
                    <a:pt x="1070485" y="26612"/>
                  </a:lnTo>
                  <a:lnTo>
                    <a:pt x="1027876" y="12091"/>
                  </a:lnTo>
                  <a:lnTo>
                    <a:pt x="983001" y="308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5B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323">
              <a:extLst>
                <a:ext uri="{FF2B5EF4-FFF2-40B4-BE49-F238E27FC236}">
                  <a16:creationId xmlns:a16="http://schemas.microsoft.com/office/drawing/2014/main" id="{81A6A0FB-C15C-417B-A619-A780143E57D9}"/>
                </a:ext>
              </a:extLst>
            </p:cNvPr>
            <p:cNvSpPr/>
            <p:nvPr/>
          </p:nvSpPr>
          <p:spPr>
            <a:xfrm>
              <a:off x="1528602" y="397882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70"/>
                  </a:moveTo>
                  <a:lnTo>
                    <a:pt x="1564106" y="237070"/>
                  </a:lnTo>
                  <a:lnTo>
                    <a:pt x="1514661" y="234451"/>
                  </a:lnTo>
                  <a:lnTo>
                    <a:pt x="1466735" y="226772"/>
                  </a:lnTo>
                  <a:lnTo>
                    <a:pt x="1420592" y="214302"/>
                  </a:lnTo>
                  <a:lnTo>
                    <a:pt x="1376494" y="197308"/>
                  </a:lnTo>
                  <a:lnTo>
                    <a:pt x="1334706" y="176060"/>
                  </a:lnTo>
                  <a:lnTo>
                    <a:pt x="1110272" y="46215"/>
                  </a:lnTo>
                  <a:lnTo>
                    <a:pt x="1070366" y="26596"/>
                  </a:lnTo>
                  <a:lnTo>
                    <a:pt x="1027798" y="12087"/>
                  </a:lnTo>
                  <a:lnTo>
                    <a:pt x="982963" y="308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6B7A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324">
              <a:extLst>
                <a:ext uri="{FF2B5EF4-FFF2-40B4-BE49-F238E27FC236}">
                  <a16:creationId xmlns:a16="http://schemas.microsoft.com/office/drawing/2014/main" id="{C30D2F1E-E26A-4D9B-9F7A-B61176531A00}"/>
                </a:ext>
              </a:extLst>
            </p:cNvPr>
            <p:cNvSpPr/>
            <p:nvPr/>
          </p:nvSpPr>
          <p:spPr>
            <a:xfrm>
              <a:off x="1528602" y="3979128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58"/>
                  </a:moveTo>
                  <a:lnTo>
                    <a:pt x="1564106" y="237058"/>
                  </a:lnTo>
                  <a:lnTo>
                    <a:pt x="1514629" y="234437"/>
                  </a:lnTo>
                  <a:lnTo>
                    <a:pt x="1466671" y="226753"/>
                  </a:lnTo>
                  <a:lnTo>
                    <a:pt x="1420495" y="214275"/>
                  </a:lnTo>
                  <a:lnTo>
                    <a:pt x="1376368" y="197271"/>
                  </a:lnTo>
                  <a:lnTo>
                    <a:pt x="1334554" y="176009"/>
                  </a:lnTo>
                  <a:lnTo>
                    <a:pt x="1110119" y="46177"/>
                  </a:lnTo>
                  <a:lnTo>
                    <a:pt x="1070244" y="26574"/>
                  </a:lnTo>
                  <a:lnTo>
                    <a:pt x="1027712" y="12077"/>
                  </a:lnTo>
                  <a:lnTo>
                    <a:pt x="982918" y="308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6B8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325">
              <a:extLst>
                <a:ext uri="{FF2B5EF4-FFF2-40B4-BE49-F238E27FC236}">
                  <a16:creationId xmlns:a16="http://schemas.microsoft.com/office/drawing/2014/main" id="{A2BE8190-2C99-4348-A885-0ECBBDB5BC85}"/>
                </a:ext>
              </a:extLst>
            </p:cNvPr>
            <p:cNvSpPr/>
            <p:nvPr/>
          </p:nvSpPr>
          <p:spPr>
            <a:xfrm>
              <a:off x="1528602" y="3979445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32"/>
                  </a:moveTo>
                  <a:lnTo>
                    <a:pt x="1564106" y="237032"/>
                  </a:lnTo>
                  <a:lnTo>
                    <a:pt x="1514595" y="234411"/>
                  </a:lnTo>
                  <a:lnTo>
                    <a:pt x="1466608" y="226726"/>
                  </a:lnTo>
                  <a:lnTo>
                    <a:pt x="1420405" y="214245"/>
                  </a:lnTo>
                  <a:lnTo>
                    <a:pt x="1376249" y="197233"/>
                  </a:lnTo>
                  <a:lnTo>
                    <a:pt x="1334401" y="175958"/>
                  </a:lnTo>
                  <a:lnTo>
                    <a:pt x="1109967" y="46126"/>
                  </a:lnTo>
                  <a:lnTo>
                    <a:pt x="1070128" y="26542"/>
                  </a:lnTo>
                  <a:lnTo>
                    <a:pt x="1027631" y="12061"/>
                  </a:lnTo>
                  <a:lnTo>
                    <a:pt x="982874" y="308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326">
              <a:extLst>
                <a:ext uri="{FF2B5EF4-FFF2-40B4-BE49-F238E27FC236}">
                  <a16:creationId xmlns:a16="http://schemas.microsoft.com/office/drawing/2014/main" id="{FC488A2F-7D84-4A29-8C4A-990F01F8B8C8}"/>
                </a:ext>
              </a:extLst>
            </p:cNvPr>
            <p:cNvSpPr/>
            <p:nvPr/>
          </p:nvSpPr>
          <p:spPr>
            <a:xfrm>
              <a:off x="1528602" y="3979750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32"/>
                  </a:moveTo>
                  <a:lnTo>
                    <a:pt x="1564106" y="237032"/>
                  </a:lnTo>
                  <a:lnTo>
                    <a:pt x="1514569" y="234408"/>
                  </a:lnTo>
                  <a:lnTo>
                    <a:pt x="1466550" y="226716"/>
                  </a:lnTo>
                  <a:lnTo>
                    <a:pt x="1420315" y="214223"/>
                  </a:lnTo>
                  <a:lnTo>
                    <a:pt x="1376130" y="197197"/>
                  </a:lnTo>
                  <a:lnTo>
                    <a:pt x="1334262" y="175907"/>
                  </a:lnTo>
                  <a:lnTo>
                    <a:pt x="1109814" y="46088"/>
                  </a:lnTo>
                  <a:lnTo>
                    <a:pt x="1070009" y="26521"/>
                  </a:lnTo>
                  <a:lnTo>
                    <a:pt x="1027550" y="12052"/>
                  </a:lnTo>
                  <a:lnTo>
                    <a:pt x="982834" y="307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327">
              <a:extLst>
                <a:ext uri="{FF2B5EF4-FFF2-40B4-BE49-F238E27FC236}">
                  <a16:creationId xmlns:a16="http://schemas.microsoft.com/office/drawing/2014/main" id="{0A8024B5-3BA0-418D-8AB5-5CA5A2E417B3}"/>
                </a:ext>
              </a:extLst>
            </p:cNvPr>
            <p:cNvSpPr/>
            <p:nvPr/>
          </p:nvSpPr>
          <p:spPr>
            <a:xfrm>
              <a:off x="1528602" y="398006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07"/>
                  </a:moveTo>
                  <a:lnTo>
                    <a:pt x="1564106" y="237007"/>
                  </a:lnTo>
                  <a:lnTo>
                    <a:pt x="1514538" y="234383"/>
                  </a:lnTo>
                  <a:lnTo>
                    <a:pt x="1466489" y="226688"/>
                  </a:lnTo>
                  <a:lnTo>
                    <a:pt x="1420223" y="214189"/>
                  </a:lnTo>
                  <a:lnTo>
                    <a:pt x="1376008" y="197152"/>
                  </a:lnTo>
                  <a:lnTo>
                    <a:pt x="1334109" y="175844"/>
                  </a:lnTo>
                  <a:lnTo>
                    <a:pt x="1109662" y="46037"/>
                  </a:lnTo>
                  <a:lnTo>
                    <a:pt x="1069894" y="26489"/>
                  </a:lnTo>
                  <a:lnTo>
                    <a:pt x="1027474" y="12036"/>
                  </a:lnTo>
                  <a:lnTo>
                    <a:pt x="982796" y="307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8BB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328">
              <a:extLst>
                <a:ext uri="{FF2B5EF4-FFF2-40B4-BE49-F238E27FC236}">
                  <a16:creationId xmlns:a16="http://schemas.microsoft.com/office/drawing/2014/main" id="{86AD24EC-BA7C-4868-BE42-2509B3FCF430}"/>
                </a:ext>
              </a:extLst>
            </p:cNvPr>
            <p:cNvSpPr/>
            <p:nvPr/>
          </p:nvSpPr>
          <p:spPr>
            <a:xfrm>
              <a:off x="1528602" y="3980372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07"/>
                  </a:moveTo>
                  <a:lnTo>
                    <a:pt x="1564106" y="237007"/>
                  </a:lnTo>
                  <a:lnTo>
                    <a:pt x="1514502" y="234380"/>
                  </a:lnTo>
                  <a:lnTo>
                    <a:pt x="1466419" y="226678"/>
                  </a:lnTo>
                  <a:lnTo>
                    <a:pt x="1420123" y="214170"/>
                  </a:lnTo>
                  <a:lnTo>
                    <a:pt x="1375880" y="197123"/>
                  </a:lnTo>
                  <a:lnTo>
                    <a:pt x="1333957" y="175806"/>
                  </a:lnTo>
                  <a:lnTo>
                    <a:pt x="1109510" y="45999"/>
                  </a:lnTo>
                  <a:lnTo>
                    <a:pt x="1069773" y="26467"/>
                  </a:lnTo>
                  <a:lnTo>
                    <a:pt x="1027388" y="12026"/>
                  </a:lnTo>
                  <a:lnTo>
                    <a:pt x="982751" y="307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9BCA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329">
              <a:extLst>
                <a:ext uri="{FF2B5EF4-FFF2-40B4-BE49-F238E27FC236}">
                  <a16:creationId xmlns:a16="http://schemas.microsoft.com/office/drawing/2014/main" id="{7F9096B9-35F7-4731-AFEF-42FFB4070A9B}"/>
                </a:ext>
              </a:extLst>
            </p:cNvPr>
            <p:cNvSpPr/>
            <p:nvPr/>
          </p:nvSpPr>
          <p:spPr>
            <a:xfrm>
              <a:off x="1528602" y="398067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07"/>
                  </a:moveTo>
                  <a:lnTo>
                    <a:pt x="1564106" y="237007"/>
                  </a:lnTo>
                  <a:lnTo>
                    <a:pt x="1514471" y="234377"/>
                  </a:lnTo>
                  <a:lnTo>
                    <a:pt x="1466358" y="226668"/>
                  </a:lnTo>
                  <a:lnTo>
                    <a:pt x="1420034" y="214148"/>
                  </a:lnTo>
                  <a:lnTo>
                    <a:pt x="1375765" y="197087"/>
                  </a:lnTo>
                  <a:lnTo>
                    <a:pt x="1333817" y="175755"/>
                  </a:lnTo>
                  <a:lnTo>
                    <a:pt x="1109357" y="45973"/>
                  </a:lnTo>
                  <a:lnTo>
                    <a:pt x="1069659" y="26451"/>
                  </a:lnTo>
                  <a:lnTo>
                    <a:pt x="1027312" y="12018"/>
                  </a:lnTo>
                  <a:lnTo>
                    <a:pt x="982713" y="307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ABDA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330">
              <a:extLst>
                <a:ext uri="{FF2B5EF4-FFF2-40B4-BE49-F238E27FC236}">
                  <a16:creationId xmlns:a16="http://schemas.microsoft.com/office/drawing/2014/main" id="{DEC82B30-15E2-43CE-8B96-3FAFDAD6F8F4}"/>
                </a:ext>
              </a:extLst>
            </p:cNvPr>
            <p:cNvSpPr/>
            <p:nvPr/>
          </p:nvSpPr>
          <p:spPr>
            <a:xfrm>
              <a:off x="1528602" y="3980982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6994"/>
                  </a:moveTo>
                  <a:lnTo>
                    <a:pt x="1564106" y="236994"/>
                  </a:lnTo>
                  <a:lnTo>
                    <a:pt x="1514436" y="234364"/>
                  </a:lnTo>
                  <a:lnTo>
                    <a:pt x="1466292" y="226653"/>
                  </a:lnTo>
                  <a:lnTo>
                    <a:pt x="1419939" y="214127"/>
                  </a:lnTo>
                  <a:lnTo>
                    <a:pt x="1375642" y="197055"/>
                  </a:lnTo>
                  <a:lnTo>
                    <a:pt x="1333665" y="175704"/>
                  </a:lnTo>
                  <a:lnTo>
                    <a:pt x="1109205" y="45935"/>
                  </a:lnTo>
                  <a:lnTo>
                    <a:pt x="1069537" y="26435"/>
                  </a:lnTo>
                  <a:lnTo>
                    <a:pt x="1027226" y="12014"/>
                  </a:lnTo>
                  <a:lnTo>
                    <a:pt x="982668" y="306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ABE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331">
              <a:extLst>
                <a:ext uri="{FF2B5EF4-FFF2-40B4-BE49-F238E27FC236}">
                  <a16:creationId xmlns:a16="http://schemas.microsoft.com/office/drawing/2014/main" id="{825AA36F-BB1E-4262-8AAB-53D4D35EBA2D}"/>
                </a:ext>
              </a:extLst>
            </p:cNvPr>
            <p:cNvSpPr/>
            <p:nvPr/>
          </p:nvSpPr>
          <p:spPr>
            <a:xfrm>
              <a:off x="1528602" y="398129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6982"/>
                  </a:moveTo>
                  <a:lnTo>
                    <a:pt x="1564106" y="236982"/>
                  </a:lnTo>
                  <a:lnTo>
                    <a:pt x="1514405" y="234349"/>
                  </a:lnTo>
                  <a:lnTo>
                    <a:pt x="1466231" y="226630"/>
                  </a:lnTo>
                  <a:lnTo>
                    <a:pt x="1419848" y="214095"/>
                  </a:lnTo>
                  <a:lnTo>
                    <a:pt x="1375520" y="197013"/>
                  </a:lnTo>
                  <a:lnTo>
                    <a:pt x="1333512" y="175653"/>
                  </a:lnTo>
                  <a:lnTo>
                    <a:pt x="1109040" y="45885"/>
                  </a:lnTo>
                  <a:lnTo>
                    <a:pt x="1069417" y="26403"/>
                  </a:lnTo>
                  <a:lnTo>
                    <a:pt x="1027149" y="11998"/>
                  </a:lnTo>
                  <a:lnTo>
                    <a:pt x="982629" y="306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332">
              <a:extLst>
                <a:ext uri="{FF2B5EF4-FFF2-40B4-BE49-F238E27FC236}">
                  <a16:creationId xmlns:a16="http://schemas.microsoft.com/office/drawing/2014/main" id="{42DE92A0-3645-4A6A-922D-3323C37F6467}"/>
                </a:ext>
              </a:extLst>
            </p:cNvPr>
            <p:cNvSpPr/>
            <p:nvPr/>
          </p:nvSpPr>
          <p:spPr>
            <a:xfrm>
              <a:off x="1528602" y="395225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47"/>
                  </a:moveTo>
                  <a:lnTo>
                    <a:pt x="1564106" y="237947"/>
                  </a:lnTo>
                  <a:lnTo>
                    <a:pt x="1517433" y="235476"/>
                  </a:lnTo>
                  <a:lnTo>
                    <a:pt x="1472191" y="228231"/>
                  </a:lnTo>
                  <a:lnTo>
                    <a:pt x="1428632" y="216465"/>
                  </a:lnTo>
                  <a:lnTo>
                    <a:pt x="1387008" y="200429"/>
                  </a:lnTo>
                  <a:lnTo>
                    <a:pt x="1347571" y="180378"/>
                  </a:lnTo>
                  <a:lnTo>
                    <a:pt x="1123530" y="49720"/>
                  </a:lnTo>
                  <a:lnTo>
                    <a:pt x="1080571" y="28610"/>
                  </a:lnTo>
                  <a:lnTo>
                    <a:pt x="1034761" y="13001"/>
                  </a:lnTo>
                  <a:lnTo>
                    <a:pt x="986517" y="332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9F654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333">
              <a:extLst>
                <a:ext uri="{FF2B5EF4-FFF2-40B4-BE49-F238E27FC236}">
                  <a16:creationId xmlns:a16="http://schemas.microsoft.com/office/drawing/2014/main" id="{58847D61-484C-4881-973E-F7858B162648}"/>
                </a:ext>
              </a:extLst>
            </p:cNvPr>
            <p:cNvSpPr/>
            <p:nvPr/>
          </p:nvSpPr>
          <p:spPr>
            <a:xfrm>
              <a:off x="1528602" y="395128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21"/>
                  </a:moveTo>
                  <a:lnTo>
                    <a:pt x="1564106" y="237921"/>
                  </a:lnTo>
                  <a:lnTo>
                    <a:pt x="1517538" y="235456"/>
                  </a:lnTo>
                  <a:lnTo>
                    <a:pt x="1472397" y="228229"/>
                  </a:lnTo>
                  <a:lnTo>
                    <a:pt x="1428936" y="216491"/>
                  </a:lnTo>
                  <a:lnTo>
                    <a:pt x="1387404" y="200495"/>
                  </a:lnTo>
                  <a:lnTo>
                    <a:pt x="1348054" y="180492"/>
                  </a:lnTo>
                  <a:lnTo>
                    <a:pt x="1124026" y="49860"/>
                  </a:lnTo>
                  <a:lnTo>
                    <a:pt x="1080955" y="28685"/>
                  </a:lnTo>
                  <a:lnTo>
                    <a:pt x="1035023" y="13033"/>
                  </a:lnTo>
                  <a:lnTo>
                    <a:pt x="986650" y="332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066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334">
              <a:extLst>
                <a:ext uri="{FF2B5EF4-FFF2-40B4-BE49-F238E27FC236}">
                  <a16:creationId xmlns:a16="http://schemas.microsoft.com/office/drawing/2014/main" id="{FF4AE8DB-D554-4B04-A4C8-8ABB6FFE73E5}"/>
                </a:ext>
              </a:extLst>
            </p:cNvPr>
            <p:cNvSpPr/>
            <p:nvPr/>
          </p:nvSpPr>
          <p:spPr>
            <a:xfrm>
              <a:off x="1528602" y="395032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09"/>
                  </a:moveTo>
                  <a:lnTo>
                    <a:pt x="1564106" y="237909"/>
                  </a:lnTo>
                  <a:lnTo>
                    <a:pt x="1506240" y="234081"/>
                  </a:lnTo>
                  <a:lnTo>
                    <a:pt x="1450697" y="222924"/>
                  </a:lnTo>
                  <a:lnTo>
                    <a:pt x="1397966" y="204931"/>
                  </a:lnTo>
                  <a:lnTo>
                    <a:pt x="1348536" y="180594"/>
                  </a:lnTo>
                  <a:lnTo>
                    <a:pt x="1124508" y="49974"/>
                  </a:lnTo>
                  <a:lnTo>
                    <a:pt x="1081322" y="28755"/>
                  </a:lnTo>
                  <a:lnTo>
                    <a:pt x="1035272" y="13066"/>
                  </a:lnTo>
                  <a:lnTo>
                    <a:pt x="986773" y="3338"/>
                  </a:lnTo>
                  <a:lnTo>
                    <a:pt x="93624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0664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335">
              <a:extLst>
                <a:ext uri="{FF2B5EF4-FFF2-40B4-BE49-F238E27FC236}">
                  <a16:creationId xmlns:a16="http://schemas.microsoft.com/office/drawing/2014/main" id="{CC6D9E94-6FD9-41E5-B073-5AD3FB1DD0F1}"/>
                </a:ext>
              </a:extLst>
            </p:cNvPr>
            <p:cNvSpPr/>
            <p:nvPr/>
          </p:nvSpPr>
          <p:spPr>
            <a:xfrm>
              <a:off x="1528602" y="394935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83"/>
                  </a:moveTo>
                  <a:lnTo>
                    <a:pt x="1564106" y="237883"/>
                  </a:lnTo>
                  <a:lnTo>
                    <a:pt x="1506371" y="234064"/>
                  </a:lnTo>
                  <a:lnTo>
                    <a:pt x="1450954" y="222935"/>
                  </a:lnTo>
                  <a:lnTo>
                    <a:pt x="1398344" y="204986"/>
                  </a:lnTo>
                  <a:lnTo>
                    <a:pt x="1349032" y="180708"/>
                  </a:lnTo>
                  <a:lnTo>
                    <a:pt x="1125004" y="50114"/>
                  </a:lnTo>
                  <a:lnTo>
                    <a:pt x="1081707" y="28835"/>
                  </a:lnTo>
                  <a:lnTo>
                    <a:pt x="1035535" y="13103"/>
                  </a:lnTo>
                  <a:lnTo>
                    <a:pt x="986911" y="334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1674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336">
              <a:extLst>
                <a:ext uri="{FF2B5EF4-FFF2-40B4-BE49-F238E27FC236}">
                  <a16:creationId xmlns:a16="http://schemas.microsoft.com/office/drawing/2014/main" id="{9F5F431D-75B7-44A2-A201-1DE1DC6590F9}"/>
                </a:ext>
              </a:extLst>
            </p:cNvPr>
            <p:cNvSpPr/>
            <p:nvPr/>
          </p:nvSpPr>
          <p:spPr>
            <a:xfrm>
              <a:off x="1528602" y="394839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71"/>
                  </a:moveTo>
                  <a:lnTo>
                    <a:pt x="1564106" y="237871"/>
                  </a:lnTo>
                  <a:lnTo>
                    <a:pt x="1506507" y="234061"/>
                  </a:lnTo>
                  <a:lnTo>
                    <a:pt x="1451216" y="222958"/>
                  </a:lnTo>
                  <a:lnTo>
                    <a:pt x="1398725" y="205049"/>
                  </a:lnTo>
                  <a:lnTo>
                    <a:pt x="1349527" y="180822"/>
                  </a:lnTo>
                  <a:lnTo>
                    <a:pt x="1125486" y="50253"/>
                  </a:lnTo>
                  <a:lnTo>
                    <a:pt x="1082087" y="28916"/>
                  </a:lnTo>
                  <a:lnTo>
                    <a:pt x="1035800" y="13139"/>
                  </a:lnTo>
                  <a:lnTo>
                    <a:pt x="987049" y="335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337">
              <a:extLst>
                <a:ext uri="{FF2B5EF4-FFF2-40B4-BE49-F238E27FC236}">
                  <a16:creationId xmlns:a16="http://schemas.microsoft.com/office/drawing/2014/main" id="{FDC371F4-EB9A-448A-8495-DB20FF133E27}"/>
                </a:ext>
              </a:extLst>
            </p:cNvPr>
            <p:cNvSpPr/>
            <p:nvPr/>
          </p:nvSpPr>
          <p:spPr>
            <a:xfrm>
              <a:off x="1528602" y="394741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71"/>
                  </a:moveTo>
                  <a:lnTo>
                    <a:pt x="1564106" y="237871"/>
                  </a:lnTo>
                  <a:lnTo>
                    <a:pt x="1506634" y="234068"/>
                  </a:lnTo>
                  <a:lnTo>
                    <a:pt x="1451470" y="222988"/>
                  </a:lnTo>
                  <a:lnTo>
                    <a:pt x="1399096" y="205118"/>
                  </a:lnTo>
                  <a:lnTo>
                    <a:pt x="1349997" y="180949"/>
                  </a:lnTo>
                  <a:lnTo>
                    <a:pt x="1125969" y="50380"/>
                  </a:lnTo>
                  <a:lnTo>
                    <a:pt x="1082453" y="28985"/>
                  </a:lnTo>
                  <a:lnTo>
                    <a:pt x="1036046" y="13169"/>
                  </a:lnTo>
                  <a:lnTo>
                    <a:pt x="987173" y="336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269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338">
              <a:extLst>
                <a:ext uri="{FF2B5EF4-FFF2-40B4-BE49-F238E27FC236}">
                  <a16:creationId xmlns:a16="http://schemas.microsoft.com/office/drawing/2014/main" id="{8383ADCC-07E3-4C10-8139-DD233895CD90}"/>
                </a:ext>
              </a:extLst>
            </p:cNvPr>
            <p:cNvSpPr/>
            <p:nvPr/>
          </p:nvSpPr>
          <p:spPr>
            <a:xfrm>
              <a:off x="1528602" y="394645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45"/>
                  </a:moveTo>
                  <a:lnTo>
                    <a:pt x="1564106" y="237845"/>
                  </a:lnTo>
                  <a:lnTo>
                    <a:pt x="1506763" y="234052"/>
                  </a:lnTo>
                  <a:lnTo>
                    <a:pt x="1451722" y="222997"/>
                  </a:lnTo>
                  <a:lnTo>
                    <a:pt x="1399469" y="205168"/>
                  </a:lnTo>
                  <a:lnTo>
                    <a:pt x="1350492" y="181051"/>
                  </a:lnTo>
                  <a:lnTo>
                    <a:pt x="1126464" y="50520"/>
                  </a:lnTo>
                  <a:lnTo>
                    <a:pt x="1082837" y="29066"/>
                  </a:lnTo>
                  <a:lnTo>
                    <a:pt x="1036308" y="13206"/>
                  </a:lnTo>
                  <a:lnTo>
                    <a:pt x="987306" y="337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369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339">
              <a:extLst>
                <a:ext uri="{FF2B5EF4-FFF2-40B4-BE49-F238E27FC236}">
                  <a16:creationId xmlns:a16="http://schemas.microsoft.com/office/drawing/2014/main" id="{5DC403DF-81A5-4F4E-A208-B1B8F74802BE}"/>
                </a:ext>
              </a:extLst>
            </p:cNvPr>
            <p:cNvSpPr/>
            <p:nvPr/>
          </p:nvSpPr>
          <p:spPr>
            <a:xfrm>
              <a:off x="1528602" y="394548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32"/>
                  </a:moveTo>
                  <a:lnTo>
                    <a:pt x="1564106" y="237832"/>
                  </a:lnTo>
                  <a:lnTo>
                    <a:pt x="1506896" y="234048"/>
                  </a:lnTo>
                  <a:lnTo>
                    <a:pt x="1451983" y="223019"/>
                  </a:lnTo>
                  <a:lnTo>
                    <a:pt x="1399848" y="205230"/>
                  </a:lnTo>
                  <a:lnTo>
                    <a:pt x="1350975" y="181165"/>
                  </a:lnTo>
                  <a:lnTo>
                    <a:pt x="1126947" y="50647"/>
                  </a:lnTo>
                  <a:lnTo>
                    <a:pt x="1083210" y="29141"/>
                  </a:lnTo>
                  <a:lnTo>
                    <a:pt x="1036564" y="13241"/>
                  </a:lnTo>
                  <a:lnTo>
                    <a:pt x="987436" y="338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36A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340">
              <a:extLst>
                <a:ext uri="{FF2B5EF4-FFF2-40B4-BE49-F238E27FC236}">
                  <a16:creationId xmlns:a16="http://schemas.microsoft.com/office/drawing/2014/main" id="{2133C055-3F7B-40AB-8253-E01E8CB49D2F}"/>
                </a:ext>
              </a:extLst>
            </p:cNvPr>
            <p:cNvSpPr/>
            <p:nvPr/>
          </p:nvSpPr>
          <p:spPr>
            <a:xfrm>
              <a:off x="1528602" y="394452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20"/>
                  </a:moveTo>
                  <a:lnTo>
                    <a:pt x="1564106" y="237820"/>
                  </a:lnTo>
                  <a:lnTo>
                    <a:pt x="1507032" y="234043"/>
                  </a:lnTo>
                  <a:lnTo>
                    <a:pt x="1452243" y="223037"/>
                  </a:lnTo>
                  <a:lnTo>
                    <a:pt x="1400223" y="205287"/>
                  </a:lnTo>
                  <a:lnTo>
                    <a:pt x="1351457" y="181279"/>
                  </a:lnTo>
                  <a:lnTo>
                    <a:pt x="1127442" y="50774"/>
                  </a:lnTo>
                  <a:lnTo>
                    <a:pt x="1083594" y="29216"/>
                  </a:lnTo>
                  <a:lnTo>
                    <a:pt x="1036826" y="13276"/>
                  </a:lnTo>
                  <a:lnTo>
                    <a:pt x="987569" y="339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341">
              <a:extLst>
                <a:ext uri="{FF2B5EF4-FFF2-40B4-BE49-F238E27FC236}">
                  <a16:creationId xmlns:a16="http://schemas.microsoft.com/office/drawing/2014/main" id="{650E961A-F9B6-4759-973E-E588DA3999F6}"/>
                </a:ext>
              </a:extLst>
            </p:cNvPr>
            <p:cNvSpPr/>
            <p:nvPr/>
          </p:nvSpPr>
          <p:spPr>
            <a:xfrm>
              <a:off x="1528602" y="394355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94"/>
                  </a:moveTo>
                  <a:lnTo>
                    <a:pt x="1564106" y="237794"/>
                  </a:lnTo>
                  <a:lnTo>
                    <a:pt x="1507158" y="234029"/>
                  </a:lnTo>
                  <a:lnTo>
                    <a:pt x="1452495" y="223051"/>
                  </a:lnTo>
                  <a:lnTo>
                    <a:pt x="1400600" y="205342"/>
                  </a:lnTo>
                  <a:lnTo>
                    <a:pt x="1351953" y="181381"/>
                  </a:lnTo>
                  <a:lnTo>
                    <a:pt x="1127925" y="50901"/>
                  </a:lnTo>
                  <a:lnTo>
                    <a:pt x="1083962" y="29285"/>
                  </a:lnTo>
                  <a:lnTo>
                    <a:pt x="1037077" y="13306"/>
                  </a:lnTo>
                  <a:lnTo>
                    <a:pt x="987698" y="339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4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342">
              <a:extLst>
                <a:ext uri="{FF2B5EF4-FFF2-40B4-BE49-F238E27FC236}">
                  <a16:creationId xmlns:a16="http://schemas.microsoft.com/office/drawing/2014/main" id="{E954FA5F-93DC-473A-9CC5-6D0047D5CA0C}"/>
                </a:ext>
              </a:extLst>
            </p:cNvPr>
            <p:cNvSpPr/>
            <p:nvPr/>
          </p:nvSpPr>
          <p:spPr>
            <a:xfrm>
              <a:off x="1528602" y="394257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82"/>
                  </a:moveTo>
                  <a:lnTo>
                    <a:pt x="1564106" y="237782"/>
                  </a:lnTo>
                  <a:lnTo>
                    <a:pt x="1507288" y="234023"/>
                  </a:lnTo>
                  <a:lnTo>
                    <a:pt x="1452751" y="223070"/>
                  </a:lnTo>
                  <a:lnTo>
                    <a:pt x="1400973" y="205404"/>
                  </a:lnTo>
                  <a:lnTo>
                    <a:pt x="1352435" y="181508"/>
                  </a:lnTo>
                  <a:lnTo>
                    <a:pt x="1128407" y="51041"/>
                  </a:lnTo>
                  <a:lnTo>
                    <a:pt x="1084341" y="29366"/>
                  </a:lnTo>
                  <a:lnTo>
                    <a:pt x="1037335" y="13342"/>
                  </a:lnTo>
                  <a:lnTo>
                    <a:pt x="987825" y="3408"/>
                  </a:lnTo>
                  <a:lnTo>
                    <a:pt x="93624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343">
              <a:extLst>
                <a:ext uri="{FF2B5EF4-FFF2-40B4-BE49-F238E27FC236}">
                  <a16:creationId xmlns:a16="http://schemas.microsoft.com/office/drawing/2014/main" id="{D5AC73FA-7780-45D5-8EB1-8666EC5468D9}"/>
                </a:ext>
              </a:extLst>
            </p:cNvPr>
            <p:cNvSpPr/>
            <p:nvPr/>
          </p:nvSpPr>
          <p:spPr>
            <a:xfrm>
              <a:off x="1528602" y="394161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69"/>
                  </a:moveTo>
                  <a:lnTo>
                    <a:pt x="1564106" y="237769"/>
                  </a:lnTo>
                  <a:lnTo>
                    <a:pt x="1507419" y="234020"/>
                  </a:lnTo>
                  <a:lnTo>
                    <a:pt x="1453007" y="223092"/>
                  </a:lnTo>
                  <a:lnTo>
                    <a:pt x="1401346" y="205467"/>
                  </a:lnTo>
                  <a:lnTo>
                    <a:pt x="1352918" y="181622"/>
                  </a:lnTo>
                  <a:lnTo>
                    <a:pt x="1128903" y="51180"/>
                  </a:lnTo>
                  <a:lnTo>
                    <a:pt x="1084725" y="29446"/>
                  </a:lnTo>
                  <a:lnTo>
                    <a:pt x="1037599" y="13379"/>
                  </a:lnTo>
                  <a:lnTo>
                    <a:pt x="987963" y="341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6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344">
              <a:extLst>
                <a:ext uri="{FF2B5EF4-FFF2-40B4-BE49-F238E27FC236}">
                  <a16:creationId xmlns:a16="http://schemas.microsoft.com/office/drawing/2014/main" id="{75D8A44C-2D4E-42B2-BF40-65F6611EFA91}"/>
                </a:ext>
              </a:extLst>
            </p:cNvPr>
            <p:cNvSpPr/>
            <p:nvPr/>
          </p:nvSpPr>
          <p:spPr>
            <a:xfrm>
              <a:off x="1528602" y="394065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43"/>
                  </a:moveTo>
                  <a:lnTo>
                    <a:pt x="1564106" y="237743"/>
                  </a:lnTo>
                  <a:lnTo>
                    <a:pt x="1507550" y="234002"/>
                  </a:lnTo>
                  <a:lnTo>
                    <a:pt x="1453265" y="223097"/>
                  </a:lnTo>
                  <a:lnTo>
                    <a:pt x="1401730" y="205511"/>
                  </a:lnTo>
                  <a:lnTo>
                    <a:pt x="1353426" y="181724"/>
                  </a:lnTo>
                  <a:lnTo>
                    <a:pt x="1129398" y="51295"/>
                  </a:lnTo>
                  <a:lnTo>
                    <a:pt x="1085105" y="29510"/>
                  </a:lnTo>
                  <a:lnTo>
                    <a:pt x="1037861" y="13408"/>
                  </a:lnTo>
                  <a:lnTo>
                    <a:pt x="988100" y="342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345">
              <a:extLst>
                <a:ext uri="{FF2B5EF4-FFF2-40B4-BE49-F238E27FC236}">
                  <a16:creationId xmlns:a16="http://schemas.microsoft.com/office/drawing/2014/main" id="{53B6DBA0-6A0C-4FEC-908B-8959097154A8}"/>
                </a:ext>
              </a:extLst>
            </p:cNvPr>
            <p:cNvSpPr/>
            <p:nvPr/>
          </p:nvSpPr>
          <p:spPr>
            <a:xfrm>
              <a:off x="1528602" y="393968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31"/>
                  </a:moveTo>
                  <a:lnTo>
                    <a:pt x="1564106" y="237731"/>
                  </a:lnTo>
                  <a:lnTo>
                    <a:pt x="1507681" y="234000"/>
                  </a:lnTo>
                  <a:lnTo>
                    <a:pt x="1453521" y="223126"/>
                  </a:lnTo>
                  <a:lnTo>
                    <a:pt x="1402104" y="205584"/>
                  </a:lnTo>
                  <a:lnTo>
                    <a:pt x="1353908" y="181851"/>
                  </a:lnTo>
                  <a:lnTo>
                    <a:pt x="1129880" y="51434"/>
                  </a:lnTo>
                  <a:lnTo>
                    <a:pt x="1085478" y="29596"/>
                  </a:lnTo>
                  <a:lnTo>
                    <a:pt x="1038117" y="13449"/>
                  </a:lnTo>
                  <a:lnTo>
                    <a:pt x="988231" y="343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346">
              <a:extLst>
                <a:ext uri="{FF2B5EF4-FFF2-40B4-BE49-F238E27FC236}">
                  <a16:creationId xmlns:a16="http://schemas.microsoft.com/office/drawing/2014/main" id="{822903BE-EA6B-4257-8F09-DA50C3F2DF11}"/>
                </a:ext>
              </a:extLst>
            </p:cNvPr>
            <p:cNvSpPr/>
            <p:nvPr/>
          </p:nvSpPr>
          <p:spPr>
            <a:xfrm>
              <a:off x="1528602" y="393871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18"/>
                  </a:moveTo>
                  <a:lnTo>
                    <a:pt x="1564106" y="237718"/>
                  </a:lnTo>
                  <a:lnTo>
                    <a:pt x="1507812" y="233995"/>
                  </a:lnTo>
                  <a:lnTo>
                    <a:pt x="1453776" y="223142"/>
                  </a:lnTo>
                  <a:lnTo>
                    <a:pt x="1402477" y="205636"/>
                  </a:lnTo>
                  <a:lnTo>
                    <a:pt x="1354391" y="181952"/>
                  </a:lnTo>
                  <a:lnTo>
                    <a:pt x="1130376" y="51562"/>
                  </a:lnTo>
                  <a:lnTo>
                    <a:pt x="1085855" y="29666"/>
                  </a:lnTo>
                  <a:lnTo>
                    <a:pt x="1038367" y="13479"/>
                  </a:lnTo>
                  <a:lnTo>
                    <a:pt x="988351" y="3443"/>
                  </a:lnTo>
                  <a:lnTo>
                    <a:pt x="93624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347">
              <a:extLst>
                <a:ext uri="{FF2B5EF4-FFF2-40B4-BE49-F238E27FC236}">
                  <a16:creationId xmlns:a16="http://schemas.microsoft.com/office/drawing/2014/main" id="{5F7D7C1B-3C59-4447-933D-9C68B8846666}"/>
                </a:ext>
              </a:extLst>
            </p:cNvPr>
            <p:cNvSpPr/>
            <p:nvPr/>
          </p:nvSpPr>
          <p:spPr>
            <a:xfrm>
              <a:off x="1528602" y="393775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93"/>
                  </a:moveTo>
                  <a:lnTo>
                    <a:pt x="1564106" y="237693"/>
                  </a:lnTo>
                  <a:lnTo>
                    <a:pt x="1507943" y="233979"/>
                  </a:lnTo>
                  <a:lnTo>
                    <a:pt x="1454034" y="223153"/>
                  </a:lnTo>
                  <a:lnTo>
                    <a:pt x="1402856" y="205690"/>
                  </a:lnTo>
                  <a:lnTo>
                    <a:pt x="1354886" y="182067"/>
                  </a:lnTo>
                  <a:lnTo>
                    <a:pt x="1130858" y="51689"/>
                  </a:lnTo>
                  <a:lnTo>
                    <a:pt x="1086229" y="29741"/>
                  </a:lnTo>
                  <a:lnTo>
                    <a:pt x="1038625" y="13514"/>
                  </a:lnTo>
                  <a:lnTo>
                    <a:pt x="988487" y="345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348">
              <a:extLst>
                <a:ext uri="{FF2B5EF4-FFF2-40B4-BE49-F238E27FC236}">
                  <a16:creationId xmlns:a16="http://schemas.microsoft.com/office/drawing/2014/main" id="{F057CD2A-62D2-41DD-842D-96458E6A6E2B}"/>
                </a:ext>
              </a:extLst>
            </p:cNvPr>
            <p:cNvSpPr/>
            <p:nvPr/>
          </p:nvSpPr>
          <p:spPr>
            <a:xfrm>
              <a:off x="1528602" y="393677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93"/>
                  </a:moveTo>
                  <a:lnTo>
                    <a:pt x="1564106" y="237693"/>
                  </a:lnTo>
                  <a:lnTo>
                    <a:pt x="1508075" y="233986"/>
                  </a:lnTo>
                  <a:lnTo>
                    <a:pt x="1454294" y="223183"/>
                  </a:lnTo>
                  <a:lnTo>
                    <a:pt x="1403234" y="205760"/>
                  </a:lnTo>
                  <a:lnTo>
                    <a:pt x="1355369" y="182194"/>
                  </a:lnTo>
                  <a:lnTo>
                    <a:pt x="1131354" y="51841"/>
                  </a:lnTo>
                  <a:lnTo>
                    <a:pt x="1086614" y="29826"/>
                  </a:lnTo>
                  <a:lnTo>
                    <a:pt x="1038891" y="13552"/>
                  </a:lnTo>
                  <a:lnTo>
                    <a:pt x="988625" y="346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349">
              <a:extLst>
                <a:ext uri="{FF2B5EF4-FFF2-40B4-BE49-F238E27FC236}">
                  <a16:creationId xmlns:a16="http://schemas.microsoft.com/office/drawing/2014/main" id="{B1E26D67-B062-4C04-A680-5B44EF5CB1BF}"/>
                </a:ext>
              </a:extLst>
            </p:cNvPr>
            <p:cNvSpPr/>
            <p:nvPr/>
          </p:nvSpPr>
          <p:spPr>
            <a:xfrm>
              <a:off x="1528602" y="393580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80"/>
                  </a:moveTo>
                  <a:lnTo>
                    <a:pt x="1564106" y="237680"/>
                  </a:lnTo>
                  <a:lnTo>
                    <a:pt x="1508204" y="233982"/>
                  </a:lnTo>
                  <a:lnTo>
                    <a:pt x="1454545" y="223205"/>
                  </a:lnTo>
                  <a:lnTo>
                    <a:pt x="1403602" y="205822"/>
                  </a:lnTo>
                  <a:lnTo>
                    <a:pt x="1355852" y="182308"/>
                  </a:lnTo>
                  <a:lnTo>
                    <a:pt x="1131836" y="51968"/>
                  </a:lnTo>
                  <a:lnTo>
                    <a:pt x="1086988" y="29901"/>
                  </a:lnTo>
                  <a:lnTo>
                    <a:pt x="1039147" y="13587"/>
                  </a:lnTo>
                  <a:lnTo>
                    <a:pt x="988756" y="347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972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350">
              <a:extLst>
                <a:ext uri="{FF2B5EF4-FFF2-40B4-BE49-F238E27FC236}">
                  <a16:creationId xmlns:a16="http://schemas.microsoft.com/office/drawing/2014/main" id="{4EE5AED1-AE94-479A-90A2-9F4FF5D21E9B}"/>
                </a:ext>
              </a:extLst>
            </p:cNvPr>
            <p:cNvSpPr/>
            <p:nvPr/>
          </p:nvSpPr>
          <p:spPr>
            <a:xfrm>
              <a:off x="1528602" y="393484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55"/>
                  </a:moveTo>
                  <a:lnTo>
                    <a:pt x="1564106" y="237655"/>
                  </a:lnTo>
                  <a:lnTo>
                    <a:pt x="1508330" y="233966"/>
                  </a:lnTo>
                  <a:lnTo>
                    <a:pt x="1454796" y="223215"/>
                  </a:lnTo>
                  <a:lnTo>
                    <a:pt x="1403974" y="205872"/>
                  </a:lnTo>
                  <a:lnTo>
                    <a:pt x="1356334" y="182410"/>
                  </a:lnTo>
                  <a:lnTo>
                    <a:pt x="1132332" y="52108"/>
                  </a:lnTo>
                  <a:lnTo>
                    <a:pt x="1087364" y="29982"/>
                  </a:lnTo>
                  <a:lnTo>
                    <a:pt x="1039399" y="13623"/>
                  </a:lnTo>
                  <a:lnTo>
                    <a:pt x="988881" y="348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A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351">
              <a:extLst>
                <a:ext uri="{FF2B5EF4-FFF2-40B4-BE49-F238E27FC236}">
                  <a16:creationId xmlns:a16="http://schemas.microsoft.com/office/drawing/2014/main" id="{CF6EC0EE-A180-4F63-819C-B84DCC340730}"/>
                </a:ext>
              </a:extLst>
            </p:cNvPr>
            <p:cNvSpPr/>
            <p:nvPr/>
          </p:nvSpPr>
          <p:spPr>
            <a:xfrm>
              <a:off x="1528602" y="393387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42"/>
                  </a:moveTo>
                  <a:lnTo>
                    <a:pt x="1564106" y="237642"/>
                  </a:lnTo>
                  <a:lnTo>
                    <a:pt x="1508468" y="233961"/>
                  </a:lnTo>
                  <a:lnTo>
                    <a:pt x="1455062" y="223232"/>
                  </a:lnTo>
                  <a:lnTo>
                    <a:pt x="1404359" y="205929"/>
                  </a:lnTo>
                  <a:lnTo>
                    <a:pt x="1356829" y="182524"/>
                  </a:lnTo>
                  <a:lnTo>
                    <a:pt x="1132814" y="52235"/>
                  </a:lnTo>
                  <a:lnTo>
                    <a:pt x="1087745" y="30057"/>
                  </a:lnTo>
                  <a:lnTo>
                    <a:pt x="1039664" y="13658"/>
                  </a:lnTo>
                  <a:lnTo>
                    <a:pt x="989019" y="348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A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352">
              <a:extLst>
                <a:ext uri="{FF2B5EF4-FFF2-40B4-BE49-F238E27FC236}">
                  <a16:creationId xmlns:a16="http://schemas.microsoft.com/office/drawing/2014/main" id="{E36A85FB-E126-4E91-A39B-1C33BEC9AF05}"/>
                </a:ext>
              </a:extLst>
            </p:cNvPr>
            <p:cNvSpPr/>
            <p:nvPr/>
          </p:nvSpPr>
          <p:spPr>
            <a:xfrm>
              <a:off x="1528602" y="393291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16"/>
                  </a:moveTo>
                  <a:lnTo>
                    <a:pt x="1564106" y="237616"/>
                  </a:lnTo>
                  <a:lnTo>
                    <a:pt x="1508599" y="233946"/>
                  </a:lnTo>
                  <a:lnTo>
                    <a:pt x="1455318" y="223248"/>
                  </a:lnTo>
                  <a:lnTo>
                    <a:pt x="1404733" y="205989"/>
                  </a:lnTo>
                  <a:lnTo>
                    <a:pt x="1357312" y="182638"/>
                  </a:lnTo>
                  <a:lnTo>
                    <a:pt x="1133297" y="52362"/>
                  </a:lnTo>
                  <a:lnTo>
                    <a:pt x="1088116" y="30126"/>
                  </a:lnTo>
                  <a:lnTo>
                    <a:pt x="1039915" y="13689"/>
                  </a:lnTo>
                  <a:lnTo>
                    <a:pt x="989145" y="349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353">
              <a:extLst>
                <a:ext uri="{FF2B5EF4-FFF2-40B4-BE49-F238E27FC236}">
                  <a16:creationId xmlns:a16="http://schemas.microsoft.com/office/drawing/2014/main" id="{E55BB380-8190-4B33-AFDD-CDD3AFEDED5C}"/>
                </a:ext>
              </a:extLst>
            </p:cNvPr>
            <p:cNvSpPr/>
            <p:nvPr/>
          </p:nvSpPr>
          <p:spPr>
            <a:xfrm>
              <a:off x="1528602" y="393194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04"/>
                  </a:moveTo>
                  <a:lnTo>
                    <a:pt x="1564106" y="237604"/>
                  </a:lnTo>
                  <a:lnTo>
                    <a:pt x="1508722" y="233941"/>
                  </a:lnTo>
                  <a:lnTo>
                    <a:pt x="1455564" y="223266"/>
                  </a:lnTo>
                  <a:lnTo>
                    <a:pt x="1405099" y="206046"/>
                  </a:lnTo>
                  <a:lnTo>
                    <a:pt x="1357795" y="182753"/>
                  </a:lnTo>
                  <a:lnTo>
                    <a:pt x="1133792" y="52489"/>
                  </a:lnTo>
                  <a:lnTo>
                    <a:pt x="1088497" y="30201"/>
                  </a:lnTo>
                  <a:lnTo>
                    <a:pt x="1040177" y="13723"/>
                  </a:lnTo>
                  <a:lnTo>
                    <a:pt x="989281" y="350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C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354">
              <a:extLst>
                <a:ext uri="{FF2B5EF4-FFF2-40B4-BE49-F238E27FC236}">
                  <a16:creationId xmlns:a16="http://schemas.microsoft.com/office/drawing/2014/main" id="{9083F9B6-1409-47C8-9068-24A52CAA86ED}"/>
                </a:ext>
              </a:extLst>
            </p:cNvPr>
            <p:cNvSpPr/>
            <p:nvPr/>
          </p:nvSpPr>
          <p:spPr>
            <a:xfrm>
              <a:off x="1528602" y="393096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91"/>
                  </a:moveTo>
                  <a:lnTo>
                    <a:pt x="1564106" y="237591"/>
                  </a:lnTo>
                  <a:lnTo>
                    <a:pt x="1508861" y="233939"/>
                  </a:lnTo>
                  <a:lnTo>
                    <a:pt x="1455831" y="223292"/>
                  </a:lnTo>
                  <a:lnTo>
                    <a:pt x="1405484" y="206114"/>
                  </a:lnTo>
                  <a:lnTo>
                    <a:pt x="1358290" y="182867"/>
                  </a:lnTo>
                  <a:lnTo>
                    <a:pt x="1134287" y="52641"/>
                  </a:lnTo>
                  <a:lnTo>
                    <a:pt x="1088875" y="30287"/>
                  </a:lnTo>
                  <a:lnTo>
                    <a:pt x="1040434" y="13762"/>
                  </a:lnTo>
                  <a:lnTo>
                    <a:pt x="989412" y="351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C77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355">
              <a:extLst>
                <a:ext uri="{FF2B5EF4-FFF2-40B4-BE49-F238E27FC236}">
                  <a16:creationId xmlns:a16="http://schemas.microsoft.com/office/drawing/2014/main" id="{89210ED6-2913-440F-83CF-6666F1FF4A29}"/>
                </a:ext>
              </a:extLst>
            </p:cNvPr>
            <p:cNvSpPr/>
            <p:nvPr/>
          </p:nvSpPr>
          <p:spPr>
            <a:xfrm>
              <a:off x="1528602" y="393000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78"/>
                  </a:moveTo>
                  <a:lnTo>
                    <a:pt x="1564106" y="237578"/>
                  </a:lnTo>
                  <a:lnTo>
                    <a:pt x="1508991" y="233934"/>
                  </a:lnTo>
                  <a:lnTo>
                    <a:pt x="1456086" y="223310"/>
                  </a:lnTo>
                  <a:lnTo>
                    <a:pt x="1405858" y="206171"/>
                  </a:lnTo>
                  <a:lnTo>
                    <a:pt x="1358773" y="182981"/>
                  </a:lnTo>
                  <a:lnTo>
                    <a:pt x="1134770" y="52768"/>
                  </a:lnTo>
                  <a:lnTo>
                    <a:pt x="1089254" y="30362"/>
                  </a:lnTo>
                  <a:lnTo>
                    <a:pt x="1040695" y="13796"/>
                  </a:lnTo>
                  <a:lnTo>
                    <a:pt x="989545" y="352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D78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356">
              <a:extLst>
                <a:ext uri="{FF2B5EF4-FFF2-40B4-BE49-F238E27FC236}">
                  <a16:creationId xmlns:a16="http://schemas.microsoft.com/office/drawing/2014/main" id="{889F6B3C-45C1-41B6-8D29-3C435E92AACB}"/>
                </a:ext>
              </a:extLst>
            </p:cNvPr>
            <p:cNvSpPr/>
            <p:nvPr/>
          </p:nvSpPr>
          <p:spPr>
            <a:xfrm>
              <a:off x="1528602" y="392903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66"/>
                  </a:moveTo>
                  <a:lnTo>
                    <a:pt x="1564106" y="237566"/>
                  </a:lnTo>
                  <a:lnTo>
                    <a:pt x="1509117" y="233929"/>
                  </a:lnTo>
                  <a:lnTo>
                    <a:pt x="1456337" y="223327"/>
                  </a:lnTo>
                  <a:lnTo>
                    <a:pt x="1406229" y="206228"/>
                  </a:lnTo>
                  <a:lnTo>
                    <a:pt x="1359255" y="183095"/>
                  </a:lnTo>
                  <a:lnTo>
                    <a:pt x="1135253" y="52895"/>
                  </a:lnTo>
                  <a:lnTo>
                    <a:pt x="1089627" y="30432"/>
                  </a:lnTo>
                  <a:lnTo>
                    <a:pt x="1040950" y="13827"/>
                  </a:lnTo>
                  <a:lnTo>
                    <a:pt x="989675" y="353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E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357">
              <a:extLst>
                <a:ext uri="{FF2B5EF4-FFF2-40B4-BE49-F238E27FC236}">
                  <a16:creationId xmlns:a16="http://schemas.microsoft.com/office/drawing/2014/main" id="{2FD15031-B20D-440A-A82B-C18A84A569B1}"/>
                </a:ext>
              </a:extLst>
            </p:cNvPr>
            <p:cNvSpPr/>
            <p:nvPr/>
          </p:nvSpPr>
          <p:spPr>
            <a:xfrm>
              <a:off x="1528602" y="392807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53"/>
                  </a:moveTo>
                  <a:lnTo>
                    <a:pt x="1564106" y="237553"/>
                  </a:lnTo>
                  <a:lnTo>
                    <a:pt x="1509253" y="233923"/>
                  </a:lnTo>
                  <a:lnTo>
                    <a:pt x="1456601" y="223345"/>
                  </a:lnTo>
                  <a:lnTo>
                    <a:pt x="1406615" y="206285"/>
                  </a:lnTo>
                  <a:lnTo>
                    <a:pt x="1359763" y="183210"/>
                  </a:lnTo>
                  <a:lnTo>
                    <a:pt x="1135748" y="53022"/>
                  </a:lnTo>
                  <a:lnTo>
                    <a:pt x="1090006" y="30507"/>
                  </a:lnTo>
                  <a:lnTo>
                    <a:pt x="1041207" y="13862"/>
                  </a:lnTo>
                  <a:lnTo>
                    <a:pt x="989806" y="354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358">
              <a:extLst>
                <a:ext uri="{FF2B5EF4-FFF2-40B4-BE49-F238E27FC236}">
                  <a16:creationId xmlns:a16="http://schemas.microsoft.com/office/drawing/2014/main" id="{60DF9B96-BE20-4E35-9201-AD70D7CD9B20}"/>
                </a:ext>
              </a:extLst>
            </p:cNvPr>
            <p:cNvSpPr/>
            <p:nvPr/>
          </p:nvSpPr>
          <p:spPr>
            <a:xfrm>
              <a:off x="1528602" y="392710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28"/>
                  </a:moveTo>
                  <a:lnTo>
                    <a:pt x="1564106" y="237528"/>
                  </a:lnTo>
                  <a:lnTo>
                    <a:pt x="1509384" y="233909"/>
                  </a:lnTo>
                  <a:lnTo>
                    <a:pt x="1456856" y="223359"/>
                  </a:lnTo>
                  <a:lnTo>
                    <a:pt x="1406988" y="206340"/>
                  </a:lnTo>
                  <a:lnTo>
                    <a:pt x="1360246" y="183311"/>
                  </a:lnTo>
                  <a:lnTo>
                    <a:pt x="1136230" y="53149"/>
                  </a:lnTo>
                  <a:lnTo>
                    <a:pt x="1090379" y="30582"/>
                  </a:lnTo>
                  <a:lnTo>
                    <a:pt x="1041463" y="13896"/>
                  </a:lnTo>
                  <a:lnTo>
                    <a:pt x="989937" y="355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F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359">
              <a:extLst>
                <a:ext uri="{FF2B5EF4-FFF2-40B4-BE49-F238E27FC236}">
                  <a16:creationId xmlns:a16="http://schemas.microsoft.com/office/drawing/2014/main" id="{017389CF-8D5D-4000-AF9E-7ADA6627D1CB}"/>
                </a:ext>
              </a:extLst>
            </p:cNvPr>
            <p:cNvSpPr/>
            <p:nvPr/>
          </p:nvSpPr>
          <p:spPr>
            <a:xfrm>
              <a:off x="1528602" y="392614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15"/>
                  </a:moveTo>
                  <a:lnTo>
                    <a:pt x="1564106" y="237515"/>
                  </a:lnTo>
                  <a:lnTo>
                    <a:pt x="1509511" y="233903"/>
                  </a:lnTo>
                  <a:lnTo>
                    <a:pt x="1457112" y="223377"/>
                  </a:lnTo>
                  <a:lnTo>
                    <a:pt x="1407365" y="206397"/>
                  </a:lnTo>
                  <a:lnTo>
                    <a:pt x="1360728" y="183426"/>
                  </a:lnTo>
                  <a:lnTo>
                    <a:pt x="1136726" y="53276"/>
                  </a:lnTo>
                  <a:lnTo>
                    <a:pt x="1090763" y="30652"/>
                  </a:lnTo>
                  <a:lnTo>
                    <a:pt x="1041725" y="13927"/>
                  </a:lnTo>
                  <a:lnTo>
                    <a:pt x="990070" y="355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F7B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360">
              <a:extLst>
                <a:ext uri="{FF2B5EF4-FFF2-40B4-BE49-F238E27FC236}">
                  <a16:creationId xmlns:a16="http://schemas.microsoft.com/office/drawing/2014/main" id="{5ED91FA4-9FAF-41E1-A65F-C87F0103A9B4}"/>
                </a:ext>
              </a:extLst>
            </p:cNvPr>
            <p:cNvSpPr/>
            <p:nvPr/>
          </p:nvSpPr>
          <p:spPr>
            <a:xfrm>
              <a:off x="1528602" y="392516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02"/>
                  </a:moveTo>
                  <a:lnTo>
                    <a:pt x="1564106" y="237502"/>
                  </a:lnTo>
                  <a:lnTo>
                    <a:pt x="1509642" y="233900"/>
                  </a:lnTo>
                  <a:lnTo>
                    <a:pt x="1457367" y="223400"/>
                  </a:lnTo>
                  <a:lnTo>
                    <a:pt x="1407738" y="206464"/>
                  </a:lnTo>
                  <a:lnTo>
                    <a:pt x="1361211" y="183553"/>
                  </a:lnTo>
                  <a:lnTo>
                    <a:pt x="1137208" y="53416"/>
                  </a:lnTo>
                  <a:lnTo>
                    <a:pt x="1091136" y="30737"/>
                  </a:lnTo>
                  <a:lnTo>
                    <a:pt x="1041981" y="13968"/>
                  </a:lnTo>
                  <a:lnTo>
                    <a:pt x="990201" y="356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361">
              <a:extLst>
                <a:ext uri="{FF2B5EF4-FFF2-40B4-BE49-F238E27FC236}">
                  <a16:creationId xmlns:a16="http://schemas.microsoft.com/office/drawing/2014/main" id="{E37DA39A-CE91-401D-A30D-414A37600A5A}"/>
                </a:ext>
              </a:extLst>
            </p:cNvPr>
            <p:cNvSpPr/>
            <p:nvPr/>
          </p:nvSpPr>
          <p:spPr>
            <a:xfrm>
              <a:off x="1528602" y="392419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89"/>
                  </a:moveTo>
                  <a:lnTo>
                    <a:pt x="1564106" y="237489"/>
                  </a:lnTo>
                  <a:lnTo>
                    <a:pt x="1509776" y="233895"/>
                  </a:lnTo>
                  <a:lnTo>
                    <a:pt x="1457625" y="223418"/>
                  </a:lnTo>
                  <a:lnTo>
                    <a:pt x="1408113" y="206521"/>
                  </a:lnTo>
                  <a:lnTo>
                    <a:pt x="1361706" y="183667"/>
                  </a:lnTo>
                  <a:lnTo>
                    <a:pt x="1137704" y="53555"/>
                  </a:lnTo>
                  <a:lnTo>
                    <a:pt x="1091515" y="30812"/>
                  </a:lnTo>
                  <a:lnTo>
                    <a:pt x="1042238" y="14000"/>
                  </a:lnTo>
                  <a:lnTo>
                    <a:pt x="990332" y="357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362">
              <a:extLst>
                <a:ext uri="{FF2B5EF4-FFF2-40B4-BE49-F238E27FC236}">
                  <a16:creationId xmlns:a16="http://schemas.microsoft.com/office/drawing/2014/main" id="{3E520EB5-5E44-4067-BA85-6C5C770017B6}"/>
                </a:ext>
              </a:extLst>
            </p:cNvPr>
            <p:cNvSpPr/>
            <p:nvPr/>
          </p:nvSpPr>
          <p:spPr>
            <a:xfrm>
              <a:off x="1528602" y="3923234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64"/>
                  </a:moveTo>
                  <a:lnTo>
                    <a:pt x="1564106" y="237464"/>
                  </a:lnTo>
                  <a:lnTo>
                    <a:pt x="1509904" y="233880"/>
                  </a:lnTo>
                  <a:lnTo>
                    <a:pt x="1457880" y="223432"/>
                  </a:lnTo>
                  <a:lnTo>
                    <a:pt x="1408490" y="206576"/>
                  </a:lnTo>
                  <a:lnTo>
                    <a:pt x="1362189" y="183768"/>
                  </a:lnTo>
                  <a:lnTo>
                    <a:pt x="1138186" y="53682"/>
                  </a:lnTo>
                  <a:lnTo>
                    <a:pt x="1091894" y="30887"/>
                  </a:lnTo>
                  <a:lnTo>
                    <a:pt x="1042498" y="14035"/>
                  </a:lnTo>
                  <a:lnTo>
                    <a:pt x="990464" y="358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17E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363">
              <a:extLst>
                <a:ext uri="{FF2B5EF4-FFF2-40B4-BE49-F238E27FC236}">
                  <a16:creationId xmlns:a16="http://schemas.microsoft.com/office/drawing/2014/main" id="{B6496412-17F0-4D37-97DA-5254A9ADF7F2}"/>
                </a:ext>
              </a:extLst>
            </p:cNvPr>
            <p:cNvSpPr/>
            <p:nvPr/>
          </p:nvSpPr>
          <p:spPr>
            <a:xfrm>
              <a:off x="1528602" y="392286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77"/>
                  </a:moveTo>
                  <a:lnTo>
                    <a:pt x="1564106" y="237477"/>
                  </a:lnTo>
                  <a:lnTo>
                    <a:pt x="1509949" y="233895"/>
                  </a:lnTo>
                  <a:lnTo>
                    <a:pt x="1457969" y="223456"/>
                  </a:lnTo>
                  <a:lnTo>
                    <a:pt x="1408622" y="206616"/>
                  </a:lnTo>
                  <a:lnTo>
                    <a:pt x="1362367" y="183832"/>
                  </a:lnTo>
                  <a:lnTo>
                    <a:pt x="1138364" y="53733"/>
                  </a:lnTo>
                  <a:lnTo>
                    <a:pt x="1092025" y="30919"/>
                  </a:lnTo>
                  <a:lnTo>
                    <a:pt x="1042585" y="14050"/>
                  </a:lnTo>
                  <a:lnTo>
                    <a:pt x="990504" y="3589"/>
                  </a:lnTo>
                  <a:lnTo>
                    <a:pt x="93624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27E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364">
              <a:extLst>
                <a:ext uri="{FF2B5EF4-FFF2-40B4-BE49-F238E27FC236}">
                  <a16:creationId xmlns:a16="http://schemas.microsoft.com/office/drawing/2014/main" id="{EC3797E1-E86D-46D9-83F1-29C2D1F546EF}"/>
                </a:ext>
              </a:extLst>
            </p:cNvPr>
            <p:cNvSpPr/>
            <p:nvPr/>
          </p:nvSpPr>
          <p:spPr>
            <a:xfrm>
              <a:off x="1528602" y="3922498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89"/>
                  </a:moveTo>
                  <a:lnTo>
                    <a:pt x="1564106" y="237489"/>
                  </a:lnTo>
                  <a:lnTo>
                    <a:pt x="1510004" y="233910"/>
                  </a:lnTo>
                  <a:lnTo>
                    <a:pt x="1458072" y="223478"/>
                  </a:lnTo>
                  <a:lnTo>
                    <a:pt x="1408767" y="206650"/>
                  </a:lnTo>
                  <a:lnTo>
                    <a:pt x="1362544" y="183883"/>
                  </a:lnTo>
                  <a:lnTo>
                    <a:pt x="1138555" y="53784"/>
                  </a:lnTo>
                  <a:lnTo>
                    <a:pt x="1092174" y="30946"/>
                  </a:lnTo>
                  <a:lnTo>
                    <a:pt x="1042687" y="14062"/>
                  </a:lnTo>
                  <a:lnTo>
                    <a:pt x="990559" y="359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365">
              <a:extLst>
                <a:ext uri="{FF2B5EF4-FFF2-40B4-BE49-F238E27FC236}">
                  <a16:creationId xmlns:a16="http://schemas.microsoft.com/office/drawing/2014/main" id="{3774ABE3-90EB-40A1-A848-94780B80D849}"/>
                </a:ext>
              </a:extLst>
            </p:cNvPr>
            <p:cNvSpPr/>
            <p:nvPr/>
          </p:nvSpPr>
          <p:spPr>
            <a:xfrm>
              <a:off x="1528602" y="392214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89"/>
                  </a:moveTo>
                  <a:lnTo>
                    <a:pt x="1564106" y="237489"/>
                  </a:lnTo>
                  <a:lnTo>
                    <a:pt x="1510052" y="233915"/>
                  </a:lnTo>
                  <a:lnTo>
                    <a:pt x="1458167" y="223496"/>
                  </a:lnTo>
                  <a:lnTo>
                    <a:pt x="1408910" y="206687"/>
                  </a:lnTo>
                  <a:lnTo>
                    <a:pt x="1362735" y="183946"/>
                  </a:lnTo>
                  <a:lnTo>
                    <a:pt x="1138732" y="53822"/>
                  </a:lnTo>
                  <a:lnTo>
                    <a:pt x="1092306" y="30973"/>
                  </a:lnTo>
                  <a:lnTo>
                    <a:pt x="1042776" y="14076"/>
                  </a:lnTo>
                  <a:lnTo>
                    <a:pt x="990605" y="359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366">
              <a:extLst>
                <a:ext uri="{FF2B5EF4-FFF2-40B4-BE49-F238E27FC236}">
                  <a16:creationId xmlns:a16="http://schemas.microsoft.com/office/drawing/2014/main" id="{C572318C-4400-48BD-A124-C018780946ED}"/>
                </a:ext>
              </a:extLst>
            </p:cNvPr>
            <p:cNvSpPr/>
            <p:nvPr/>
          </p:nvSpPr>
          <p:spPr>
            <a:xfrm>
              <a:off x="1528602" y="392177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02"/>
                  </a:moveTo>
                  <a:lnTo>
                    <a:pt x="1564106" y="237502"/>
                  </a:lnTo>
                  <a:lnTo>
                    <a:pt x="1510099" y="233928"/>
                  </a:lnTo>
                  <a:lnTo>
                    <a:pt x="1458263" y="223513"/>
                  </a:lnTo>
                  <a:lnTo>
                    <a:pt x="1409053" y="206716"/>
                  </a:lnTo>
                  <a:lnTo>
                    <a:pt x="1362925" y="183997"/>
                  </a:lnTo>
                  <a:lnTo>
                    <a:pt x="1138910" y="53886"/>
                  </a:lnTo>
                  <a:lnTo>
                    <a:pt x="1092449" y="31005"/>
                  </a:lnTo>
                  <a:lnTo>
                    <a:pt x="1042874" y="14089"/>
                  </a:lnTo>
                  <a:lnTo>
                    <a:pt x="990654" y="359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4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367">
              <a:extLst>
                <a:ext uri="{FF2B5EF4-FFF2-40B4-BE49-F238E27FC236}">
                  <a16:creationId xmlns:a16="http://schemas.microsoft.com/office/drawing/2014/main" id="{75E6F5A5-E563-4A37-B1C7-5E58BCA712B2}"/>
                </a:ext>
              </a:extLst>
            </p:cNvPr>
            <p:cNvSpPr/>
            <p:nvPr/>
          </p:nvSpPr>
          <p:spPr>
            <a:xfrm>
              <a:off x="1528602" y="392141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89"/>
                  </a:moveTo>
                  <a:lnTo>
                    <a:pt x="1564106" y="237489"/>
                  </a:lnTo>
                  <a:lnTo>
                    <a:pt x="1510152" y="233922"/>
                  </a:lnTo>
                  <a:lnTo>
                    <a:pt x="1458360" y="223523"/>
                  </a:lnTo>
                  <a:lnTo>
                    <a:pt x="1409187" y="206746"/>
                  </a:lnTo>
                  <a:lnTo>
                    <a:pt x="1363091" y="184048"/>
                  </a:lnTo>
                  <a:lnTo>
                    <a:pt x="1139088" y="53924"/>
                  </a:lnTo>
                  <a:lnTo>
                    <a:pt x="1092586" y="31027"/>
                  </a:lnTo>
                  <a:lnTo>
                    <a:pt x="1042968" y="14098"/>
                  </a:lnTo>
                  <a:lnTo>
                    <a:pt x="990701" y="360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368">
              <a:extLst>
                <a:ext uri="{FF2B5EF4-FFF2-40B4-BE49-F238E27FC236}">
                  <a16:creationId xmlns:a16="http://schemas.microsoft.com/office/drawing/2014/main" id="{C62AC47D-8027-45A6-83C2-ADB2BA855E9D}"/>
                </a:ext>
              </a:extLst>
            </p:cNvPr>
            <p:cNvSpPr/>
            <p:nvPr/>
          </p:nvSpPr>
          <p:spPr>
            <a:xfrm>
              <a:off x="1528602" y="392105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02"/>
                  </a:moveTo>
                  <a:lnTo>
                    <a:pt x="1564106" y="237502"/>
                  </a:lnTo>
                  <a:lnTo>
                    <a:pt x="1510199" y="233937"/>
                  </a:lnTo>
                  <a:lnTo>
                    <a:pt x="1458455" y="223545"/>
                  </a:lnTo>
                  <a:lnTo>
                    <a:pt x="1409330" y="206781"/>
                  </a:lnTo>
                  <a:lnTo>
                    <a:pt x="1363281" y="184099"/>
                  </a:lnTo>
                  <a:lnTo>
                    <a:pt x="1139278" y="53975"/>
                  </a:lnTo>
                  <a:lnTo>
                    <a:pt x="1092731" y="31059"/>
                  </a:lnTo>
                  <a:lnTo>
                    <a:pt x="1043068" y="14114"/>
                  </a:lnTo>
                  <a:lnTo>
                    <a:pt x="990754" y="360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369">
              <a:extLst>
                <a:ext uri="{FF2B5EF4-FFF2-40B4-BE49-F238E27FC236}">
                  <a16:creationId xmlns:a16="http://schemas.microsoft.com/office/drawing/2014/main" id="{C2AE5F2C-6EB7-4B61-B898-526C729A9B40}"/>
                </a:ext>
              </a:extLst>
            </p:cNvPr>
            <p:cNvSpPr/>
            <p:nvPr/>
          </p:nvSpPr>
          <p:spPr>
            <a:xfrm>
              <a:off x="1528602" y="392068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15"/>
                  </a:moveTo>
                  <a:lnTo>
                    <a:pt x="1564106" y="237515"/>
                  </a:lnTo>
                  <a:lnTo>
                    <a:pt x="1510241" y="233952"/>
                  </a:lnTo>
                  <a:lnTo>
                    <a:pt x="1458544" y="223567"/>
                  </a:lnTo>
                  <a:lnTo>
                    <a:pt x="1409465" y="206815"/>
                  </a:lnTo>
                  <a:lnTo>
                    <a:pt x="1363459" y="184149"/>
                  </a:lnTo>
                  <a:lnTo>
                    <a:pt x="1139444" y="54025"/>
                  </a:lnTo>
                  <a:lnTo>
                    <a:pt x="1092858" y="31086"/>
                  </a:lnTo>
                  <a:lnTo>
                    <a:pt x="1043154" y="14125"/>
                  </a:lnTo>
                  <a:lnTo>
                    <a:pt x="990795" y="3608"/>
                  </a:lnTo>
                  <a:lnTo>
                    <a:pt x="93624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370">
              <a:extLst>
                <a:ext uri="{FF2B5EF4-FFF2-40B4-BE49-F238E27FC236}">
                  <a16:creationId xmlns:a16="http://schemas.microsoft.com/office/drawing/2014/main" id="{2A0EEBE3-58DE-496A-8A3D-EBD665934B9C}"/>
                </a:ext>
              </a:extLst>
            </p:cNvPr>
            <p:cNvSpPr/>
            <p:nvPr/>
          </p:nvSpPr>
          <p:spPr>
            <a:xfrm>
              <a:off x="1528602" y="392031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15"/>
                  </a:moveTo>
                  <a:lnTo>
                    <a:pt x="1564106" y="237515"/>
                  </a:lnTo>
                  <a:lnTo>
                    <a:pt x="1510296" y="233957"/>
                  </a:lnTo>
                  <a:lnTo>
                    <a:pt x="1458647" y="223585"/>
                  </a:lnTo>
                  <a:lnTo>
                    <a:pt x="1409610" y="206852"/>
                  </a:lnTo>
                  <a:lnTo>
                    <a:pt x="1363637" y="184213"/>
                  </a:lnTo>
                  <a:lnTo>
                    <a:pt x="1139634" y="54063"/>
                  </a:lnTo>
                  <a:lnTo>
                    <a:pt x="1093001" y="31107"/>
                  </a:lnTo>
                  <a:lnTo>
                    <a:pt x="1043251" y="14135"/>
                  </a:lnTo>
                  <a:lnTo>
                    <a:pt x="990848" y="361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371">
              <a:extLst>
                <a:ext uri="{FF2B5EF4-FFF2-40B4-BE49-F238E27FC236}">
                  <a16:creationId xmlns:a16="http://schemas.microsoft.com/office/drawing/2014/main" id="{17751E8E-DAF5-4078-B9E0-7DA9EC0CAFD3}"/>
                </a:ext>
              </a:extLst>
            </p:cNvPr>
            <p:cNvSpPr/>
            <p:nvPr/>
          </p:nvSpPr>
          <p:spPr>
            <a:xfrm>
              <a:off x="1528602" y="391995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15"/>
                  </a:moveTo>
                  <a:lnTo>
                    <a:pt x="1564106" y="237515"/>
                  </a:lnTo>
                  <a:lnTo>
                    <a:pt x="1510342" y="233961"/>
                  </a:lnTo>
                  <a:lnTo>
                    <a:pt x="1458736" y="223600"/>
                  </a:lnTo>
                  <a:lnTo>
                    <a:pt x="1409742" y="206884"/>
                  </a:lnTo>
                  <a:lnTo>
                    <a:pt x="1363814" y="184264"/>
                  </a:lnTo>
                  <a:lnTo>
                    <a:pt x="1139812" y="54114"/>
                  </a:lnTo>
                  <a:lnTo>
                    <a:pt x="1093138" y="31139"/>
                  </a:lnTo>
                  <a:lnTo>
                    <a:pt x="1043344" y="14150"/>
                  </a:lnTo>
                  <a:lnTo>
                    <a:pt x="990895" y="361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372">
              <a:extLst>
                <a:ext uri="{FF2B5EF4-FFF2-40B4-BE49-F238E27FC236}">
                  <a16:creationId xmlns:a16="http://schemas.microsoft.com/office/drawing/2014/main" id="{B8D965C5-1081-4C01-A713-03F0285A0085}"/>
                </a:ext>
              </a:extLst>
            </p:cNvPr>
            <p:cNvSpPr/>
            <p:nvPr/>
          </p:nvSpPr>
          <p:spPr>
            <a:xfrm>
              <a:off x="1528602" y="391959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40"/>
                  </a:moveTo>
                  <a:lnTo>
                    <a:pt x="1564106" y="237540"/>
                  </a:lnTo>
                  <a:lnTo>
                    <a:pt x="1510389" y="233987"/>
                  </a:lnTo>
                  <a:lnTo>
                    <a:pt x="1458831" y="223631"/>
                  </a:lnTo>
                  <a:lnTo>
                    <a:pt x="1409885" y="206926"/>
                  </a:lnTo>
                  <a:lnTo>
                    <a:pt x="1364005" y="184327"/>
                  </a:lnTo>
                  <a:lnTo>
                    <a:pt x="1139990" y="54165"/>
                  </a:lnTo>
                  <a:lnTo>
                    <a:pt x="1093281" y="31166"/>
                  </a:lnTo>
                  <a:lnTo>
                    <a:pt x="1043441" y="14162"/>
                  </a:lnTo>
                  <a:lnTo>
                    <a:pt x="990939" y="3618"/>
                  </a:lnTo>
                  <a:lnTo>
                    <a:pt x="93624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373">
              <a:extLst>
                <a:ext uri="{FF2B5EF4-FFF2-40B4-BE49-F238E27FC236}">
                  <a16:creationId xmlns:a16="http://schemas.microsoft.com/office/drawing/2014/main" id="{129DC3B3-0193-4436-958C-27D562529658}"/>
                </a:ext>
              </a:extLst>
            </p:cNvPr>
            <p:cNvSpPr/>
            <p:nvPr/>
          </p:nvSpPr>
          <p:spPr>
            <a:xfrm>
              <a:off x="1528602" y="391923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28"/>
                  </a:moveTo>
                  <a:lnTo>
                    <a:pt x="1564106" y="237528"/>
                  </a:lnTo>
                  <a:lnTo>
                    <a:pt x="1510444" y="233979"/>
                  </a:lnTo>
                  <a:lnTo>
                    <a:pt x="1458934" y="223634"/>
                  </a:lnTo>
                  <a:lnTo>
                    <a:pt x="1410030" y="206945"/>
                  </a:lnTo>
                  <a:lnTo>
                    <a:pt x="1364183" y="184365"/>
                  </a:lnTo>
                  <a:lnTo>
                    <a:pt x="1140180" y="54203"/>
                  </a:lnTo>
                  <a:lnTo>
                    <a:pt x="1093420" y="31187"/>
                  </a:lnTo>
                  <a:lnTo>
                    <a:pt x="1043538" y="14171"/>
                  </a:lnTo>
                  <a:lnTo>
                    <a:pt x="990995" y="362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374">
              <a:extLst>
                <a:ext uri="{FF2B5EF4-FFF2-40B4-BE49-F238E27FC236}">
                  <a16:creationId xmlns:a16="http://schemas.microsoft.com/office/drawing/2014/main" id="{2BD41E0F-2730-44CE-AF0B-869DB1A4EA26}"/>
                </a:ext>
              </a:extLst>
            </p:cNvPr>
            <p:cNvSpPr/>
            <p:nvPr/>
          </p:nvSpPr>
          <p:spPr>
            <a:xfrm>
              <a:off x="1528602" y="391886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40"/>
                  </a:moveTo>
                  <a:lnTo>
                    <a:pt x="1564106" y="237540"/>
                  </a:lnTo>
                  <a:lnTo>
                    <a:pt x="1510491" y="233994"/>
                  </a:lnTo>
                  <a:lnTo>
                    <a:pt x="1459029" y="223658"/>
                  </a:lnTo>
                  <a:lnTo>
                    <a:pt x="1410173" y="206985"/>
                  </a:lnTo>
                  <a:lnTo>
                    <a:pt x="1364373" y="184429"/>
                  </a:lnTo>
                  <a:lnTo>
                    <a:pt x="1140358" y="54267"/>
                  </a:lnTo>
                  <a:lnTo>
                    <a:pt x="1093556" y="31225"/>
                  </a:lnTo>
                  <a:lnTo>
                    <a:pt x="1043627" y="14189"/>
                  </a:lnTo>
                  <a:lnTo>
                    <a:pt x="991037" y="362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375">
              <a:extLst>
                <a:ext uri="{FF2B5EF4-FFF2-40B4-BE49-F238E27FC236}">
                  <a16:creationId xmlns:a16="http://schemas.microsoft.com/office/drawing/2014/main" id="{EDC3319F-96E3-4BB2-B455-5D2AF4006CD7}"/>
                </a:ext>
              </a:extLst>
            </p:cNvPr>
            <p:cNvSpPr/>
            <p:nvPr/>
          </p:nvSpPr>
          <p:spPr>
            <a:xfrm>
              <a:off x="1528602" y="391849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40"/>
                  </a:moveTo>
                  <a:lnTo>
                    <a:pt x="1564106" y="237540"/>
                  </a:lnTo>
                  <a:lnTo>
                    <a:pt x="1510542" y="234000"/>
                  </a:lnTo>
                  <a:lnTo>
                    <a:pt x="1459122" y="223680"/>
                  </a:lnTo>
                  <a:lnTo>
                    <a:pt x="1410301" y="207028"/>
                  </a:lnTo>
                  <a:lnTo>
                    <a:pt x="1364538" y="184492"/>
                  </a:lnTo>
                  <a:lnTo>
                    <a:pt x="1140523" y="54305"/>
                  </a:lnTo>
                  <a:lnTo>
                    <a:pt x="1093690" y="31246"/>
                  </a:lnTo>
                  <a:lnTo>
                    <a:pt x="1043724" y="14198"/>
                  </a:lnTo>
                  <a:lnTo>
                    <a:pt x="991090" y="362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376">
              <a:extLst>
                <a:ext uri="{FF2B5EF4-FFF2-40B4-BE49-F238E27FC236}">
                  <a16:creationId xmlns:a16="http://schemas.microsoft.com/office/drawing/2014/main" id="{776207B3-EF98-4E4E-8586-453612EF6134}"/>
                </a:ext>
              </a:extLst>
            </p:cNvPr>
            <p:cNvSpPr/>
            <p:nvPr/>
          </p:nvSpPr>
          <p:spPr>
            <a:xfrm>
              <a:off x="1528602" y="391814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40"/>
                  </a:moveTo>
                  <a:lnTo>
                    <a:pt x="1564106" y="237540"/>
                  </a:lnTo>
                  <a:lnTo>
                    <a:pt x="1510590" y="234001"/>
                  </a:lnTo>
                  <a:lnTo>
                    <a:pt x="1459217" y="223685"/>
                  </a:lnTo>
                  <a:lnTo>
                    <a:pt x="1410444" y="207044"/>
                  </a:lnTo>
                  <a:lnTo>
                    <a:pt x="1364729" y="184531"/>
                  </a:lnTo>
                  <a:lnTo>
                    <a:pt x="1140714" y="54356"/>
                  </a:lnTo>
                  <a:lnTo>
                    <a:pt x="1093833" y="31273"/>
                  </a:lnTo>
                  <a:lnTo>
                    <a:pt x="1043819" y="14209"/>
                  </a:lnTo>
                  <a:lnTo>
                    <a:pt x="991138" y="363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377">
              <a:extLst>
                <a:ext uri="{FF2B5EF4-FFF2-40B4-BE49-F238E27FC236}">
                  <a16:creationId xmlns:a16="http://schemas.microsoft.com/office/drawing/2014/main" id="{B27AA4E1-316E-4D26-8485-1ED35AE7907F}"/>
                </a:ext>
              </a:extLst>
            </p:cNvPr>
            <p:cNvSpPr/>
            <p:nvPr/>
          </p:nvSpPr>
          <p:spPr>
            <a:xfrm>
              <a:off x="1528602" y="391777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53"/>
                  </a:moveTo>
                  <a:lnTo>
                    <a:pt x="1564106" y="237553"/>
                  </a:lnTo>
                  <a:lnTo>
                    <a:pt x="1510634" y="234018"/>
                  </a:lnTo>
                  <a:lnTo>
                    <a:pt x="1459310" y="223713"/>
                  </a:lnTo>
                  <a:lnTo>
                    <a:pt x="1410585" y="207088"/>
                  </a:lnTo>
                  <a:lnTo>
                    <a:pt x="1364907" y="184594"/>
                  </a:lnTo>
                  <a:lnTo>
                    <a:pt x="1140891" y="54406"/>
                  </a:lnTo>
                  <a:lnTo>
                    <a:pt x="1093976" y="31305"/>
                  </a:lnTo>
                  <a:lnTo>
                    <a:pt x="1043917" y="14225"/>
                  </a:lnTo>
                  <a:lnTo>
                    <a:pt x="991187" y="363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378">
              <a:extLst>
                <a:ext uri="{FF2B5EF4-FFF2-40B4-BE49-F238E27FC236}">
                  <a16:creationId xmlns:a16="http://schemas.microsoft.com/office/drawing/2014/main" id="{6A4B6654-A704-4F41-8536-1B45B795D6AD}"/>
                </a:ext>
              </a:extLst>
            </p:cNvPr>
            <p:cNvSpPr/>
            <p:nvPr/>
          </p:nvSpPr>
          <p:spPr>
            <a:xfrm>
              <a:off x="1528602" y="391740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66"/>
                  </a:moveTo>
                  <a:lnTo>
                    <a:pt x="1564106" y="237566"/>
                  </a:lnTo>
                  <a:lnTo>
                    <a:pt x="1510681" y="234033"/>
                  </a:lnTo>
                  <a:lnTo>
                    <a:pt x="1459404" y="223737"/>
                  </a:lnTo>
                  <a:lnTo>
                    <a:pt x="1410723" y="207128"/>
                  </a:lnTo>
                  <a:lnTo>
                    <a:pt x="1365084" y="184658"/>
                  </a:lnTo>
                  <a:lnTo>
                    <a:pt x="1141069" y="54457"/>
                  </a:lnTo>
                  <a:lnTo>
                    <a:pt x="1094113" y="31332"/>
                  </a:lnTo>
                  <a:lnTo>
                    <a:pt x="1044011" y="14236"/>
                  </a:lnTo>
                  <a:lnTo>
                    <a:pt x="991234" y="363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379">
              <a:extLst>
                <a:ext uri="{FF2B5EF4-FFF2-40B4-BE49-F238E27FC236}">
                  <a16:creationId xmlns:a16="http://schemas.microsoft.com/office/drawing/2014/main" id="{BEFF6E9B-F40D-45CB-A038-C31D43D66FC5}"/>
                </a:ext>
              </a:extLst>
            </p:cNvPr>
            <p:cNvSpPr/>
            <p:nvPr/>
          </p:nvSpPr>
          <p:spPr>
            <a:xfrm>
              <a:off x="1528602" y="391703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78"/>
                  </a:moveTo>
                  <a:lnTo>
                    <a:pt x="1564106" y="237578"/>
                  </a:lnTo>
                  <a:lnTo>
                    <a:pt x="1510732" y="234048"/>
                  </a:lnTo>
                  <a:lnTo>
                    <a:pt x="1459499" y="223759"/>
                  </a:lnTo>
                  <a:lnTo>
                    <a:pt x="1410862" y="207162"/>
                  </a:lnTo>
                  <a:lnTo>
                    <a:pt x="1365275" y="184708"/>
                  </a:lnTo>
                  <a:lnTo>
                    <a:pt x="1141247" y="54508"/>
                  </a:lnTo>
                  <a:lnTo>
                    <a:pt x="1094251" y="31364"/>
                  </a:lnTo>
                  <a:lnTo>
                    <a:pt x="1044105" y="14252"/>
                  </a:lnTo>
                  <a:lnTo>
                    <a:pt x="991282" y="364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380">
              <a:extLst>
                <a:ext uri="{FF2B5EF4-FFF2-40B4-BE49-F238E27FC236}">
                  <a16:creationId xmlns:a16="http://schemas.microsoft.com/office/drawing/2014/main" id="{1840A961-7B3D-4C22-ACBF-8BC5BB5908B5}"/>
                </a:ext>
              </a:extLst>
            </p:cNvPr>
            <p:cNvSpPr/>
            <p:nvPr/>
          </p:nvSpPr>
          <p:spPr>
            <a:xfrm>
              <a:off x="1528602" y="391666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91"/>
                  </a:moveTo>
                  <a:lnTo>
                    <a:pt x="1564106" y="237591"/>
                  </a:lnTo>
                  <a:lnTo>
                    <a:pt x="1510782" y="234064"/>
                  </a:lnTo>
                  <a:lnTo>
                    <a:pt x="1459598" y="223783"/>
                  </a:lnTo>
                  <a:lnTo>
                    <a:pt x="1411005" y="207202"/>
                  </a:lnTo>
                  <a:lnTo>
                    <a:pt x="1365453" y="184772"/>
                  </a:lnTo>
                  <a:lnTo>
                    <a:pt x="1141437" y="54559"/>
                  </a:lnTo>
                  <a:lnTo>
                    <a:pt x="1094388" y="31391"/>
                  </a:lnTo>
                  <a:lnTo>
                    <a:pt x="1044195" y="14263"/>
                  </a:lnTo>
                  <a:lnTo>
                    <a:pt x="991328" y="364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381">
              <a:extLst>
                <a:ext uri="{FF2B5EF4-FFF2-40B4-BE49-F238E27FC236}">
                  <a16:creationId xmlns:a16="http://schemas.microsoft.com/office/drawing/2014/main" id="{0EAF0E4A-7567-4B72-95CA-B9E0894540AE}"/>
                </a:ext>
              </a:extLst>
            </p:cNvPr>
            <p:cNvSpPr/>
            <p:nvPr/>
          </p:nvSpPr>
          <p:spPr>
            <a:xfrm>
              <a:off x="1528602" y="391631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78"/>
                  </a:moveTo>
                  <a:lnTo>
                    <a:pt x="1564106" y="237578"/>
                  </a:lnTo>
                  <a:lnTo>
                    <a:pt x="1510834" y="234055"/>
                  </a:lnTo>
                  <a:lnTo>
                    <a:pt x="1459696" y="223786"/>
                  </a:lnTo>
                  <a:lnTo>
                    <a:pt x="1411144" y="207221"/>
                  </a:lnTo>
                  <a:lnTo>
                    <a:pt x="1365631" y="184810"/>
                  </a:lnTo>
                  <a:lnTo>
                    <a:pt x="1141615" y="54597"/>
                  </a:lnTo>
                  <a:lnTo>
                    <a:pt x="1094531" y="31418"/>
                  </a:lnTo>
                  <a:lnTo>
                    <a:pt x="1044294" y="14277"/>
                  </a:lnTo>
                  <a:lnTo>
                    <a:pt x="991377" y="364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382">
              <a:extLst>
                <a:ext uri="{FF2B5EF4-FFF2-40B4-BE49-F238E27FC236}">
                  <a16:creationId xmlns:a16="http://schemas.microsoft.com/office/drawing/2014/main" id="{CA6CF79E-1129-45D9-89C3-6612B4BA4728}"/>
                </a:ext>
              </a:extLst>
            </p:cNvPr>
            <p:cNvSpPr/>
            <p:nvPr/>
          </p:nvSpPr>
          <p:spPr>
            <a:xfrm>
              <a:off x="1528602" y="391594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91"/>
                  </a:moveTo>
                  <a:lnTo>
                    <a:pt x="1564106" y="237591"/>
                  </a:lnTo>
                  <a:lnTo>
                    <a:pt x="1510882" y="234072"/>
                  </a:lnTo>
                  <a:lnTo>
                    <a:pt x="1459790" y="223815"/>
                  </a:lnTo>
                  <a:lnTo>
                    <a:pt x="1411282" y="207266"/>
                  </a:lnTo>
                  <a:lnTo>
                    <a:pt x="1365808" y="184873"/>
                  </a:lnTo>
                  <a:lnTo>
                    <a:pt x="1141793" y="54648"/>
                  </a:lnTo>
                  <a:lnTo>
                    <a:pt x="1094669" y="31445"/>
                  </a:lnTo>
                  <a:lnTo>
                    <a:pt x="1044387" y="14289"/>
                  </a:lnTo>
                  <a:lnTo>
                    <a:pt x="991424" y="365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E90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383">
              <a:extLst>
                <a:ext uri="{FF2B5EF4-FFF2-40B4-BE49-F238E27FC236}">
                  <a16:creationId xmlns:a16="http://schemas.microsoft.com/office/drawing/2014/main" id="{4D485137-4A2B-4610-9CFA-92BE394652C4}"/>
                </a:ext>
              </a:extLst>
            </p:cNvPr>
            <p:cNvSpPr/>
            <p:nvPr/>
          </p:nvSpPr>
          <p:spPr>
            <a:xfrm>
              <a:off x="1528602" y="391559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91"/>
                  </a:moveTo>
                  <a:lnTo>
                    <a:pt x="1564106" y="237591"/>
                  </a:lnTo>
                  <a:lnTo>
                    <a:pt x="1510929" y="234075"/>
                  </a:lnTo>
                  <a:lnTo>
                    <a:pt x="1459885" y="223826"/>
                  </a:lnTo>
                  <a:lnTo>
                    <a:pt x="1411425" y="207293"/>
                  </a:lnTo>
                  <a:lnTo>
                    <a:pt x="1365999" y="184924"/>
                  </a:lnTo>
                  <a:lnTo>
                    <a:pt x="1141971" y="54686"/>
                  </a:lnTo>
                  <a:lnTo>
                    <a:pt x="1094808" y="31466"/>
                  </a:lnTo>
                  <a:lnTo>
                    <a:pt x="1044486" y="14298"/>
                  </a:lnTo>
                  <a:lnTo>
                    <a:pt x="991477" y="365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384">
              <a:extLst>
                <a:ext uri="{FF2B5EF4-FFF2-40B4-BE49-F238E27FC236}">
                  <a16:creationId xmlns:a16="http://schemas.microsoft.com/office/drawing/2014/main" id="{0B93A942-4D5C-4C57-80EE-DC98FF58E4A9}"/>
                </a:ext>
              </a:extLst>
            </p:cNvPr>
            <p:cNvSpPr/>
            <p:nvPr/>
          </p:nvSpPr>
          <p:spPr>
            <a:xfrm>
              <a:off x="1528602" y="391522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04"/>
                  </a:moveTo>
                  <a:lnTo>
                    <a:pt x="1564106" y="237604"/>
                  </a:lnTo>
                  <a:lnTo>
                    <a:pt x="1510977" y="234090"/>
                  </a:lnTo>
                  <a:lnTo>
                    <a:pt x="1459977" y="223850"/>
                  </a:lnTo>
                  <a:lnTo>
                    <a:pt x="1411557" y="207332"/>
                  </a:lnTo>
                  <a:lnTo>
                    <a:pt x="1366164" y="184988"/>
                  </a:lnTo>
                  <a:lnTo>
                    <a:pt x="1142149" y="54737"/>
                  </a:lnTo>
                  <a:lnTo>
                    <a:pt x="1094940" y="31498"/>
                  </a:lnTo>
                  <a:lnTo>
                    <a:pt x="1044575" y="14314"/>
                  </a:lnTo>
                  <a:lnTo>
                    <a:pt x="991523" y="365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385">
              <a:extLst>
                <a:ext uri="{FF2B5EF4-FFF2-40B4-BE49-F238E27FC236}">
                  <a16:creationId xmlns:a16="http://schemas.microsoft.com/office/drawing/2014/main" id="{A1F430AE-5E45-4F3B-A75D-4D35E7DA7348}"/>
                </a:ext>
              </a:extLst>
            </p:cNvPr>
            <p:cNvSpPr/>
            <p:nvPr/>
          </p:nvSpPr>
          <p:spPr>
            <a:xfrm>
              <a:off x="1528602" y="391485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04"/>
                  </a:moveTo>
                  <a:lnTo>
                    <a:pt x="1564106" y="237604"/>
                  </a:lnTo>
                  <a:lnTo>
                    <a:pt x="1511026" y="234095"/>
                  </a:lnTo>
                  <a:lnTo>
                    <a:pt x="1460077" y="223866"/>
                  </a:lnTo>
                  <a:lnTo>
                    <a:pt x="1411705" y="207364"/>
                  </a:lnTo>
                  <a:lnTo>
                    <a:pt x="1366354" y="185039"/>
                  </a:lnTo>
                  <a:lnTo>
                    <a:pt x="1142339" y="54787"/>
                  </a:lnTo>
                  <a:lnTo>
                    <a:pt x="1095089" y="31525"/>
                  </a:lnTo>
                  <a:lnTo>
                    <a:pt x="1044675" y="14325"/>
                  </a:lnTo>
                  <a:lnTo>
                    <a:pt x="991572" y="365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386">
              <a:extLst>
                <a:ext uri="{FF2B5EF4-FFF2-40B4-BE49-F238E27FC236}">
                  <a16:creationId xmlns:a16="http://schemas.microsoft.com/office/drawing/2014/main" id="{4A516E7C-A0F1-4529-8BB8-8FC32B6E0362}"/>
                </a:ext>
              </a:extLst>
            </p:cNvPr>
            <p:cNvSpPr/>
            <p:nvPr/>
          </p:nvSpPr>
          <p:spPr>
            <a:xfrm>
              <a:off x="1528602" y="391449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16"/>
                  </a:moveTo>
                  <a:lnTo>
                    <a:pt x="1564106" y="237616"/>
                  </a:lnTo>
                  <a:lnTo>
                    <a:pt x="1511074" y="234110"/>
                  </a:lnTo>
                  <a:lnTo>
                    <a:pt x="1460172" y="223888"/>
                  </a:lnTo>
                  <a:lnTo>
                    <a:pt x="1411848" y="207398"/>
                  </a:lnTo>
                  <a:lnTo>
                    <a:pt x="1366545" y="185089"/>
                  </a:lnTo>
                  <a:lnTo>
                    <a:pt x="1142517" y="54825"/>
                  </a:lnTo>
                  <a:lnTo>
                    <a:pt x="1095221" y="31546"/>
                  </a:lnTo>
                  <a:lnTo>
                    <a:pt x="1044763" y="14335"/>
                  </a:lnTo>
                  <a:lnTo>
                    <a:pt x="991618" y="366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387">
              <a:extLst>
                <a:ext uri="{FF2B5EF4-FFF2-40B4-BE49-F238E27FC236}">
                  <a16:creationId xmlns:a16="http://schemas.microsoft.com/office/drawing/2014/main" id="{C3FDCA6C-E94A-40D5-A274-174280F82377}"/>
                </a:ext>
              </a:extLst>
            </p:cNvPr>
            <p:cNvSpPr/>
            <p:nvPr/>
          </p:nvSpPr>
          <p:spPr>
            <a:xfrm>
              <a:off x="1528602" y="391412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16"/>
                  </a:moveTo>
                  <a:lnTo>
                    <a:pt x="1564106" y="237616"/>
                  </a:lnTo>
                  <a:lnTo>
                    <a:pt x="1511126" y="234114"/>
                  </a:lnTo>
                  <a:lnTo>
                    <a:pt x="1460271" y="223905"/>
                  </a:lnTo>
                  <a:lnTo>
                    <a:pt x="1411987" y="207436"/>
                  </a:lnTo>
                  <a:lnTo>
                    <a:pt x="1366723" y="185153"/>
                  </a:lnTo>
                  <a:lnTo>
                    <a:pt x="1142695" y="54889"/>
                  </a:lnTo>
                  <a:lnTo>
                    <a:pt x="1095364" y="31584"/>
                  </a:lnTo>
                  <a:lnTo>
                    <a:pt x="1044862" y="14352"/>
                  </a:lnTo>
                  <a:lnTo>
                    <a:pt x="991667" y="366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196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388">
              <a:extLst>
                <a:ext uri="{FF2B5EF4-FFF2-40B4-BE49-F238E27FC236}">
                  <a16:creationId xmlns:a16="http://schemas.microsoft.com/office/drawing/2014/main" id="{7D02D5FB-606A-443E-A6AF-02D07A06AE63}"/>
                </a:ext>
              </a:extLst>
            </p:cNvPr>
            <p:cNvSpPr/>
            <p:nvPr/>
          </p:nvSpPr>
          <p:spPr>
            <a:xfrm>
              <a:off x="1528602" y="391376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29"/>
                  </a:moveTo>
                  <a:lnTo>
                    <a:pt x="1564106" y="237629"/>
                  </a:lnTo>
                  <a:lnTo>
                    <a:pt x="1511172" y="234129"/>
                  </a:lnTo>
                  <a:lnTo>
                    <a:pt x="1460360" y="223927"/>
                  </a:lnTo>
                  <a:lnTo>
                    <a:pt x="1412119" y="207470"/>
                  </a:lnTo>
                  <a:lnTo>
                    <a:pt x="1366901" y="185204"/>
                  </a:lnTo>
                  <a:lnTo>
                    <a:pt x="1142873" y="54940"/>
                  </a:lnTo>
                  <a:lnTo>
                    <a:pt x="1095503" y="31616"/>
                  </a:lnTo>
                  <a:lnTo>
                    <a:pt x="1044960" y="14368"/>
                  </a:lnTo>
                  <a:lnTo>
                    <a:pt x="991720" y="367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389">
              <a:extLst>
                <a:ext uri="{FF2B5EF4-FFF2-40B4-BE49-F238E27FC236}">
                  <a16:creationId xmlns:a16="http://schemas.microsoft.com/office/drawing/2014/main" id="{DBC4531C-0137-4920-93BF-155A0556069E}"/>
                </a:ext>
              </a:extLst>
            </p:cNvPr>
            <p:cNvSpPr/>
            <p:nvPr/>
          </p:nvSpPr>
          <p:spPr>
            <a:xfrm>
              <a:off x="1528602" y="391340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29"/>
                  </a:moveTo>
                  <a:lnTo>
                    <a:pt x="1564106" y="237629"/>
                  </a:lnTo>
                  <a:lnTo>
                    <a:pt x="1511227" y="234132"/>
                  </a:lnTo>
                  <a:lnTo>
                    <a:pt x="1460465" y="223939"/>
                  </a:lnTo>
                  <a:lnTo>
                    <a:pt x="1412269" y="207497"/>
                  </a:lnTo>
                  <a:lnTo>
                    <a:pt x="1367091" y="185254"/>
                  </a:lnTo>
                  <a:lnTo>
                    <a:pt x="1143050" y="54978"/>
                  </a:lnTo>
                  <a:lnTo>
                    <a:pt x="1095635" y="31632"/>
                  </a:lnTo>
                  <a:lnTo>
                    <a:pt x="1045049" y="14373"/>
                  </a:lnTo>
                  <a:lnTo>
                    <a:pt x="991765" y="367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297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390">
              <a:extLst>
                <a:ext uri="{FF2B5EF4-FFF2-40B4-BE49-F238E27FC236}">
                  <a16:creationId xmlns:a16="http://schemas.microsoft.com/office/drawing/2014/main" id="{C97DC027-FAE4-40BF-96B9-814CE299DB1A}"/>
                </a:ext>
              </a:extLst>
            </p:cNvPr>
            <p:cNvSpPr/>
            <p:nvPr/>
          </p:nvSpPr>
          <p:spPr>
            <a:xfrm>
              <a:off x="1528602" y="391303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29"/>
                  </a:moveTo>
                  <a:lnTo>
                    <a:pt x="1564106" y="237629"/>
                  </a:lnTo>
                  <a:lnTo>
                    <a:pt x="1511269" y="234136"/>
                  </a:lnTo>
                  <a:lnTo>
                    <a:pt x="1460552" y="223954"/>
                  </a:lnTo>
                  <a:lnTo>
                    <a:pt x="1412400" y="207529"/>
                  </a:lnTo>
                  <a:lnTo>
                    <a:pt x="1367256" y="185305"/>
                  </a:lnTo>
                  <a:lnTo>
                    <a:pt x="1143241" y="55029"/>
                  </a:lnTo>
                  <a:lnTo>
                    <a:pt x="1095776" y="31664"/>
                  </a:lnTo>
                  <a:lnTo>
                    <a:pt x="1045140" y="14389"/>
                  </a:lnTo>
                  <a:lnTo>
                    <a:pt x="991808" y="367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391">
              <a:extLst>
                <a:ext uri="{FF2B5EF4-FFF2-40B4-BE49-F238E27FC236}">
                  <a16:creationId xmlns:a16="http://schemas.microsoft.com/office/drawing/2014/main" id="{81E1C841-885A-41C6-BA4F-12317624D6D7}"/>
                </a:ext>
              </a:extLst>
            </p:cNvPr>
            <p:cNvSpPr/>
            <p:nvPr/>
          </p:nvSpPr>
          <p:spPr>
            <a:xfrm>
              <a:off x="1528602" y="391268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29"/>
                  </a:moveTo>
                  <a:lnTo>
                    <a:pt x="1564106" y="237629"/>
                  </a:lnTo>
                  <a:lnTo>
                    <a:pt x="1511322" y="234139"/>
                  </a:lnTo>
                  <a:lnTo>
                    <a:pt x="1460652" y="223966"/>
                  </a:lnTo>
                  <a:lnTo>
                    <a:pt x="1412544" y="207556"/>
                  </a:lnTo>
                  <a:lnTo>
                    <a:pt x="1367447" y="185356"/>
                  </a:lnTo>
                  <a:lnTo>
                    <a:pt x="1143419" y="55067"/>
                  </a:lnTo>
                  <a:lnTo>
                    <a:pt x="1095921" y="31680"/>
                  </a:lnTo>
                  <a:lnTo>
                    <a:pt x="1045243" y="14393"/>
                  </a:lnTo>
                  <a:lnTo>
                    <a:pt x="991862" y="367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499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392">
              <a:extLst>
                <a:ext uri="{FF2B5EF4-FFF2-40B4-BE49-F238E27FC236}">
                  <a16:creationId xmlns:a16="http://schemas.microsoft.com/office/drawing/2014/main" id="{C86B4725-CF6F-4033-A6D0-B604230BF0E3}"/>
                </a:ext>
              </a:extLst>
            </p:cNvPr>
            <p:cNvSpPr/>
            <p:nvPr/>
          </p:nvSpPr>
          <p:spPr>
            <a:xfrm>
              <a:off x="1528602" y="391230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55"/>
                  </a:moveTo>
                  <a:lnTo>
                    <a:pt x="1564106" y="237655"/>
                  </a:lnTo>
                  <a:lnTo>
                    <a:pt x="1511369" y="234169"/>
                  </a:lnTo>
                  <a:lnTo>
                    <a:pt x="1460746" y="224007"/>
                  </a:lnTo>
                  <a:lnTo>
                    <a:pt x="1412682" y="207613"/>
                  </a:lnTo>
                  <a:lnTo>
                    <a:pt x="1367624" y="185432"/>
                  </a:lnTo>
                  <a:lnTo>
                    <a:pt x="1143596" y="55130"/>
                  </a:lnTo>
                  <a:lnTo>
                    <a:pt x="1096053" y="31723"/>
                  </a:lnTo>
                  <a:lnTo>
                    <a:pt x="1045332" y="14416"/>
                  </a:lnTo>
                  <a:lnTo>
                    <a:pt x="991908" y="368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393">
              <a:extLst>
                <a:ext uri="{FF2B5EF4-FFF2-40B4-BE49-F238E27FC236}">
                  <a16:creationId xmlns:a16="http://schemas.microsoft.com/office/drawing/2014/main" id="{698782BF-FB33-4662-AF5E-BC2401486F1D}"/>
                </a:ext>
              </a:extLst>
            </p:cNvPr>
            <p:cNvSpPr/>
            <p:nvPr/>
          </p:nvSpPr>
          <p:spPr>
            <a:xfrm>
              <a:off x="1528602" y="391194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55"/>
                  </a:moveTo>
                  <a:lnTo>
                    <a:pt x="1564106" y="237655"/>
                  </a:lnTo>
                  <a:lnTo>
                    <a:pt x="1511417" y="234171"/>
                  </a:lnTo>
                  <a:lnTo>
                    <a:pt x="1460839" y="224016"/>
                  </a:lnTo>
                  <a:lnTo>
                    <a:pt x="1412819" y="207635"/>
                  </a:lnTo>
                  <a:lnTo>
                    <a:pt x="1367802" y="185470"/>
                  </a:lnTo>
                  <a:lnTo>
                    <a:pt x="1143774" y="55181"/>
                  </a:lnTo>
                  <a:lnTo>
                    <a:pt x="1096196" y="31745"/>
                  </a:lnTo>
                  <a:lnTo>
                    <a:pt x="1045430" y="14422"/>
                  </a:lnTo>
                  <a:lnTo>
                    <a:pt x="991957" y="368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394">
              <a:extLst>
                <a:ext uri="{FF2B5EF4-FFF2-40B4-BE49-F238E27FC236}">
                  <a16:creationId xmlns:a16="http://schemas.microsoft.com/office/drawing/2014/main" id="{88EC2D30-5A80-43C2-B8FB-1E62DE4C0A11}"/>
                </a:ext>
              </a:extLst>
            </p:cNvPr>
            <p:cNvSpPr/>
            <p:nvPr/>
          </p:nvSpPr>
          <p:spPr>
            <a:xfrm>
              <a:off x="1528602" y="391157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67"/>
                  </a:moveTo>
                  <a:lnTo>
                    <a:pt x="1564106" y="237667"/>
                  </a:lnTo>
                  <a:lnTo>
                    <a:pt x="1511464" y="234186"/>
                  </a:lnTo>
                  <a:lnTo>
                    <a:pt x="1460934" y="224040"/>
                  </a:lnTo>
                  <a:lnTo>
                    <a:pt x="1412962" y="207674"/>
                  </a:lnTo>
                  <a:lnTo>
                    <a:pt x="1367993" y="185534"/>
                  </a:lnTo>
                  <a:lnTo>
                    <a:pt x="1143952" y="55219"/>
                  </a:lnTo>
                  <a:lnTo>
                    <a:pt x="1096328" y="31777"/>
                  </a:lnTo>
                  <a:lnTo>
                    <a:pt x="1045519" y="14441"/>
                  </a:lnTo>
                  <a:lnTo>
                    <a:pt x="992003" y="368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395">
              <a:extLst>
                <a:ext uri="{FF2B5EF4-FFF2-40B4-BE49-F238E27FC236}">
                  <a16:creationId xmlns:a16="http://schemas.microsoft.com/office/drawing/2014/main" id="{482EDF6B-6BD5-407C-9F5B-EB8D356A123B}"/>
                </a:ext>
              </a:extLst>
            </p:cNvPr>
            <p:cNvSpPr/>
            <p:nvPr/>
          </p:nvSpPr>
          <p:spPr>
            <a:xfrm>
              <a:off x="1528602" y="391122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55"/>
                  </a:moveTo>
                  <a:lnTo>
                    <a:pt x="1564106" y="237655"/>
                  </a:lnTo>
                  <a:lnTo>
                    <a:pt x="1511517" y="234178"/>
                  </a:lnTo>
                  <a:lnTo>
                    <a:pt x="1461033" y="224045"/>
                  </a:lnTo>
                  <a:lnTo>
                    <a:pt x="1413102" y="207699"/>
                  </a:lnTo>
                  <a:lnTo>
                    <a:pt x="1368171" y="185585"/>
                  </a:lnTo>
                  <a:lnTo>
                    <a:pt x="1144143" y="55270"/>
                  </a:lnTo>
                  <a:lnTo>
                    <a:pt x="1096471" y="31798"/>
                  </a:lnTo>
                  <a:lnTo>
                    <a:pt x="1045614" y="14447"/>
                  </a:lnTo>
                  <a:lnTo>
                    <a:pt x="992050" y="369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396">
              <a:extLst>
                <a:ext uri="{FF2B5EF4-FFF2-40B4-BE49-F238E27FC236}">
                  <a16:creationId xmlns:a16="http://schemas.microsoft.com/office/drawing/2014/main" id="{B380435A-B8AF-43FE-84DB-D8D1D9C62FCC}"/>
                </a:ext>
              </a:extLst>
            </p:cNvPr>
            <p:cNvSpPr/>
            <p:nvPr/>
          </p:nvSpPr>
          <p:spPr>
            <a:xfrm>
              <a:off x="1528602" y="391085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67"/>
                  </a:moveTo>
                  <a:lnTo>
                    <a:pt x="1564106" y="237667"/>
                  </a:lnTo>
                  <a:lnTo>
                    <a:pt x="1511564" y="234195"/>
                  </a:lnTo>
                  <a:lnTo>
                    <a:pt x="1461127" y="224074"/>
                  </a:lnTo>
                  <a:lnTo>
                    <a:pt x="1413239" y="207744"/>
                  </a:lnTo>
                  <a:lnTo>
                    <a:pt x="1368348" y="185648"/>
                  </a:lnTo>
                  <a:lnTo>
                    <a:pt x="1144320" y="55308"/>
                  </a:lnTo>
                  <a:lnTo>
                    <a:pt x="1096610" y="31825"/>
                  </a:lnTo>
                  <a:lnTo>
                    <a:pt x="1045713" y="14462"/>
                  </a:lnTo>
                  <a:lnTo>
                    <a:pt x="992103" y="369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397">
              <a:extLst>
                <a:ext uri="{FF2B5EF4-FFF2-40B4-BE49-F238E27FC236}">
                  <a16:creationId xmlns:a16="http://schemas.microsoft.com/office/drawing/2014/main" id="{F16B13D2-C755-421D-A2C2-852316B6B74D}"/>
                </a:ext>
              </a:extLst>
            </p:cNvPr>
            <p:cNvSpPr/>
            <p:nvPr/>
          </p:nvSpPr>
          <p:spPr>
            <a:xfrm>
              <a:off x="1528602" y="391048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80"/>
                  </a:moveTo>
                  <a:lnTo>
                    <a:pt x="1564106" y="237680"/>
                  </a:lnTo>
                  <a:lnTo>
                    <a:pt x="1511612" y="234210"/>
                  </a:lnTo>
                  <a:lnTo>
                    <a:pt x="1461220" y="224096"/>
                  </a:lnTo>
                  <a:lnTo>
                    <a:pt x="1413377" y="207778"/>
                  </a:lnTo>
                  <a:lnTo>
                    <a:pt x="1368526" y="185699"/>
                  </a:lnTo>
                  <a:lnTo>
                    <a:pt x="1144498" y="55371"/>
                  </a:lnTo>
                  <a:lnTo>
                    <a:pt x="1096753" y="31862"/>
                  </a:lnTo>
                  <a:lnTo>
                    <a:pt x="1045811" y="14479"/>
                  </a:lnTo>
                  <a:lnTo>
                    <a:pt x="992152" y="369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398">
              <a:extLst>
                <a:ext uri="{FF2B5EF4-FFF2-40B4-BE49-F238E27FC236}">
                  <a16:creationId xmlns:a16="http://schemas.microsoft.com/office/drawing/2014/main" id="{A29F7CF1-BC39-4FF2-9DAD-EDBD207521C3}"/>
                </a:ext>
              </a:extLst>
            </p:cNvPr>
            <p:cNvSpPr/>
            <p:nvPr/>
          </p:nvSpPr>
          <p:spPr>
            <a:xfrm>
              <a:off x="1528602" y="391012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80"/>
                  </a:moveTo>
                  <a:lnTo>
                    <a:pt x="1564106" y="237680"/>
                  </a:lnTo>
                  <a:lnTo>
                    <a:pt x="1511661" y="234213"/>
                  </a:lnTo>
                  <a:lnTo>
                    <a:pt x="1461320" y="224107"/>
                  </a:lnTo>
                  <a:lnTo>
                    <a:pt x="1413525" y="207805"/>
                  </a:lnTo>
                  <a:lnTo>
                    <a:pt x="1368717" y="185750"/>
                  </a:lnTo>
                  <a:lnTo>
                    <a:pt x="1144676" y="55410"/>
                  </a:lnTo>
                  <a:lnTo>
                    <a:pt x="1096885" y="31878"/>
                  </a:lnTo>
                  <a:lnTo>
                    <a:pt x="1045900" y="14484"/>
                  </a:lnTo>
                  <a:lnTo>
                    <a:pt x="992198" y="370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8A0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399">
              <a:extLst>
                <a:ext uri="{FF2B5EF4-FFF2-40B4-BE49-F238E27FC236}">
                  <a16:creationId xmlns:a16="http://schemas.microsoft.com/office/drawing/2014/main" id="{8571DD09-8517-4D7E-AA8F-43F52953205D}"/>
                </a:ext>
              </a:extLst>
            </p:cNvPr>
            <p:cNvSpPr/>
            <p:nvPr/>
          </p:nvSpPr>
          <p:spPr>
            <a:xfrm>
              <a:off x="1528602" y="390976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80"/>
                  </a:moveTo>
                  <a:lnTo>
                    <a:pt x="1564106" y="237680"/>
                  </a:lnTo>
                  <a:lnTo>
                    <a:pt x="1511714" y="234217"/>
                  </a:lnTo>
                  <a:lnTo>
                    <a:pt x="1461419" y="224123"/>
                  </a:lnTo>
                  <a:lnTo>
                    <a:pt x="1413664" y="207837"/>
                  </a:lnTo>
                  <a:lnTo>
                    <a:pt x="1368894" y="185800"/>
                  </a:lnTo>
                  <a:lnTo>
                    <a:pt x="1144866" y="55460"/>
                  </a:lnTo>
                  <a:lnTo>
                    <a:pt x="1097028" y="31911"/>
                  </a:lnTo>
                  <a:lnTo>
                    <a:pt x="1045995" y="14500"/>
                  </a:lnTo>
                  <a:lnTo>
                    <a:pt x="992246" y="370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400">
              <a:extLst>
                <a:ext uri="{FF2B5EF4-FFF2-40B4-BE49-F238E27FC236}">
                  <a16:creationId xmlns:a16="http://schemas.microsoft.com/office/drawing/2014/main" id="{8665EDF1-619A-4968-A578-DCB59B9A4AF8}"/>
                </a:ext>
              </a:extLst>
            </p:cNvPr>
            <p:cNvSpPr/>
            <p:nvPr/>
          </p:nvSpPr>
          <p:spPr>
            <a:xfrm>
              <a:off x="1528602" y="390939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93"/>
                  </a:moveTo>
                  <a:lnTo>
                    <a:pt x="1564106" y="237693"/>
                  </a:lnTo>
                  <a:lnTo>
                    <a:pt x="1511760" y="234233"/>
                  </a:lnTo>
                  <a:lnTo>
                    <a:pt x="1461509" y="224147"/>
                  </a:lnTo>
                  <a:lnTo>
                    <a:pt x="1413802" y="207876"/>
                  </a:lnTo>
                  <a:lnTo>
                    <a:pt x="1369085" y="185864"/>
                  </a:lnTo>
                  <a:lnTo>
                    <a:pt x="1145032" y="55511"/>
                  </a:lnTo>
                  <a:lnTo>
                    <a:pt x="1097160" y="31943"/>
                  </a:lnTo>
                  <a:lnTo>
                    <a:pt x="1046087" y="14516"/>
                  </a:lnTo>
                  <a:lnTo>
                    <a:pt x="992293" y="370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401">
              <a:extLst>
                <a:ext uri="{FF2B5EF4-FFF2-40B4-BE49-F238E27FC236}">
                  <a16:creationId xmlns:a16="http://schemas.microsoft.com/office/drawing/2014/main" id="{52154AF8-FD6A-4058-B147-73F52B38795D}"/>
                </a:ext>
              </a:extLst>
            </p:cNvPr>
            <p:cNvSpPr/>
            <p:nvPr/>
          </p:nvSpPr>
          <p:spPr>
            <a:xfrm>
              <a:off x="1528602" y="390902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05"/>
                  </a:moveTo>
                  <a:lnTo>
                    <a:pt x="1564106" y="237705"/>
                  </a:lnTo>
                  <a:lnTo>
                    <a:pt x="1511809" y="234248"/>
                  </a:lnTo>
                  <a:lnTo>
                    <a:pt x="1461608" y="224170"/>
                  </a:lnTo>
                  <a:lnTo>
                    <a:pt x="1413944" y="207916"/>
                  </a:lnTo>
                  <a:lnTo>
                    <a:pt x="1369263" y="185927"/>
                  </a:lnTo>
                  <a:lnTo>
                    <a:pt x="1145209" y="55562"/>
                  </a:lnTo>
                  <a:lnTo>
                    <a:pt x="1097298" y="31970"/>
                  </a:lnTo>
                  <a:lnTo>
                    <a:pt x="1046181" y="14527"/>
                  </a:lnTo>
                  <a:lnTo>
                    <a:pt x="992340" y="371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402">
              <a:extLst>
                <a:ext uri="{FF2B5EF4-FFF2-40B4-BE49-F238E27FC236}">
                  <a16:creationId xmlns:a16="http://schemas.microsoft.com/office/drawing/2014/main" id="{76CC4EF3-3E7E-4C55-B7E0-FEA0336554A7}"/>
                </a:ext>
              </a:extLst>
            </p:cNvPr>
            <p:cNvSpPr/>
            <p:nvPr/>
          </p:nvSpPr>
          <p:spPr>
            <a:xfrm>
              <a:off x="1528602" y="390866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05"/>
                  </a:moveTo>
                  <a:lnTo>
                    <a:pt x="1564106" y="237705"/>
                  </a:lnTo>
                  <a:lnTo>
                    <a:pt x="1511857" y="234252"/>
                  </a:lnTo>
                  <a:lnTo>
                    <a:pt x="1461701" y="224186"/>
                  </a:lnTo>
                  <a:lnTo>
                    <a:pt x="1414082" y="207948"/>
                  </a:lnTo>
                  <a:lnTo>
                    <a:pt x="1369441" y="185978"/>
                  </a:lnTo>
                  <a:lnTo>
                    <a:pt x="1145400" y="55613"/>
                  </a:lnTo>
                  <a:lnTo>
                    <a:pt x="1097446" y="31996"/>
                  </a:lnTo>
                  <a:lnTo>
                    <a:pt x="1046281" y="14538"/>
                  </a:lnTo>
                  <a:lnTo>
                    <a:pt x="992390" y="371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403">
              <a:extLst>
                <a:ext uri="{FF2B5EF4-FFF2-40B4-BE49-F238E27FC236}">
                  <a16:creationId xmlns:a16="http://schemas.microsoft.com/office/drawing/2014/main" id="{BF16E9A0-B5C1-445C-B530-659B94634414}"/>
                </a:ext>
              </a:extLst>
            </p:cNvPr>
            <p:cNvSpPr/>
            <p:nvPr/>
          </p:nvSpPr>
          <p:spPr>
            <a:xfrm>
              <a:off x="1528602" y="390830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18"/>
                  </a:moveTo>
                  <a:lnTo>
                    <a:pt x="1564106" y="237718"/>
                  </a:lnTo>
                  <a:lnTo>
                    <a:pt x="1511904" y="234267"/>
                  </a:lnTo>
                  <a:lnTo>
                    <a:pt x="1461795" y="224208"/>
                  </a:lnTo>
                  <a:lnTo>
                    <a:pt x="1414220" y="207982"/>
                  </a:lnTo>
                  <a:lnTo>
                    <a:pt x="1369618" y="186029"/>
                  </a:lnTo>
                  <a:lnTo>
                    <a:pt x="1145578" y="55664"/>
                  </a:lnTo>
                  <a:lnTo>
                    <a:pt x="1097578" y="32029"/>
                  </a:lnTo>
                  <a:lnTo>
                    <a:pt x="1046370" y="14554"/>
                  </a:lnTo>
                  <a:lnTo>
                    <a:pt x="992435" y="371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404">
              <a:extLst>
                <a:ext uri="{FF2B5EF4-FFF2-40B4-BE49-F238E27FC236}">
                  <a16:creationId xmlns:a16="http://schemas.microsoft.com/office/drawing/2014/main" id="{D092DC8E-AD91-4D92-B4A4-BCC5DFC1728B}"/>
                </a:ext>
              </a:extLst>
            </p:cNvPr>
            <p:cNvSpPr/>
            <p:nvPr/>
          </p:nvSpPr>
          <p:spPr>
            <a:xfrm>
              <a:off x="1528602" y="390794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05"/>
                  </a:moveTo>
                  <a:lnTo>
                    <a:pt x="1564106" y="237705"/>
                  </a:lnTo>
                  <a:lnTo>
                    <a:pt x="1511950" y="234259"/>
                  </a:lnTo>
                  <a:lnTo>
                    <a:pt x="1461885" y="224213"/>
                  </a:lnTo>
                  <a:lnTo>
                    <a:pt x="1414357" y="208007"/>
                  </a:lnTo>
                  <a:lnTo>
                    <a:pt x="1369809" y="186080"/>
                  </a:lnTo>
                  <a:lnTo>
                    <a:pt x="1145755" y="55702"/>
                  </a:lnTo>
                  <a:lnTo>
                    <a:pt x="1097723" y="32050"/>
                  </a:lnTo>
                  <a:lnTo>
                    <a:pt x="1046473" y="14563"/>
                  </a:lnTo>
                  <a:lnTo>
                    <a:pt x="992490" y="372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CA79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405">
              <a:extLst>
                <a:ext uri="{FF2B5EF4-FFF2-40B4-BE49-F238E27FC236}">
                  <a16:creationId xmlns:a16="http://schemas.microsoft.com/office/drawing/2014/main" id="{E8588089-13D7-4136-BF9E-A037820439BF}"/>
                </a:ext>
              </a:extLst>
            </p:cNvPr>
            <p:cNvSpPr/>
            <p:nvPr/>
          </p:nvSpPr>
          <p:spPr>
            <a:xfrm>
              <a:off x="1528602" y="390757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18"/>
                  </a:moveTo>
                  <a:lnTo>
                    <a:pt x="1564106" y="237718"/>
                  </a:lnTo>
                  <a:lnTo>
                    <a:pt x="1512004" y="234274"/>
                  </a:lnTo>
                  <a:lnTo>
                    <a:pt x="1461987" y="224235"/>
                  </a:lnTo>
                  <a:lnTo>
                    <a:pt x="1414496" y="208041"/>
                  </a:lnTo>
                  <a:lnTo>
                    <a:pt x="1369974" y="186131"/>
                  </a:lnTo>
                  <a:lnTo>
                    <a:pt x="1145946" y="55753"/>
                  </a:lnTo>
                  <a:lnTo>
                    <a:pt x="1097860" y="32077"/>
                  </a:lnTo>
                  <a:lnTo>
                    <a:pt x="1046564" y="14574"/>
                  </a:lnTo>
                  <a:lnTo>
                    <a:pt x="992536" y="372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406">
              <a:extLst>
                <a:ext uri="{FF2B5EF4-FFF2-40B4-BE49-F238E27FC236}">
                  <a16:creationId xmlns:a16="http://schemas.microsoft.com/office/drawing/2014/main" id="{D719926C-39E4-43AA-9D18-778EB32BC66F}"/>
                </a:ext>
              </a:extLst>
            </p:cNvPr>
            <p:cNvSpPr/>
            <p:nvPr/>
          </p:nvSpPr>
          <p:spPr>
            <a:xfrm>
              <a:off x="1528602" y="390720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31"/>
                  </a:moveTo>
                  <a:lnTo>
                    <a:pt x="1564106" y="237731"/>
                  </a:lnTo>
                  <a:lnTo>
                    <a:pt x="1512052" y="234291"/>
                  </a:lnTo>
                  <a:lnTo>
                    <a:pt x="1462082" y="224264"/>
                  </a:lnTo>
                  <a:lnTo>
                    <a:pt x="1414639" y="208086"/>
                  </a:lnTo>
                  <a:lnTo>
                    <a:pt x="1370164" y="186194"/>
                  </a:lnTo>
                  <a:lnTo>
                    <a:pt x="1146124" y="55803"/>
                  </a:lnTo>
                  <a:lnTo>
                    <a:pt x="1098003" y="32109"/>
                  </a:lnTo>
                  <a:lnTo>
                    <a:pt x="1046662" y="14590"/>
                  </a:lnTo>
                  <a:lnTo>
                    <a:pt x="992585" y="372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407">
              <a:extLst>
                <a:ext uri="{FF2B5EF4-FFF2-40B4-BE49-F238E27FC236}">
                  <a16:creationId xmlns:a16="http://schemas.microsoft.com/office/drawing/2014/main" id="{8ED61086-571A-49E2-A99A-3618F579A42B}"/>
                </a:ext>
              </a:extLst>
            </p:cNvPr>
            <p:cNvSpPr/>
            <p:nvPr/>
          </p:nvSpPr>
          <p:spPr>
            <a:xfrm>
              <a:off x="1528602" y="390685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31"/>
                  </a:moveTo>
                  <a:lnTo>
                    <a:pt x="1564106" y="237731"/>
                  </a:lnTo>
                  <a:lnTo>
                    <a:pt x="1512107" y="234294"/>
                  </a:lnTo>
                  <a:lnTo>
                    <a:pt x="1462187" y="224275"/>
                  </a:lnTo>
                  <a:lnTo>
                    <a:pt x="1414789" y="208113"/>
                  </a:lnTo>
                  <a:lnTo>
                    <a:pt x="1370355" y="186245"/>
                  </a:lnTo>
                  <a:lnTo>
                    <a:pt x="1146302" y="55841"/>
                  </a:lnTo>
                  <a:lnTo>
                    <a:pt x="1098135" y="32130"/>
                  </a:lnTo>
                  <a:lnTo>
                    <a:pt x="1046751" y="14600"/>
                  </a:lnTo>
                  <a:lnTo>
                    <a:pt x="992631" y="373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408">
              <a:extLst>
                <a:ext uri="{FF2B5EF4-FFF2-40B4-BE49-F238E27FC236}">
                  <a16:creationId xmlns:a16="http://schemas.microsoft.com/office/drawing/2014/main" id="{77FE2839-596E-47C6-9B19-4B93C549481F}"/>
                </a:ext>
              </a:extLst>
            </p:cNvPr>
            <p:cNvSpPr/>
            <p:nvPr/>
          </p:nvSpPr>
          <p:spPr>
            <a:xfrm>
              <a:off x="1528602" y="390648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31"/>
                  </a:moveTo>
                  <a:lnTo>
                    <a:pt x="1564106" y="237731"/>
                  </a:lnTo>
                  <a:lnTo>
                    <a:pt x="1512152" y="234298"/>
                  </a:lnTo>
                  <a:lnTo>
                    <a:pt x="1462274" y="224291"/>
                  </a:lnTo>
                  <a:lnTo>
                    <a:pt x="1414916" y="208145"/>
                  </a:lnTo>
                  <a:lnTo>
                    <a:pt x="1370520" y="186296"/>
                  </a:lnTo>
                  <a:lnTo>
                    <a:pt x="1146479" y="55892"/>
                  </a:lnTo>
                  <a:lnTo>
                    <a:pt x="1098278" y="32157"/>
                  </a:lnTo>
                  <a:lnTo>
                    <a:pt x="1046849" y="14611"/>
                  </a:lnTo>
                  <a:lnTo>
                    <a:pt x="992680" y="373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409">
              <a:extLst>
                <a:ext uri="{FF2B5EF4-FFF2-40B4-BE49-F238E27FC236}">
                  <a16:creationId xmlns:a16="http://schemas.microsoft.com/office/drawing/2014/main" id="{F88FA7B7-9395-412C-88EF-0CD9E255A7C3}"/>
                </a:ext>
              </a:extLst>
            </p:cNvPr>
            <p:cNvSpPr/>
            <p:nvPr/>
          </p:nvSpPr>
          <p:spPr>
            <a:xfrm>
              <a:off x="1528602" y="390611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43"/>
                  </a:moveTo>
                  <a:lnTo>
                    <a:pt x="1564106" y="237743"/>
                  </a:lnTo>
                  <a:lnTo>
                    <a:pt x="1512194" y="234314"/>
                  </a:lnTo>
                  <a:lnTo>
                    <a:pt x="1462365" y="224315"/>
                  </a:lnTo>
                  <a:lnTo>
                    <a:pt x="1415057" y="208184"/>
                  </a:lnTo>
                  <a:lnTo>
                    <a:pt x="1370711" y="186359"/>
                  </a:lnTo>
                  <a:lnTo>
                    <a:pt x="1146657" y="55943"/>
                  </a:lnTo>
                  <a:lnTo>
                    <a:pt x="1098410" y="32189"/>
                  </a:lnTo>
                  <a:lnTo>
                    <a:pt x="1046938" y="14627"/>
                  </a:lnTo>
                  <a:lnTo>
                    <a:pt x="992725" y="373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410">
              <a:extLst>
                <a:ext uri="{FF2B5EF4-FFF2-40B4-BE49-F238E27FC236}">
                  <a16:creationId xmlns:a16="http://schemas.microsoft.com/office/drawing/2014/main" id="{9E493300-BD52-418D-BAF0-41B3D4E02104}"/>
                </a:ext>
              </a:extLst>
            </p:cNvPr>
            <p:cNvSpPr/>
            <p:nvPr/>
          </p:nvSpPr>
          <p:spPr>
            <a:xfrm>
              <a:off x="1528602" y="390574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56"/>
                  </a:moveTo>
                  <a:lnTo>
                    <a:pt x="1564106" y="237756"/>
                  </a:lnTo>
                  <a:lnTo>
                    <a:pt x="1512247" y="234329"/>
                  </a:lnTo>
                  <a:lnTo>
                    <a:pt x="1462463" y="224337"/>
                  </a:lnTo>
                  <a:lnTo>
                    <a:pt x="1415196" y="208219"/>
                  </a:lnTo>
                  <a:lnTo>
                    <a:pt x="1370888" y="186410"/>
                  </a:lnTo>
                  <a:lnTo>
                    <a:pt x="1146835" y="55994"/>
                  </a:lnTo>
                  <a:lnTo>
                    <a:pt x="1098555" y="32221"/>
                  </a:lnTo>
                  <a:lnTo>
                    <a:pt x="1047041" y="14643"/>
                  </a:lnTo>
                  <a:lnTo>
                    <a:pt x="992780" y="374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411">
              <a:extLst>
                <a:ext uri="{FF2B5EF4-FFF2-40B4-BE49-F238E27FC236}">
                  <a16:creationId xmlns:a16="http://schemas.microsoft.com/office/drawing/2014/main" id="{31742626-27F1-4B19-BEB9-C2CE083A88BE}"/>
                </a:ext>
              </a:extLst>
            </p:cNvPr>
            <p:cNvSpPr/>
            <p:nvPr/>
          </p:nvSpPr>
          <p:spPr>
            <a:xfrm>
              <a:off x="1528602" y="390539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56"/>
                  </a:moveTo>
                  <a:lnTo>
                    <a:pt x="1564106" y="237756"/>
                  </a:lnTo>
                  <a:lnTo>
                    <a:pt x="1512296" y="234331"/>
                  </a:lnTo>
                  <a:lnTo>
                    <a:pt x="1462562" y="224348"/>
                  </a:lnTo>
                  <a:lnTo>
                    <a:pt x="1415339" y="208245"/>
                  </a:lnTo>
                  <a:lnTo>
                    <a:pt x="1371066" y="186461"/>
                  </a:lnTo>
                  <a:lnTo>
                    <a:pt x="1147025" y="56032"/>
                  </a:lnTo>
                  <a:lnTo>
                    <a:pt x="1098691" y="32237"/>
                  </a:lnTo>
                  <a:lnTo>
                    <a:pt x="1047127" y="14647"/>
                  </a:lnTo>
                  <a:lnTo>
                    <a:pt x="992820" y="374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412">
              <a:extLst>
                <a:ext uri="{FF2B5EF4-FFF2-40B4-BE49-F238E27FC236}">
                  <a16:creationId xmlns:a16="http://schemas.microsoft.com/office/drawing/2014/main" id="{861327F5-5B19-43E3-964D-1127D0CB5CB5}"/>
                </a:ext>
              </a:extLst>
            </p:cNvPr>
            <p:cNvSpPr/>
            <p:nvPr/>
          </p:nvSpPr>
          <p:spPr>
            <a:xfrm>
              <a:off x="1528602" y="390502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69"/>
                  </a:moveTo>
                  <a:lnTo>
                    <a:pt x="1564106" y="237769"/>
                  </a:lnTo>
                  <a:lnTo>
                    <a:pt x="1512342" y="234348"/>
                  </a:lnTo>
                  <a:lnTo>
                    <a:pt x="1462652" y="224377"/>
                  </a:lnTo>
                  <a:lnTo>
                    <a:pt x="1415477" y="208290"/>
                  </a:lnTo>
                  <a:lnTo>
                    <a:pt x="1371257" y="186524"/>
                  </a:lnTo>
                  <a:lnTo>
                    <a:pt x="1147203" y="56083"/>
                  </a:lnTo>
                  <a:lnTo>
                    <a:pt x="1098830" y="32270"/>
                  </a:lnTo>
                  <a:lnTo>
                    <a:pt x="1047226" y="14663"/>
                  </a:lnTo>
                  <a:lnTo>
                    <a:pt x="992873" y="374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413">
              <a:extLst>
                <a:ext uri="{FF2B5EF4-FFF2-40B4-BE49-F238E27FC236}">
                  <a16:creationId xmlns:a16="http://schemas.microsoft.com/office/drawing/2014/main" id="{282F8CE4-9B8F-49EC-8865-CC9FF54871E9}"/>
                </a:ext>
              </a:extLst>
            </p:cNvPr>
            <p:cNvSpPr/>
            <p:nvPr/>
          </p:nvSpPr>
          <p:spPr>
            <a:xfrm>
              <a:off x="1528602" y="390465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82"/>
                  </a:moveTo>
                  <a:lnTo>
                    <a:pt x="1564106" y="237782"/>
                  </a:lnTo>
                  <a:lnTo>
                    <a:pt x="1512395" y="234364"/>
                  </a:lnTo>
                  <a:lnTo>
                    <a:pt x="1462751" y="224401"/>
                  </a:lnTo>
                  <a:lnTo>
                    <a:pt x="1415616" y="208330"/>
                  </a:lnTo>
                  <a:lnTo>
                    <a:pt x="1371434" y="186588"/>
                  </a:lnTo>
                  <a:lnTo>
                    <a:pt x="1147381" y="56134"/>
                  </a:lnTo>
                  <a:lnTo>
                    <a:pt x="1098968" y="32302"/>
                  </a:lnTo>
                  <a:lnTo>
                    <a:pt x="1047319" y="14679"/>
                  </a:lnTo>
                  <a:lnTo>
                    <a:pt x="992921" y="375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2B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414">
              <a:extLst>
                <a:ext uri="{FF2B5EF4-FFF2-40B4-BE49-F238E27FC236}">
                  <a16:creationId xmlns:a16="http://schemas.microsoft.com/office/drawing/2014/main" id="{555EFEE4-000B-4DDE-9445-00D26A20BD28}"/>
                </a:ext>
              </a:extLst>
            </p:cNvPr>
            <p:cNvSpPr/>
            <p:nvPr/>
          </p:nvSpPr>
          <p:spPr>
            <a:xfrm>
              <a:off x="1528602" y="390429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82"/>
                  </a:moveTo>
                  <a:lnTo>
                    <a:pt x="1564106" y="237782"/>
                  </a:lnTo>
                  <a:lnTo>
                    <a:pt x="1512444" y="234366"/>
                  </a:lnTo>
                  <a:lnTo>
                    <a:pt x="1462849" y="224410"/>
                  </a:lnTo>
                  <a:lnTo>
                    <a:pt x="1415759" y="208351"/>
                  </a:lnTo>
                  <a:lnTo>
                    <a:pt x="1371612" y="186626"/>
                  </a:lnTo>
                  <a:lnTo>
                    <a:pt x="1147559" y="56172"/>
                  </a:lnTo>
                  <a:lnTo>
                    <a:pt x="1099105" y="32318"/>
                  </a:lnTo>
                  <a:lnTo>
                    <a:pt x="1047413" y="14684"/>
                  </a:lnTo>
                  <a:lnTo>
                    <a:pt x="992968" y="375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2B1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415">
              <a:extLst>
                <a:ext uri="{FF2B5EF4-FFF2-40B4-BE49-F238E27FC236}">
                  <a16:creationId xmlns:a16="http://schemas.microsoft.com/office/drawing/2014/main" id="{D70011F4-BB7E-4634-8FC9-5C53B2304B97}"/>
                </a:ext>
              </a:extLst>
            </p:cNvPr>
            <p:cNvSpPr/>
            <p:nvPr/>
          </p:nvSpPr>
          <p:spPr>
            <a:xfrm>
              <a:off x="1528602" y="390393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82"/>
                  </a:moveTo>
                  <a:lnTo>
                    <a:pt x="1564106" y="237782"/>
                  </a:lnTo>
                  <a:lnTo>
                    <a:pt x="1512492" y="234370"/>
                  </a:lnTo>
                  <a:lnTo>
                    <a:pt x="1462944" y="224428"/>
                  </a:lnTo>
                  <a:lnTo>
                    <a:pt x="1415902" y="208389"/>
                  </a:lnTo>
                  <a:lnTo>
                    <a:pt x="1371803" y="186690"/>
                  </a:lnTo>
                  <a:lnTo>
                    <a:pt x="1147737" y="56222"/>
                  </a:lnTo>
                  <a:lnTo>
                    <a:pt x="1099243" y="32350"/>
                  </a:lnTo>
                  <a:lnTo>
                    <a:pt x="1047507" y="14700"/>
                  </a:lnTo>
                  <a:lnTo>
                    <a:pt x="993015" y="375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3B2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416">
              <a:extLst>
                <a:ext uri="{FF2B5EF4-FFF2-40B4-BE49-F238E27FC236}">
                  <a16:creationId xmlns:a16="http://schemas.microsoft.com/office/drawing/2014/main" id="{772964B6-7964-4622-B1B5-21AB10DD5520}"/>
                </a:ext>
              </a:extLst>
            </p:cNvPr>
            <p:cNvSpPr/>
            <p:nvPr/>
          </p:nvSpPr>
          <p:spPr>
            <a:xfrm>
              <a:off x="1528602" y="390356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94"/>
                  </a:moveTo>
                  <a:lnTo>
                    <a:pt x="1564106" y="237794"/>
                  </a:lnTo>
                  <a:lnTo>
                    <a:pt x="1512544" y="234386"/>
                  </a:lnTo>
                  <a:lnTo>
                    <a:pt x="1463041" y="224450"/>
                  </a:lnTo>
                  <a:lnTo>
                    <a:pt x="1416036" y="208423"/>
                  </a:lnTo>
                  <a:lnTo>
                    <a:pt x="1371968" y="186740"/>
                  </a:lnTo>
                  <a:lnTo>
                    <a:pt x="1147914" y="56273"/>
                  </a:lnTo>
                  <a:lnTo>
                    <a:pt x="1099380" y="32382"/>
                  </a:lnTo>
                  <a:lnTo>
                    <a:pt x="1047600" y="14716"/>
                  </a:lnTo>
                  <a:lnTo>
                    <a:pt x="993063" y="375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4B3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417">
              <a:extLst>
                <a:ext uri="{FF2B5EF4-FFF2-40B4-BE49-F238E27FC236}">
                  <a16:creationId xmlns:a16="http://schemas.microsoft.com/office/drawing/2014/main" id="{C241B645-8221-40D0-9751-33E5B80BAD63}"/>
                </a:ext>
              </a:extLst>
            </p:cNvPr>
            <p:cNvSpPr/>
            <p:nvPr/>
          </p:nvSpPr>
          <p:spPr>
            <a:xfrm>
              <a:off x="1528602" y="390319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07"/>
                  </a:moveTo>
                  <a:lnTo>
                    <a:pt x="1564106" y="237807"/>
                  </a:lnTo>
                  <a:lnTo>
                    <a:pt x="1512587" y="234403"/>
                  </a:lnTo>
                  <a:lnTo>
                    <a:pt x="1463132" y="224478"/>
                  </a:lnTo>
                  <a:lnTo>
                    <a:pt x="1416177" y="208468"/>
                  </a:lnTo>
                  <a:lnTo>
                    <a:pt x="1372158" y="186804"/>
                  </a:lnTo>
                  <a:lnTo>
                    <a:pt x="1148105" y="56337"/>
                  </a:lnTo>
                  <a:lnTo>
                    <a:pt x="1099523" y="32420"/>
                  </a:lnTo>
                  <a:lnTo>
                    <a:pt x="1047696" y="14733"/>
                  </a:lnTo>
                  <a:lnTo>
                    <a:pt x="993111" y="376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5B5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418">
              <a:extLst>
                <a:ext uri="{FF2B5EF4-FFF2-40B4-BE49-F238E27FC236}">
                  <a16:creationId xmlns:a16="http://schemas.microsoft.com/office/drawing/2014/main" id="{EB64017B-8565-492A-88DC-B1AF28B53E31}"/>
                </a:ext>
              </a:extLst>
            </p:cNvPr>
            <p:cNvSpPr/>
            <p:nvPr/>
          </p:nvSpPr>
          <p:spPr>
            <a:xfrm>
              <a:off x="1528602" y="390283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94"/>
                  </a:moveTo>
                  <a:lnTo>
                    <a:pt x="1564106" y="237794"/>
                  </a:lnTo>
                  <a:lnTo>
                    <a:pt x="1512634" y="234394"/>
                  </a:lnTo>
                  <a:lnTo>
                    <a:pt x="1463227" y="224483"/>
                  </a:lnTo>
                  <a:lnTo>
                    <a:pt x="1416320" y="208492"/>
                  </a:lnTo>
                  <a:lnTo>
                    <a:pt x="1372349" y="186855"/>
                  </a:lnTo>
                  <a:lnTo>
                    <a:pt x="1148283" y="56375"/>
                  </a:lnTo>
                  <a:lnTo>
                    <a:pt x="1099668" y="32436"/>
                  </a:lnTo>
                  <a:lnTo>
                    <a:pt x="1047799" y="14738"/>
                  </a:lnTo>
                  <a:lnTo>
                    <a:pt x="993165" y="376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5B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419">
              <a:extLst>
                <a:ext uri="{FF2B5EF4-FFF2-40B4-BE49-F238E27FC236}">
                  <a16:creationId xmlns:a16="http://schemas.microsoft.com/office/drawing/2014/main" id="{AFA4ADED-B244-4546-B0BE-62272B7859BE}"/>
                </a:ext>
              </a:extLst>
            </p:cNvPr>
            <p:cNvSpPr/>
            <p:nvPr/>
          </p:nvSpPr>
          <p:spPr>
            <a:xfrm>
              <a:off x="1528602" y="390247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07"/>
                  </a:moveTo>
                  <a:lnTo>
                    <a:pt x="1564106" y="237807"/>
                  </a:lnTo>
                  <a:lnTo>
                    <a:pt x="1512687" y="234410"/>
                  </a:lnTo>
                  <a:lnTo>
                    <a:pt x="1463324" y="224507"/>
                  </a:lnTo>
                  <a:lnTo>
                    <a:pt x="1416454" y="208532"/>
                  </a:lnTo>
                  <a:lnTo>
                    <a:pt x="1372514" y="186918"/>
                  </a:lnTo>
                  <a:lnTo>
                    <a:pt x="1148461" y="56426"/>
                  </a:lnTo>
                  <a:lnTo>
                    <a:pt x="1099798" y="32468"/>
                  </a:lnTo>
                  <a:lnTo>
                    <a:pt x="1047883" y="14754"/>
                  </a:lnTo>
                  <a:lnTo>
                    <a:pt x="993205" y="376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6B7A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420">
              <a:extLst>
                <a:ext uri="{FF2B5EF4-FFF2-40B4-BE49-F238E27FC236}">
                  <a16:creationId xmlns:a16="http://schemas.microsoft.com/office/drawing/2014/main" id="{58E0922D-20BB-4151-8B98-5284763B290E}"/>
                </a:ext>
              </a:extLst>
            </p:cNvPr>
            <p:cNvSpPr/>
            <p:nvPr/>
          </p:nvSpPr>
          <p:spPr>
            <a:xfrm>
              <a:off x="1528602" y="390211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07"/>
                  </a:moveTo>
                  <a:lnTo>
                    <a:pt x="1564106" y="237807"/>
                  </a:lnTo>
                  <a:lnTo>
                    <a:pt x="1512736" y="234412"/>
                  </a:lnTo>
                  <a:lnTo>
                    <a:pt x="1463424" y="224516"/>
                  </a:lnTo>
                  <a:lnTo>
                    <a:pt x="1416602" y="208553"/>
                  </a:lnTo>
                  <a:lnTo>
                    <a:pt x="1372704" y="186956"/>
                  </a:lnTo>
                  <a:lnTo>
                    <a:pt x="1148638" y="56464"/>
                  </a:lnTo>
                  <a:lnTo>
                    <a:pt x="1099937" y="32489"/>
                  </a:lnTo>
                  <a:lnTo>
                    <a:pt x="1047981" y="14763"/>
                  </a:lnTo>
                  <a:lnTo>
                    <a:pt x="993258" y="377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6B8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421">
              <a:extLst>
                <a:ext uri="{FF2B5EF4-FFF2-40B4-BE49-F238E27FC236}">
                  <a16:creationId xmlns:a16="http://schemas.microsoft.com/office/drawing/2014/main" id="{E27A9259-70A8-427B-9257-C66F76274877}"/>
                </a:ext>
              </a:extLst>
            </p:cNvPr>
            <p:cNvSpPr/>
            <p:nvPr/>
          </p:nvSpPr>
          <p:spPr>
            <a:xfrm>
              <a:off x="1528602" y="390174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20"/>
                  </a:moveTo>
                  <a:lnTo>
                    <a:pt x="1564106" y="237820"/>
                  </a:lnTo>
                  <a:lnTo>
                    <a:pt x="1512782" y="234427"/>
                  </a:lnTo>
                  <a:lnTo>
                    <a:pt x="1463513" y="224540"/>
                  </a:lnTo>
                  <a:lnTo>
                    <a:pt x="1416734" y="208593"/>
                  </a:lnTo>
                  <a:lnTo>
                    <a:pt x="1372882" y="187020"/>
                  </a:lnTo>
                  <a:lnTo>
                    <a:pt x="1148829" y="56514"/>
                  </a:lnTo>
                  <a:lnTo>
                    <a:pt x="1100080" y="32516"/>
                  </a:lnTo>
                  <a:lnTo>
                    <a:pt x="1048077" y="14774"/>
                  </a:lnTo>
                  <a:lnTo>
                    <a:pt x="993306" y="377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422">
              <a:extLst>
                <a:ext uri="{FF2B5EF4-FFF2-40B4-BE49-F238E27FC236}">
                  <a16:creationId xmlns:a16="http://schemas.microsoft.com/office/drawing/2014/main" id="{239D0952-54CE-4FC0-9C7D-22B5EF2E58F9}"/>
                </a:ext>
              </a:extLst>
            </p:cNvPr>
            <p:cNvSpPr/>
            <p:nvPr/>
          </p:nvSpPr>
          <p:spPr>
            <a:xfrm>
              <a:off x="1528602" y="390137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20"/>
                  </a:moveTo>
                  <a:lnTo>
                    <a:pt x="1564106" y="237820"/>
                  </a:lnTo>
                  <a:lnTo>
                    <a:pt x="1512835" y="234434"/>
                  </a:lnTo>
                  <a:lnTo>
                    <a:pt x="1463611" y="224561"/>
                  </a:lnTo>
                  <a:lnTo>
                    <a:pt x="1416873" y="208630"/>
                  </a:lnTo>
                  <a:lnTo>
                    <a:pt x="1373060" y="187070"/>
                  </a:lnTo>
                  <a:lnTo>
                    <a:pt x="1149007" y="56565"/>
                  </a:lnTo>
                  <a:lnTo>
                    <a:pt x="1100218" y="32548"/>
                  </a:lnTo>
                  <a:lnTo>
                    <a:pt x="1048170" y="14790"/>
                  </a:lnTo>
                  <a:lnTo>
                    <a:pt x="993353" y="377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423">
              <a:extLst>
                <a:ext uri="{FF2B5EF4-FFF2-40B4-BE49-F238E27FC236}">
                  <a16:creationId xmlns:a16="http://schemas.microsoft.com/office/drawing/2014/main" id="{7EF42DB3-914E-4D35-B5CF-8F2F37750C8F}"/>
                </a:ext>
              </a:extLst>
            </p:cNvPr>
            <p:cNvSpPr/>
            <p:nvPr/>
          </p:nvSpPr>
          <p:spPr>
            <a:xfrm>
              <a:off x="1528602" y="390102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32"/>
                  </a:moveTo>
                  <a:lnTo>
                    <a:pt x="1564106" y="237832"/>
                  </a:lnTo>
                  <a:lnTo>
                    <a:pt x="1512884" y="234447"/>
                  </a:lnTo>
                  <a:lnTo>
                    <a:pt x="1463711" y="224578"/>
                  </a:lnTo>
                  <a:lnTo>
                    <a:pt x="1417022" y="208659"/>
                  </a:lnTo>
                  <a:lnTo>
                    <a:pt x="1373251" y="187121"/>
                  </a:lnTo>
                  <a:lnTo>
                    <a:pt x="1149184" y="56616"/>
                  </a:lnTo>
                  <a:lnTo>
                    <a:pt x="1100355" y="32575"/>
                  </a:lnTo>
                  <a:lnTo>
                    <a:pt x="1048264" y="14801"/>
                  </a:lnTo>
                  <a:lnTo>
                    <a:pt x="993401" y="378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8BB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424">
              <a:extLst>
                <a:ext uri="{FF2B5EF4-FFF2-40B4-BE49-F238E27FC236}">
                  <a16:creationId xmlns:a16="http://schemas.microsoft.com/office/drawing/2014/main" id="{156B8AD1-89C6-4087-94F0-C7CEBBF50814}"/>
                </a:ext>
              </a:extLst>
            </p:cNvPr>
            <p:cNvSpPr/>
            <p:nvPr/>
          </p:nvSpPr>
          <p:spPr>
            <a:xfrm>
              <a:off x="1528602" y="390065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32"/>
                  </a:moveTo>
                  <a:lnTo>
                    <a:pt x="1564106" y="237832"/>
                  </a:lnTo>
                  <a:lnTo>
                    <a:pt x="1512931" y="234451"/>
                  </a:lnTo>
                  <a:lnTo>
                    <a:pt x="1463805" y="224596"/>
                  </a:lnTo>
                  <a:lnTo>
                    <a:pt x="1417159" y="208697"/>
                  </a:lnTo>
                  <a:lnTo>
                    <a:pt x="1373428" y="187185"/>
                  </a:lnTo>
                  <a:lnTo>
                    <a:pt x="1149362" y="56667"/>
                  </a:lnTo>
                  <a:lnTo>
                    <a:pt x="1100493" y="32602"/>
                  </a:lnTo>
                  <a:lnTo>
                    <a:pt x="1048358" y="14812"/>
                  </a:lnTo>
                  <a:lnTo>
                    <a:pt x="993448" y="378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9BCA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425">
              <a:extLst>
                <a:ext uri="{FF2B5EF4-FFF2-40B4-BE49-F238E27FC236}">
                  <a16:creationId xmlns:a16="http://schemas.microsoft.com/office/drawing/2014/main" id="{90BF4558-7B69-49D4-9A33-A3D750BD957D}"/>
                </a:ext>
              </a:extLst>
            </p:cNvPr>
            <p:cNvSpPr/>
            <p:nvPr/>
          </p:nvSpPr>
          <p:spPr>
            <a:xfrm>
              <a:off x="1528602" y="390028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45"/>
                  </a:moveTo>
                  <a:lnTo>
                    <a:pt x="1564106" y="237845"/>
                  </a:lnTo>
                  <a:lnTo>
                    <a:pt x="1512977" y="234467"/>
                  </a:lnTo>
                  <a:lnTo>
                    <a:pt x="1463894" y="224620"/>
                  </a:lnTo>
                  <a:lnTo>
                    <a:pt x="1417291" y="208736"/>
                  </a:lnTo>
                  <a:lnTo>
                    <a:pt x="1373606" y="187248"/>
                  </a:lnTo>
                  <a:lnTo>
                    <a:pt x="1149540" y="56718"/>
                  </a:lnTo>
                  <a:lnTo>
                    <a:pt x="1100632" y="32634"/>
                  </a:lnTo>
                  <a:lnTo>
                    <a:pt x="1048456" y="14828"/>
                  </a:lnTo>
                  <a:lnTo>
                    <a:pt x="993501" y="378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ABDA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426">
              <a:extLst>
                <a:ext uri="{FF2B5EF4-FFF2-40B4-BE49-F238E27FC236}">
                  <a16:creationId xmlns:a16="http://schemas.microsoft.com/office/drawing/2014/main" id="{934318B6-80B4-48C2-A6C7-011B4F3955F7}"/>
                </a:ext>
              </a:extLst>
            </p:cNvPr>
            <p:cNvSpPr/>
            <p:nvPr/>
          </p:nvSpPr>
          <p:spPr>
            <a:xfrm>
              <a:off x="1528602" y="389991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58"/>
                  </a:moveTo>
                  <a:lnTo>
                    <a:pt x="1564106" y="237858"/>
                  </a:lnTo>
                  <a:lnTo>
                    <a:pt x="1513026" y="234482"/>
                  </a:lnTo>
                  <a:lnTo>
                    <a:pt x="1463992" y="224642"/>
                  </a:lnTo>
                  <a:lnTo>
                    <a:pt x="1417434" y="208770"/>
                  </a:lnTo>
                  <a:lnTo>
                    <a:pt x="1373784" y="187299"/>
                  </a:lnTo>
                  <a:lnTo>
                    <a:pt x="1149718" y="56768"/>
                  </a:lnTo>
                  <a:lnTo>
                    <a:pt x="1100770" y="32666"/>
                  </a:lnTo>
                  <a:lnTo>
                    <a:pt x="1048550" y="14844"/>
                  </a:lnTo>
                  <a:lnTo>
                    <a:pt x="993548" y="379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ABE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427">
              <a:extLst>
                <a:ext uri="{FF2B5EF4-FFF2-40B4-BE49-F238E27FC236}">
                  <a16:creationId xmlns:a16="http://schemas.microsoft.com/office/drawing/2014/main" id="{0AE41A34-6290-4275-9E60-F0EA0081CCF1}"/>
                </a:ext>
              </a:extLst>
            </p:cNvPr>
            <p:cNvSpPr/>
            <p:nvPr/>
          </p:nvSpPr>
          <p:spPr>
            <a:xfrm>
              <a:off x="1528602" y="389956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45"/>
                  </a:moveTo>
                  <a:lnTo>
                    <a:pt x="1564106" y="237845"/>
                  </a:lnTo>
                  <a:lnTo>
                    <a:pt x="1513074" y="234475"/>
                  </a:lnTo>
                  <a:lnTo>
                    <a:pt x="1464087" y="224651"/>
                  </a:lnTo>
                  <a:lnTo>
                    <a:pt x="1417577" y="208800"/>
                  </a:lnTo>
                  <a:lnTo>
                    <a:pt x="1373974" y="187350"/>
                  </a:lnTo>
                  <a:lnTo>
                    <a:pt x="1149908" y="56807"/>
                  </a:lnTo>
                  <a:lnTo>
                    <a:pt x="1100912" y="32688"/>
                  </a:lnTo>
                  <a:lnTo>
                    <a:pt x="1048645" y="14854"/>
                  </a:lnTo>
                  <a:lnTo>
                    <a:pt x="993596" y="379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428">
              <a:extLst>
                <a:ext uri="{FF2B5EF4-FFF2-40B4-BE49-F238E27FC236}">
                  <a16:creationId xmlns:a16="http://schemas.microsoft.com/office/drawing/2014/main" id="{47A80A90-91D9-479F-A68A-87C7F39F9AA3}"/>
                </a:ext>
              </a:extLst>
            </p:cNvPr>
            <p:cNvSpPr/>
            <p:nvPr/>
          </p:nvSpPr>
          <p:spPr>
            <a:xfrm>
              <a:off x="1528602" y="389919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71"/>
                  </a:moveTo>
                  <a:lnTo>
                    <a:pt x="1564106" y="237871"/>
                  </a:lnTo>
                  <a:lnTo>
                    <a:pt x="1513127" y="234501"/>
                  </a:lnTo>
                  <a:lnTo>
                    <a:pt x="1464186" y="224680"/>
                  </a:lnTo>
                  <a:lnTo>
                    <a:pt x="1417716" y="208837"/>
                  </a:lnTo>
                  <a:lnTo>
                    <a:pt x="1374152" y="187401"/>
                  </a:lnTo>
                  <a:lnTo>
                    <a:pt x="1150086" y="56857"/>
                  </a:lnTo>
                  <a:lnTo>
                    <a:pt x="1101050" y="32714"/>
                  </a:lnTo>
                  <a:lnTo>
                    <a:pt x="1048739" y="14865"/>
                  </a:lnTo>
                  <a:lnTo>
                    <a:pt x="993643" y="379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429">
              <a:extLst>
                <a:ext uri="{FF2B5EF4-FFF2-40B4-BE49-F238E27FC236}">
                  <a16:creationId xmlns:a16="http://schemas.microsoft.com/office/drawing/2014/main" id="{4393228E-9D95-4C60-BEFA-CA83A7D9ADD9}"/>
                </a:ext>
              </a:extLst>
            </p:cNvPr>
            <p:cNvSpPr/>
            <p:nvPr/>
          </p:nvSpPr>
          <p:spPr>
            <a:xfrm>
              <a:off x="1528602" y="389882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71"/>
                  </a:moveTo>
                  <a:lnTo>
                    <a:pt x="1564106" y="237871"/>
                  </a:lnTo>
                  <a:lnTo>
                    <a:pt x="1513174" y="234506"/>
                  </a:lnTo>
                  <a:lnTo>
                    <a:pt x="1464279" y="224697"/>
                  </a:lnTo>
                  <a:lnTo>
                    <a:pt x="1417854" y="208874"/>
                  </a:lnTo>
                  <a:lnTo>
                    <a:pt x="1374330" y="187464"/>
                  </a:lnTo>
                  <a:lnTo>
                    <a:pt x="1150264" y="56908"/>
                  </a:lnTo>
                  <a:lnTo>
                    <a:pt x="1101188" y="32746"/>
                  </a:lnTo>
                  <a:lnTo>
                    <a:pt x="1048832" y="14881"/>
                  </a:lnTo>
                  <a:lnTo>
                    <a:pt x="993691" y="380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DC2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430">
              <a:extLst>
                <a:ext uri="{FF2B5EF4-FFF2-40B4-BE49-F238E27FC236}">
                  <a16:creationId xmlns:a16="http://schemas.microsoft.com/office/drawing/2014/main" id="{F611200B-3A75-4E9A-914E-78A93162EE3F}"/>
                </a:ext>
              </a:extLst>
            </p:cNvPr>
            <p:cNvSpPr/>
            <p:nvPr/>
          </p:nvSpPr>
          <p:spPr>
            <a:xfrm>
              <a:off x="1528602" y="389847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71"/>
                  </a:moveTo>
                  <a:lnTo>
                    <a:pt x="1564106" y="237871"/>
                  </a:lnTo>
                  <a:lnTo>
                    <a:pt x="1513222" y="234508"/>
                  </a:lnTo>
                  <a:lnTo>
                    <a:pt x="1464375" y="224709"/>
                  </a:lnTo>
                  <a:lnTo>
                    <a:pt x="1417997" y="208901"/>
                  </a:lnTo>
                  <a:lnTo>
                    <a:pt x="1374521" y="187515"/>
                  </a:lnTo>
                  <a:lnTo>
                    <a:pt x="1150442" y="56946"/>
                  </a:lnTo>
                  <a:lnTo>
                    <a:pt x="1101325" y="32768"/>
                  </a:lnTo>
                  <a:lnTo>
                    <a:pt x="1048926" y="14890"/>
                  </a:lnTo>
                  <a:lnTo>
                    <a:pt x="993738" y="380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DC2B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431">
              <a:extLst>
                <a:ext uri="{FF2B5EF4-FFF2-40B4-BE49-F238E27FC236}">
                  <a16:creationId xmlns:a16="http://schemas.microsoft.com/office/drawing/2014/main" id="{CFC8113D-3583-4556-8EEC-53D84C7FB923}"/>
                </a:ext>
              </a:extLst>
            </p:cNvPr>
            <p:cNvSpPr/>
            <p:nvPr/>
          </p:nvSpPr>
          <p:spPr>
            <a:xfrm>
              <a:off x="1528602" y="389810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83"/>
                  </a:moveTo>
                  <a:lnTo>
                    <a:pt x="1564106" y="237883"/>
                  </a:lnTo>
                  <a:lnTo>
                    <a:pt x="1513275" y="234525"/>
                  </a:lnTo>
                  <a:lnTo>
                    <a:pt x="1464473" y="224736"/>
                  </a:lnTo>
                  <a:lnTo>
                    <a:pt x="1418136" y="208940"/>
                  </a:lnTo>
                  <a:lnTo>
                    <a:pt x="1374698" y="187566"/>
                  </a:lnTo>
                  <a:lnTo>
                    <a:pt x="1150620" y="56997"/>
                  </a:lnTo>
                  <a:lnTo>
                    <a:pt x="1101463" y="32795"/>
                  </a:lnTo>
                  <a:lnTo>
                    <a:pt x="1049020" y="14901"/>
                  </a:lnTo>
                  <a:lnTo>
                    <a:pt x="993786" y="380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EC4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432">
              <a:extLst>
                <a:ext uri="{FF2B5EF4-FFF2-40B4-BE49-F238E27FC236}">
                  <a16:creationId xmlns:a16="http://schemas.microsoft.com/office/drawing/2014/main" id="{0215793B-AE00-4255-A687-2B4B86A6540B}"/>
                </a:ext>
              </a:extLst>
            </p:cNvPr>
            <p:cNvSpPr/>
            <p:nvPr/>
          </p:nvSpPr>
          <p:spPr>
            <a:xfrm>
              <a:off x="1528602" y="389773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96"/>
                  </a:moveTo>
                  <a:lnTo>
                    <a:pt x="1564106" y="237896"/>
                  </a:lnTo>
                  <a:lnTo>
                    <a:pt x="1513324" y="234541"/>
                  </a:lnTo>
                  <a:lnTo>
                    <a:pt x="1464571" y="224759"/>
                  </a:lnTo>
                  <a:lnTo>
                    <a:pt x="1418279" y="208980"/>
                  </a:lnTo>
                  <a:lnTo>
                    <a:pt x="1374876" y="187629"/>
                  </a:lnTo>
                  <a:lnTo>
                    <a:pt x="1150797" y="57048"/>
                  </a:lnTo>
                  <a:lnTo>
                    <a:pt x="1101600" y="32827"/>
                  </a:lnTo>
                  <a:lnTo>
                    <a:pt x="1049113" y="14917"/>
                  </a:lnTo>
                  <a:lnTo>
                    <a:pt x="993833" y="381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EC5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433">
              <a:extLst>
                <a:ext uri="{FF2B5EF4-FFF2-40B4-BE49-F238E27FC236}">
                  <a16:creationId xmlns:a16="http://schemas.microsoft.com/office/drawing/2014/main" id="{0396A170-1A60-4A8D-AADD-989381E4E453}"/>
                </a:ext>
              </a:extLst>
            </p:cNvPr>
            <p:cNvSpPr/>
            <p:nvPr/>
          </p:nvSpPr>
          <p:spPr>
            <a:xfrm>
              <a:off x="1528602" y="389736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96"/>
                  </a:moveTo>
                  <a:lnTo>
                    <a:pt x="1564106" y="237896"/>
                  </a:lnTo>
                  <a:lnTo>
                    <a:pt x="1513370" y="234545"/>
                  </a:lnTo>
                  <a:lnTo>
                    <a:pt x="1464662" y="224777"/>
                  </a:lnTo>
                  <a:lnTo>
                    <a:pt x="1418416" y="209017"/>
                  </a:lnTo>
                  <a:lnTo>
                    <a:pt x="1375067" y="187693"/>
                  </a:lnTo>
                  <a:lnTo>
                    <a:pt x="1150988" y="57111"/>
                  </a:lnTo>
                  <a:lnTo>
                    <a:pt x="1101745" y="32864"/>
                  </a:lnTo>
                  <a:lnTo>
                    <a:pt x="1049213" y="14935"/>
                  </a:lnTo>
                  <a:lnTo>
                    <a:pt x="993886" y="381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FC6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434">
              <a:extLst>
                <a:ext uri="{FF2B5EF4-FFF2-40B4-BE49-F238E27FC236}">
                  <a16:creationId xmlns:a16="http://schemas.microsoft.com/office/drawing/2014/main" id="{8EFF76F1-C5C9-4DCB-B072-87CA95353F72}"/>
                </a:ext>
              </a:extLst>
            </p:cNvPr>
            <p:cNvSpPr/>
            <p:nvPr/>
          </p:nvSpPr>
          <p:spPr>
            <a:xfrm>
              <a:off x="1528602" y="389700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96"/>
                  </a:moveTo>
                  <a:lnTo>
                    <a:pt x="1564106" y="237896"/>
                  </a:lnTo>
                  <a:lnTo>
                    <a:pt x="1513417" y="234547"/>
                  </a:lnTo>
                  <a:lnTo>
                    <a:pt x="1464754" y="224786"/>
                  </a:lnTo>
                  <a:lnTo>
                    <a:pt x="1418549" y="209039"/>
                  </a:lnTo>
                  <a:lnTo>
                    <a:pt x="1375232" y="187731"/>
                  </a:lnTo>
                  <a:lnTo>
                    <a:pt x="1151166" y="57149"/>
                  </a:lnTo>
                  <a:lnTo>
                    <a:pt x="1101882" y="32880"/>
                  </a:lnTo>
                  <a:lnTo>
                    <a:pt x="1049307" y="14939"/>
                  </a:lnTo>
                  <a:lnTo>
                    <a:pt x="993933" y="381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0C7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435">
              <a:extLst>
                <a:ext uri="{FF2B5EF4-FFF2-40B4-BE49-F238E27FC236}">
                  <a16:creationId xmlns:a16="http://schemas.microsoft.com/office/drawing/2014/main" id="{3A5988BB-4EF4-4B8B-B0B0-59BAA544127B}"/>
                </a:ext>
              </a:extLst>
            </p:cNvPr>
            <p:cNvSpPr/>
            <p:nvPr/>
          </p:nvSpPr>
          <p:spPr>
            <a:xfrm>
              <a:off x="1528602" y="389664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09"/>
                  </a:moveTo>
                  <a:lnTo>
                    <a:pt x="1564106" y="237909"/>
                  </a:lnTo>
                  <a:lnTo>
                    <a:pt x="1513464" y="234563"/>
                  </a:lnTo>
                  <a:lnTo>
                    <a:pt x="1464849" y="224810"/>
                  </a:lnTo>
                  <a:lnTo>
                    <a:pt x="1418691" y="209078"/>
                  </a:lnTo>
                  <a:lnTo>
                    <a:pt x="1375422" y="187794"/>
                  </a:lnTo>
                  <a:lnTo>
                    <a:pt x="1151343" y="57200"/>
                  </a:lnTo>
                  <a:lnTo>
                    <a:pt x="1102020" y="32913"/>
                  </a:lnTo>
                  <a:lnTo>
                    <a:pt x="1049401" y="14955"/>
                  </a:lnTo>
                  <a:lnTo>
                    <a:pt x="993981" y="382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436">
              <a:extLst>
                <a:ext uri="{FF2B5EF4-FFF2-40B4-BE49-F238E27FC236}">
                  <a16:creationId xmlns:a16="http://schemas.microsoft.com/office/drawing/2014/main" id="{B8B1DFFA-14AE-48E1-ADF9-846A6ED0F3A9}"/>
                </a:ext>
              </a:extLst>
            </p:cNvPr>
            <p:cNvSpPr/>
            <p:nvPr/>
          </p:nvSpPr>
          <p:spPr>
            <a:xfrm>
              <a:off x="1528602" y="389628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96"/>
                  </a:moveTo>
                  <a:lnTo>
                    <a:pt x="1564106" y="237896"/>
                  </a:lnTo>
                  <a:lnTo>
                    <a:pt x="1513519" y="234555"/>
                  </a:lnTo>
                  <a:lnTo>
                    <a:pt x="1464954" y="224815"/>
                  </a:lnTo>
                  <a:lnTo>
                    <a:pt x="1418842" y="209103"/>
                  </a:lnTo>
                  <a:lnTo>
                    <a:pt x="1375613" y="187845"/>
                  </a:lnTo>
                  <a:lnTo>
                    <a:pt x="1151534" y="57238"/>
                  </a:lnTo>
                  <a:lnTo>
                    <a:pt x="1102163" y="32934"/>
                  </a:lnTo>
                  <a:lnTo>
                    <a:pt x="1049496" y="14965"/>
                  </a:lnTo>
                  <a:lnTo>
                    <a:pt x="994029" y="382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1C9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437">
              <a:extLst>
                <a:ext uri="{FF2B5EF4-FFF2-40B4-BE49-F238E27FC236}">
                  <a16:creationId xmlns:a16="http://schemas.microsoft.com/office/drawing/2014/main" id="{3CB49688-1117-4ECA-AB3F-81F2950A891D}"/>
                </a:ext>
              </a:extLst>
            </p:cNvPr>
            <p:cNvSpPr/>
            <p:nvPr/>
          </p:nvSpPr>
          <p:spPr>
            <a:xfrm>
              <a:off x="1528602" y="389591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21"/>
                  </a:moveTo>
                  <a:lnTo>
                    <a:pt x="1564106" y="237921"/>
                  </a:lnTo>
                  <a:lnTo>
                    <a:pt x="1513565" y="234580"/>
                  </a:lnTo>
                  <a:lnTo>
                    <a:pt x="1465041" y="224843"/>
                  </a:lnTo>
                  <a:lnTo>
                    <a:pt x="1418968" y="209139"/>
                  </a:lnTo>
                  <a:lnTo>
                    <a:pt x="1375778" y="187896"/>
                  </a:lnTo>
                  <a:lnTo>
                    <a:pt x="1151712" y="57289"/>
                  </a:lnTo>
                  <a:lnTo>
                    <a:pt x="1102300" y="32961"/>
                  </a:lnTo>
                  <a:lnTo>
                    <a:pt x="1049589" y="14976"/>
                  </a:lnTo>
                  <a:lnTo>
                    <a:pt x="994076" y="382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1CA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438">
              <a:extLst>
                <a:ext uri="{FF2B5EF4-FFF2-40B4-BE49-F238E27FC236}">
                  <a16:creationId xmlns:a16="http://schemas.microsoft.com/office/drawing/2014/main" id="{5E186067-F9F6-4C80-BA19-0F721114367B}"/>
                </a:ext>
              </a:extLst>
            </p:cNvPr>
            <p:cNvSpPr/>
            <p:nvPr/>
          </p:nvSpPr>
          <p:spPr>
            <a:xfrm>
              <a:off x="1528602" y="389554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21"/>
                  </a:moveTo>
                  <a:lnTo>
                    <a:pt x="1564106" y="237921"/>
                  </a:lnTo>
                  <a:lnTo>
                    <a:pt x="1513612" y="234587"/>
                  </a:lnTo>
                  <a:lnTo>
                    <a:pt x="1465137" y="224866"/>
                  </a:lnTo>
                  <a:lnTo>
                    <a:pt x="1419111" y="209182"/>
                  </a:lnTo>
                  <a:lnTo>
                    <a:pt x="1375968" y="187959"/>
                  </a:lnTo>
                  <a:lnTo>
                    <a:pt x="1151890" y="57340"/>
                  </a:lnTo>
                  <a:lnTo>
                    <a:pt x="1102438" y="32993"/>
                  </a:lnTo>
                  <a:lnTo>
                    <a:pt x="1049683" y="14992"/>
                  </a:lnTo>
                  <a:lnTo>
                    <a:pt x="994123" y="383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2CC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439">
              <a:extLst>
                <a:ext uri="{FF2B5EF4-FFF2-40B4-BE49-F238E27FC236}">
                  <a16:creationId xmlns:a16="http://schemas.microsoft.com/office/drawing/2014/main" id="{2D8FDF59-91E1-4DDB-8A69-17168CB09161}"/>
                </a:ext>
              </a:extLst>
            </p:cNvPr>
            <p:cNvSpPr/>
            <p:nvPr/>
          </p:nvSpPr>
          <p:spPr>
            <a:xfrm>
              <a:off x="1528602" y="389519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21"/>
                  </a:moveTo>
                  <a:lnTo>
                    <a:pt x="1564106" y="237921"/>
                  </a:lnTo>
                  <a:lnTo>
                    <a:pt x="1513667" y="234589"/>
                  </a:lnTo>
                  <a:lnTo>
                    <a:pt x="1465241" y="224875"/>
                  </a:lnTo>
                  <a:lnTo>
                    <a:pt x="1419261" y="209203"/>
                  </a:lnTo>
                  <a:lnTo>
                    <a:pt x="1376159" y="187998"/>
                  </a:lnTo>
                  <a:lnTo>
                    <a:pt x="1152067" y="57378"/>
                  </a:lnTo>
                  <a:lnTo>
                    <a:pt x="1102575" y="33014"/>
                  </a:lnTo>
                  <a:lnTo>
                    <a:pt x="1049777" y="15001"/>
                  </a:lnTo>
                  <a:lnTo>
                    <a:pt x="994171" y="383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440">
              <a:extLst>
                <a:ext uri="{FF2B5EF4-FFF2-40B4-BE49-F238E27FC236}">
                  <a16:creationId xmlns:a16="http://schemas.microsoft.com/office/drawing/2014/main" id="{6DC629CF-1F65-4023-8F58-F008A20BB0C6}"/>
                </a:ext>
              </a:extLst>
            </p:cNvPr>
            <p:cNvSpPr/>
            <p:nvPr/>
          </p:nvSpPr>
          <p:spPr>
            <a:xfrm>
              <a:off x="1528602" y="389482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34"/>
                  </a:moveTo>
                  <a:lnTo>
                    <a:pt x="1564106" y="237934"/>
                  </a:lnTo>
                  <a:lnTo>
                    <a:pt x="1513714" y="234604"/>
                  </a:lnTo>
                  <a:lnTo>
                    <a:pt x="1465333" y="224899"/>
                  </a:lnTo>
                  <a:lnTo>
                    <a:pt x="1419393" y="209243"/>
                  </a:lnTo>
                  <a:lnTo>
                    <a:pt x="1376324" y="188061"/>
                  </a:lnTo>
                  <a:lnTo>
                    <a:pt x="1152245" y="57429"/>
                  </a:lnTo>
                  <a:lnTo>
                    <a:pt x="1112900" y="37431"/>
                  </a:lnTo>
                  <a:lnTo>
                    <a:pt x="1071373" y="21435"/>
                  </a:lnTo>
                  <a:lnTo>
                    <a:pt x="1027919" y="9695"/>
                  </a:lnTo>
                  <a:lnTo>
                    <a:pt x="982795" y="246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441">
              <a:extLst>
                <a:ext uri="{FF2B5EF4-FFF2-40B4-BE49-F238E27FC236}">
                  <a16:creationId xmlns:a16="http://schemas.microsoft.com/office/drawing/2014/main" id="{58452A07-848E-4154-B095-01FB1FF4DF5E}"/>
                </a:ext>
              </a:extLst>
            </p:cNvPr>
            <p:cNvSpPr/>
            <p:nvPr/>
          </p:nvSpPr>
          <p:spPr>
            <a:xfrm>
              <a:off x="1528602" y="389445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47"/>
                  </a:moveTo>
                  <a:lnTo>
                    <a:pt x="1564106" y="237947"/>
                  </a:lnTo>
                  <a:lnTo>
                    <a:pt x="1513755" y="234621"/>
                  </a:lnTo>
                  <a:lnTo>
                    <a:pt x="1465419" y="224928"/>
                  </a:lnTo>
                  <a:lnTo>
                    <a:pt x="1419529" y="209288"/>
                  </a:lnTo>
                  <a:lnTo>
                    <a:pt x="1376514" y="188125"/>
                  </a:lnTo>
                  <a:lnTo>
                    <a:pt x="1152423" y="57480"/>
                  </a:lnTo>
                  <a:lnTo>
                    <a:pt x="1113047" y="37461"/>
                  </a:lnTo>
                  <a:lnTo>
                    <a:pt x="1071488" y="21451"/>
                  </a:lnTo>
                  <a:lnTo>
                    <a:pt x="1028000" y="9702"/>
                  </a:lnTo>
                  <a:lnTo>
                    <a:pt x="982837" y="246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4CFC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442">
              <a:extLst>
                <a:ext uri="{FF2B5EF4-FFF2-40B4-BE49-F238E27FC236}">
                  <a16:creationId xmlns:a16="http://schemas.microsoft.com/office/drawing/2014/main" id="{02B44C11-BECD-461E-830C-07AD4D918BEA}"/>
                </a:ext>
              </a:extLst>
            </p:cNvPr>
            <p:cNvSpPr/>
            <p:nvPr/>
          </p:nvSpPr>
          <p:spPr>
            <a:xfrm>
              <a:off x="1528602" y="389410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34"/>
                  </a:moveTo>
                  <a:lnTo>
                    <a:pt x="1564106" y="237934"/>
                  </a:lnTo>
                  <a:lnTo>
                    <a:pt x="1513809" y="234613"/>
                  </a:lnTo>
                  <a:lnTo>
                    <a:pt x="1465522" y="224932"/>
                  </a:lnTo>
                  <a:lnTo>
                    <a:pt x="1419674" y="209313"/>
                  </a:lnTo>
                  <a:lnTo>
                    <a:pt x="1376692" y="188175"/>
                  </a:lnTo>
                  <a:lnTo>
                    <a:pt x="1152613" y="57518"/>
                  </a:lnTo>
                  <a:lnTo>
                    <a:pt x="1113200" y="37486"/>
                  </a:lnTo>
                  <a:lnTo>
                    <a:pt x="1071602" y="21465"/>
                  </a:lnTo>
                  <a:lnTo>
                    <a:pt x="1028076" y="9708"/>
                  </a:lnTo>
                  <a:lnTo>
                    <a:pt x="982876" y="246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443">
              <a:extLst>
                <a:ext uri="{FF2B5EF4-FFF2-40B4-BE49-F238E27FC236}">
                  <a16:creationId xmlns:a16="http://schemas.microsoft.com/office/drawing/2014/main" id="{424C6E3A-8B57-4D22-A722-112171ACDDB9}"/>
                </a:ext>
              </a:extLst>
            </p:cNvPr>
            <p:cNvSpPr/>
            <p:nvPr/>
          </p:nvSpPr>
          <p:spPr>
            <a:xfrm>
              <a:off x="1528602" y="389373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47"/>
                  </a:moveTo>
                  <a:lnTo>
                    <a:pt x="1564106" y="237947"/>
                  </a:lnTo>
                  <a:lnTo>
                    <a:pt x="1513857" y="234628"/>
                  </a:lnTo>
                  <a:lnTo>
                    <a:pt x="1465616" y="224955"/>
                  </a:lnTo>
                  <a:lnTo>
                    <a:pt x="1419811" y="209347"/>
                  </a:lnTo>
                  <a:lnTo>
                    <a:pt x="1376870" y="188226"/>
                  </a:lnTo>
                  <a:lnTo>
                    <a:pt x="1152791" y="57581"/>
                  </a:lnTo>
                  <a:lnTo>
                    <a:pt x="1113345" y="37528"/>
                  </a:lnTo>
                  <a:lnTo>
                    <a:pt x="1071714" y="21490"/>
                  </a:lnTo>
                  <a:lnTo>
                    <a:pt x="1028151" y="9720"/>
                  </a:lnTo>
                  <a:lnTo>
                    <a:pt x="982914" y="247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6D1C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444">
              <a:extLst>
                <a:ext uri="{FF2B5EF4-FFF2-40B4-BE49-F238E27FC236}">
                  <a16:creationId xmlns:a16="http://schemas.microsoft.com/office/drawing/2014/main" id="{A6E74DBD-1055-4465-B0D5-AB3DD744E0F4}"/>
                </a:ext>
              </a:extLst>
            </p:cNvPr>
            <p:cNvSpPr/>
            <p:nvPr/>
          </p:nvSpPr>
          <p:spPr>
            <a:xfrm>
              <a:off x="1528602" y="389206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96"/>
                  </a:moveTo>
                  <a:lnTo>
                    <a:pt x="1564106" y="237896"/>
                  </a:lnTo>
                  <a:lnTo>
                    <a:pt x="1514090" y="234594"/>
                  </a:lnTo>
                  <a:lnTo>
                    <a:pt x="1466070" y="224966"/>
                  </a:lnTo>
                  <a:lnTo>
                    <a:pt x="1420472" y="209430"/>
                  </a:lnTo>
                  <a:lnTo>
                    <a:pt x="1377721" y="188404"/>
                  </a:lnTo>
                  <a:lnTo>
                    <a:pt x="1153617" y="57810"/>
                  </a:lnTo>
                  <a:lnTo>
                    <a:pt x="1114022" y="37679"/>
                  </a:lnTo>
                  <a:lnTo>
                    <a:pt x="1072232" y="21578"/>
                  </a:lnTo>
                  <a:lnTo>
                    <a:pt x="1028504" y="9760"/>
                  </a:lnTo>
                  <a:lnTo>
                    <a:pt x="983093" y="248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445">
              <a:extLst>
                <a:ext uri="{FF2B5EF4-FFF2-40B4-BE49-F238E27FC236}">
                  <a16:creationId xmlns:a16="http://schemas.microsoft.com/office/drawing/2014/main" id="{57C1B9CF-9FE4-49FC-BAF6-56BF0FC8FBF0}"/>
                </a:ext>
              </a:extLst>
            </p:cNvPr>
            <p:cNvSpPr/>
            <p:nvPr/>
          </p:nvSpPr>
          <p:spPr>
            <a:xfrm>
              <a:off x="1528602" y="389043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32"/>
                  </a:moveTo>
                  <a:lnTo>
                    <a:pt x="1564106" y="237832"/>
                  </a:lnTo>
                  <a:lnTo>
                    <a:pt x="1514316" y="234544"/>
                  </a:lnTo>
                  <a:lnTo>
                    <a:pt x="1466515" y="224959"/>
                  </a:lnTo>
                  <a:lnTo>
                    <a:pt x="1421126" y="209495"/>
                  </a:lnTo>
                  <a:lnTo>
                    <a:pt x="1378572" y="188569"/>
                  </a:lnTo>
                  <a:lnTo>
                    <a:pt x="1154442" y="58013"/>
                  </a:lnTo>
                  <a:lnTo>
                    <a:pt x="1114698" y="37808"/>
                  </a:lnTo>
                  <a:lnTo>
                    <a:pt x="1072751" y="21649"/>
                  </a:lnTo>
                  <a:lnTo>
                    <a:pt x="1028857" y="9791"/>
                  </a:lnTo>
                  <a:lnTo>
                    <a:pt x="983273" y="249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4CF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446">
              <a:extLst>
                <a:ext uri="{FF2B5EF4-FFF2-40B4-BE49-F238E27FC236}">
                  <a16:creationId xmlns:a16="http://schemas.microsoft.com/office/drawing/2014/main" id="{4674A805-7FE2-43AB-8935-34C0A3A5D014}"/>
                </a:ext>
              </a:extLst>
            </p:cNvPr>
            <p:cNvSpPr/>
            <p:nvPr/>
          </p:nvSpPr>
          <p:spPr>
            <a:xfrm>
              <a:off x="1528602" y="388878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82"/>
                  </a:moveTo>
                  <a:lnTo>
                    <a:pt x="1564106" y="237782"/>
                  </a:lnTo>
                  <a:lnTo>
                    <a:pt x="1514541" y="234508"/>
                  </a:lnTo>
                  <a:lnTo>
                    <a:pt x="1466957" y="224964"/>
                  </a:lnTo>
                  <a:lnTo>
                    <a:pt x="1421774" y="209567"/>
                  </a:lnTo>
                  <a:lnTo>
                    <a:pt x="1379410" y="188734"/>
                  </a:lnTo>
                  <a:lnTo>
                    <a:pt x="1155268" y="58242"/>
                  </a:lnTo>
                  <a:lnTo>
                    <a:pt x="1115373" y="37959"/>
                  </a:lnTo>
                  <a:lnTo>
                    <a:pt x="1073265" y="21737"/>
                  </a:lnTo>
                  <a:lnTo>
                    <a:pt x="1029204" y="9832"/>
                  </a:lnTo>
                  <a:lnTo>
                    <a:pt x="983448" y="250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447">
              <a:extLst>
                <a:ext uri="{FF2B5EF4-FFF2-40B4-BE49-F238E27FC236}">
                  <a16:creationId xmlns:a16="http://schemas.microsoft.com/office/drawing/2014/main" id="{5FE2AAAD-437D-46F9-BC72-4D09B9B48562}"/>
                </a:ext>
              </a:extLst>
            </p:cNvPr>
            <p:cNvSpPr/>
            <p:nvPr/>
          </p:nvSpPr>
          <p:spPr>
            <a:xfrm>
              <a:off x="1528602" y="388712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18"/>
                  </a:moveTo>
                  <a:lnTo>
                    <a:pt x="1564106" y="237718"/>
                  </a:lnTo>
                  <a:lnTo>
                    <a:pt x="1514773" y="234460"/>
                  </a:lnTo>
                  <a:lnTo>
                    <a:pt x="1467408" y="224963"/>
                  </a:lnTo>
                  <a:lnTo>
                    <a:pt x="1422435" y="209638"/>
                  </a:lnTo>
                  <a:lnTo>
                    <a:pt x="1380274" y="188899"/>
                  </a:lnTo>
                  <a:lnTo>
                    <a:pt x="1156093" y="58458"/>
                  </a:lnTo>
                  <a:lnTo>
                    <a:pt x="1116049" y="38099"/>
                  </a:lnTo>
                  <a:lnTo>
                    <a:pt x="1073784" y="21816"/>
                  </a:lnTo>
                  <a:lnTo>
                    <a:pt x="1029557" y="9867"/>
                  </a:lnTo>
                  <a:lnTo>
                    <a:pt x="983628" y="250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448">
              <a:extLst>
                <a:ext uri="{FF2B5EF4-FFF2-40B4-BE49-F238E27FC236}">
                  <a16:creationId xmlns:a16="http://schemas.microsoft.com/office/drawing/2014/main" id="{23B6ABDB-97A9-4E86-B0E8-F63C57E8899C}"/>
                </a:ext>
              </a:extLst>
            </p:cNvPr>
            <p:cNvSpPr/>
            <p:nvPr/>
          </p:nvSpPr>
          <p:spPr>
            <a:xfrm>
              <a:off x="1528602" y="388547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55"/>
                  </a:moveTo>
                  <a:lnTo>
                    <a:pt x="1564106" y="237655"/>
                  </a:lnTo>
                  <a:lnTo>
                    <a:pt x="1514993" y="234411"/>
                  </a:lnTo>
                  <a:lnTo>
                    <a:pt x="1467846" y="224958"/>
                  </a:lnTo>
                  <a:lnTo>
                    <a:pt x="1423081" y="209708"/>
                  </a:lnTo>
                  <a:lnTo>
                    <a:pt x="1381112" y="189077"/>
                  </a:lnTo>
                  <a:lnTo>
                    <a:pt x="1156919" y="58674"/>
                  </a:lnTo>
                  <a:lnTo>
                    <a:pt x="1116725" y="38243"/>
                  </a:lnTo>
                  <a:lnTo>
                    <a:pt x="1074302" y="21901"/>
                  </a:lnTo>
                  <a:lnTo>
                    <a:pt x="1029909" y="9907"/>
                  </a:lnTo>
                  <a:lnTo>
                    <a:pt x="983807" y="252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2CCC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449">
              <a:extLst>
                <a:ext uri="{FF2B5EF4-FFF2-40B4-BE49-F238E27FC236}">
                  <a16:creationId xmlns:a16="http://schemas.microsoft.com/office/drawing/2014/main" id="{5F2E7E17-73E0-4B5E-A2AA-24CDB5A87983}"/>
                </a:ext>
              </a:extLst>
            </p:cNvPr>
            <p:cNvSpPr/>
            <p:nvPr/>
          </p:nvSpPr>
          <p:spPr>
            <a:xfrm>
              <a:off x="1528602" y="388382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04"/>
                  </a:moveTo>
                  <a:lnTo>
                    <a:pt x="1564106" y="237604"/>
                  </a:lnTo>
                  <a:lnTo>
                    <a:pt x="1515224" y="234375"/>
                  </a:lnTo>
                  <a:lnTo>
                    <a:pt x="1468296" y="224963"/>
                  </a:lnTo>
                  <a:lnTo>
                    <a:pt x="1423737" y="209781"/>
                  </a:lnTo>
                  <a:lnTo>
                    <a:pt x="1381963" y="189242"/>
                  </a:lnTo>
                  <a:lnTo>
                    <a:pt x="1157744" y="58902"/>
                  </a:lnTo>
                  <a:lnTo>
                    <a:pt x="1117402" y="38390"/>
                  </a:lnTo>
                  <a:lnTo>
                    <a:pt x="1074821" y="21984"/>
                  </a:lnTo>
                  <a:lnTo>
                    <a:pt x="1030262" y="9943"/>
                  </a:lnTo>
                  <a:lnTo>
                    <a:pt x="983987" y="252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2CB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450">
              <a:extLst>
                <a:ext uri="{FF2B5EF4-FFF2-40B4-BE49-F238E27FC236}">
                  <a16:creationId xmlns:a16="http://schemas.microsoft.com/office/drawing/2014/main" id="{6A991FB6-0B2F-4030-AD13-B875C066A4B9}"/>
                </a:ext>
              </a:extLst>
            </p:cNvPr>
            <p:cNvSpPr/>
            <p:nvPr/>
          </p:nvSpPr>
          <p:spPr>
            <a:xfrm>
              <a:off x="1528602" y="388217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40"/>
                  </a:moveTo>
                  <a:lnTo>
                    <a:pt x="1564106" y="237540"/>
                  </a:lnTo>
                  <a:lnTo>
                    <a:pt x="1515452" y="234327"/>
                  </a:lnTo>
                  <a:lnTo>
                    <a:pt x="1468745" y="224961"/>
                  </a:lnTo>
                  <a:lnTo>
                    <a:pt x="1424396" y="209851"/>
                  </a:lnTo>
                  <a:lnTo>
                    <a:pt x="1382814" y="189407"/>
                  </a:lnTo>
                  <a:lnTo>
                    <a:pt x="1158570" y="59118"/>
                  </a:lnTo>
                  <a:lnTo>
                    <a:pt x="1118078" y="38529"/>
                  </a:lnTo>
                  <a:lnTo>
                    <a:pt x="1075339" y="22063"/>
                  </a:lnTo>
                  <a:lnTo>
                    <a:pt x="1030615" y="9979"/>
                  </a:lnTo>
                  <a:lnTo>
                    <a:pt x="984167" y="253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1CA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451">
              <a:extLst>
                <a:ext uri="{FF2B5EF4-FFF2-40B4-BE49-F238E27FC236}">
                  <a16:creationId xmlns:a16="http://schemas.microsoft.com/office/drawing/2014/main" id="{490FD0D4-7DF3-4AA4-968D-A97FF47A007D}"/>
                </a:ext>
              </a:extLst>
            </p:cNvPr>
            <p:cNvSpPr/>
            <p:nvPr/>
          </p:nvSpPr>
          <p:spPr>
            <a:xfrm>
              <a:off x="1528602" y="3880525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89"/>
                  </a:moveTo>
                  <a:lnTo>
                    <a:pt x="1564106" y="237489"/>
                  </a:lnTo>
                  <a:lnTo>
                    <a:pt x="1515677" y="234291"/>
                  </a:lnTo>
                  <a:lnTo>
                    <a:pt x="1469188" y="224967"/>
                  </a:lnTo>
                  <a:lnTo>
                    <a:pt x="1425044" y="209929"/>
                  </a:lnTo>
                  <a:lnTo>
                    <a:pt x="1383652" y="189585"/>
                  </a:lnTo>
                  <a:lnTo>
                    <a:pt x="1159395" y="59334"/>
                  </a:lnTo>
                  <a:lnTo>
                    <a:pt x="1118754" y="38669"/>
                  </a:lnTo>
                  <a:lnTo>
                    <a:pt x="1075858" y="22143"/>
                  </a:lnTo>
                  <a:lnTo>
                    <a:pt x="1030968" y="10015"/>
                  </a:lnTo>
                  <a:lnTo>
                    <a:pt x="984347" y="254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0C9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452">
              <a:extLst>
                <a:ext uri="{FF2B5EF4-FFF2-40B4-BE49-F238E27FC236}">
                  <a16:creationId xmlns:a16="http://schemas.microsoft.com/office/drawing/2014/main" id="{6051D32B-523D-4188-98C3-B5DE9D5CE9E0}"/>
                </a:ext>
              </a:extLst>
            </p:cNvPr>
            <p:cNvSpPr/>
            <p:nvPr/>
          </p:nvSpPr>
          <p:spPr>
            <a:xfrm>
              <a:off x="1528602" y="3878874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26"/>
                  </a:moveTo>
                  <a:lnTo>
                    <a:pt x="1564106" y="237426"/>
                  </a:lnTo>
                  <a:lnTo>
                    <a:pt x="1515910" y="234243"/>
                  </a:lnTo>
                  <a:lnTo>
                    <a:pt x="1469644" y="224966"/>
                  </a:lnTo>
                  <a:lnTo>
                    <a:pt x="1425710" y="209999"/>
                  </a:lnTo>
                  <a:lnTo>
                    <a:pt x="1384515" y="189750"/>
                  </a:lnTo>
                  <a:lnTo>
                    <a:pt x="1160233" y="59550"/>
                  </a:lnTo>
                  <a:lnTo>
                    <a:pt x="1119436" y="38809"/>
                  </a:lnTo>
                  <a:lnTo>
                    <a:pt x="1076375" y="22222"/>
                  </a:lnTo>
                  <a:lnTo>
                    <a:pt x="1031316" y="10051"/>
                  </a:lnTo>
                  <a:lnTo>
                    <a:pt x="984521" y="255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453">
              <a:extLst>
                <a:ext uri="{FF2B5EF4-FFF2-40B4-BE49-F238E27FC236}">
                  <a16:creationId xmlns:a16="http://schemas.microsoft.com/office/drawing/2014/main" id="{50A3772A-5337-4AB9-AFFC-580BFFA28E18}"/>
                </a:ext>
              </a:extLst>
            </p:cNvPr>
            <p:cNvSpPr/>
            <p:nvPr/>
          </p:nvSpPr>
          <p:spPr>
            <a:xfrm>
              <a:off x="1528602" y="387722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75"/>
                  </a:moveTo>
                  <a:lnTo>
                    <a:pt x="1564106" y="237375"/>
                  </a:lnTo>
                  <a:lnTo>
                    <a:pt x="1516136" y="234207"/>
                  </a:lnTo>
                  <a:lnTo>
                    <a:pt x="1470086" y="224970"/>
                  </a:lnTo>
                  <a:lnTo>
                    <a:pt x="1426359" y="210072"/>
                  </a:lnTo>
                  <a:lnTo>
                    <a:pt x="1385354" y="189915"/>
                  </a:lnTo>
                  <a:lnTo>
                    <a:pt x="1161059" y="59778"/>
                  </a:lnTo>
                  <a:lnTo>
                    <a:pt x="1120112" y="38955"/>
                  </a:lnTo>
                  <a:lnTo>
                    <a:pt x="1076894" y="22304"/>
                  </a:lnTo>
                  <a:lnTo>
                    <a:pt x="1031669" y="10087"/>
                  </a:lnTo>
                  <a:lnTo>
                    <a:pt x="984701" y="256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FC7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454">
              <a:extLst>
                <a:ext uri="{FF2B5EF4-FFF2-40B4-BE49-F238E27FC236}">
                  <a16:creationId xmlns:a16="http://schemas.microsoft.com/office/drawing/2014/main" id="{1C0AA051-C98D-4779-8579-7CFE46E4BFD2}"/>
                </a:ext>
              </a:extLst>
            </p:cNvPr>
            <p:cNvSpPr/>
            <p:nvPr/>
          </p:nvSpPr>
          <p:spPr>
            <a:xfrm>
              <a:off x="1528602" y="3875572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12"/>
                  </a:moveTo>
                  <a:lnTo>
                    <a:pt x="1564106" y="237312"/>
                  </a:lnTo>
                  <a:lnTo>
                    <a:pt x="1516367" y="234159"/>
                  </a:lnTo>
                  <a:lnTo>
                    <a:pt x="1470536" y="224969"/>
                  </a:lnTo>
                  <a:lnTo>
                    <a:pt x="1427014" y="210142"/>
                  </a:lnTo>
                  <a:lnTo>
                    <a:pt x="1386205" y="190080"/>
                  </a:lnTo>
                  <a:lnTo>
                    <a:pt x="1161872" y="59994"/>
                  </a:lnTo>
                  <a:lnTo>
                    <a:pt x="1120782" y="39100"/>
                  </a:lnTo>
                  <a:lnTo>
                    <a:pt x="1077409" y="22389"/>
                  </a:lnTo>
                  <a:lnTo>
                    <a:pt x="1032020" y="10127"/>
                  </a:lnTo>
                  <a:lnTo>
                    <a:pt x="984881" y="257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EC5B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455">
              <a:extLst>
                <a:ext uri="{FF2B5EF4-FFF2-40B4-BE49-F238E27FC236}">
                  <a16:creationId xmlns:a16="http://schemas.microsoft.com/office/drawing/2014/main" id="{64E401BD-13C5-4344-BFA1-E9B265BF32B2}"/>
                </a:ext>
              </a:extLst>
            </p:cNvPr>
            <p:cNvSpPr/>
            <p:nvPr/>
          </p:nvSpPr>
          <p:spPr>
            <a:xfrm>
              <a:off x="1528602" y="3873921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61"/>
                  </a:moveTo>
                  <a:lnTo>
                    <a:pt x="1564106" y="237261"/>
                  </a:lnTo>
                  <a:lnTo>
                    <a:pt x="1516593" y="234123"/>
                  </a:lnTo>
                  <a:lnTo>
                    <a:pt x="1470980" y="224975"/>
                  </a:lnTo>
                  <a:lnTo>
                    <a:pt x="1427668" y="210220"/>
                  </a:lnTo>
                  <a:lnTo>
                    <a:pt x="1387055" y="190258"/>
                  </a:lnTo>
                  <a:lnTo>
                    <a:pt x="1162710" y="60210"/>
                  </a:lnTo>
                  <a:lnTo>
                    <a:pt x="1121460" y="39240"/>
                  </a:lnTo>
                  <a:lnTo>
                    <a:pt x="1077925" y="22469"/>
                  </a:lnTo>
                  <a:lnTo>
                    <a:pt x="1032370" y="10162"/>
                  </a:lnTo>
                  <a:lnTo>
                    <a:pt x="985059" y="258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EC4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456">
              <a:extLst>
                <a:ext uri="{FF2B5EF4-FFF2-40B4-BE49-F238E27FC236}">
                  <a16:creationId xmlns:a16="http://schemas.microsoft.com/office/drawing/2014/main" id="{84CBD9B8-3642-4922-B624-D59B01C43613}"/>
                </a:ext>
              </a:extLst>
            </p:cNvPr>
            <p:cNvSpPr/>
            <p:nvPr/>
          </p:nvSpPr>
          <p:spPr>
            <a:xfrm>
              <a:off x="1528602" y="3872270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97"/>
                  </a:moveTo>
                  <a:lnTo>
                    <a:pt x="1564106" y="237197"/>
                  </a:lnTo>
                  <a:lnTo>
                    <a:pt x="1516819" y="234073"/>
                  </a:lnTo>
                  <a:lnTo>
                    <a:pt x="1471423" y="224969"/>
                  </a:lnTo>
                  <a:lnTo>
                    <a:pt x="1428316" y="210285"/>
                  </a:lnTo>
                  <a:lnTo>
                    <a:pt x="1387894" y="190423"/>
                  </a:lnTo>
                  <a:lnTo>
                    <a:pt x="1163535" y="60439"/>
                  </a:lnTo>
                  <a:lnTo>
                    <a:pt x="1122136" y="39386"/>
                  </a:lnTo>
                  <a:lnTo>
                    <a:pt x="1078444" y="22551"/>
                  </a:lnTo>
                  <a:lnTo>
                    <a:pt x="1032723" y="10199"/>
                  </a:lnTo>
                  <a:lnTo>
                    <a:pt x="985239" y="259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DC3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457">
              <a:extLst>
                <a:ext uri="{FF2B5EF4-FFF2-40B4-BE49-F238E27FC236}">
                  <a16:creationId xmlns:a16="http://schemas.microsoft.com/office/drawing/2014/main" id="{D4538469-D5D2-4D6F-AEFA-4CFE019E582B}"/>
                </a:ext>
              </a:extLst>
            </p:cNvPr>
            <p:cNvSpPr/>
            <p:nvPr/>
          </p:nvSpPr>
          <p:spPr>
            <a:xfrm>
              <a:off x="1528602" y="387061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34"/>
                  </a:moveTo>
                  <a:lnTo>
                    <a:pt x="1564106" y="237134"/>
                  </a:lnTo>
                  <a:lnTo>
                    <a:pt x="1517046" y="234026"/>
                  </a:lnTo>
                  <a:lnTo>
                    <a:pt x="1471874" y="224967"/>
                  </a:lnTo>
                  <a:lnTo>
                    <a:pt x="1428980" y="210356"/>
                  </a:lnTo>
                  <a:lnTo>
                    <a:pt x="1388757" y="190588"/>
                  </a:lnTo>
                  <a:lnTo>
                    <a:pt x="1164361" y="60655"/>
                  </a:lnTo>
                  <a:lnTo>
                    <a:pt x="1122817" y="39531"/>
                  </a:lnTo>
                  <a:lnTo>
                    <a:pt x="1078968" y="22636"/>
                  </a:lnTo>
                  <a:lnTo>
                    <a:pt x="1033080" y="10238"/>
                  </a:lnTo>
                  <a:lnTo>
                    <a:pt x="985420" y="260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DC2B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458">
              <a:extLst>
                <a:ext uri="{FF2B5EF4-FFF2-40B4-BE49-F238E27FC236}">
                  <a16:creationId xmlns:a16="http://schemas.microsoft.com/office/drawing/2014/main" id="{8AF77D92-48BF-4847-92B9-063010FF0EDB}"/>
                </a:ext>
              </a:extLst>
            </p:cNvPr>
            <p:cNvSpPr/>
            <p:nvPr/>
          </p:nvSpPr>
          <p:spPr>
            <a:xfrm>
              <a:off x="1528602" y="3868968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83"/>
                  </a:moveTo>
                  <a:lnTo>
                    <a:pt x="1564106" y="237083"/>
                  </a:lnTo>
                  <a:lnTo>
                    <a:pt x="1517272" y="233989"/>
                  </a:lnTo>
                  <a:lnTo>
                    <a:pt x="1472317" y="224974"/>
                  </a:lnTo>
                  <a:lnTo>
                    <a:pt x="1429629" y="210433"/>
                  </a:lnTo>
                  <a:lnTo>
                    <a:pt x="1389595" y="190766"/>
                  </a:lnTo>
                  <a:lnTo>
                    <a:pt x="1165186" y="60883"/>
                  </a:lnTo>
                  <a:lnTo>
                    <a:pt x="1123492" y="39677"/>
                  </a:lnTo>
                  <a:lnTo>
                    <a:pt x="1079482" y="22719"/>
                  </a:lnTo>
                  <a:lnTo>
                    <a:pt x="1033427" y="10275"/>
                  </a:lnTo>
                  <a:lnTo>
                    <a:pt x="985595" y="261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CC1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459">
              <a:extLst>
                <a:ext uri="{FF2B5EF4-FFF2-40B4-BE49-F238E27FC236}">
                  <a16:creationId xmlns:a16="http://schemas.microsoft.com/office/drawing/2014/main" id="{E5DA15CA-F33B-4F31-AE92-940035AAE8E4}"/>
                </a:ext>
              </a:extLst>
            </p:cNvPr>
            <p:cNvSpPr/>
            <p:nvPr/>
          </p:nvSpPr>
          <p:spPr>
            <a:xfrm>
              <a:off x="1528602" y="386731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32"/>
                  </a:moveTo>
                  <a:lnTo>
                    <a:pt x="1564106" y="237032"/>
                  </a:lnTo>
                  <a:lnTo>
                    <a:pt x="1517505" y="233953"/>
                  </a:lnTo>
                  <a:lnTo>
                    <a:pt x="1472772" y="224978"/>
                  </a:lnTo>
                  <a:lnTo>
                    <a:pt x="1430295" y="210506"/>
                  </a:lnTo>
                  <a:lnTo>
                    <a:pt x="1390459" y="190931"/>
                  </a:lnTo>
                  <a:lnTo>
                    <a:pt x="1166012" y="61099"/>
                  </a:lnTo>
                  <a:lnTo>
                    <a:pt x="1124168" y="39817"/>
                  </a:lnTo>
                  <a:lnTo>
                    <a:pt x="1080001" y="22798"/>
                  </a:lnTo>
                  <a:lnTo>
                    <a:pt x="1033780" y="10311"/>
                  </a:lnTo>
                  <a:lnTo>
                    <a:pt x="985775" y="262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460">
              <a:extLst>
                <a:ext uri="{FF2B5EF4-FFF2-40B4-BE49-F238E27FC236}">
                  <a16:creationId xmlns:a16="http://schemas.microsoft.com/office/drawing/2014/main" id="{46D234B0-9057-4EDA-B847-8C9A18910659}"/>
                </a:ext>
              </a:extLst>
            </p:cNvPr>
            <p:cNvSpPr/>
            <p:nvPr/>
          </p:nvSpPr>
          <p:spPr>
            <a:xfrm>
              <a:off x="1528602" y="3865666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6969"/>
                  </a:moveTo>
                  <a:lnTo>
                    <a:pt x="1564106" y="236969"/>
                  </a:lnTo>
                  <a:lnTo>
                    <a:pt x="1517731" y="233905"/>
                  </a:lnTo>
                  <a:lnTo>
                    <a:pt x="1473215" y="224977"/>
                  </a:lnTo>
                  <a:lnTo>
                    <a:pt x="1430943" y="210576"/>
                  </a:lnTo>
                  <a:lnTo>
                    <a:pt x="1391297" y="191096"/>
                  </a:lnTo>
                  <a:lnTo>
                    <a:pt x="1166837" y="61328"/>
                  </a:lnTo>
                  <a:lnTo>
                    <a:pt x="1124840" y="39968"/>
                  </a:lnTo>
                  <a:lnTo>
                    <a:pt x="1080514" y="22886"/>
                  </a:lnTo>
                  <a:lnTo>
                    <a:pt x="1034129" y="10351"/>
                  </a:lnTo>
                  <a:lnTo>
                    <a:pt x="985953" y="263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461">
              <a:extLst>
                <a:ext uri="{FF2B5EF4-FFF2-40B4-BE49-F238E27FC236}">
                  <a16:creationId xmlns:a16="http://schemas.microsoft.com/office/drawing/2014/main" id="{5D38D82A-366C-463F-BF76-9C95A74D24A1}"/>
                </a:ext>
              </a:extLst>
            </p:cNvPr>
            <p:cNvSpPr/>
            <p:nvPr/>
          </p:nvSpPr>
          <p:spPr>
            <a:xfrm>
              <a:off x="1528602" y="398129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0" y="0"/>
                  </a:moveTo>
                  <a:lnTo>
                    <a:pt x="936256" y="0"/>
                  </a:lnTo>
                  <a:lnTo>
                    <a:pt x="982629" y="3065"/>
                  </a:lnTo>
                  <a:lnTo>
                    <a:pt x="1027149" y="11998"/>
                  </a:lnTo>
                  <a:lnTo>
                    <a:pt x="1069417" y="26403"/>
                  </a:lnTo>
                  <a:lnTo>
                    <a:pt x="1109040" y="45885"/>
                  </a:lnTo>
                  <a:lnTo>
                    <a:pt x="1333512" y="175653"/>
                  </a:lnTo>
                  <a:lnTo>
                    <a:pt x="1375520" y="197013"/>
                  </a:lnTo>
                  <a:lnTo>
                    <a:pt x="1419848" y="214095"/>
                  </a:lnTo>
                  <a:lnTo>
                    <a:pt x="1466231" y="226630"/>
                  </a:lnTo>
                  <a:lnTo>
                    <a:pt x="1514405" y="234349"/>
                  </a:lnTo>
                  <a:lnTo>
                    <a:pt x="1564106" y="236982"/>
                  </a:lnTo>
                  <a:lnTo>
                    <a:pt x="2339606" y="236982"/>
                  </a:lnTo>
                  <a:lnTo>
                    <a:pt x="2339606" y="121335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462">
              <a:extLst>
                <a:ext uri="{FF2B5EF4-FFF2-40B4-BE49-F238E27FC236}">
                  <a16:creationId xmlns:a16="http://schemas.microsoft.com/office/drawing/2014/main" id="{9937174C-F277-46B0-9C2E-75DC278D4437}"/>
                </a:ext>
              </a:extLst>
            </p:cNvPr>
            <p:cNvSpPr/>
            <p:nvPr/>
          </p:nvSpPr>
          <p:spPr>
            <a:xfrm>
              <a:off x="1528602" y="3865666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6969"/>
                  </a:moveTo>
                  <a:lnTo>
                    <a:pt x="1564106" y="236969"/>
                  </a:lnTo>
                  <a:lnTo>
                    <a:pt x="1517731" y="233905"/>
                  </a:lnTo>
                  <a:lnTo>
                    <a:pt x="1473215" y="224977"/>
                  </a:lnTo>
                  <a:lnTo>
                    <a:pt x="1430943" y="210576"/>
                  </a:lnTo>
                  <a:lnTo>
                    <a:pt x="1391297" y="191096"/>
                  </a:lnTo>
                  <a:lnTo>
                    <a:pt x="1166837" y="61328"/>
                  </a:lnTo>
                  <a:lnTo>
                    <a:pt x="1124840" y="39968"/>
                  </a:lnTo>
                  <a:lnTo>
                    <a:pt x="1080514" y="22886"/>
                  </a:lnTo>
                  <a:lnTo>
                    <a:pt x="1034129" y="10351"/>
                  </a:lnTo>
                  <a:lnTo>
                    <a:pt x="985953" y="2632"/>
                  </a:lnTo>
                  <a:lnTo>
                    <a:pt x="936256" y="0"/>
                  </a:lnTo>
                  <a:lnTo>
                    <a:pt x="0" y="0"/>
                  </a:lnTo>
                  <a:lnTo>
                    <a:pt x="0" y="115709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463">
              <a:extLst>
                <a:ext uri="{FF2B5EF4-FFF2-40B4-BE49-F238E27FC236}">
                  <a16:creationId xmlns:a16="http://schemas.microsoft.com/office/drawing/2014/main" id="{35DE9880-379D-4CCF-8CC9-535642FF20AD}"/>
                </a:ext>
              </a:extLst>
            </p:cNvPr>
            <p:cNvSpPr/>
            <p:nvPr/>
          </p:nvSpPr>
          <p:spPr>
            <a:xfrm>
              <a:off x="1419623" y="3957360"/>
              <a:ext cx="0" cy="170180"/>
            </a:xfrm>
            <a:custGeom>
              <a:avLst/>
              <a:gdLst/>
              <a:ahLst/>
              <a:cxnLst/>
              <a:rect l="l" t="t" r="r" b="b"/>
              <a:pathLst>
                <a:path h="170179">
                  <a:moveTo>
                    <a:pt x="0" y="0"/>
                  </a:moveTo>
                  <a:lnTo>
                    <a:pt x="0" y="16995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464">
              <a:extLst>
                <a:ext uri="{FF2B5EF4-FFF2-40B4-BE49-F238E27FC236}">
                  <a16:creationId xmlns:a16="http://schemas.microsoft.com/office/drawing/2014/main" id="{654332C6-A9C5-44C9-874D-4E10083E03DC}"/>
                </a:ext>
              </a:extLst>
            </p:cNvPr>
            <p:cNvSpPr/>
            <p:nvPr/>
          </p:nvSpPr>
          <p:spPr>
            <a:xfrm>
              <a:off x="1389430" y="3920184"/>
              <a:ext cx="60960" cy="244475"/>
            </a:xfrm>
            <a:custGeom>
              <a:avLst/>
              <a:gdLst/>
              <a:ahLst/>
              <a:cxnLst/>
              <a:rect l="l" t="t" r="r" b="b"/>
              <a:pathLst>
                <a:path w="60959" h="244475">
                  <a:moveTo>
                    <a:pt x="60375" y="191681"/>
                  </a:moveTo>
                  <a:lnTo>
                    <a:pt x="30187" y="202272"/>
                  </a:lnTo>
                  <a:lnTo>
                    <a:pt x="0" y="191681"/>
                  </a:lnTo>
                  <a:lnTo>
                    <a:pt x="8864" y="203111"/>
                  </a:lnTo>
                  <a:lnTo>
                    <a:pt x="17106" y="216484"/>
                  </a:lnTo>
                  <a:lnTo>
                    <a:pt x="24345" y="230606"/>
                  </a:lnTo>
                  <a:lnTo>
                    <a:pt x="30187" y="244322"/>
                  </a:lnTo>
                  <a:lnTo>
                    <a:pt x="36029" y="230606"/>
                  </a:lnTo>
                  <a:lnTo>
                    <a:pt x="43256" y="216484"/>
                  </a:lnTo>
                  <a:lnTo>
                    <a:pt x="51498" y="203111"/>
                  </a:lnTo>
                  <a:lnTo>
                    <a:pt x="60375" y="191681"/>
                  </a:lnTo>
                  <a:close/>
                </a:path>
                <a:path w="60959" h="244475">
                  <a:moveTo>
                    <a:pt x="60375" y="52628"/>
                  </a:moveTo>
                  <a:lnTo>
                    <a:pt x="51498" y="41186"/>
                  </a:lnTo>
                  <a:lnTo>
                    <a:pt x="43256" y="27825"/>
                  </a:lnTo>
                  <a:lnTo>
                    <a:pt x="36029" y="13703"/>
                  </a:lnTo>
                  <a:lnTo>
                    <a:pt x="30187" y="0"/>
                  </a:lnTo>
                  <a:lnTo>
                    <a:pt x="24345" y="13703"/>
                  </a:lnTo>
                  <a:lnTo>
                    <a:pt x="17106" y="27825"/>
                  </a:lnTo>
                  <a:lnTo>
                    <a:pt x="8864" y="41186"/>
                  </a:lnTo>
                  <a:lnTo>
                    <a:pt x="0" y="52628"/>
                  </a:lnTo>
                  <a:lnTo>
                    <a:pt x="30187" y="42037"/>
                  </a:lnTo>
                  <a:lnTo>
                    <a:pt x="60375" y="52628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465">
              <a:extLst>
                <a:ext uri="{FF2B5EF4-FFF2-40B4-BE49-F238E27FC236}">
                  <a16:creationId xmlns:a16="http://schemas.microsoft.com/office/drawing/2014/main" id="{7A01CBB3-27E7-4B96-935F-6BFDFF728BF0}"/>
                </a:ext>
              </a:extLst>
            </p:cNvPr>
            <p:cNvSpPr/>
            <p:nvPr/>
          </p:nvSpPr>
          <p:spPr>
            <a:xfrm>
              <a:off x="1422887" y="4164662"/>
              <a:ext cx="1773555" cy="0"/>
            </a:xfrm>
            <a:custGeom>
              <a:avLst/>
              <a:gdLst/>
              <a:ahLst/>
              <a:cxnLst/>
              <a:rect l="l" t="t" r="r" b="b"/>
              <a:pathLst>
                <a:path w="1773555">
                  <a:moveTo>
                    <a:pt x="0" y="0"/>
                  </a:moveTo>
                  <a:lnTo>
                    <a:pt x="1773085" y="0"/>
                  </a:lnTo>
                </a:path>
              </a:pathLst>
            </a:custGeom>
            <a:ln w="6350">
              <a:solidFill>
                <a:srgbClr val="231F2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9" name="object 699">
            <a:extLst>
              <a:ext uri="{FF2B5EF4-FFF2-40B4-BE49-F238E27FC236}">
                <a16:creationId xmlns:a16="http://schemas.microsoft.com/office/drawing/2014/main" id="{2AFDB532-2640-4945-8A15-9B95E948F328}"/>
              </a:ext>
            </a:extLst>
          </p:cNvPr>
          <p:cNvGrpSpPr/>
          <p:nvPr/>
        </p:nvGrpSpPr>
        <p:grpSpPr>
          <a:xfrm>
            <a:off x="2605712" y="4706916"/>
            <a:ext cx="3817232" cy="989864"/>
            <a:chOff x="1507749" y="5143366"/>
            <a:chExt cx="2322969" cy="602380"/>
          </a:xfrm>
        </p:grpSpPr>
        <p:pic>
          <p:nvPicPr>
            <p:cNvPr id="240" name="object 700">
              <a:extLst>
                <a:ext uri="{FF2B5EF4-FFF2-40B4-BE49-F238E27FC236}">
                  <a16:creationId xmlns:a16="http://schemas.microsoft.com/office/drawing/2014/main" id="{8ACBF7AF-B0DF-4FC0-8713-1D3D59371C96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67723" y="5147119"/>
              <a:ext cx="1062647" cy="352170"/>
            </a:xfrm>
            <a:prstGeom prst="rect">
              <a:avLst/>
            </a:prstGeom>
          </p:spPr>
        </p:pic>
        <p:sp>
          <p:nvSpPr>
            <p:cNvPr id="241" name="object 701">
              <a:extLst>
                <a:ext uri="{FF2B5EF4-FFF2-40B4-BE49-F238E27FC236}">
                  <a16:creationId xmlns:a16="http://schemas.microsoft.com/office/drawing/2014/main" id="{AB665060-519A-439B-8FBB-6BC16CE8A5B6}"/>
                </a:ext>
              </a:extLst>
            </p:cNvPr>
            <p:cNvSpPr/>
            <p:nvPr/>
          </p:nvSpPr>
          <p:spPr>
            <a:xfrm>
              <a:off x="2767728" y="5147121"/>
              <a:ext cx="1062990" cy="352425"/>
            </a:xfrm>
            <a:custGeom>
              <a:avLst/>
              <a:gdLst/>
              <a:ahLst/>
              <a:cxnLst/>
              <a:rect l="l" t="t" r="r" b="b"/>
              <a:pathLst>
                <a:path w="1062989" h="352425">
                  <a:moveTo>
                    <a:pt x="19469" y="0"/>
                  </a:moveTo>
                  <a:lnTo>
                    <a:pt x="1062647" y="279527"/>
                  </a:lnTo>
                  <a:lnTo>
                    <a:pt x="1043177" y="352171"/>
                  </a:lnTo>
                  <a:lnTo>
                    <a:pt x="0" y="72656"/>
                  </a:lnTo>
                  <a:lnTo>
                    <a:pt x="19469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2" name="object 702">
              <a:extLst>
                <a:ext uri="{FF2B5EF4-FFF2-40B4-BE49-F238E27FC236}">
                  <a16:creationId xmlns:a16="http://schemas.microsoft.com/office/drawing/2014/main" id="{7FA117EB-5580-4A6E-ABEF-F1A7C424A08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20468" y="5146192"/>
              <a:ext cx="1062647" cy="352170"/>
            </a:xfrm>
            <a:prstGeom prst="rect">
              <a:avLst/>
            </a:prstGeom>
          </p:spPr>
        </p:pic>
        <p:sp>
          <p:nvSpPr>
            <p:cNvPr id="243" name="object 703">
              <a:extLst>
                <a:ext uri="{FF2B5EF4-FFF2-40B4-BE49-F238E27FC236}">
                  <a16:creationId xmlns:a16="http://schemas.microsoft.com/office/drawing/2014/main" id="{5B0DD1C5-7F2D-4303-8311-1DC5DCF2FA1B}"/>
                </a:ext>
              </a:extLst>
            </p:cNvPr>
            <p:cNvSpPr/>
            <p:nvPr/>
          </p:nvSpPr>
          <p:spPr>
            <a:xfrm>
              <a:off x="1720461" y="5146194"/>
              <a:ext cx="1062990" cy="352425"/>
            </a:xfrm>
            <a:custGeom>
              <a:avLst/>
              <a:gdLst/>
              <a:ahLst/>
              <a:cxnLst/>
              <a:rect l="l" t="t" r="r" b="b"/>
              <a:pathLst>
                <a:path w="1062989" h="352425">
                  <a:moveTo>
                    <a:pt x="1062647" y="72656"/>
                  </a:moveTo>
                  <a:lnTo>
                    <a:pt x="19456" y="352171"/>
                  </a:lnTo>
                  <a:lnTo>
                    <a:pt x="0" y="279527"/>
                  </a:lnTo>
                  <a:lnTo>
                    <a:pt x="1043178" y="0"/>
                  </a:lnTo>
                  <a:lnTo>
                    <a:pt x="1062647" y="72656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4" name="object 704">
              <a:extLst>
                <a:ext uri="{FF2B5EF4-FFF2-40B4-BE49-F238E27FC236}">
                  <a16:creationId xmlns:a16="http://schemas.microsoft.com/office/drawing/2014/main" id="{35D70F2D-9E2F-45B3-9C23-576654172A80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30918" y="5515970"/>
              <a:ext cx="1079995" cy="75191"/>
            </a:xfrm>
            <a:prstGeom prst="rect">
              <a:avLst/>
            </a:prstGeom>
          </p:spPr>
        </p:pic>
        <p:sp>
          <p:nvSpPr>
            <p:cNvPr id="245" name="object 705">
              <a:extLst>
                <a:ext uri="{FF2B5EF4-FFF2-40B4-BE49-F238E27FC236}">
                  <a16:creationId xmlns:a16="http://schemas.microsoft.com/office/drawing/2014/main" id="{AA1F6746-28D6-467C-9CB1-E8F3C87D29C6}"/>
                </a:ext>
              </a:extLst>
            </p:cNvPr>
            <p:cNvSpPr/>
            <p:nvPr/>
          </p:nvSpPr>
          <p:spPr>
            <a:xfrm>
              <a:off x="2730906" y="5515952"/>
              <a:ext cx="1080135" cy="75565"/>
            </a:xfrm>
            <a:custGeom>
              <a:avLst/>
              <a:gdLst/>
              <a:ahLst/>
              <a:cxnLst/>
              <a:rect l="l" t="t" r="r" b="b"/>
              <a:pathLst>
                <a:path w="1080135" h="75564">
                  <a:moveTo>
                    <a:pt x="0" y="0"/>
                  </a:moveTo>
                  <a:lnTo>
                    <a:pt x="1079995" y="0"/>
                  </a:lnTo>
                  <a:lnTo>
                    <a:pt x="1079995" y="75209"/>
                  </a:lnTo>
                  <a:lnTo>
                    <a:pt x="0" y="7520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6" name="object 706">
              <a:extLst>
                <a:ext uri="{FF2B5EF4-FFF2-40B4-BE49-F238E27FC236}">
                  <a16:creationId xmlns:a16="http://schemas.microsoft.com/office/drawing/2014/main" id="{447D748A-D6AC-41D4-B6B0-1485330086E8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50916" y="5515970"/>
              <a:ext cx="1079989" cy="75191"/>
            </a:xfrm>
            <a:prstGeom prst="rect">
              <a:avLst/>
            </a:prstGeom>
          </p:spPr>
        </p:pic>
        <p:sp>
          <p:nvSpPr>
            <p:cNvPr id="247" name="object 707">
              <a:extLst>
                <a:ext uri="{FF2B5EF4-FFF2-40B4-BE49-F238E27FC236}">
                  <a16:creationId xmlns:a16="http://schemas.microsoft.com/office/drawing/2014/main" id="{49B496BF-1FE1-478A-B7C5-03413AD30489}"/>
                </a:ext>
              </a:extLst>
            </p:cNvPr>
            <p:cNvSpPr/>
            <p:nvPr/>
          </p:nvSpPr>
          <p:spPr>
            <a:xfrm>
              <a:off x="1650911" y="5515952"/>
              <a:ext cx="1080135" cy="75565"/>
            </a:xfrm>
            <a:custGeom>
              <a:avLst/>
              <a:gdLst/>
              <a:ahLst/>
              <a:cxnLst/>
              <a:rect l="l" t="t" r="r" b="b"/>
              <a:pathLst>
                <a:path w="1080135" h="75564">
                  <a:moveTo>
                    <a:pt x="1079995" y="75209"/>
                  </a:moveTo>
                  <a:lnTo>
                    <a:pt x="0" y="75209"/>
                  </a:lnTo>
                  <a:lnTo>
                    <a:pt x="0" y="0"/>
                  </a:lnTo>
                  <a:lnTo>
                    <a:pt x="1079995" y="0"/>
                  </a:lnTo>
                  <a:lnTo>
                    <a:pt x="1079995" y="7520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8" name="object 708">
              <a:extLst>
                <a:ext uri="{FF2B5EF4-FFF2-40B4-BE49-F238E27FC236}">
                  <a16:creationId xmlns:a16="http://schemas.microsoft.com/office/drawing/2014/main" id="{1B3BEF32-E1B8-4A86-AB2A-6D8D66C94827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93041" y="5515647"/>
              <a:ext cx="75769" cy="75777"/>
            </a:xfrm>
            <a:prstGeom prst="rect">
              <a:avLst/>
            </a:prstGeom>
          </p:spPr>
        </p:pic>
        <p:pic>
          <p:nvPicPr>
            <p:cNvPr id="249" name="object 709">
              <a:extLst>
                <a:ext uri="{FF2B5EF4-FFF2-40B4-BE49-F238E27FC236}">
                  <a16:creationId xmlns:a16="http://schemas.microsoft.com/office/drawing/2014/main" id="{BC268461-D299-4749-9BEF-43DA0579A317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691455" y="5514053"/>
              <a:ext cx="78938" cy="78962"/>
            </a:xfrm>
            <a:prstGeom prst="rect">
              <a:avLst/>
            </a:prstGeom>
          </p:spPr>
        </p:pic>
        <p:pic>
          <p:nvPicPr>
            <p:cNvPr id="250" name="object 710">
              <a:extLst>
                <a:ext uri="{FF2B5EF4-FFF2-40B4-BE49-F238E27FC236}">
                  <a16:creationId xmlns:a16="http://schemas.microsoft.com/office/drawing/2014/main" id="{1A2CA294-28D3-4640-984C-B26066662326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35805" y="5144667"/>
              <a:ext cx="75208" cy="75515"/>
            </a:xfrm>
            <a:prstGeom prst="rect">
              <a:avLst/>
            </a:prstGeom>
          </p:spPr>
        </p:pic>
        <p:pic>
          <p:nvPicPr>
            <p:cNvPr id="251" name="object 711">
              <a:extLst>
                <a:ext uri="{FF2B5EF4-FFF2-40B4-BE49-F238E27FC236}">
                  <a16:creationId xmlns:a16="http://schemas.microsoft.com/office/drawing/2014/main" id="{713D3DE6-7C57-4226-84AE-99D3AF0FDEAC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34217" y="5143366"/>
              <a:ext cx="78383" cy="78401"/>
            </a:xfrm>
            <a:prstGeom prst="rect">
              <a:avLst/>
            </a:prstGeom>
          </p:spPr>
        </p:pic>
        <p:sp>
          <p:nvSpPr>
            <p:cNvPr id="252" name="object 712">
              <a:extLst>
                <a:ext uri="{FF2B5EF4-FFF2-40B4-BE49-F238E27FC236}">
                  <a16:creationId xmlns:a16="http://schemas.microsoft.com/office/drawing/2014/main" id="{DAACCEBC-8B67-4CB0-B769-7F15541FAB0C}"/>
                </a:ext>
              </a:extLst>
            </p:cNvPr>
            <p:cNvSpPr/>
            <p:nvPr/>
          </p:nvSpPr>
          <p:spPr>
            <a:xfrm>
              <a:off x="1789803" y="5306709"/>
              <a:ext cx="98425" cy="0"/>
            </a:xfrm>
            <a:custGeom>
              <a:avLst/>
              <a:gdLst/>
              <a:ahLst/>
              <a:cxnLst/>
              <a:rect l="l" t="t" r="r" b="b"/>
              <a:pathLst>
                <a:path w="98425">
                  <a:moveTo>
                    <a:pt x="97929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713">
              <a:extLst>
                <a:ext uri="{FF2B5EF4-FFF2-40B4-BE49-F238E27FC236}">
                  <a16:creationId xmlns:a16="http://schemas.microsoft.com/office/drawing/2014/main" id="{227CDA94-E494-4BAD-9EEC-1B0AAD687E9E}"/>
                </a:ext>
              </a:extLst>
            </p:cNvPr>
            <p:cNvSpPr/>
            <p:nvPr/>
          </p:nvSpPr>
          <p:spPr>
            <a:xfrm>
              <a:off x="1752617" y="5276522"/>
              <a:ext cx="52705" cy="60960"/>
            </a:xfrm>
            <a:custGeom>
              <a:avLst/>
              <a:gdLst/>
              <a:ahLst/>
              <a:cxnLst/>
              <a:rect l="l" t="t" r="r" b="b"/>
              <a:pathLst>
                <a:path w="52705" h="60960">
                  <a:moveTo>
                    <a:pt x="52628" y="0"/>
                  </a:moveTo>
                  <a:lnTo>
                    <a:pt x="41196" y="8869"/>
                  </a:lnTo>
                  <a:lnTo>
                    <a:pt x="27833" y="17108"/>
                  </a:lnTo>
                  <a:lnTo>
                    <a:pt x="13711" y="24340"/>
                  </a:lnTo>
                  <a:lnTo>
                    <a:pt x="0" y="30187"/>
                  </a:lnTo>
                  <a:lnTo>
                    <a:pt x="13711" y="36028"/>
                  </a:lnTo>
                  <a:lnTo>
                    <a:pt x="27833" y="43257"/>
                  </a:lnTo>
                  <a:lnTo>
                    <a:pt x="41196" y="51499"/>
                  </a:lnTo>
                  <a:lnTo>
                    <a:pt x="52628" y="60375"/>
                  </a:lnTo>
                  <a:lnTo>
                    <a:pt x="42037" y="30187"/>
                  </a:lnTo>
                  <a:lnTo>
                    <a:pt x="5262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714">
              <a:extLst>
                <a:ext uri="{FF2B5EF4-FFF2-40B4-BE49-F238E27FC236}">
                  <a16:creationId xmlns:a16="http://schemas.microsoft.com/office/drawing/2014/main" id="{FBE8D376-1E6A-4932-880E-49F9B6C7A5FB}"/>
                </a:ext>
              </a:extLst>
            </p:cNvPr>
            <p:cNvSpPr/>
            <p:nvPr/>
          </p:nvSpPr>
          <p:spPr>
            <a:xfrm>
              <a:off x="1507749" y="5306709"/>
              <a:ext cx="98425" cy="0"/>
            </a:xfrm>
            <a:custGeom>
              <a:avLst/>
              <a:gdLst/>
              <a:ahLst/>
              <a:cxnLst/>
              <a:rect l="l" t="t" r="r" b="b"/>
              <a:pathLst>
                <a:path w="98425">
                  <a:moveTo>
                    <a:pt x="97929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715">
              <a:extLst>
                <a:ext uri="{FF2B5EF4-FFF2-40B4-BE49-F238E27FC236}">
                  <a16:creationId xmlns:a16="http://schemas.microsoft.com/office/drawing/2014/main" id="{AFEA0378-D1FB-4BEC-8C45-5C0C8EAF6EFE}"/>
                </a:ext>
              </a:extLst>
            </p:cNvPr>
            <p:cNvSpPr/>
            <p:nvPr/>
          </p:nvSpPr>
          <p:spPr>
            <a:xfrm>
              <a:off x="1590235" y="5276522"/>
              <a:ext cx="52705" cy="60960"/>
            </a:xfrm>
            <a:custGeom>
              <a:avLst/>
              <a:gdLst/>
              <a:ahLst/>
              <a:cxnLst/>
              <a:rect l="l" t="t" r="r" b="b"/>
              <a:pathLst>
                <a:path w="52705" h="60960">
                  <a:moveTo>
                    <a:pt x="0" y="0"/>
                  </a:moveTo>
                  <a:lnTo>
                    <a:pt x="10591" y="30187"/>
                  </a:lnTo>
                  <a:lnTo>
                    <a:pt x="0" y="60375"/>
                  </a:lnTo>
                  <a:lnTo>
                    <a:pt x="11432" y="51499"/>
                  </a:lnTo>
                  <a:lnTo>
                    <a:pt x="24795" y="43257"/>
                  </a:lnTo>
                  <a:lnTo>
                    <a:pt x="38917" y="36028"/>
                  </a:lnTo>
                  <a:lnTo>
                    <a:pt x="52628" y="30187"/>
                  </a:lnTo>
                  <a:lnTo>
                    <a:pt x="38917" y="24340"/>
                  </a:lnTo>
                  <a:lnTo>
                    <a:pt x="24795" y="17108"/>
                  </a:lnTo>
                  <a:lnTo>
                    <a:pt x="11432" y="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716">
              <a:extLst>
                <a:ext uri="{FF2B5EF4-FFF2-40B4-BE49-F238E27FC236}">
                  <a16:creationId xmlns:a16="http://schemas.microsoft.com/office/drawing/2014/main" id="{B2C6F19F-C007-4585-A0AE-3DFB3BF3A9B9}"/>
                </a:ext>
              </a:extLst>
            </p:cNvPr>
            <p:cNvSpPr/>
            <p:nvPr/>
          </p:nvSpPr>
          <p:spPr>
            <a:xfrm>
              <a:off x="1699531" y="5714976"/>
              <a:ext cx="2061210" cy="0"/>
            </a:xfrm>
            <a:custGeom>
              <a:avLst/>
              <a:gdLst/>
              <a:ahLst/>
              <a:cxnLst/>
              <a:rect l="l" t="t" r="r" b="b"/>
              <a:pathLst>
                <a:path w="2061210">
                  <a:moveTo>
                    <a:pt x="2060676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717">
              <a:extLst>
                <a:ext uri="{FF2B5EF4-FFF2-40B4-BE49-F238E27FC236}">
                  <a16:creationId xmlns:a16="http://schemas.microsoft.com/office/drawing/2014/main" id="{8F2398A7-47FD-4F29-842A-4E8C1741EDC9}"/>
                </a:ext>
              </a:extLst>
            </p:cNvPr>
            <p:cNvSpPr/>
            <p:nvPr/>
          </p:nvSpPr>
          <p:spPr>
            <a:xfrm>
              <a:off x="1662341" y="5684786"/>
              <a:ext cx="2135505" cy="60960"/>
            </a:xfrm>
            <a:custGeom>
              <a:avLst/>
              <a:gdLst/>
              <a:ahLst/>
              <a:cxnLst/>
              <a:rect l="l" t="t" r="r" b="b"/>
              <a:pathLst>
                <a:path w="2135504" h="60960">
                  <a:moveTo>
                    <a:pt x="52641" y="0"/>
                  </a:moveTo>
                  <a:lnTo>
                    <a:pt x="41198" y="8877"/>
                  </a:lnTo>
                  <a:lnTo>
                    <a:pt x="27838" y="17119"/>
                  </a:lnTo>
                  <a:lnTo>
                    <a:pt x="13716" y="24358"/>
                  </a:lnTo>
                  <a:lnTo>
                    <a:pt x="0" y="30200"/>
                  </a:lnTo>
                  <a:lnTo>
                    <a:pt x="13716" y="36029"/>
                  </a:lnTo>
                  <a:lnTo>
                    <a:pt x="27838" y="43268"/>
                  </a:lnTo>
                  <a:lnTo>
                    <a:pt x="41198" y="51511"/>
                  </a:lnTo>
                  <a:lnTo>
                    <a:pt x="52641" y="60388"/>
                  </a:lnTo>
                  <a:lnTo>
                    <a:pt x="42049" y="30200"/>
                  </a:lnTo>
                  <a:lnTo>
                    <a:pt x="52641" y="0"/>
                  </a:lnTo>
                  <a:close/>
                </a:path>
                <a:path w="2135504" h="60960">
                  <a:moveTo>
                    <a:pt x="2135047" y="30200"/>
                  </a:moveTo>
                  <a:lnTo>
                    <a:pt x="2121331" y="24358"/>
                  </a:lnTo>
                  <a:lnTo>
                    <a:pt x="2107209" y="17119"/>
                  </a:lnTo>
                  <a:lnTo>
                    <a:pt x="2093849" y="8877"/>
                  </a:lnTo>
                  <a:lnTo>
                    <a:pt x="2082406" y="0"/>
                  </a:lnTo>
                  <a:lnTo>
                    <a:pt x="2092998" y="30200"/>
                  </a:lnTo>
                  <a:lnTo>
                    <a:pt x="2082406" y="60388"/>
                  </a:lnTo>
                  <a:lnTo>
                    <a:pt x="2093849" y="51511"/>
                  </a:lnTo>
                  <a:lnTo>
                    <a:pt x="2107209" y="43268"/>
                  </a:lnTo>
                  <a:lnTo>
                    <a:pt x="2121331" y="36029"/>
                  </a:lnTo>
                  <a:lnTo>
                    <a:pt x="2135047" y="3020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718">
              <a:extLst>
                <a:ext uri="{FF2B5EF4-FFF2-40B4-BE49-F238E27FC236}">
                  <a16:creationId xmlns:a16="http://schemas.microsoft.com/office/drawing/2014/main" id="{E3925132-BDE7-41D0-9895-BBF0037FF0E2}"/>
                </a:ext>
              </a:extLst>
            </p:cNvPr>
            <p:cNvSpPr/>
            <p:nvPr/>
          </p:nvSpPr>
          <p:spPr>
            <a:xfrm>
              <a:off x="1653494" y="5605909"/>
              <a:ext cx="0" cy="109220"/>
            </a:xfrm>
            <a:custGeom>
              <a:avLst/>
              <a:gdLst/>
              <a:ahLst/>
              <a:cxnLst/>
              <a:rect l="l" t="t" r="r" b="b"/>
              <a:pathLst>
                <a:path h="109220">
                  <a:moveTo>
                    <a:pt x="0" y="0"/>
                  </a:moveTo>
                  <a:lnTo>
                    <a:pt x="0" y="109067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719">
              <a:extLst>
                <a:ext uri="{FF2B5EF4-FFF2-40B4-BE49-F238E27FC236}">
                  <a16:creationId xmlns:a16="http://schemas.microsoft.com/office/drawing/2014/main" id="{AB5DD2E7-2FB4-4913-984C-587745E3B2AE}"/>
                </a:ext>
              </a:extLst>
            </p:cNvPr>
            <p:cNvSpPr/>
            <p:nvPr/>
          </p:nvSpPr>
          <p:spPr>
            <a:xfrm>
              <a:off x="3810563" y="5605909"/>
              <a:ext cx="0" cy="109220"/>
            </a:xfrm>
            <a:custGeom>
              <a:avLst/>
              <a:gdLst/>
              <a:ahLst/>
              <a:cxnLst/>
              <a:rect l="l" t="t" r="r" b="b"/>
              <a:pathLst>
                <a:path h="109220">
                  <a:moveTo>
                    <a:pt x="0" y="0"/>
                  </a:moveTo>
                  <a:lnTo>
                    <a:pt x="0" y="109067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720">
              <a:extLst>
                <a:ext uri="{FF2B5EF4-FFF2-40B4-BE49-F238E27FC236}">
                  <a16:creationId xmlns:a16="http://schemas.microsoft.com/office/drawing/2014/main" id="{AB9EF2EE-19A2-49C7-AAA3-1C5A6E5BB89B}"/>
                </a:ext>
              </a:extLst>
            </p:cNvPr>
            <p:cNvSpPr/>
            <p:nvPr/>
          </p:nvSpPr>
          <p:spPr>
            <a:xfrm>
              <a:off x="1715106" y="5312122"/>
              <a:ext cx="0" cy="201930"/>
            </a:xfrm>
            <a:custGeom>
              <a:avLst/>
              <a:gdLst/>
              <a:ahLst/>
              <a:cxnLst/>
              <a:rect l="l" t="t" r="r" b="b"/>
              <a:pathLst>
                <a:path h="201929">
                  <a:moveTo>
                    <a:pt x="0" y="0"/>
                  </a:moveTo>
                  <a:lnTo>
                    <a:pt x="0" y="201879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721">
              <a:extLst>
                <a:ext uri="{FF2B5EF4-FFF2-40B4-BE49-F238E27FC236}">
                  <a16:creationId xmlns:a16="http://schemas.microsoft.com/office/drawing/2014/main" id="{7505C5B3-D8B0-48BD-8BE3-FE7D297CFA6A}"/>
                </a:ext>
              </a:extLst>
            </p:cNvPr>
            <p:cNvSpPr/>
            <p:nvPr/>
          </p:nvSpPr>
          <p:spPr>
            <a:xfrm>
              <a:off x="2534302" y="5332275"/>
              <a:ext cx="476884" cy="132715"/>
            </a:xfrm>
            <a:custGeom>
              <a:avLst/>
              <a:gdLst/>
              <a:ahLst/>
              <a:cxnLst/>
              <a:rect l="l" t="t" r="r" b="b"/>
              <a:pathLst>
                <a:path w="476885" h="132714">
                  <a:moveTo>
                    <a:pt x="476338" y="2692"/>
                  </a:moveTo>
                  <a:lnTo>
                    <a:pt x="448264" y="39374"/>
                  </a:lnTo>
                  <a:lnTo>
                    <a:pt x="414661" y="70962"/>
                  </a:lnTo>
                  <a:lnTo>
                    <a:pt x="376232" y="96753"/>
                  </a:lnTo>
                  <a:lnTo>
                    <a:pt x="333682" y="116045"/>
                  </a:lnTo>
                  <a:lnTo>
                    <a:pt x="287712" y="128135"/>
                  </a:lnTo>
                  <a:lnTo>
                    <a:pt x="239026" y="132321"/>
                  </a:lnTo>
                  <a:lnTo>
                    <a:pt x="189796" y="128039"/>
                  </a:lnTo>
                  <a:lnTo>
                    <a:pt x="143353" y="115680"/>
                  </a:lnTo>
                  <a:lnTo>
                    <a:pt x="100425" y="95969"/>
                  </a:lnTo>
                  <a:lnTo>
                    <a:pt x="61738" y="69634"/>
                  </a:lnTo>
                  <a:lnTo>
                    <a:pt x="28020" y="37402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722">
              <a:extLst>
                <a:ext uri="{FF2B5EF4-FFF2-40B4-BE49-F238E27FC236}">
                  <a16:creationId xmlns:a16="http://schemas.microsoft.com/office/drawing/2014/main" id="{7D74621F-E249-4FA0-8754-BF1A2EBA8F5A}"/>
                </a:ext>
              </a:extLst>
            </p:cNvPr>
            <p:cNvSpPr/>
            <p:nvPr/>
          </p:nvSpPr>
          <p:spPr>
            <a:xfrm>
              <a:off x="2513926" y="5299823"/>
              <a:ext cx="517525" cy="65405"/>
            </a:xfrm>
            <a:custGeom>
              <a:avLst/>
              <a:gdLst/>
              <a:ahLst/>
              <a:cxnLst/>
              <a:rect l="l" t="t" r="r" b="b"/>
              <a:pathLst>
                <a:path w="517525" h="65404">
                  <a:moveTo>
                    <a:pt x="54419" y="29921"/>
                  </a:moveTo>
                  <a:lnTo>
                    <a:pt x="40627" y="24650"/>
                  </a:lnTo>
                  <a:lnTo>
                    <a:pt x="26327" y="17360"/>
                  </a:lnTo>
                  <a:lnTo>
                    <a:pt x="12458" y="8864"/>
                  </a:lnTo>
                  <a:lnTo>
                    <a:pt x="0" y="0"/>
                  </a:lnTo>
                  <a:lnTo>
                    <a:pt x="2565" y="15074"/>
                  </a:lnTo>
                  <a:lnTo>
                    <a:pt x="4178" y="31254"/>
                  </a:lnTo>
                  <a:lnTo>
                    <a:pt x="4521" y="47307"/>
                  </a:lnTo>
                  <a:lnTo>
                    <a:pt x="3263" y="62014"/>
                  </a:lnTo>
                  <a:lnTo>
                    <a:pt x="23037" y="36715"/>
                  </a:lnTo>
                  <a:lnTo>
                    <a:pt x="54419" y="29921"/>
                  </a:lnTo>
                  <a:close/>
                </a:path>
                <a:path w="517525" h="65404">
                  <a:moveTo>
                    <a:pt x="517436" y="2921"/>
                  </a:moveTo>
                  <a:lnTo>
                    <a:pt x="504875" y="11658"/>
                  </a:lnTo>
                  <a:lnTo>
                    <a:pt x="490918" y="19989"/>
                  </a:lnTo>
                  <a:lnTo>
                    <a:pt x="476529" y="27114"/>
                  </a:lnTo>
                  <a:lnTo>
                    <a:pt x="462699" y="32245"/>
                  </a:lnTo>
                  <a:lnTo>
                    <a:pt x="494004" y="39382"/>
                  </a:lnTo>
                  <a:lnTo>
                    <a:pt x="513486" y="64909"/>
                  </a:lnTo>
                  <a:lnTo>
                    <a:pt x="512394" y="50177"/>
                  </a:lnTo>
                  <a:lnTo>
                    <a:pt x="512914" y="34124"/>
                  </a:lnTo>
                  <a:lnTo>
                    <a:pt x="514705" y="17970"/>
                  </a:lnTo>
                  <a:lnTo>
                    <a:pt x="517436" y="2921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7" name="object 730">
            <a:extLst>
              <a:ext uri="{FF2B5EF4-FFF2-40B4-BE49-F238E27FC236}">
                <a16:creationId xmlns:a16="http://schemas.microsoft.com/office/drawing/2014/main" id="{C4336CDE-EAF5-4168-9455-FB9B7FA78C5B}"/>
              </a:ext>
            </a:extLst>
          </p:cNvPr>
          <p:cNvSpPr txBox="1"/>
          <p:nvPr/>
        </p:nvSpPr>
        <p:spPr>
          <a:xfrm>
            <a:off x="2603103" y="3853313"/>
            <a:ext cx="155372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cy-GB" sz="1000" dirty="0">
                <a:latin typeface="Gill Sans MT"/>
                <a:cs typeface="Gill Sans MT"/>
              </a:rPr>
              <a:t>Mesuriad y benelin</a:t>
            </a:r>
          </a:p>
        </p:txBody>
      </p:sp>
      <p:sp>
        <p:nvSpPr>
          <p:cNvPr id="268" name="object 732">
            <a:extLst>
              <a:ext uri="{FF2B5EF4-FFF2-40B4-BE49-F238E27FC236}">
                <a16:creationId xmlns:a16="http://schemas.microsoft.com/office/drawing/2014/main" id="{A0895886-71D2-4EF4-BC77-CBEDB8F827AC}"/>
              </a:ext>
            </a:extLst>
          </p:cNvPr>
          <p:cNvSpPr txBox="1"/>
          <p:nvPr/>
        </p:nvSpPr>
        <p:spPr>
          <a:xfrm>
            <a:off x="2748222" y="4619256"/>
            <a:ext cx="1553722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139" marR="5080" indent="-92075">
              <a:lnSpc>
                <a:spcPct val="100000"/>
              </a:lnSpc>
              <a:spcBef>
                <a:spcPts val="100"/>
              </a:spcBef>
            </a:pPr>
            <a:r>
              <a:rPr lang="cy-GB" sz="1000" dirty="0">
                <a:latin typeface="Gill Sans MT"/>
                <a:cs typeface="Gill Sans MT"/>
              </a:rPr>
              <a:t>     Mesuriad y benelin</a:t>
            </a:r>
            <a:br>
              <a:rPr lang="cy-GB" sz="1000" dirty="0">
                <a:latin typeface="Gill Sans MT"/>
                <a:cs typeface="Gill Sans MT"/>
              </a:rPr>
            </a:br>
            <a:r>
              <a:rPr lang="cy-GB" sz="1000" dirty="0">
                <a:latin typeface="Gill Sans MT"/>
                <a:cs typeface="Gill Sans MT"/>
              </a:rPr>
              <a:t>50mm</a:t>
            </a:r>
          </a:p>
        </p:txBody>
      </p:sp>
      <p:sp>
        <p:nvSpPr>
          <p:cNvPr id="269" name="object 733">
            <a:extLst>
              <a:ext uri="{FF2B5EF4-FFF2-40B4-BE49-F238E27FC236}">
                <a16:creationId xmlns:a16="http://schemas.microsoft.com/office/drawing/2014/main" id="{86BF62CF-1B5C-438A-8E2B-4493FC6B1BBA}"/>
              </a:ext>
            </a:extLst>
          </p:cNvPr>
          <p:cNvSpPr txBox="1"/>
          <p:nvPr/>
        </p:nvSpPr>
        <p:spPr>
          <a:xfrm>
            <a:off x="5304547" y="4621147"/>
            <a:ext cx="1146770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cy-GB" sz="1000" dirty="0">
                <a:solidFill>
                  <a:srgbClr val="231F20"/>
                </a:solidFill>
                <a:latin typeface="Gill Sans MT"/>
                <a:cs typeface="Gill Sans MT"/>
              </a:rPr>
              <a:t>Ongl sydd ei hangen</a:t>
            </a:r>
          </a:p>
        </p:txBody>
      </p:sp>
      <p:sp>
        <p:nvSpPr>
          <p:cNvPr id="270" name="object 734">
            <a:extLst>
              <a:ext uri="{FF2B5EF4-FFF2-40B4-BE49-F238E27FC236}">
                <a16:creationId xmlns:a16="http://schemas.microsoft.com/office/drawing/2014/main" id="{42C4C9C5-2B6F-4F85-9FF0-766CE050029A}"/>
              </a:ext>
            </a:extLst>
          </p:cNvPr>
          <p:cNvSpPr txBox="1"/>
          <p:nvPr/>
        </p:nvSpPr>
        <p:spPr>
          <a:xfrm>
            <a:off x="4289993" y="5709316"/>
            <a:ext cx="1014554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cy-GB" sz="1000" dirty="0">
                <a:solidFill>
                  <a:srgbClr val="231F20"/>
                </a:solidFill>
                <a:latin typeface="Gill Sans MT"/>
                <a:cs typeface="Gill Sans MT"/>
              </a:rPr>
              <a:t>Mesurydd 600mm</a:t>
            </a:r>
          </a:p>
        </p:txBody>
      </p:sp>
      <p:sp>
        <p:nvSpPr>
          <p:cNvPr id="271" name="object 743">
            <a:extLst>
              <a:ext uri="{FF2B5EF4-FFF2-40B4-BE49-F238E27FC236}">
                <a16:creationId xmlns:a16="http://schemas.microsoft.com/office/drawing/2014/main" id="{9FE2C36F-790E-4CDB-AC68-C4F1D6E7592E}"/>
              </a:ext>
            </a:extLst>
          </p:cNvPr>
          <p:cNvSpPr/>
          <p:nvPr/>
        </p:nvSpPr>
        <p:spPr>
          <a:xfrm>
            <a:off x="2831662" y="4984224"/>
            <a:ext cx="0" cy="331823"/>
          </a:xfrm>
          <a:custGeom>
            <a:avLst/>
            <a:gdLst/>
            <a:ahLst/>
            <a:cxnLst/>
            <a:rect l="l" t="t" r="r" b="b"/>
            <a:pathLst>
              <a:path h="201929">
                <a:moveTo>
                  <a:pt x="0" y="0"/>
                </a:moveTo>
                <a:lnTo>
                  <a:pt x="0" y="201879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744">
            <a:extLst>
              <a:ext uri="{FF2B5EF4-FFF2-40B4-BE49-F238E27FC236}">
                <a16:creationId xmlns:a16="http://schemas.microsoft.com/office/drawing/2014/main" id="{68E3A49C-86D5-4C93-902B-B74AA2223B44}"/>
              </a:ext>
            </a:extLst>
          </p:cNvPr>
          <p:cNvSpPr/>
          <p:nvPr/>
        </p:nvSpPr>
        <p:spPr>
          <a:xfrm>
            <a:off x="2530845" y="3651047"/>
            <a:ext cx="415608" cy="0"/>
          </a:xfrm>
          <a:custGeom>
            <a:avLst/>
            <a:gdLst/>
            <a:ahLst/>
            <a:cxnLst/>
            <a:rect l="l" t="t" r="r" b="b"/>
            <a:pathLst>
              <a:path w="349250">
                <a:moveTo>
                  <a:pt x="0" y="0"/>
                </a:moveTo>
                <a:lnTo>
                  <a:pt x="349034" y="0"/>
                </a:lnTo>
              </a:path>
            </a:pathLst>
          </a:custGeom>
          <a:ln w="6350">
            <a:solidFill>
              <a:srgbClr val="231F2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86914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364C6-1F88-C848-BE36-09B8B7CDA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Troadau penelin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E731C-EE0B-824E-87B2-248D252B5CF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/>
              <a:t>Cam 2: </a:t>
            </a:r>
            <a:r>
              <a:rPr lang="cy-GB"/>
              <a:t>Plygwch y tiwb i’r ongl a osodir gan y mesurydd.</a:t>
            </a:r>
          </a:p>
          <a:p>
            <a:endParaRPr lang="en-US" dirty="0"/>
          </a:p>
        </p:txBody>
      </p:sp>
      <p:pic>
        <p:nvPicPr>
          <p:cNvPr id="5" name="Picture 4" descr="Golwg agosach ar y ddyfais  Disgrifiad wedi’i gynhyrchu’n awtomatig">
            <a:extLst>
              <a:ext uri="{FF2B5EF4-FFF2-40B4-BE49-F238E27FC236}">
                <a16:creationId xmlns:a16="http://schemas.microsoft.com/office/drawing/2014/main" id="{D72CC4FD-5535-014E-8600-729426B28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3719260"/>
            <a:ext cx="4241800" cy="2032000"/>
          </a:xfrm>
          <a:prstGeom prst="rect">
            <a:avLst/>
          </a:prstGeom>
        </p:spPr>
      </p:pic>
      <p:grpSp>
        <p:nvGrpSpPr>
          <p:cNvPr id="7" name="object 699">
            <a:extLst>
              <a:ext uri="{FF2B5EF4-FFF2-40B4-BE49-F238E27FC236}">
                <a16:creationId xmlns:a16="http://schemas.microsoft.com/office/drawing/2014/main" id="{E8CF2C40-420D-45C9-951D-A959CE20E503}"/>
              </a:ext>
            </a:extLst>
          </p:cNvPr>
          <p:cNvGrpSpPr/>
          <p:nvPr/>
        </p:nvGrpSpPr>
        <p:grpSpPr>
          <a:xfrm>
            <a:off x="1043608" y="2315470"/>
            <a:ext cx="3817232" cy="989864"/>
            <a:chOff x="1507749" y="5143366"/>
            <a:chExt cx="2322969" cy="602380"/>
          </a:xfrm>
        </p:grpSpPr>
        <p:pic>
          <p:nvPicPr>
            <p:cNvPr id="8" name="object 700">
              <a:extLst>
                <a:ext uri="{FF2B5EF4-FFF2-40B4-BE49-F238E27FC236}">
                  <a16:creationId xmlns:a16="http://schemas.microsoft.com/office/drawing/2014/main" id="{666324A1-49DE-47BF-9476-F588708E3C7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67723" y="5147119"/>
              <a:ext cx="1062647" cy="352170"/>
            </a:xfrm>
            <a:prstGeom prst="rect">
              <a:avLst/>
            </a:prstGeom>
          </p:spPr>
        </p:pic>
        <p:sp>
          <p:nvSpPr>
            <p:cNvPr id="9" name="object 701">
              <a:extLst>
                <a:ext uri="{FF2B5EF4-FFF2-40B4-BE49-F238E27FC236}">
                  <a16:creationId xmlns:a16="http://schemas.microsoft.com/office/drawing/2014/main" id="{35D549B6-45B0-4249-AEAF-3FF44C2C2F99}"/>
                </a:ext>
              </a:extLst>
            </p:cNvPr>
            <p:cNvSpPr/>
            <p:nvPr/>
          </p:nvSpPr>
          <p:spPr>
            <a:xfrm>
              <a:off x="2767728" y="5147121"/>
              <a:ext cx="1062990" cy="352425"/>
            </a:xfrm>
            <a:custGeom>
              <a:avLst/>
              <a:gdLst/>
              <a:ahLst/>
              <a:cxnLst/>
              <a:rect l="l" t="t" r="r" b="b"/>
              <a:pathLst>
                <a:path w="1062989" h="352425">
                  <a:moveTo>
                    <a:pt x="19469" y="0"/>
                  </a:moveTo>
                  <a:lnTo>
                    <a:pt x="1062647" y="279527"/>
                  </a:lnTo>
                  <a:lnTo>
                    <a:pt x="1043177" y="352171"/>
                  </a:lnTo>
                  <a:lnTo>
                    <a:pt x="0" y="72656"/>
                  </a:lnTo>
                  <a:lnTo>
                    <a:pt x="19469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702">
              <a:extLst>
                <a:ext uri="{FF2B5EF4-FFF2-40B4-BE49-F238E27FC236}">
                  <a16:creationId xmlns:a16="http://schemas.microsoft.com/office/drawing/2014/main" id="{0E49437A-2FFB-4FEF-A8C2-94C26FE20CE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20468" y="5146192"/>
              <a:ext cx="1062647" cy="352170"/>
            </a:xfrm>
            <a:prstGeom prst="rect">
              <a:avLst/>
            </a:prstGeom>
          </p:spPr>
        </p:pic>
        <p:sp>
          <p:nvSpPr>
            <p:cNvPr id="11" name="object 703">
              <a:extLst>
                <a:ext uri="{FF2B5EF4-FFF2-40B4-BE49-F238E27FC236}">
                  <a16:creationId xmlns:a16="http://schemas.microsoft.com/office/drawing/2014/main" id="{68ECBE23-3C76-4789-9142-6D9B354E3FF5}"/>
                </a:ext>
              </a:extLst>
            </p:cNvPr>
            <p:cNvSpPr/>
            <p:nvPr/>
          </p:nvSpPr>
          <p:spPr>
            <a:xfrm>
              <a:off x="1720461" y="5146194"/>
              <a:ext cx="1062990" cy="352425"/>
            </a:xfrm>
            <a:custGeom>
              <a:avLst/>
              <a:gdLst/>
              <a:ahLst/>
              <a:cxnLst/>
              <a:rect l="l" t="t" r="r" b="b"/>
              <a:pathLst>
                <a:path w="1062989" h="352425">
                  <a:moveTo>
                    <a:pt x="1062647" y="72656"/>
                  </a:moveTo>
                  <a:lnTo>
                    <a:pt x="19456" y="352171"/>
                  </a:lnTo>
                  <a:lnTo>
                    <a:pt x="0" y="279527"/>
                  </a:lnTo>
                  <a:lnTo>
                    <a:pt x="1043178" y="0"/>
                  </a:lnTo>
                  <a:lnTo>
                    <a:pt x="1062647" y="72656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704">
              <a:extLst>
                <a:ext uri="{FF2B5EF4-FFF2-40B4-BE49-F238E27FC236}">
                  <a16:creationId xmlns:a16="http://schemas.microsoft.com/office/drawing/2014/main" id="{39FEF7C2-2417-49EA-BDD2-5208B4338922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30918" y="5515970"/>
              <a:ext cx="1079995" cy="75191"/>
            </a:xfrm>
            <a:prstGeom prst="rect">
              <a:avLst/>
            </a:prstGeom>
          </p:spPr>
        </p:pic>
        <p:sp>
          <p:nvSpPr>
            <p:cNvPr id="13" name="object 705">
              <a:extLst>
                <a:ext uri="{FF2B5EF4-FFF2-40B4-BE49-F238E27FC236}">
                  <a16:creationId xmlns:a16="http://schemas.microsoft.com/office/drawing/2014/main" id="{2144B6F3-F337-4B4A-B0C0-54CE6DA25A89}"/>
                </a:ext>
              </a:extLst>
            </p:cNvPr>
            <p:cNvSpPr/>
            <p:nvPr/>
          </p:nvSpPr>
          <p:spPr>
            <a:xfrm>
              <a:off x="2730906" y="5515952"/>
              <a:ext cx="1080135" cy="75565"/>
            </a:xfrm>
            <a:custGeom>
              <a:avLst/>
              <a:gdLst/>
              <a:ahLst/>
              <a:cxnLst/>
              <a:rect l="l" t="t" r="r" b="b"/>
              <a:pathLst>
                <a:path w="1080135" h="75564">
                  <a:moveTo>
                    <a:pt x="0" y="0"/>
                  </a:moveTo>
                  <a:lnTo>
                    <a:pt x="1079995" y="0"/>
                  </a:lnTo>
                  <a:lnTo>
                    <a:pt x="1079995" y="75209"/>
                  </a:lnTo>
                  <a:lnTo>
                    <a:pt x="0" y="7520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706">
              <a:extLst>
                <a:ext uri="{FF2B5EF4-FFF2-40B4-BE49-F238E27FC236}">
                  <a16:creationId xmlns:a16="http://schemas.microsoft.com/office/drawing/2014/main" id="{F19F273A-4F00-49FF-BE61-BB6CC2702009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50916" y="5515970"/>
              <a:ext cx="1079989" cy="75191"/>
            </a:xfrm>
            <a:prstGeom prst="rect">
              <a:avLst/>
            </a:prstGeom>
          </p:spPr>
        </p:pic>
        <p:sp>
          <p:nvSpPr>
            <p:cNvPr id="15" name="object 707">
              <a:extLst>
                <a:ext uri="{FF2B5EF4-FFF2-40B4-BE49-F238E27FC236}">
                  <a16:creationId xmlns:a16="http://schemas.microsoft.com/office/drawing/2014/main" id="{0AA23CF1-C72A-46E8-ACC2-0C893E43B5E6}"/>
                </a:ext>
              </a:extLst>
            </p:cNvPr>
            <p:cNvSpPr/>
            <p:nvPr/>
          </p:nvSpPr>
          <p:spPr>
            <a:xfrm>
              <a:off x="1650911" y="5515952"/>
              <a:ext cx="1080135" cy="75565"/>
            </a:xfrm>
            <a:custGeom>
              <a:avLst/>
              <a:gdLst/>
              <a:ahLst/>
              <a:cxnLst/>
              <a:rect l="l" t="t" r="r" b="b"/>
              <a:pathLst>
                <a:path w="1080135" h="75564">
                  <a:moveTo>
                    <a:pt x="1079995" y="75209"/>
                  </a:moveTo>
                  <a:lnTo>
                    <a:pt x="0" y="75209"/>
                  </a:lnTo>
                  <a:lnTo>
                    <a:pt x="0" y="0"/>
                  </a:lnTo>
                  <a:lnTo>
                    <a:pt x="1079995" y="0"/>
                  </a:lnTo>
                  <a:lnTo>
                    <a:pt x="1079995" y="7520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708">
              <a:extLst>
                <a:ext uri="{FF2B5EF4-FFF2-40B4-BE49-F238E27FC236}">
                  <a16:creationId xmlns:a16="http://schemas.microsoft.com/office/drawing/2014/main" id="{ADBC1A75-F546-4AFE-B469-D79231C99943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693041" y="5515647"/>
              <a:ext cx="75769" cy="75777"/>
            </a:xfrm>
            <a:prstGeom prst="rect">
              <a:avLst/>
            </a:prstGeom>
          </p:spPr>
        </p:pic>
        <p:pic>
          <p:nvPicPr>
            <p:cNvPr id="17" name="object 709">
              <a:extLst>
                <a:ext uri="{FF2B5EF4-FFF2-40B4-BE49-F238E27FC236}">
                  <a16:creationId xmlns:a16="http://schemas.microsoft.com/office/drawing/2014/main" id="{5EE2D182-12F6-4FCF-9F1F-BE6DCF27BCB4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691455" y="5514053"/>
              <a:ext cx="78938" cy="78962"/>
            </a:xfrm>
            <a:prstGeom prst="rect">
              <a:avLst/>
            </a:prstGeom>
          </p:spPr>
        </p:pic>
        <p:pic>
          <p:nvPicPr>
            <p:cNvPr id="18" name="object 710">
              <a:extLst>
                <a:ext uri="{FF2B5EF4-FFF2-40B4-BE49-F238E27FC236}">
                  <a16:creationId xmlns:a16="http://schemas.microsoft.com/office/drawing/2014/main" id="{F4B49834-CE10-43FD-8FC7-F82A1FA3CB85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35805" y="5144667"/>
              <a:ext cx="75208" cy="75515"/>
            </a:xfrm>
            <a:prstGeom prst="rect">
              <a:avLst/>
            </a:prstGeom>
          </p:spPr>
        </p:pic>
        <p:pic>
          <p:nvPicPr>
            <p:cNvPr id="19" name="object 711">
              <a:extLst>
                <a:ext uri="{FF2B5EF4-FFF2-40B4-BE49-F238E27FC236}">
                  <a16:creationId xmlns:a16="http://schemas.microsoft.com/office/drawing/2014/main" id="{56893D4C-3239-4D14-BEDB-77AF45CC4C66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734217" y="5143366"/>
              <a:ext cx="78383" cy="78401"/>
            </a:xfrm>
            <a:prstGeom prst="rect">
              <a:avLst/>
            </a:prstGeom>
          </p:spPr>
        </p:pic>
        <p:sp>
          <p:nvSpPr>
            <p:cNvPr id="20" name="object 712">
              <a:extLst>
                <a:ext uri="{FF2B5EF4-FFF2-40B4-BE49-F238E27FC236}">
                  <a16:creationId xmlns:a16="http://schemas.microsoft.com/office/drawing/2014/main" id="{E13ED119-A525-43D4-961A-D0EA4EEC70A8}"/>
                </a:ext>
              </a:extLst>
            </p:cNvPr>
            <p:cNvSpPr/>
            <p:nvPr/>
          </p:nvSpPr>
          <p:spPr>
            <a:xfrm>
              <a:off x="1789803" y="5306709"/>
              <a:ext cx="98425" cy="0"/>
            </a:xfrm>
            <a:custGeom>
              <a:avLst/>
              <a:gdLst/>
              <a:ahLst/>
              <a:cxnLst/>
              <a:rect l="l" t="t" r="r" b="b"/>
              <a:pathLst>
                <a:path w="98425">
                  <a:moveTo>
                    <a:pt x="97929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713">
              <a:extLst>
                <a:ext uri="{FF2B5EF4-FFF2-40B4-BE49-F238E27FC236}">
                  <a16:creationId xmlns:a16="http://schemas.microsoft.com/office/drawing/2014/main" id="{7A4B735A-09B8-472F-B1BB-F3D27E12D9FE}"/>
                </a:ext>
              </a:extLst>
            </p:cNvPr>
            <p:cNvSpPr/>
            <p:nvPr/>
          </p:nvSpPr>
          <p:spPr>
            <a:xfrm>
              <a:off x="1752617" y="5276522"/>
              <a:ext cx="52705" cy="60960"/>
            </a:xfrm>
            <a:custGeom>
              <a:avLst/>
              <a:gdLst/>
              <a:ahLst/>
              <a:cxnLst/>
              <a:rect l="l" t="t" r="r" b="b"/>
              <a:pathLst>
                <a:path w="52705" h="60960">
                  <a:moveTo>
                    <a:pt x="52628" y="0"/>
                  </a:moveTo>
                  <a:lnTo>
                    <a:pt x="41196" y="8869"/>
                  </a:lnTo>
                  <a:lnTo>
                    <a:pt x="27833" y="17108"/>
                  </a:lnTo>
                  <a:lnTo>
                    <a:pt x="13711" y="24340"/>
                  </a:lnTo>
                  <a:lnTo>
                    <a:pt x="0" y="30187"/>
                  </a:lnTo>
                  <a:lnTo>
                    <a:pt x="13711" y="36028"/>
                  </a:lnTo>
                  <a:lnTo>
                    <a:pt x="27833" y="43257"/>
                  </a:lnTo>
                  <a:lnTo>
                    <a:pt x="41196" y="51499"/>
                  </a:lnTo>
                  <a:lnTo>
                    <a:pt x="52628" y="60375"/>
                  </a:lnTo>
                  <a:lnTo>
                    <a:pt x="42037" y="30187"/>
                  </a:lnTo>
                  <a:lnTo>
                    <a:pt x="5262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714">
              <a:extLst>
                <a:ext uri="{FF2B5EF4-FFF2-40B4-BE49-F238E27FC236}">
                  <a16:creationId xmlns:a16="http://schemas.microsoft.com/office/drawing/2014/main" id="{51BDC439-3EE9-41B6-9249-F20EF9EE32B1}"/>
                </a:ext>
              </a:extLst>
            </p:cNvPr>
            <p:cNvSpPr/>
            <p:nvPr/>
          </p:nvSpPr>
          <p:spPr>
            <a:xfrm>
              <a:off x="1507749" y="5306709"/>
              <a:ext cx="98425" cy="0"/>
            </a:xfrm>
            <a:custGeom>
              <a:avLst/>
              <a:gdLst/>
              <a:ahLst/>
              <a:cxnLst/>
              <a:rect l="l" t="t" r="r" b="b"/>
              <a:pathLst>
                <a:path w="98425">
                  <a:moveTo>
                    <a:pt x="97929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715">
              <a:extLst>
                <a:ext uri="{FF2B5EF4-FFF2-40B4-BE49-F238E27FC236}">
                  <a16:creationId xmlns:a16="http://schemas.microsoft.com/office/drawing/2014/main" id="{8D854078-5E58-4ACB-ADB8-141E7E0D9BCA}"/>
                </a:ext>
              </a:extLst>
            </p:cNvPr>
            <p:cNvSpPr/>
            <p:nvPr/>
          </p:nvSpPr>
          <p:spPr>
            <a:xfrm>
              <a:off x="1590235" y="5276522"/>
              <a:ext cx="52705" cy="60960"/>
            </a:xfrm>
            <a:custGeom>
              <a:avLst/>
              <a:gdLst/>
              <a:ahLst/>
              <a:cxnLst/>
              <a:rect l="l" t="t" r="r" b="b"/>
              <a:pathLst>
                <a:path w="52705" h="60960">
                  <a:moveTo>
                    <a:pt x="0" y="0"/>
                  </a:moveTo>
                  <a:lnTo>
                    <a:pt x="10591" y="30187"/>
                  </a:lnTo>
                  <a:lnTo>
                    <a:pt x="0" y="60375"/>
                  </a:lnTo>
                  <a:lnTo>
                    <a:pt x="11432" y="51499"/>
                  </a:lnTo>
                  <a:lnTo>
                    <a:pt x="24795" y="43257"/>
                  </a:lnTo>
                  <a:lnTo>
                    <a:pt x="38917" y="36028"/>
                  </a:lnTo>
                  <a:lnTo>
                    <a:pt x="52628" y="30187"/>
                  </a:lnTo>
                  <a:lnTo>
                    <a:pt x="38917" y="24340"/>
                  </a:lnTo>
                  <a:lnTo>
                    <a:pt x="24795" y="17108"/>
                  </a:lnTo>
                  <a:lnTo>
                    <a:pt x="11432" y="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716">
              <a:extLst>
                <a:ext uri="{FF2B5EF4-FFF2-40B4-BE49-F238E27FC236}">
                  <a16:creationId xmlns:a16="http://schemas.microsoft.com/office/drawing/2014/main" id="{0E6C163E-0695-4BB0-AF6F-A37942C95920}"/>
                </a:ext>
              </a:extLst>
            </p:cNvPr>
            <p:cNvSpPr/>
            <p:nvPr/>
          </p:nvSpPr>
          <p:spPr>
            <a:xfrm>
              <a:off x="1699531" y="5714976"/>
              <a:ext cx="2061210" cy="0"/>
            </a:xfrm>
            <a:custGeom>
              <a:avLst/>
              <a:gdLst/>
              <a:ahLst/>
              <a:cxnLst/>
              <a:rect l="l" t="t" r="r" b="b"/>
              <a:pathLst>
                <a:path w="2061210">
                  <a:moveTo>
                    <a:pt x="2060676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717">
              <a:extLst>
                <a:ext uri="{FF2B5EF4-FFF2-40B4-BE49-F238E27FC236}">
                  <a16:creationId xmlns:a16="http://schemas.microsoft.com/office/drawing/2014/main" id="{4882A6ED-FC3C-4774-BE48-381E7C11463A}"/>
                </a:ext>
              </a:extLst>
            </p:cNvPr>
            <p:cNvSpPr/>
            <p:nvPr/>
          </p:nvSpPr>
          <p:spPr>
            <a:xfrm>
              <a:off x="1662341" y="5684786"/>
              <a:ext cx="2135505" cy="60960"/>
            </a:xfrm>
            <a:custGeom>
              <a:avLst/>
              <a:gdLst/>
              <a:ahLst/>
              <a:cxnLst/>
              <a:rect l="l" t="t" r="r" b="b"/>
              <a:pathLst>
                <a:path w="2135504" h="60960">
                  <a:moveTo>
                    <a:pt x="52641" y="0"/>
                  </a:moveTo>
                  <a:lnTo>
                    <a:pt x="41198" y="8877"/>
                  </a:lnTo>
                  <a:lnTo>
                    <a:pt x="27838" y="17119"/>
                  </a:lnTo>
                  <a:lnTo>
                    <a:pt x="13716" y="24358"/>
                  </a:lnTo>
                  <a:lnTo>
                    <a:pt x="0" y="30200"/>
                  </a:lnTo>
                  <a:lnTo>
                    <a:pt x="13716" y="36029"/>
                  </a:lnTo>
                  <a:lnTo>
                    <a:pt x="27838" y="43268"/>
                  </a:lnTo>
                  <a:lnTo>
                    <a:pt x="41198" y="51511"/>
                  </a:lnTo>
                  <a:lnTo>
                    <a:pt x="52641" y="60388"/>
                  </a:lnTo>
                  <a:lnTo>
                    <a:pt x="42049" y="30200"/>
                  </a:lnTo>
                  <a:lnTo>
                    <a:pt x="52641" y="0"/>
                  </a:lnTo>
                  <a:close/>
                </a:path>
                <a:path w="2135504" h="60960">
                  <a:moveTo>
                    <a:pt x="2135047" y="30200"/>
                  </a:moveTo>
                  <a:lnTo>
                    <a:pt x="2121331" y="24358"/>
                  </a:lnTo>
                  <a:lnTo>
                    <a:pt x="2107209" y="17119"/>
                  </a:lnTo>
                  <a:lnTo>
                    <a:pt x="2093849" y="8877"/>
                  </a:lnTo>
                  <a:lnTo>
                    <a:pt x="2082406" y="0"/>
                  </a:lnTo>
                  <a:lnTo>
                    <a:pt x="2092998" y="30200"/>
                  </a:lnTo>
                  <a:lnTo>
                    <a:pt x="2082406" y="60388"/>
                  </a:lnTo>
                  <a:lnTo>
                    <a:pt x="2093849" y="51511"/>
                  </a:lnTo>
                  <a:lnTo>
                    <a:pt x="2107209" y="43268"/>
                  </a:lnTo>
                  <a:lnTo>
                    <a:pt x="2121331" y="36029"/>
                  </a:lnTo>
                  <a:lnTo>
                    <a:pt x="2135047" y="3020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718">
              <a:extLst>
                <a:ext uri="{FF2B5EF4-FFF2-40B4-BE49-F238E27FC236}">
                  <a16:creationId xmlns:a16="http://schemas.microsoft.com/office/drawing/2014/main" id="{D288AA3B-0163-4281-9766-FC463AA75FF4}"/>
                </a:ext>
              </a:extLst>
            </p:cNvPr>
            <p:cNvSpPr/>
            <p:nvPr/>
          </p:nvSpPr>
          <p:spPr>
            <a:xfrm>
              <a:off x="1653494" y="5605909"/>
              <a:ext cx="0" cy="109220"/>
            </a:xfrm>
            <a:custGeom>
              <a:avLst/>
              <a:gdLst/>
              <a:ahLst/>
              <a:cxnLst/>
              <a:rect l="l" t="t" r="r" b="b"/>
              <a:pathLst>
                <a:path h="109220">
                  <a:moveTo>
                    <a:pt x="0" y="0"/>
                  </a:moveTo>
                  <a:lnTo>
                    <a:pt x="0" y="109067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719">
              <a:extLst>
                <a:ext uri="{FF2B5EF4-FFF2-40B4-BE49-F238E27FC236}">
                  <a16:creationId xmlns:a16="http://schemas.microsoft.com/office/drawing/2014/main" id="{A1B0B452-8842-44A4-BB84-1A1647A39878}"/>
                </a:ext>
              </a:extLst>
            </p:cNvPr>
            <p:cNvSpPr/>
            <p:nvPr/>
          </p:nvSpPr>
          <p:spPr>
            <a:xfrm>
              <a:off x="3810563" y="5605909"/>
              <a:ext cx="0" cy="109220"/>
            </a:xfrm>
            <a:custGeom>
              <a:avLst/>
              <a:gdLst/>
              <a:ahLst/>
              <a:cxnLst/>
              <a:rect l="l" t="t" r="r" b="b"/>
              <a:pathLst>
                <a:path h="109220">
                  <a:moveTo>
                    <a:pt x="0" y="0"/>
                  </a:moveTo>
                  <a:lnTo>
                    <a:pt x="0" y="109067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720">
              <a:extLst>
                <a:ext uri="{FF2B5EF4-FFF2-40B4-BE49-F238E27FC236}">
                  <a16:creationId xmlns:a16="http://schemas.microsoft.com/office/drawing/2014/main" id="{7D446FB6-4CBA-4B40-A684-34E9DFE3F063}"/>
                </a:ext>
              </a:extLst>
            </p:cNvPr>
            <p:cNvSpPr/>
            <p:nvPr/>
          </p:nvSpPr>
          <p:spPr>
            <a:xfrm>
              <a:off x="1715106" y="5312122"/>
              <a:ext cx="0" cy="201930"/>
            </a:xfrm>
            <a:custGeom>
              <a:avLst/>
              <a:gdLst/>
              <a:ahLst/>
              <a:cxnLst/>
              <a:rect l="l" t="t" r="r" b="b"/>
              <a:pathLst>
                <a:path h="201929">
                  <a:moveTo>
                    <a:pt x="0" y="0"/>
                  </a:moveTo>
                  <a:lnTo>
                    <a:pt x="0" y="201879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721">
              <a:extLst>
                <a:ext uri="{FF2B5EF4-FFF2-40B4-BE49-F238E27FC236}">
                  <a16:creationId xmlns:a16="http://schemas.microsoft.com/office/drawing/2014/main" id="{01FE6509-05AA-4CC8-9F28-575BFDFA0192}"/>
                </a:ext>
              </a:extLst>
            </p:cNvPr>
            <p:cNvSpPr/>
            <p:nvPr/>
          </p:nvSpPr>
          <p:spPr>
            <a:xfrm>
              <a:off x="2534302" y="5332275"/>
              <a:ext cx="476884" cy="132715"/>
            </a:xfrm>
            <a:custGeom>
              <a:avLst/>
              <a:gdLst/>
              <a:ahLst/>
              <a:cxnLst/>
              <a:rect l="l" t="t" r="r" b="b"/>
              <a:pathLst>
                <a:path w="476885" h="132714">
                  <a:moveTo>
                    <a:pt x="476338" y="2692"/>
                  </a:moveTo>
                  <a:lnTo>
                    <a:pt x="448264" y="39374"/>
                  </a:lnTo>
                  <a:lnTo>
                    <a:pt x="414661" y="70962"/>
                  </a:lnTo>
                  <a:lnTo>
                    <a:pt x="376232" y="96753"/>
                  </a:lnTo>
                  <a:lnTo>
                    <a:pt x="333682" y="116045"/>
                  </a:lnTo>
                  <a:lnTo>
                    <a:pt x="287712" y="128135"/>
                  </a:lnTo>
                  <a:lnTo>
                    <a:pt x="239026" y="132321"/>
                  </a:lnTo>
                  <a:lnTo>
                    <a:pt x="189796" y="128039"/>
                  </a:lnTo>
                  <a:lnTo>
                    <a:pt x="143353" y="115680"/>
                  </a:lnTo>
                  <a:lnTo>
                    <a:pt x="100425" y="95969"/>
                  </a:lnTo>
                  <a:lnTo>
                    <a:pt x="61738" y="69634"/>
                  </a:lnTo>
                  <a:lnTo>
                    <a:pt x="28020" y="37402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722">
              <a:extLst>
                <a:ext uri="{FF2B5EF4-FFF2-40B4-BE49-F238E27FC236}">
                  <a16:creationId xmlns:a16="http://schemas.microsoft.com/office/drawing/2014/main" id="{10D24379-E22B-4FAC-94AA-5296E5079389}"/>
                </a:ext>
              </a:extLst>
            </p:cNvPr>
            <p:cNvSpPr/>
            <p:nvPr/>
          </p:nvSpPr>
          <p:spPr>
            <a:xfrm>
              <a:off x="2513926" y="5299823"/>
              <a:ext cx="517525" cy="65405"/>
            </a:xfrm>
            <a:custGeom>
              <a:avLst/>
              <a:gdLst/>
              <a:ahLst/>
              <a:cxnLst/>
              <a:rect l="l" t="t" r="r" b="b"/>
              <a:pathLst>
                <a:path w="517525" h="65404">
                  <a:moveTo>
                    <a:pt x="54419" y="29921"/>
                  </a:moveTo>
                  <a:lnTo>
                    <a:pt x="40627" y="24650"/>
                  </a:lnTo>
                  <a:lnTo>
                    <a:pt x="26327" y="17360"/>
                  </a:lnTo>
                  <a:lnTo>
                    <a:pt x="12458" y="8864"/>
                  </a:lnTo>
                  <a:lnTo>
                    <a:pt x="0" y="0"/>
                  </a:lnTo>
                  <a:lnTo>
                    <a:pt x="2565" y="15074"/>
                  </a:lnTo>
                  <a:lnTo>
                    <a:pt x="4178" y="31254"/>
                  </a:lnTo>
                  <a:lnTo>
                    <a:pt x="4521" y="47307"/>
                  </a:lnTo>
                  <a:lnTo>
                    <a:pt x="3263" y="62014"/>
                  </a:lnTo>
                  <a:lnTo>
                    <a:pt x="23037" y="36715"/>
                  </a:lnTo>
                  <a:lnTo>
                    <a:pt x="54419" y="29921"/>
                  </a:lnTo>
                  <a:close/>
                </a:path>
                <a:path w="517525" h="65404">
                  <a:moveTo>
                    <a:pt x="517436" y="2921"/>
                  </a:moveTo>
                  <a:lnTo>
                    <a:pt x="504875" y="11658"/>
                  </a:lnTo>
                  <a:lnTo>
                    <a:pt x="490918" y="19989"/>
                  </a:lnTo>
                  <a:lnTo>
                    <a:pt x="476529" y="27114"/>
                  </a:lnTo>
                  <a:lnTo>
                    <a:pt x="462699" y="32245"/>
                  </a:lnTo>
                  <a:lnTo>
                    <a:pt x="494004" y="39382"/>
                  </a:lnTo>
                  <a:lnTo>
                    <a:pt x="513486" y="64909"/>
                  </a:lnTo>
                  <a:lnTo>
                    <a:pt x="512394" y="50177"/>
                  </a:lnTo>
                  <a:lnTo>
                    <a:pt x="512914" y="34124"/>
                  </a:lnTo>
                  <a:lnTo>
                    <a:pt x="514705" y="17970"/>
                  </a:lnTo>
                  <a:lnTo>
                    <a:pt x="517436" y="2921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732">
            <a:extLst>
              <a:ext uri="{FF2B5EF4-FFF2-40B4-BE49-F238E27FC236}">
                <a16:creationId xmlns:a16="http://schemas.microsoft.com/office/drawing/2014/main" id="{067AB2FD-5991-439E-B6C4-6CACDB149C9B}"/>
              </a:ext>
            </a:extLst>
          </p:cNvPr>
          <p:cNvSpPr txBox="1"/>
          <p:nvPr/>
        </p:nvSpPr>
        <p:spPr>
          <a:xfrm>
            <a:off x="1186118" y="2227810"/>
            <a:ext cx="1553722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139" marR="5080" indent="-92075">
              <a:lnSpc>
                <a:spcPct val="100000"/>
              </a:lnSpc>
              <a:spcBef>
                <a:spcPts val="100"/>
              </a:spcBef>
            </a:pPr>
            <a:r>
              <a:rPr lang="cy-GB" sz="1000" dirty="0">
                <a:latin typeface="Gill Sans MT"/>
                <a:cs typeface="Gill Sans MT"/>
              </a:rPr>
              <a:t>     Mesuriad y benelin</a:t>
            </a:r>
            <a:br>
              <a:rPr lang="cy-GB" sz="1000" dirty="0">
                <a:latin typeface="Gill Sans MT"/>
                <a:cs typeface="Gill Sans MT"/>
              </a:rPr>
            </a:br>
            <a:r>
              <a:rPr lang="cy-GB" sz="1000" dirty="0">
                <a:latin typeface="Gill Sans MT"/>
                <a:cs typeface="Gill Sans MT"/>
              </a:rPr>
              <a:t>50mm</a:t>
            </a:r>
          </a:p>
        </p:txBody>
      </p:sp>
      <p:sp>
        <p:nvSpPr>
          <p:cNvPr id="32" name="object 733">
            <a:extLst>
              <a:ext uri="{FF2B5EF4-FFF2-40B4-BE49-F238E27FC236}">
                <a16:creationId xmlns:a16="http://schemas.microsoft.com/office/drawing/2014/main" id="{F32A8887-7766-41C7-8D57-DA24BAA9BEE8}"/>
              </a:ext>
            </a:extLst>
          </p:cNvPr>
          <p:cNvSpPr txBox="1"/>
          <p:nvPr/>
        </p:nvSpPr>
        <p:spPr>
          <a:xfrm>
            <a:off x="3742443" y="2229701"/>
            <a:ext cx="1146770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cy-GB" sz="1000" dirty="0">
                <a:solidFill>
                  <a:srgbClr val="231F20"/>
                </a:solidFill>
                <a:latin typeface="Gill Sans MT"/>
                <a:cs typeface="Gill Sans MT"/>
              </a:rPr>
              <a:t>Ongl sydd ei hangen</a:t>
            </a:r>
          </a:p>
        </p:txBody>
      </p:sp>
      <p:sp>
        <p:nvSpPr>
          <p:cNvPr id="33" name="object 734">
            <a:extLst>
              <a:ext uri="{FF2B5EF4-FFF2-40B4-BE49-F238E27FC236}">
                <a16:creationId xmlns:a16="http://schemas.microsoft.com/office/drawing/2014/main" id="{FE22B3A8-D25B-4C75-845F-BD1CEAD73443}"/>
              </a:ext>
            </a:extLst>
          </p:cNvPr>
          <p:cNvSpPr txBox="1"/>
          <p:nvPr/>
        </p:nvSpPr>
        <p:spPr>
          <a:xfrm>
            <a:off x="2727889" y="3317869"/>
            <a:ext cx="1196039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cy-GB" sz="1000" dirty="0">
                <a:solidFill>
                  <a:srgbClr val="231F20"/>
                </a:solidFill>
                <a:latin typeface="Gill Sans MT"/>
                <a:cs typeface="Gill Sans MT"/>
              </a:rPr>
              <a:t>Mesurydd 600mm</a:t>
            </a:r>
          </a:p>
        </p:txBody>
      </p:sp>
      <p:sp>
        <p:nvSpPr>
          <p:cNvPr id="34" name="object 743">
            <a:extLst>
              <a:ext uri="{FF2B5EF4-FFF2-40B4-BE49-F238E27FC236}">
                <a16:creationId xmlns:a16="http://schemas.microsoft.com/office/drawing/2014/main" id="{7217DC85-7713-4071-A699-24ED5BD17235}"/>
              </a:ext>
            </a:extLst>
          </p:cNvPr>
          <p:cNvSpPr/>
          <p:nvPr/>
        </p:nvSpPr>
        <p:spPr>
          <a:xfrm>
            <a:off x="1269558" y="2592778"/>
            <a:ext cx="0" cy="331823"/>
          </a:xfrm>
          <a:custGeom>
            <a:avLst/>
            <a:gdLst/>
            <a:ahLst/>
            <a:cxnLst/>
            <a:rect l="l" t="t" r="r" b="b"/>
            <a:pathLst>
              <a:path h="201929">
                <a:moveTo>
                  <a:pt x="0" y="0"/>
                </a:moveTo>
                <a:lnTo>
                  <a:pt x="0" y="201879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9343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80854-3E81-5446-96FC-E2CDE3E3D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Troadau penelin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A6D7B-F9B7-F14C-8AF3-AFB66B83484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908888"/>
          </a:xfrm>
        </p:spPr>
        <p:txBody>
          <a:bodyPr/>
          <a:lstStyle/>
          <a:p>
            <a:r>
              <a:rPr lang="cy-GB" b="1" dirty="0"/>
              <a:t>Cam 3: </a:t>
            </a:r>
            <a:r>
              <a:rPr lang="cy-GB" dirty="0"/>
              <a:t>Tynnwch y tiwb o’r peiriant a’i farcio ar gyfer yr ail droad, gan fesur o ymyl fewnol y tiwb gan ddefnyddio ymyl syth. 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243" name="object 9">
            <a:extLst>
              <a:ext uri="{FF2B5EF4-FFF2-40B4-BE49-F238E27FC236}">
                <a16:creationId xmlns:a16="http://schemas.microsoft.com/office/drawing/2014/main" id="{2A8C69E4-AB4D-475C-B9EF-44C7A7EE0F4A}"/>
              </a:ext>
            </a:extLst>
          </p:cNvPr>
          <p:cNvGrpSpPr/>
          <p:nvPr/>
        </p:nvGrpSpPr>
        <p:grpSpPr>
          <a:xfrm>
            <a:off x="3059832" y="3284984"/>
            <a:ext cx="2407285" cy="1010919"/>
            <a:chOff x="1400370" y="8020127"/>
            <a:chExt cx="2407285" cy="1010919"/>
          </a:xfrm>
        </p:grpSpPr>
        <p:sp>
          <p:nvSpPr>
            <p:cNvPr id="244" name="object 10">
              <a:extLst>
                <a:ext uri="{FF2B5EF4-FFF2-40B4-BE49-F238E27FC236}">
                  <a16:creationId xmlns:a16="http://schemas.microsoft.com/office/drawing/2014/main" id="{9A26FBD5-FC4E-4D2E-B46A-1F1BFB3E255F}"/>
                </a:ext>
              </a:extLst>
            </p:cNvPr>
            <p:cNvSpPr/>
            <p:nvPr/>
          </p:nvSpPr>
          <p:spPr>
            <a:xfrm>
              <a:off x="1445696" y="8108292"/>
              <a:ext cx="2359025" cy="895985"/>
            </a:xfrm>
            <a:custGeom>
              <a:avLst/>
              <a:gdLst/>
              <a:ahLst/>
              <a:cxnLst/>
              <a:rect l="l" t="t" r="r" b="b"/>
              <a:pathLst>
                <a:path w="2359025" h="895984">
                  <a:moveTo>
                    <a:pt x="0" y="895603"/>
                  </a:moveTo>
                  <a:lnTo>
                    <a:pt x="1451216" y="49733"/>
                  </a:lnTo>
                  <a:lnTo>
                    <a:pt x="1494170" y="28610"/>
                  </a:lnTo>
                  <a:lnTo>
                    <a:pt x="1539979" y="12998"/>
                  </a:lnTo>
                  <a:lnTo>
                    <a:pt x="1588222" y="3320"/>
                  </a:lnTo>
                  <a:lnTo>
                    <a:pt x="1638477" y="0"/>
                  </a:lnTo>
                  <a:lnTo>
                    <a:pt x="2358707" y="0"/>
                  </a:lnTo>
                </a:path>
              </a:pathLst>
            </a:custGeom>
            <a:ln w="3175">
              <a:solidFill>
                <a:srgbClr val="9F654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11">
              <a:extLst>
                <a:ext uri="{FF2B5EF4-FFF2-40B4-BE49-F238E27FC236}">
                  <a16:creationId xmlns:a16="http://schemas.microsoft.com/office/drawing/2014/main" id="{29C8D90D-CD52-4BCD-A79B-8FED39A75BE9}"/>
                </a:ext>
              </a:extLst>
            </p:cNvPr>
            <p:cNvSpPr/>
            <p:nvPr/>
          </p:nvSpPr>
          <p:spPr>
            <a:xfrm>
              <a:off x="1445849" y="8108621"/>
              <a:ext cx="2359025" cy="895985"/>
            </a:xfrm>
            <a:custGeom>
              <a:avLst/>
              <a:gdLst/>
              <a:ahLst/>
              <a:cxnLst/>
              <a:rect l="l" t="t" r="r" b="b"/>
              <a:pathLst>
                <a:path w="2359025" h="895984">
                  <a:moveTo>
                    <a:pt x="0" y="895527"/>
                  </a:moveTo>
                  <a:lnTo>
                    <a:pt x="1451216" y="49682"/>
                  </a:lnTo>
                  <a:lnTo>
                    <a:pt x="1494143" y="28578"/>
                  </a:lnTo>
                  <a:lnTo>
                    <a:pt x="1539913" y="12982"/>
                  </a:lnTo>
                  <a:lnTo>
                    <a:pt x="1588111" y="3315"/>
                  </a:lnTo>
                  <a:lnTo>
                    <a:pt x="1638325" y="0"/>
                  </a:lnTo>
                  <a:lnTo>
                    <a:pt x="2358555" y="0"/>
                  </a:lnTo>
                </a:path>
              </a:pathLst>
            </a:custGeom>
            <a:ln w="3175">
              <a:solidFill>
                <a:srgbClr val="A066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12">
              <a:extLst>
                <a:ext uri="{FF2B5EF4-FFF2-40B4-BE49-F238E27FC236}">
                  <a16:creationId xmlns:a16="http://schemas.microsoft.com/office/drawing/2014/main" id="{D2CD41A1-FE00-42C3-9A01-DA8C9436C9CF}"/>
                </a:ext>
              </a:extLst>
            </p:cNvPr>
            <p:cNvSpPr/>
            <p:nvPr/>
          </p:nvSpPr>
          <p:spPr>
            <a:xfrm>
              <a:off x="1446001" y="8108913"/>
              <a:ext cx="2359025" cy="895985"/>
            </a:xfrm>
            <a:custGeom>
              <a:avLst/>
              <a:gdLst/>
              <a:ahLst/>
              <a:cxnLst/>
              <a:rect l="l" t="t" r="r" b="b"/>
              <a:pathLst>
                <a:path w="2359025" h="895984">
                  <a:moveTo>
                    <a:pt x="0" y="895502"/>
                  </a:moveTo>
                  <a:lnTo>
                    <a:pt x="1451216" y="49656"/>
                  </a:lnTo>
                  <a:lnTo>
                    <a:pt x="1494104" y="28567"/>
                  </a:lnTo>
                  <a:lnTo>
                    <a:pt x="1539836" y="12979"/>
                  </a:lnTo>
                  <a:lnTo>
                    <a:pt x="1587997" y="3315"/>
                  </a:lnTo>
                  <a:lnTo>
                    <a:pt x="1638173" y="0"/>
                  </a:lnTo>
                  <a:lnTo>
                    <a:pt x="2358402" y="0"/>
                  </a:lnTo>
                </a:path>
              </a:pathLst>
            </a:custGeom>
            <a:ln w="3175">
              <a:solidFill>
                <a:srgbClr val="A0664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13">
              <a:extLst>
                <a:ext uri="{FF2B5EF4-FFF2-40B4-BE49-F238E27FC236}">
                  <a16:creationId xmlns:a16="http://schemas.microsoft.com/office/drawing/2014/main" id="{63E45B5B-A52C-4B6B-B93E-B68DBF2324C5}"/>
                </a:ext>
              </a:extLst>
            </p:cNvPr>
            <p:cNvSpPr/>
            <p:nvPr/>
          </p:nvSpPr>
          <p:spPr>
            <a:xfrm>
              <a:off x="1446141" y="8109230"/>
              <a:ext cx="2358390" cy="895985"/>
            </a:xfrm>
            <a:custGeom>
              <a:avLst/>
              <a:gdLst/>
              <a:ahLst/>
              <a:cxnLst/>
              <a:rect l="l" t="t" r="r" b="b"/>
              <a:pathLst>
                <a:path w="2358390" h="895984">
                  <a:moveTo>
                    <a:pt x="0" y="895426"/>
                  </a:moveTo>
                  <a:lnTo>
                    <a:pt x="1451229" y="49606"/>
                  </a:lnTo>
                  <a:lnTo>
                    <a:pt x="1494074" y="28535"/>
                  </a:lnTo>
                  <a:lnTo>
                    <a:pt x="1539768" y="12963"/>
                  </a:lnTo>
                  <a:lnTo>
                    <a:pt x="1587894" y="3311"/>
                  </a:lnTo>
                  <a:lnTo>
                    <a:pt x="1638033" y="0"/>
                  </a:lnTo>
                  <a:lnTo>
                    <a:pt x="2358263" y="0"/>
                  </a:lnTo>
                </a:path>
              </a:pathLst>
            </a:custGeom>
            <a:ln w="3175">
              <a:solidFill>
                <a:srgbClr val="A1674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14">
              <a:extLst>
                <a:ext uri="{FF2B5EF4-FFF2-40B4-BE49-F238E27FC236}">
                  <a16:creationId xmlns:a16="http://schemas.microsoft.com/office/drawing/2014/main" id="{A2F50061-CE9E-42E7-BCC9-DBB5D56D4591}"/>
                </a:ext>
              </a:extLst>
            </p:cNvPr>
            <p:cNvSpPr/>
            <p:nvPr/>
          </p:nvSpPr>
          <p:spPr>
            <a:xfrm>
              <a:off x="1446293" y="8109536"/>
              <a:ext cx="2358390" cy="895985"/>
            </a:xfrm>
            <a:custGeom>
              <a:avLst/>
              <a:gdLst/>
              <a:ahLst/>
              <a:cxnLst/>
              <a:rect l="l" t="t" r="r" b="b"/>
              <a:pathLst>
                <a:path w="2358390" h="895984">
                  <a:moveTo>
                    <a:pt x="0" y="895400"/>
                  </a:moveTo>
                  <a:lnTo>
                    <a:pt x="1451241" y="49555"/>
                  </a:lnTo>
                  <a:lnTo>
                    <a:pt x="1494055" y="28508"/>
                  </a:lnTo>
                  <a:lnTo>
                    <a:pt x="1539713" y="12952"/>
                  </a:lnTo>
                  <a:lnTo>
                    <a:pt x="1587794" y="3308"/>
                  </a:lnTo>
                  <a:lnTo>
                    <a:pt x="1637880" y="0"/>
                  </a:lnTo>
                  <a:lnTo>
                    <a:pt x="2358110" y="0"/>
                  </a:lnTo>
                </a:path>
              </a:pathLst>
            </a:custGeom>
            <a:ln w="3175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15">
              <a:extLst>
                <a:ext uri="{FF2B5EF4-FFF2-40B4-BE49-F238E27FC236}">
                  <a16:creationId xmlns:a16="http://schemas.microsoft.com/office/drawing/2014/main" id="{668575A6-E73E-4698-B34E-2182790C1253}"/>
                </a:ext>
              </a:extLst>
            </p:cNvPr>
            <p:cNvSpPr/>
            <p:nvPr/>
          </p:nvSpPr>
          <p:spPr>
            <a:xfrm>
              <a:off x="1446446" y="8109840"/>
              <a:ext cx="2358390" cy="895350"/>
            </a:xfrm>
            <a:custGeom>
              <a:avLst/>
              <a:gdLst/>
              <a:ahLst/>
              <a:cxnLst/>
              <a:rect l="l" t="t" r="r" b="b"/>
              <a:pathLst>
                <a:path w="2358390" h="895350">
                  <a:moveTo>
                    <a:pt x="0" y="895337"/>
                  </a:moveTo>
                  <a:lnTo>
                    <a:pt x="1451229" y="49529"/>
                  </a:lnTo>
                  <a:lnTo>
                    <a:pt x="1494012" y="28498"/>
                  </a:lnTo>
                  <a:lnTo>
                    <a:pt x="1539635" y="12949"/>
                  </a:lnTo>
                  <a:lnTo>
                    <a:pt x="1587679" y="3308"/>
                  </a:lnTo>
                  <a:lnTo>
                    <a:pt x="1637728" y="0"/>
                  </a:lnTo>
                  <a:lnTo>
                    <a:pt x="2357958" y="0"/>
                  </a:lnTo>
                </a:path>
              </a:pathLst>
            </a:custGeom>
            <a:ln w="3175">
              <a:solidFill>
                <a:srgbClr val="A269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16">
              <a:extLst>
                <a:ext uri="{FF2B5EF4-FFF2-40B4-BE49-F238E27FC236}">
                  <a16:creationId xmlns:a16="http://schemas.microsoft.com/office/drawing/2014/main" id="{B5FED6F1-7776-46D0-8D49-3DDFDB83A208}"/>
                </a:ext>
              </a:extLst>
            </p:cNvPr>
            <p:cNvSpPr/>
            <p:nvPr/>
          </p:nvSpPr>
          <p:spPr>
            <a:xfrm>
              <a:off x="1446598" y="8110159"/>
              <a:ext cx="2358390" cy="895350"/>
            </a:xfrm>
            <a:custGeom>
              <a:avLst/>
              <a:gdLst/>
              <a:ahLst/>
              <a:cxnLst/>
              <a:rect l="l" t="t" r="r" b="b"/>
              <a:pathLst>
                <a:path w="2358390" h="895350">
                  <a:moveTo>
                    <a:pt x="0" y="895286"/>
                  </a:moveTo>
                  <a:lnTo>
                    <a:pt x="1451241" y="49479"/>
                  </a:lnTo>
                  <a:lnTo>
                    <a:pt x="1493990" y="28466"/>
                  </a:lnTo>
                  <a:lnTo>
                    <a:pt x="1539570" y="12933"/>
                  </a:lnTo>
                  <a:lnTo>
                    <a:pt x="1587569" y="3303"/>
                  </a:lnTo>
                  <a:lnTo>
                    <a:pt x="1637576" y="0"/>
                  </a:lnTo>
                  <a:lnTo>
                    <a:pt x="2357805" y="0"/>
                  </a:lnTo>
                </a:path>
              </a:pathLst>
            </a:custGeom>
            <a:ln w="3175">
              <a:solidFill>
                <a:srgbClr val="A36A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17">
              <a:extLst>
                <a:ext uri="{FF2B5EF4-FFF2-40B4-BE49-F238E27FC236}">
                  <a16:creationId xmlns:a16="http://schemas.microsoft.com/office/drawing/2014/main" id="{F8FE95A6-46DA-4C5B-8DEA-BE54F1370094}"/>
                </a:ext>
              </a:extLst>
            </p:cNvPr>
            <p:cNvSpPr/>
            <p:nvPr/>
          </p:nvSpPr>
          <p:spPr>
            <a:xfrm>
              <a:off x="1446751" y="8110462"/>
              <a:ext cx="2357755" cy="895350"/>
            </a:xfrm>
            <a:custGeom>
              <a:avLst/>
              <a:gdLst/>
              <a:ahLst/>
              <a:cxnLst/>
              <a:rect l="l" t="t" r="r" b="b"/>
              <a:pathLst>
                <a:path w="2357754" h="895350">
                  <a:moveTo>
                    <a:pt x="0" y="895235"/>
                  </a:moveTo>
                  <a:lnTo>
                    <a:pt x="1451241" y="49453"/>
                  </a:lnTo>
                  <a:lnTo>
                    <a:pt x="1493955" y="28444"/>
                  </a:lnTo>
                  <a:lnTo>
                    <a:pt x="1539503" y="12920"/>
                  </a:lnTo>
                  <a:lnTo>
                    <a:pt x="1587465" y="3299"/>
                  </a:lnTo>
                  <a:lnTo>
                    <a:pt x="1637423" y="0"/>
                  </a:lnTo>
                  <a:lnTo>
                    <a:pt x="2357653" y="0"/>
                  </a:lnTo>
                </a:path>
              </a:pathLst>
            </a:custGeom>
            <a:ln w="3175">
              <a:solidFill>
                <a:srgbClr val="A36A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18">
              <a:extLst>
                <a:ext uri="{FF2B5EF4-FFF2-40B4-BE49-F238E27FC236}">
                  <a16:creationId xmlns:a16="http://schemas.microsoft.com/office/drawing/2014/main" id="{52CB8923-9BE0-42E8-972C-9D09439EA535}"/>
                </a:ext>
              </a:extLst>
            </p:cNvPr>
            <p:cNvSpPr/>
            <p:nvPr/>
          </p:nvSpPr>
          <p:spPr>
            <a:xfrm>
              <a:off x="1446903" y="8110780"/>
              <a:ext cx="2357755" cy="895350"/>
            </a:xfrm>
            <a:custGeom>
              <a:avLst/>
              <a:gdLst/>
              <a:ahLst/>
              <a:cxnLst/>
              <a:rect l="l" t="t" r="r" b="b"/>
              <a:pathLst>
                <a:path w="2357754" h="895350">
                  <a:moveTo>
                    <a:pt x="0" y="895184"/>
                  </a:moveTo>
                  <a:lnTo>
                    <a:pt x="1451241" y="49390"/>
                  </a:lnTo>
                  <a:lnTo>
                    <a:pt x="1493910" y="28412"/>
                  </a:lnTo>
                  <a:lnTo>
                    <a:pt x="1539417" y="12907"/>
                  </a:lnTo>
                  <a:lnTo>
                    <a:pt x="1587344" y="3297"/>
                  </a:lnTo>
                  <a:lnTo>
                    <a:pt x="1637271" y="0"/>
                  </a:lnTo>
                  <a:lnTo>
                    <a:pt x="2357501" y="0"/>
                  </a:lnTo>
                </a:path>
              </a:pathLst>
            </a:custGeom>
            <a:ln w="3175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19">
              <a:extLst>
                <a:ext uri="{FF2B5EF4-FFF2-40B4-BE49-F238E27FC236}">
                  <a16:creationId xmlns:a16="http://schemas.microsoft.com/office/drawing/2014/main" id="{060BC54E-55C7-44BF-B052-E5B4621786E5}"/>
                </a:ext>
              </a:extLst>
            </p:cNvPr>
            <p:cNvSpPr/>
            <p:nvPr/>
          </p:nvSpPr>
          <p:spPr>
            <a:xfrm>
              <a:off x="1447043" y="8111072"/>
              <a:ext cx="2357755" cy="895350"/>
            </a:xfrm>
            <a:custGeom>
              <a:avLst/>
              <a:gdLst/>
              <a:ahLst/>
              <a:cxnLst/>
              <a:rect l="l" t="t" r="r" b="b"/>
              <a:pathLst>
                <a:path w="2357754" h="895350">
                  <a:moveTo>
                    <a:pt x="0" y="895146"/>
                  </a:moveTo>
                  <a:lnTo>
                    <a:pt x="1451254" y="49364"/>
                  </a:lnTo>
                  <a:lnTo>
                    <a:pt x="1493895" y="28401"/>
                  </a:lnTo>
                  <a:lnTo>
                    <a:pt x="1539363" y="12904"/>
                  </a:lnTo>
                  <a:lnTo>
                    <a:pt x="1587246" y="3296"/>
                  </a:lnTo>
                  <a:lnTo>
                    <a:pt x="1637131" y="0"/>
                  </a:lnTo>
                  <a:lnTo>
                    <a:pt x="2357361" y="0"/>
                  </a:lnTo>
                </a:path>
              </a:pathLst>
            </a:custGeom>
            <a:ln w="3175">
              <a:solidFill>
                <a:srgbClr val="A5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0">
              <a:extLst>
                <a:ext uri="{FF2B5EF4-FFF2-40B4-BE49-F238E27FC236}">
                  <a16:creationId xmlns:a16="http://schemas.microsoft.com/office/drawing/2014/main" id="{4D653E45-9484-47D0-B985-711CEDACF624}"/>
                </a:ext>
              </a:extLst>
            </p:cNvPr>
            <p:cNvSpPr/>
            <p:nvPr/>
          </p:nvSpPr>
          <p:spPr>
            <a:xfrm>
              <a:off x="1447195" y="8111390"/>
              <a:ext cx="2357755" cy="895350"/>
            </a:xfrm>
            <a:custGeom>
              <a:avLst/>
              <a:gdLst/>
              <a:ahLst/>
              <a:cxnLst/>
              <a:rect l="l" t="t" r="r" b="b"/>
              <a:pathLst>
                <a:path w="2357754" h="895350">
                  <a:moveTo>
                    <a:pt x="0" y="895083"/>
                  </a:moveTo>
                  <a:lnTo>
                    <a:pt x="1451254" y="49314"/>
                  </a:lnTo>
                  <a:lnTo>
                    <a:pt x="1493857" y="28374"/>
                  </a:lnTo>
                  <a:lnTo>
                    <a:pt x="1539287" y="12893"/>
                  </a:lnTo>
                  <a:lnTo>
                    <a:pt x="1587132" y="3294"/>
                  </a:lnTo>
                  <a:lnTo>
                    <a:pt x="1636979" y="0"/>
                  </a:lnTo>
                  <a:lnTo>
                    <a:pt x="2357208" y="0"/>
                  </a:lnTo>
                </a:path>
              </a:pathLst>
            </a:custGeom>
            <a:ln w="3175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1">
              <a:extLst>
                <a:ext uri="{FF2B5EF4-FFF2-40B4-BE49-F238E27FC236}">
                  <a16:creationId xmlns:a16="http://schemas.microsoft.com/office/drawing/2014/main" id="{83632DFC-CE88-4344-8E25-09814E659851}"/>
                </a:ext>
              </a:extLst>
            </p:cNvPr>
            <p:cNvSpPr/>
            <p:nvPr/>
          </p:nvSpPr>
          <p:spPr>
            <a:xfrm>
              <a:off x="1447347" y="8111707"/>
              <a:ext cx="2357120" cy="895350"/>
            </a:xfrm>
            <a:custGeom>
              <a:avLst/>
              <a:gdLst/>
              <a:ahLst/>
              <a:cxnLst/>
              <a:rect l="l" t="t" r="r" b="b"/>
              <a:pathLst>
                <a:path w="2357120" h="895350">
                  <a:moveTo>
                    <a:pt x="0" y="895032"/>
                  </a:moveTo>
                  <a:lnTo>
                    <a:pt x="1451267" y="49275"/>
                  </a:lnTo>
                  <a:lnTo>
                    <a:pt x="1493828" y="28348"/>
                  </a:lnTo>
                  <a:lnTo>
                    <a:pt x="1539222" y="12879"/>
                  </a:lnTo>
                  <a:lnTo>
                    <a:pt x="1587028" y="3289"/>
                  </a:lnTo>
                  <a:lnTo>
                    <a:pt x="1636826" y="0"/>
                  </a:lnTo>
                  <a:lnTo>
                    <a:pt x="2357056" y="0"/>
                  </a:lnTo>
                </a:path>
              </a:pathLst>
            </a:custGeom>
            <a:ln w="3175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2">
              <a:extLst>
                <a:ext uri="{FF2B5EF4-FFF2-40B4-BE49-F238E27FC236}">
                  <a16:creationId xmlns:a16="http://schemas.microsoft.com/office/drawing/2014/main" id="{C935D484-6DF0-4D54-BD6D-54C507CF68AF}"/>
                </a:ext>
              </a:extLst>
            </p:cNvPr>
            <p:cNvSpPr/>
            <p:nvPr/>
          </p:nvSpPr>
          <p:spPr>
            <a:xfrm>
              <a:off x="1447487" y="8112012"/>
              <a:ext cx="2357120" cy="895350"/>
            </a:xfrm>
            <a:custGeom>
              <a:avLst/>
              <a:gdLst/>
              <a:ahLst/>
              <a:cxnLst/>
              <a:rect l="l" t="t" r="r" b="b"/>
              <a:pathLst>
                <a:path w="2357120" h="895350">
                  <a:moveTo>
                    <a:pt x="0" y="894981"/>
                  </a:moveTo>
                  <a:lnTo>
                    <a:pt x="1451267" y="49237"/>
                  </a:lnTo>
                  <a:lnTo>
                    <a:pt x="1493808" y="28321"/>
                  </a:lnTo>
                  <a:lnTo>
                    <a:pt x="1539166" y="12865"/>
                  </a:lnTo>
                  <a:lnTo>
                    <a:pt x="1586930" y="3285"/>
                  </a:lnTo>
                  <a:lnTo>
                    <a:pt x="1636687" y="0"/>
                  </a:lnTo>
                  <a:lnTo>
                    <a:pt x="2356916" y="0"/>
                  </a:lnTo>
                </a:path>
              </a:pathLst>
            </a:custGeom>
            <a:ln w="3175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3">
              <a:extLst>
                <a:ext uri="{FF2B5EF4-FFF2-40B4-BE49-F238E27FC236}">
                  <a16:creationId xmlns:a16="http://schemas.microsoft.com/office/drawing/2014/main" id="{CBC0EF24-69DC-41FE-A3D1-BBD974903631}"/>
                </a:ext>
              </a:extLst>
            </p:cNvPr>
            <p:cNvSpPr/>
            <p:nvPr/>
          </p:nvSpPr>
          <p:spPr>
            <a:xfrm>
              <a:off x="1447652" y="8112318"/>
              <a:ext cx="2357120" cy="895350"/>
            </a:xfrm>
            <a:custGeom>
              <a:avLst/>
              <a:gdLst/>
              <a:ahLst/>
              <a:cxnLst/>
              <a:rect l="l" t="t" r="r" b="b"/>
              <a:pathLst>
                <a:path w="2357120" h="895350">
                  <a:moveTo>
                    <a:pt x="0" y="894930"/>
                  </a:moveTo>
                  <a:lnTo>
                    <a:pt x="1451267" y="49199"/>
                  </a:lnTo>
                  <a:lnTo>
                    <a:pt x="1493757" y="28305"/>
                  </a:lnTo>
                  <a:lnTo>
                    <a:pt x="1539074" y="12860"/>
                  </a:lnTo>
                  <a:lnTo>
                    <a:pt x="1586801" y="3285"/>
                  </a:lnTo>
                  <a:lnTo>
                    <a:pt x="1636522" y="0"/>
                  </a:lnTo>
                  <a:lnTo>
                    <a:pt x="2356751" y="0"/>
                  </a:lnTo>
                </a:path>
              </a:pathLst>
            </a:custGeom>
            <a:ln w="3175">
              <a:solidFill>
                <a:srgbClr val="A7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4">
              <a:extLst>
                <a:ext uri="{FF2B5EF4-FFF2-40B4-BE49-F238E27FC236}">
                  <a16:creationId xmlns:a16="http://schemas.microsoft.com/office/drawing/2014/main" id="{26F38F0D-3369-40BC-81E7-4FE162993394}"/>
                </a:ext>
              </a:extLst>
            </p:cNvPr>
            <p:cNvSpPr/>
            <p:nvPr/>
          </p:nvSpPr>
          <p:spPr>
            <a:xfrm>
              <a:off x="1447792" y="8112635"/>
              <a:ext cx="2357120" cy="895350"/>
            </a:xfrm>
            <a:custGeom>
              <a:avLst/>
              <a:gdLst/>
              <a:ahLst/>
              <a:cxnLst/>
              <a:rect l="l" t="t" r="r" b="b"/>
              <a:pathLst>
                <a:path w="2357120" h="895350">
                  <a:moveTo>
                    <a:pt x="0" y="894880"/>
                  </a:moveTo>
                  <a:lnTo>
                    <a:pt x="1451279" y="49136"/>
                  </a:lnTo>
                  <a:lnTo>
                    <a:pt x="1493746" y="28267"/>
                  </a:lnTo>
                  <a:lnTo>
                    <a:pt x="1539030" y="12842"/>
                  </a:lnTo>
                  <a:lnTo>
                    <a:pt x="1586714" y="3280"/>
                  </a:lnTo>
                  <a:lnTo>
                    <a:pt x="1636382" y="0"/>
                  </a:lnTo>
                  <a:lnTo>
                    <a:pt x="2356612" y="0"/>
                  </a:lnTo>
                </a:path>
              </a:pathLst>
            </a:custGeom>
            <a:ln w="3175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">
              <a:extLst>
                <a:ext uri="{FF2B5EF4-FFF2-40B4-BE49-F238E27FC236}">
                  <a16:creationId xmlns:a16="http://schemas.microsoft.com/office/drawing/2014/main" id="{42F3910F-7E0B-421A-8F63-156B627CB6B0}"/>
                </a:ext>
              </a:extLst>
            </p:cNvPr>
            <p:cNvSpPr/>
            <p:nvPr/>
          </p:nvSpPr>
          <p:spPr>
            <a:xfrm>
              <a:off x="1447944" y="8112940"/>
              <a:ext cx="2356485" cy="895350"/>
            </a:xfrm>
            <a:custGeom>
              <a:avLst/>
              <a:gdLst/>
              <a:ahLst/>
              <a:cxnLst/>
              <a:rect l="l" t="t" r="r" b="b"/>
              <a:pathLst>
                <a:path w="2356485" h="895350">
                  <a:moveTo>
                    <a:pt x="0" y="894841"/>
                  </a:moveTo>
                  <a:lnTo>
                    <a:pt x="1451279" y="49110"/>
                  </a:lnTo>
                  <a:lnTo>
                    <a:pt x="1493708" y="28251"/>
                  </a:lnTo>
                  <a:lnTo>
                    <a:pt x="1538954" y="12834"/>
                  </a:lnTo>
                  <a:lnTo>
                    <a:pt x="1586600" y="3278"/>
                  </a:lnTo>
                  <a:lnTo>
                    <a:pt x="1636229" y="0"/>
                  </a:lnTo>
                  <a:lnTo>
                    <a:pt x="2356459" y="0"/>
                  </a:lnTo>
                </a:path>
              </a:pathLst>
            </a:custGeom>
            <a:ln w="3175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">
              <a:extLst>
                <a:ext uri="{FF2B5EF4-FFF2-40B4-BE49-F238E27FC236}">
                  <a16:creationId xmlns:a16="http://schemas.microsoft.com/office/drawing/2014/main" id="{D37C8278-DFE7-4129-84F8-814D3B2A5F9E}"/>
                </a:ext>
              </a:extLst>
            </p:cNvPr>
            <p:cNvSpPr/>
            <p:nvPr/>
          </p:nvSpPr>
          <p:spPr>
            <a:xfrm>
              <a:off x="1448097" y="8113243"/>
              <a:ext cx="2356485" cy="895350"/>
            </a:xfrm>
            <a:custGeom>
              <a:avLst/>
              <a:gdLst/>
              <a:ahLst/>
              <a:cxnLst/>
              <a:rect l="l" t="t" r="r" b="b"/>
              <a:pathLst>
                <a:path w="2356485" h="895350">
                  <a:moveTo>
                    <a:pt x="0" y="894791"/>
                  </a:moveTo>
                  <a:lnTo>
                    <a:pt x="1451279" y="49072"/>
                  </a:lnTo>
                  <a:lnTo>
                    <a:pt x="1493670" y="28230"/>
                  </a:lnTo>
                  <a:lnTo>
                    <a:pt x="1538878" y="12825"/>
                  </a:lnTo>
                  <a:lnTo>
                    <a:pt x="1586485" y="3276"/>
                  </a:lnTo>
                  <a:lnTo>
                    <a:pt x="1636077" y="0"/>
                  </a:lnTo>
                  <a:lnTo>
                    <a:pt x="2356307" y="0"/>
                  </a:lnTo>
                </a:path>
              </a:pathLst>
            </a:custGeom>
            <a:ln w="3175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7">
              <a:extLst>
                <a:ext uri="{FF2B5EF4-FFF2-40B4-BE49-F238E27FC236}">
                  <a16:creationId xmlns:a16="http://schemas.microsoft.com/office/drawing/2014/main" id="{1A36C520-2A6B-47BA-AEE8-897CADC361E2}"/>
                </a:ext>
              </a:extLst>
            </p:cNvPr>
            <p:cNvSpPr/>
            <p:nvPr/>
          </p:nvSpPr>
          <p:spPr>
            <a:xfrm>
              <a:off x="1448249" y="8113549"/>
              <a:ext cx="2356485" cy="895350"/>
            </a:xfrm>
            <a:custGeom>
              <a:avLst/>
              <a:gdLst/>
              <a:ahLst/>
              <a:cxnLst/>
              <a:rect l="l" t="t" r="r" b="b"/>
              <a:pathLst>
                <a:path w="2356485" h="895350">
                  <a:moveTo>
                    <a:pt x="0" y="894740"/>
                  </a:moveTo>
                  <a:lnTo>
                    <a:pt x="1451279" y="49047"/>
                  </a:lnTo>
                  <a:lnTo>
                    <a:pt x="1493643" y="28219"/>
                  </a:lnTo>
                  <a:lnTo>
                    <a:pt x="1538811" y="12822"/>
                  </a:lnTo>
                  <a:lnTo>
                    <a:pt x="1586375" y="3275"/>
                  </a:lnTo>
                  <a:lnTo>
                    <a:pt x="1635925" y="0"/>
                  </a:lnTo>
                  <a:lnTo>
                    <a:pt x="2356154" y="0"/>
                  </a:lnTo>
                </a:path>
              </a:pathLst>
            </a:custGeom>
            <a:ln w="3175">
              <a:solidFill>
                <a:srgbClr val="AA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8">
              <a:extLst>
                <a:ext uri="{FF2B5EF4-FFF2-40B4-BE49-F238E27FC236}">
                  <a16:creationId xmlns:a16="http://schemas.microsoft.com/office/drawing/2014/main" id="{A2E3AF4C-36D3-4173-9AF6-9E83E4F48B4E}"/>
                </a:ext>
              </a:extLst>
            </p:cNvPr>
            <p:cNvSpPr/>
            <p:nvPr/>
          </p:nvSpPr>
          <p:spPr>
            <a:xfrm>
              <a:off x="1448389" y="8113880"/>
              <a:ext cx="2356485" cy="894715"/>
            </a:xfrm>
            <a:custGeom>
              <a:avLst/>
              <a:gdLst/>
              <a:ahLst/>
              <a:cxnLst/>
              <a:rect l="l" t="t" r="r" b="b"/>
              <a:pathLst>
                <a:path w="2356485" h="894715">
                  <a:moveTo>
                    <a:pt x="0" y="894676"/>
                  </a:moveTo>
                  <a:lnTo>
                    <a:pt x="1451305" y="48971"/>
                  </a:lnTo>
                  <a:lnTo>
                    <a:pt x="1493619" y="28171"/>
                  </a:lnTo>
                  <a:lnTo>
                    <a:pt x="1538749" y="12798"/>
                  </a:lnTo>
                  <a:lnTo>
                    <a:pt x="1586277" y="3269"/>
                  </a:lnTo>
                  <a:lnTo>
                    <a:pt x="1635785" y="0"/>
                  </a:lnTo>
                  <a:lnTo>
                    <a:pt x="2356015" y="0"/>
                  </a:lnTo>
                </a:path>
              </a:pathLst>
            </a:custGeom>
            <a:ln w="3175">
              <a:solidFill>
                <a:srgbClr val="AA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9">
              <a:extLst>
                <a:ext uri="{FF2B5EF4-FFF2-40B4-BE49-F238E27FC236}">
                  <a16:creationId xmlns:a16="http://schemas.microsoft.com/office/drawing/2014/main" id="{8A5CD625-E189-4945-AF24-FD1C5902D446}"/>
                </a:ext>
              </a:extLst>
            </p:cNvPr>
            <p:cNvSpPr/>
            <p:nvPr/>
          </p:nvSpPr>
          <p:spPr>
            <a:xfrm>
              <a:off x="1448541" y="8114171"/>
              <a:ext cx="2356485" cy="894715"/>
            </a:xfrm>
            <a:custGeom>
              <a:avLst/>
              <a:gdLst/>
              <a:ahLst/>
              <a:cxnLst/>
              <a:rect l="l" t="t" r="r" b="b"/>
              <a:pathLst>
                <a:path w="2356485" h="894715">
                  <a:moveTo>
                    <a:pt x="0" y="894638"/>
                  </a:moveTo>
                  <a:lnTo>
                    <a:pt x="1451292" y="48945"/>
                  </a:lnTo>
                  <a:lnTo>
                    <a:pt x="1493575" y="28160"/>
                  </a:lnTo>
                  <a:lnTo>
                    <a:pt x="1538671" y="12795"/>
                  </a:lnTo>
                  <a:lnTo>
                    <a:pt x="1586162" y="3268"/>
                  </a:lnTo>
                  <a:lnTo>
                    <a:pt x="1635633" y="0"/>
                  </a:lnTo>
                  <a:lnTo>
                    <a:pt x="2355862" y="0"/>
                  </a:lnTo>
                </a:path>
              </a:pathLst>
            </a:custGeom>
            <a:ln w="3175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30">
              <a:extLst>
                <a:ext uri="{FF2B5EF4-FFF2-40B4-BE49-F238E27FC236}">
                  <a16:creationId xmlns:a16="http://schemas.microsoft.com/office/drawing/2014/main" id="{32142E73-EEEB-4E10-B72D-C6784A4A8757}"/>
                </a:ext>
              </a:extLst>
            </p:cNvPr>
            <p:cNvSpPr/>
            <p:nvPr/>
          </p:nvSpPr>
          <p:spPr>
            <a:xfrm>
              <a:off x="1448694" y="8114488"/>
              <a:ext cx="2355850" cy="894715"/>
            </a:xfrm>
            <a:custGeom>
              <a:avLst/>
              <a:gdLst/>
              <a:ahLst/>
              <a:cxnLst/>
              <a:rect l="l" t="t" r="r" b="b"/>
              <a:pathLst>
                <a:path w="2355850" h="894715">
                  <a:moveTo>
                    <a:pt x="0" y="894575"/>
                  </a:moveTo>
                  <a:lnTo>
                    <a:pt x="1451305" y="48895"/>
                  </a:lnTo>
                  <a:lnTo>
                    <a:pt x="1493553" y="28128"/>
                  </a:lnTo>
                  <a:lnTo>
                    <a:pt x="1538606" y="12779"/>
                  </a:lnTo>
                  <a:lnTo>
                    <a:pt x="1586052" y="3264"/>
                  </a:lnTo>
                  <a:lnTo>
                    <a:pt x="1635480" y="0"/>
                  </a:lnTo>
                  <a:lnTo>
                    <a:pt x="2355710" y="0"/>
                  </a:lnTo>
                </a:path>
              </a:pathLst>
            </a:custGeom>
            <a:ln w="3175">
              <a:solidFill>
                <a:srgbClr val="AB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31">
              <a:extLst>
                <a:ext uri="{FF2B5EF4-FFF2-40B4-BE49-F238E27FC236}">
                  <a16:creationId xmlns:a16="http://schemas.microsoft.com/office/drawing/2014/main" id="{27DF7BFC-31BC-4DD0-81C3-D4955396B26A}"/>
                </a:ext>
              </a:extLst>
            </p:cNvPr>
            <p:cNvSpPr/>
            <p:nvPr/>
          </p:nvSpPr>
          <p:spPr>
            <a:xfrm>
              <a:off x="1448846" y="8114794"/>
              <a:ext cx="2355850" cy="894715"/>
            </a:xfrm>
            <a:custGeom>
              <a:avLst/>
              <a:gdLst/>
              <a:ahLst/>
              <a:cxnLst/>
              <a:rect l="l" t="t" r="r" b="b"/>
              <a:pathLst>
                <a:path w="2355850" h="894715">
                  <a:moveTo>
                    <a:pt x="0" y="894537"/>
                  </a:moveTo>
                  <a:lnTo>
                    <a:pt x="1451305" y="48869"/>
                  </a:lnTo>
                  <a:lnTo>
                    <a:pt x="1493515" y="28107"/>
                  </a:lnTo>
                  <a:lnTo>
                    <a:pt x="1538530" y="12766"/>
                  </a:lnTo>
                  <a:lnTo>
                    <a:pt x="1585938" y="3260"/>
                  </a:lnTo>
                  <a:lnTo>
                    <a:pt x="1635328" y="0"/>
                  </a:lnTo>
                  <a:lnTo>
                    <a:pt x="2355557" y="0"/>
                  </a:lnTo>
                </a:path>
              </a:pathLst>
            </a:custGeom>
            <a:ln w="3175">
              <a:solidFill>
                <a:srgbClr val="AC77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32">
              <a:extLst>
                <a:ext uri="{FF2B5EF4-FFF2-40B4-BE49-F238E27FC236}">
                  <a16:creationId xmlns:a16="http://schemas.microsoft.com/office/drawing/2014/main" id="{E9B46EBB-1D7D-4B9B-BED0-506CA05B92C7}"/>
                </a:ext>
              </a:extLst>
            </p:cNvPr>
            <p:cNvSpPr/>
            <p:nvPr/>
          </p:nvSpPr>
          <p:spPr>
            <a:xfrm>
              <a:off x="1448986" y="8115085"/>
              <a:ext cx="2355850" cy="894715"/>
            </a:xfrm>
            <a:custGeom>
              <a:avLst/>
              <a:gdLst/>
              <a:ahLst/>
              <a:cxnLst/>
              <a:rect l="l" t="t" r="r" b="b"/>
              <a:pathLst>
                <a:path w="2355850" h="894715">
                  <a:moveTo>
                    <a:pt x="0" y="894499"/>
                  </a:moveTo>
                  <a:lnTo>
                    <a:pt x="1451305" y="48844"/>
                  </a:lnTo>
                  <a:lnTo>
                    <a:pt x="1493488" y="28101"/>
                  </a:lnTo>
                  <a:lnTo>
                    <a:pt x="1538474" y="12768"/>
                  </a:lnTo>
                  <a:lnTo>
                    <a:pt x="1585847" y="3261"/>
                  </a:lnTo>
                  <a:lnTo>
                    <a:pt x="1635188" y="0"/>
                  </a:lnTo>
                  <a:lnTo>
                    <a:pt x="2355418" y="0"/>
                  </a:lnTo>
                </a:path>
              </a:pathLst>
            </a:custGeom>
            <a:ln w="3175">
              <a:solidFill>
                <a:srgbClr val="AD77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33">
              <a:extLst>
                <a:ext uri="{FF2B5EF4-FFF2-40B4-BE49-F238E27FC236}">
                  <a16:creationId xmlns:a16="http://schemas.microsoft.com/office/drawing/2014/main" id="{99168989-D1D9-43AA-9FF9-9418A4737646}"/>
                </a:ext>
              </a:extLst>
            </p:cNvPr>
            <p:cNvSpPr/>
            <p:nvPr/>
          </p:nvSpPr>
          <p:spPr>
            <a:xfrm>
              <a:off x="1449138" y="8115415"/>
              <a:ext cx="2355850" cy="894715"/>
            </a:xfrm>
            <a:custGeom>
              <a:avLst/>
              <a:gdLst/>
              <a:ahLst/>
              <a:cxnLst/>
              <a:rect l="l" t="t" r="r" b="b"/>
              <a:pathLst>
                <a:path w="2355850" h="894715">
                  <a:moveTo>
                    <a:pt x="0" y="894435"/>
                  </a:moveTo>
                  <a:lnTo>
                    <a:pt x="1451317" y="48780"/>
                  </a:lnTo>
                  <a:lnTo>
                    <a:pt x="1493461" y="28058"/>
                  </a:lnTo>
                  <a:lnTo>
                    <a:pt x="1538404" y="12746"/>
                  </a:lnTo>
                  <a:lnTo>
                    <a:pt x="1585734" y="3255"/>
                  </a:lnTo>
                  <a:lnTo>
                    <a:pt x="1635036" y="0"/>
                  </a:lnTo>
                  <a:lnTo>
                    <a:pt x="2355265" y="0"/>
                  </a:lnTo>
                </a:path>
              </a:pathLst>
            </a:custGeom>
            <a:ln w="3175">
              <a:solidFill>
                <a:srgbClr val="AD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34">
              <a:extLst>
                <a:ext uri="{FF2B5EF4-FFF2-40B4-BE49-F238E27FC236}">
                  <a16:creationId xmlns:a16="http://schemas.microsoft.com/office/drawing/2014/main" id="{68AEA87C-19B9-4535-83BF-34FCC7757282}"/>
                </a:ext>
              </a:extLst>
            </p:cNvPr>
            <p:cNvSpPr/>
            <p:nvPr/>
          </p:nvSpPr>
          <p:spPr>
            <a:xfrm>
              <a:off x="1449291" y="8115708"/>
              <a:ext cx="2355215" cy="894715"/>
            </a:xfrm>
            <a:custGeom>
              <a:avLst/>
              <a:gdLst/>
              <a:ahLst/>
              <a:cxnLst/>
              <a:rect l="l" t="t" r="r" b="b"/>
              <a:pathLst>
                <a:path w="2355215" h="894715">
                  <a:moveTo>
                    <a:pt x="0" y="894384"/>
                  </a:moveTo>
                  <a:lnTo>
                    <a:pt x="1451317" y="48742"/>
                  </a:lnTo>
                  <a:lnTo>
                    <a:pt x="1493423" y="28048"/>
                  </a:lnTo>
                  <a:lnTo>
                    <a:pt x="1538328" y="12746"/>
                  </a:lnTo>
                  <a:lnTo>
                    <a:pt x="1585620" y="3256"/>
                  </a:lnTo>
                  <a:lnTo>
                    <a:pt x="1634883" y="0"/>
                  </a:lnTo>
                  <a:lnTo>
                    <a:pt x="2355113" y="0"/>
                  </a:lnTo>
                </a:path>
              </a:pathLst>
            </a:custGeom>
            <a:ln w="3175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35">
              <a:extLst>
                <a:ext uri="{FF2B5EF4-FFF2-40B4-BE49-F238E27FC236}">
                  <a16:creationId xmlns:a16="http://schemas.microsoft.com/office/drawing/2014/main" id="{BA64CDB4-AD18-4E42-B478-5EAC77127E12}"/>
                </a:ext>
              </a:extLst>
            </p:cNvPr>
            <p:cNvSpPr/>
            <p:nvPr/>
          </p:nvSpPr>
          <p:spPr>
            <a:xfrm>
              <a:off x="1449443" y="8116039"/>
              <a:ext cx="2355215" cy="894715"/>
            </a:xfrm>
            <a:custGeom>
              <a:avLst/>
              <a:gdLst/>
              <a:ahLst/>
              <a:cxnLst/>
              <a:rect l="l" t="t" r="r" b="b"/>
              <a:pathLst>
                <a:path w="2355215" h="894715">
                  <a:moveTo>
                    <a:pt x="0" y="894334"/>
                  </a:moveTo>
                  <a:lnTo>
                    <a:pt x="1451330" y="48691"/>
                  </a:lnTo>
                  <a:lnTo>
                    <a:pt x="1493401" y="28010"/>
                  </a:lnTo>
                  <a:lnTo>
                    <a:pt x="1538263" y="12725"/>
                  </a:lnTo>
                  <a:lnTo>
                    <a:pt x="1585509" y="3250"/>
                  </a:lnTo>
                  <a:lnTo>
                    <a:pt x="1634731" y="0"/>
                  </a:lnTo>
                  <a:lnTo>
                    <a:pt x="2354961" y="0"/>
                  </a:lnTo>
                </a:path>
              </a:pathLst>
            </a:custGeom>
            <a:ln w="3175">
              <a:solidFill>
                <a:srgbClr val="AF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36">
              <a:extLst>
                <a:ext uri="{FF2B5EF4-FFF2-40B4-BE49-F238E27FC236}">
                  <a16:creationId xmlns:a16="http://schemas.microsoft.com/office/drawing/2014/main" id="{78102FFA-C9EA-4E20-A14C-A215D05E8F58}"/>
                </a:ext>
              </a:extLst>
            </p:cNvPr>
            <p:cNvSpPr/>
            <p:nvPr/>
          </p:nvSpPr>
          <p:spPr>
            <a:xfrm>
              <a:off x="1449583" y="8116330"/>
              <a:ext cx="2355215" cy="894715"/>
            </a:xfrm>
            <a:custGeom>
              <a:avLst/>
              <a:gdLst/>
              <a:ahLst/>
              <a:cxnLst/>
              <a:rect l="l" t="t" r="r" b="b"/>
              <a:pathLst>
                <a:path w="2355215" h="894715">
                  <a:moveTo>
                    <a:pt x="0" y="894283"/>
                  </a:moveTo>
                  <a:lnTo>
                    <a:pt x="1451330" y="48666"/>
                  </a:lnTo>
                  <a:lnTo>
                    <a:pt x="1493373" y="28005"/>
                  </a:lnTo>
                  <a:lnTo>
                    <a:pt x="1538208" y="12726"/>
                  </a:lnTo>
                  <a:lnTo>
                    <a:pt x="1585418" y="3251"/>
                  </a:lnTo>
                  <a:lnTo>
                    <a:pt x="1634591" y="0"/>
                  </a:lnTo>
                  <a:lnTo>
                    <a:pt x="2354821" y="0"/>
                  </a:lnTo>
                </a:path>
              </a:pathLst>
            </a:custGeom>
            <a:ln w="3175">
              <a:solidFill>
                <a:srgbClr val="AF7B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37">
              <a:extLst>
                <a:ext uri="{FF2B5EF4-FFF2-40B4-BE49-F238E27FC236}">
                  <a16:creationId xmlns:a16="http://schemas.microsoft.com/office/drawing/2014/main" id="{CA56649E-CC07-49D6-9365-A8405B3B6EAA}"/>
                </a:ext>
              </a:extLst>
            </p:cNvPr>
            <p:cNvSpPr/>
            <p:nvPr/>
          </p:nvSpPr>
          <p:spPr>
            <a:xfrm>
              <a:off x="1449735" y="8116660"/>
              <a:ext cx="2355215" cy="894715"/>
            </a:xfrm>
            <a:custGeom>
              <a:avLst/>
              <a:gdLst/>
              <a:ahLst/>
              <a:cxnLst/>
              <a:rect l="l" t="t" r="r" b="b"/>
              <a:pathLst>
                <a:path w="2355215" h="894715">
                  <a:moveTo>
                    <a:pt x="0" y="894232"/>
                  </a:moveTo>
                  <a:lnTo>
                    <a:pt x="1451330" y="48615"/>
                  </a:lnTo>
                  <a:lnTo>
                    <a:pt x="1493334" y="27962"/>
                  </a:lnTo>
                  <a:lnTo>
                    <a:pt x="1538127" y="12701"/>
                  </a:lnTo>
                  <a:lnTo>
                    <a:pt x="1585299" y="3243"/>
                  </a:lnTo>
                  <a:lnTo>
                    <a:pt x="1634439" y="0"/>
                  </a:lnTo>
                  <a:lnTo>
                    <a:pt x="2354668" y="0"/>
                  </a:lnTo>
                </a:path>
              </a:pathLst>
            </a:custGeom>
            <a:ln w="3175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38">
              <a:extLst>
                <a:ext uri="{FF2B5EF4-FFF2-40B4-BE49-F238E27FC236}">
                  <a16:creationId xmlns:a16="http://schemas.microsoft.com/office/drawing/2014/main" id="{5FE4741D-74BB-4F06-997B-1E2748BC7900}"/>
                </a:ext>
              </a:extLst>
            </p:cNvPr>
            <p:cNvSpPr/>
            <p:nvPr/>
          </p:nvSpPr>
          <p:spPr>
            <a:xfrm>
              <a:off x="1449887" y="8116953"/>
              <a:ext cx="2354580" cy="894715"/>
            </a:xfrm>
            <a:custGeom>
              <a:avLst/>
              <a:gdLst/>
              <a:ahLst/>
              <a:cxnLst/>
              <a:rect l="l" t="t" r="r" b="b"/>
              <a:pathLst>
                <a:path w="2354579" h="894715">
                  <a:moveTo>
                    <a:pt x="0" y="894181"/>
                  </a:moveTo>
                  <a:lnTo>
                    <a:pt x="1451343" y="48577"/>
                  </a:lnTo>
                  <a:lnTo>
                    <a:pt x="1493306" y="27946"/>
                  </a:lnTo>
                  <a:lnTo>
                    <a:pt x="1538057" y="12696"/>
                  </a:lnTo>
                  <a:lnTo>
                    <a:pt x="1585186" y="3243"/>
                  </a:lnTo>
                  <a:lnTo>
                    <a:pt x="1634286" y="0"/>
                  </a:lnTo>
                  <a:lnTo>
                    <a:pt x="2354516" y="0"/>
                  </a:lnTo>
                </a:path>
              </a:pathLst>
            </a:custGeom>
            <a:ln w="3175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39">
              <a:extLst>
                <a:ext uri="{FF2B5EF4-FFF2-40B4-BE49-F238E27FC236}">
                  <a16:creationId xmlns:a16="http://schemas.microsoft.com/office/drawing/2014/main" id="{F9596A99-0E44-4B45-BC91-3DB756C460BC}"/>
                </a:ext>
              </a:extLst>
            </p:cNvPr>
            <p:cNvSpPr/>
            <p:nvPr/>
          </p:nvSpPr>
          <p:spPr>
            <a:xfrm>
              <a:off x="1450040" y="8117258"/>
              <a:ext cx="2354580" cy="894715"/>
            </a:xfrm>
            <a:custGeom>
              <a:avLst/>
              <a:gdLst/>
              <a:ahLst/>
              <a:cxnLst/>
              <a:rect l="l" t="t" r="r" b="b"/>
              <a:pathLst>
                <a:path w="2354579" h="894715">
                  <a:moveTo>
                    <a:pt x="0" y="894143"/>
                  </a:moveTo>
                  <a:lnTo>
                    <a:pt x="1451330" y="48539"/>
                  </a:lnTo>
                  <a:lnTo>
                    <a:pt x="1493263" y="27924"/>
                  </a:lnTo>
                  <a:lnTo>
                    <a:pt x="1537979" y="12687"/>
                  </a:lnTo>
                  <a:lnTo>
                    <a:pt x="1585072" y="3240"/>
                  </a:lnTo>
                  <a:lnTo>
                    <a:pt x="1634134" y="0"/>
                  </a:lnTo>
                  <a:lnTo>
                    <a:pt x="2354364" y="0"/>
                  </a:lnTo>
                </a:path>
              </a:pathLst>
            </a:custGeom>
            <a:ln w="3175">
              <a:solidFill>
                <a:srgbClr val="B17E6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40">
              <a:extLst>
                <a:ext uri="{FF2B5EF4-FFF2-40B4-BE49-F238E27FC236}">
                  <a16:creationId xmlns:a16="http://schemas.microsoft.com/office/drawing/2014/main" id="{06EBEBFB-4E9B-4031-965E-7E7895F8B98E}"/>
                </a:ext>
              </a:extLst>
            </p:cNvPr>
            <p:cNvSpPr/>
            <p:nvPr/>
          </p:nvSpPr>
          <p:spPr>
            <a:xfrm>
              <a:off x="1450180" y="8117574"/>
              <a:ext cx="2354580" cy="894080"/>
            </a:xfrm>
            <a:custGeom>
              <a:avLst/>
              <a:gdLst/>
              <a:ahLst/>
              <a:cxnLst/>
              <a:rect l="l" t="t" r="r" b="b"/>
              <a:pathLst>
                <a:path w="2354579" h="894079">
                  <a:moveTo>
                    <a:pt x="0" y="894079"/>
                  </a:moveTo>
                  <a:lnTo>
                    <a:pt x="1451356" y="48488"/>
                  </a:lnTo>
                  <a:lnTo>
                    <a:pt x="1493246" y="27892"/>
                  </a:lnTo>
                  <a:lnTo>
                    <a:pt x="1537927" y="12671"/>
                  </a:lnTo>
                  <a:lnTo>
                    <a:pt x="1584981" y="3236"/>
                  </a:lnTo>
                  <a:lnTo>
                    <a:pt x="1633994" y="0"/>
                  </a:lnTo>
                  <a:lnTo>
                    <a:pt x="2354224" y="0"/>
                  </a:lnTo>
                </a:path>
              </a:pathLst>
            </a:custGeom>
            <a:ln w="3175">
              <a:solidFill>
                <a:srgbClr val="B27E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41">
              <a:extLst>
                <a:ext uri="{FF2B5EF4-FFF2-40B4-BE49-F238E27FC236}">
                  <a16:creationId xmlns:a16="http://schemas.microsoft.com/office/drawing/2014/main" id="{0C172C84-E826-4819-9C38-D95776570423}"/>
                </a:ext>
              </a:extLst>
            </p:cNvPr>
            <p:cNvSpPr/>
            <p:nvPr/>
          </p:nvSpPr>
          <p:spPr>
            <a:xfrm>
              <a:off x="1450332" y="8117879"/>
              <a:ext cx="2354580" cy="894080"/>
            </a:xfrm>
            <a:custGeom>
              <a:avLst/>
              <a:gdLst/>
              <a:ahLst/>
              <a:cxnLst/>
              <a:rect l="l" t="t" r="r" b="b"/>
              <a:pathLst>
                <a:path w="2354579" h="894079">
                  <a:moveTo>
                    <a:pt x="0" y="894029"/>
                  </a:moveTo>
                  <a:lnTo>
                    <a:pt x="1451356" y="48463"/>
                  </a:lnTo>
                  <a:lnTo>
                    <a:pt x="1493219" y="27882"/>
                  </a:lnTo>
                  <a:lnTo>
                    <a:pt x="1537860" y="12668"/>
                  </a:lnTo>
                  <a:lnTo>
                    <a:pt x="1584870" y="3236"/>
                  </a:lnTo>
                  <a:lnTo>
                    <a:pt x="1633842" y="0"/>
                  </a:lnTo>
                  <a:lnTo>
                    <a:pt x="2354072" y="0"/>
                  </a:lnTo>
                </a:path>
              </a:pathLst>
            </a:custGeom>
            <a:ln w="3175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42">
              <a:extLst>
                <a:ext uri="{FF2B5EF4-FFF2-40B4-BE49-F238E27FC236}">
                  <a16:creationId xmlns:a16="http://schemas.microsoft.com/office/drawing/2014/main" id="{D12808B9-8122-44C1-89AD-9AB68B66B088}"/>
                </a:ext>
              </a:extLst>
            </p:cNvPr>
            <p:cNvSpPr/>
            <p:nvPr/>
          </p:nvSpPr>
          <p:spPr>
            <a:xfrm>
              <a:off x="1450484" y="8118198"/>
              <a:ext cx="2353945" cy="894080"/>
            </a:xfrm>
            <a:custGeom>
              <a:avLst/>
              <a:gdLst/>
              <a:ahLst/>
              <a:cxnLst/>
              <a:rect l="l" t="t" r="r" b="b"/>
              <a:pathLst>
                <a:path w="2353945" h="894079">
                  <a:moveTo>
                    <a:pt x="0" y="893978"/>
                  </a:moveTo>
                  <a:lnTo>
                    <a:pt x="1451368" y="48412"/>
                  </a:lnTo>
                  <a:lnTo>
                    <a:pt x="1493186" y="27849"/>
                  </a:lnTo>
                  <a:lnTo>
                    <a:pt x="1537785" y="12652"/>
                  </a:lnTo>
                  <a:lnTo>
                    <a:pt x="1584756" y="3231"/>
                  </a:lnTo>
                  <a:lnTo>
                    <a:pt x="1633689" y="0"/>
                  </a:lnTo>
                  <a:lnTo>
                    <a:pt x="2353919" y="0"/>
                  </a:lnTo>
                </a:path>
              </a:pathLst>
            </a:custGeom>
            <a:ln w="3175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43">
              <a:extLst>
                <a:ext uri="{FF2B5EF4-FFF2-40B4-BE49-F238E27FC236}">
                  <a16:creationId xmlns:a16="http://schemas.microsoft.com/office/drawing/2014/main" id="{417881CB-0CDD-40BC-94D5-551D7263A29B}"/>
                </a:ext>
              </a:extLst>
            </p:cNvPr>
            <p:cNvSpPr/>
            <p:nvPr/>
          </p:nvSpPr>
          <p:spPr>
            <a:xfrm>
              <a:off x="1450637" y="8118501"/>
              <a:ext cx="2353945" cy="894080"/>
            </a:xfrm>
            <a:custGeom>
              <a:avLst/>
              <a:gdLst/>
              <a:ahLst/>
              <a:cxnLst/>
              <a:rect l="l" t="t" r="r" b="b"/>
              <a:pathLst>
                <a:path w="2353945" h="894079">
                  <a:moveTo>
                    <a:pt x="0" y="893927"/>
                  </a:moveTo>
                  <a:lnTo>
                    <a:pt x="1451356" y="48374"/>
                  </a:lnTo>
                  <a:lnTo>
                    <a:pt x="1493137" y="27833"/>
                  </a:lnTo>
                  <a:lnTo>
                    <a:pt x="1537703" y="12647"/>
                  </a:lnTo>
                  <a:lnTo>
                    <a:pt x="1584640" y="3231"/>
                  </a:lnTo>
                  <a:lnTo>
                    <a:pt x="1633537" y="0"/>
                  </a:lnTo>
                  <a:lnTo>
                    <a:pt x="2353767" y="0"/>
                  </a:lnTo>
                </a:path>
              </a:pathLst>
            </a:custGeom>
            <a:ln w="3175">
              <a:solidFill>
                <a:srgbClr val="B4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44">
              <a:extLst>
                <a:ext uri="{FF2B5EF4-FFF2-40B4-BE49-F238E27FC236}">
                  <a16:creationId xmlns:a16="http://schemas.microsoft.com/office/drawing/2014/main" id="{EBE24506-6252-438E-84E8-D1E6FACE2B92}"/>
                </a:ext>
              </a:extLst>
            </p:cNvPr>
            <p:cNvSpPr/>
            <p:nvPr/>
          </p:nvSpPr>
          <p:spPr>
            <a:xfrm>
              <a:off x="1450776" y="8118806"/>
              <a:ext cx="2353945" cy="894080"/>
            </a:xfrm>
            <a:custGeom>
              <a:avLst/>
              <a:gdLst/>
              <a:ahLst/>
              <a:cxnLst/>
              <a:rect l="l" t="t" r="r" b="b"/>
              <a:pathLst>
                <a:path w="2353945" h="894079">
                  <a:moveTo>
                    <a:pt x="0" y="893889"/>
                  </a:moveTo>
                  <a:lnTo>
                    <a:pt x="1451368" y="48323"/>
                  </a:lnTo>
                  <a:lnTo>
                    <a:pt x="1493126" y="27801"/>
                  </a:lnTo>
                  <a:lnTo>
                    <a:pt x="1537658" y="12631"/>
                  </a:lnTo>
                  <a:lnTo>
                    <a:pt x="1584553" y="3226"/>
                  </a:lnTo>
                  <a:lnTo>
                    <a:pt x="1633397" y="0"/>
                  </a:lnTo>
                  <a:lnTo>
                    <a:pt x="2353627" y="0"/>
                  </a:lnTo>
                </a:path>
              </a:pathLst>
            </a:custGeom>
            <a:ln w="3175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45">
              <a:extLst>
                <a:ext uri="{FF2B5EF4-FFF2-40B4-BE49-F238E27FC236}">
                  <a16:creationId xmlns:a16="http://schemas.microsoft.com/office/drawing/2014/main" id="{CDF60225-1308-49FD-9A4D-98CA719AF5E7}"/>
                </a:ext>
              </a:extLst>
            </p:cNvPr>
            <p:cNvSpPr/>
            <p:nvPr/>
          </p:nvSpPr>
          <p:spPr>
            <a:xfrm>
              <a:off x="1450929" y="8119124"/>
              <a:ext cx="2353945" cy="894080"/>
            </a:xfrm>
            <a:custGeom>
              <a:avLst/>
              <a:gdLst/>
              <a:ahLst/>
              <a:cxnLst/>
              <a:rect l="l" t="t" r="r" b="b"/>
              <a:pathLst>
                <a:path w="2353945" h="894079">
                  <a:moveTo>
                    <a:pt x="0" y="893826"/>
                  </a:moveTo>
                  <a:lnTo>
                    <a:pt x="1451381" y="48285"/>
                  </a:lnTo>
                  <a:lnTo>
                    <a:pt x="1493093" y="27780"/>
                  </a:lnTo>
                  <a:lnTo>
                    <a:pt x="1537584" y="12622"/>
                  </a:lnTo>
                  <a:lnTo>
                    <a:pt x="1584439" y="3224"/>
                  </a:lnTo>
                  <a:lnTo>
                    <a:pt x="1633245" y="0"/>
                  </a:lnTo>
                  <a:lnTo>
                    <a:pt x="2353475" y="0"/>
                  </a:lnTo>
                </a:path>
              </a:pathLst>
            </a:custGeom>
            <a:ln w="3175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46">
              <a:extLst>
                <a:ext uri="{FF2B5EF4-FFF2-40B4-BE49-F238E27FC236}">
                  <a16:creationId xmlns:a16="http://schemas.microsoft.com/office/drawing/2014/main" id="{8B55C3CB-EEDB-4880-904D-4FD3666FFD88}"/>
                </a:ext>
              </a:extLst>
            </p:cNvPr>
            <p:cNvSpPr/>
            <p:nvPr/>
          </p:nvSpPr>
          <p:spPr>
            <a:xfrm>
              <a:off x="1451081" y="8119430"/>
              <a:ext cx="2353945" cy="894080"/>
            </a:xfrm>
            <a:custGeom>
              <a:avLst/>
              <a:gdLst/>
              <a:ahLst/>
              <a:cxnLst/>
              <a:rect l="l" t="t" r="r" b="b"/>
              <a:pathLst>
                <a:path w="2353945" h="894079">
                  <a:moveTo>
                    <a:pt x="0" y="893775"/>
                  </a:moveTo>
                  <a:lnTo>
                    <a:pt x="1451368" y="48247"/>
                  </a:lnTo>
                  <a:lnTo>
                    <a:pt x="1493061" y="27753"/>
                  </a:lnTo>
                  <a:lnTo>
                    <a:pt x="1537515" y="12607"/>
                  </a:lnTo>
                  <a:lnTo>
                    <a:pt x="1584328" y="3220"/>
                  </a:lnTo>
                  <a:lnTo>
                    <a:pt x="1633093" y="0"/>
                  </a:lnTo>
                  <a:lnTo>
                    <a:pt x="2353322" y="0"/>
                  </a:lnTo>
                </a:path>
              </a:pathLst>
            </a:custGeom>
            <a:ln w="3175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47">
              <a:extLst>
                <a:ext uri="{FF2B5EF4-FFF2-40B4-BE49-F238E27FC236}">
                  <a16:creationId xmlns:a16="http://schemas.microsoft.com/office/drawing/2014/main" id="{7C6E39C3-E687-40F4-86A1-D5B8D9CBDEC6}"/>
                </a:ext>
              </a:extLst>
            </p:cNvPr>
            <p:cNvSpPr/>
            <p:nvPr/>
          </p:nvSpPr>
          <p:spPr>
            <a:xfrm>
              <a:off x="1451234" y="8119733"/>
              <a:ext cx="2353310" cy="894080"/>
            </a:xfrm>
            <a:custGeom>
              <a:avLst/>
              <a:gdLst/>
              <a:ahLst/>
              <a:cxnLst/>
              <a:rect l="l" t="t" r="r" b="b"/>
              <a:pathLst>
                <a:path w="2353310" h="894079">
                  <a:moveTo>
                    <a:pt x="0" y="893737"/>
                  </a:moveTo>
                  <a:lnTo>
                    <a:pt x="1451381" y="48221"/>
                  </a:lnTo>
                  <a:lnTo>
                    <a:pt x="1493030" y="27742"/>
                  </a:lnTo>
                  <a:lnTo>
                    <a:pt x="1537446" y="12604"/>
                  </a:lnTo>
                  <a:lnTo>
                    <a:pt x="1584219" y="3219"/>
                  </a:lnTo>
                  <a:lnTo>
                    <a:pt x="1632940" y="0"/>
                  </a:lnTo>
                  <a:lnTo>
                    <a:pt x="2353170" y="0"/>
                  </a:lnTo>
                </a:path>
              </a:pathLst>
            </a:custGeom>
            <a:ln w="3175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48">
              <a:extLst>
                <a:ext uri="{FF2B5EF4-FFF2-40B4-BE49-F238E27FC236}">
                  <a16:creationId xmlns:a16="http://schemas.microsoft.com/office/drawing/2014/main" id="{663B6482-57BC-4A5E-9F81-069959EDBC3F}"/>
                </a:ext>
              </a:extLst>
            </p:cNvPr>
            <p:cNvSpPr/>
            <p:nvPr/>
          </p:nvSpPr>
          <p:spPr>
            <a:xfrm>
              <a:off x="1451386" y="8120052"/>
              <a:ext cx="2353310" cy="894080"/>
            </a:xfrm>
            <a:custGeom>
              <a:avLst/>
              <a:gdLst/>
              <a:ahLst/>
              <a:cxnLst/>
              <a:rect l="l" t="t" r="r" b="b"/>
              <a:pathLst>
                <a:path w="2353310" h="894079">
                  <a:moveTo>
                    <a:pt x="0" y="893660"/>
                  </a:moveTo>
                  <a:lnTo>
                    <a:pt x="1451381" y="48171"/>
                  </a:lnTo>
                  <a:lnTo>
                    <a:pt x="1492986" y="27710"/>
                  </a:lnTo>
                  <a:lnTo>
                    <a:pt x="1537365" y="12588"/>
                  </a:lnTo>
                  <a:lnTo>
                    <a:pt x="1584103" y="3215"/>
                  </a:lnTo>
                  <a:lnTo>
                    <a:pt x="1632788" y="0"/>
                  </a:lnTo>
                  <a:lnTo>
                    <a:pt x="2353017" y="0"/>
                  </a:lnTo>
                </a:path>
              </a:pathLst>
            </a:custGeom>
            <a:ln w="3175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49">
              <a:extLst>
                <a:ext uri="{FF2B5EF4-FFF2-40B4-BE49-F238E27FC236}">
                  <a16:creationId xmlns:a16="http://schemas.microsoft.com/office/drawing/2014/main" id="{9688F49C-5217-4B11-A6AA-3CB6C09540C4}"/>
                </a:ext>
              </a:extLst>
            </p:cNvPr>
            <p:cNvSpPr/>
            <p:nvPr/>
          </p:nvSpPr>
          <p:spPr>
            <a:xfrm>
              <a:off x="1451526" y="8120355"/>
              <a:ext cx="2353310" cy="894080"/>
            </a:xfrm>
            <a:custGeom>
              <a:avLst/>
              <a:gdLst/>
              <a:ahLst/>
              <a:cxnLst/>
              <a:rect l="l" t="t" r="r" b="b"/>
              <a:pathLst>
                <a:path w="2353310" h="894079">
                  <a:moveTo>
                    <a:pt x="0" y="893635"/>
                  </a:moveTo>
                  <a:lnTo>
                    <a:pt x="1451406" y="48120"/>
                  </a:lnTo>
                  <a:lnTo>
                    <a:pt x="1492977" y="27683"/>
                  </a:lnTo>
                  <a:lnTo>
                    <a:pt x="1537312" y="12577"/>
                  </a:lnTo>
                  <a:lnTo>
                    <a:pt x="1584005" y="3212"/>
                  </a:lnTo>
                  <a:lnTo>
                    <a:pt x="1632648" y="0"/>
                  </a:lnTo>
                  <a:lnTo>
                    <a:pt x="2352878" y="0"/>
                  </a:lnTo>
                </a:path>
              </a:pathLst>
            </a:custGeom>
            <a:ln w="3175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50">
              <a:extLst>
                <a:ext uri="{FF2B5EF4-FFF2-40B4-BE49-F238E27FC236}">
                  <a16:creationId xmlns:a16="http://schemas.microsoft.com/office/drawing/2014/main" id="{7A228E57-60DE-4DC1-9D43-4F5F7CFD85DC}"/>
                </a:ext>
              </a:extLst>
            </p:cNvPr>
            <p:cNvSpPr/>
            <p:nvPr/>
          </p:nvSpPr>
          <p:spPr>
            <a:xfrm>
              <a:off x="1451678" y="8120673"/>
              <a:ext cx="2353310" cy="894080"/>
            </a:xfrm>
            <a:custGeom>
              <a:avLst/>
              <a:gdLst/>
              <a:ahLst/>
              <a:cxnLst/>
              <a:rect l="l" t="t" r="r" b="b"/>
              <a:pathLst>
                <a:path w="2353310" h="894079">
                  <a:moveTo>
                    <a:pt x="0" y="893559"/>
                  </a:moveTo>
                  <a:lnTo>
                    <a:pt x="1451394" y="48069"/>
                  </a:lnTo>
                  <a:lnTo>
                    <a:pt x="1492934" y="27657"/>
                  </a:lnTo>
                  <a:lnTo>
                    <a:pt x="1537234" y="12566"/>
                  </a:lnTo>
                  <a:lnTo>
                    <a:pt x="1583891" y="3210"/>
                  </a:lnTo>
                  <a:lnTo>
                    <a:pt x="1632496" y="0"/>
                  </a:lnTo>
                  <a:lnTo>
                    <a:pt x="2352725" y="0"/>
                  </a:lnTo>
                </a:path>
              </a:pathLst>
            </a:custGeom>
            <a:ln w="3175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51">
              <a:extLst>
                <a:ext uri="{FF2B5EF4-FFF2-40B4-BE49-F238E27FC236}">
                  <a16:creationId xmlns:a16="http://schemas.microsoft.com/office/drawing/2014/main" id="{43738F8E-CC5C-4DEB-B203-DC2AB84EC447}"/>
                </a:ext>
              </a:extLst>
            </p:cNvPr>
            <p:cNvSpPr/>
            <p:nvPr/>
          </p:nvSpPr>
          <p:spPr>
            <a:xfrm>
              <a:off x="1451831" y="8120965"/>
              <a:ext cx="2352675" cy="894080"/>
            </a:xfrm>
            <a:custGeom>
              <a:avLst/>
              <a:gdLst/>
              <a:ahLst/>
              <a:cxnLst/>
              <a:rect l="l" t="t" r="r" b="b"/>
              <a:pathLst>
                <a:path w="2352675" h="894079">
                  <a:moveTo>
                    <a:pt x="0" y="893546"/>
                  </a:moveTo>
                  <a:lnTo>
                    <a:pt x="1451394" y="48056"/>
                  </a:lnTo>
                  <a:lnTo>
                    <a:pt x="1492899" y="27651"/>
                  </a:lnTo>
                  <a:lnTo>
                    <a:pt x="1537168" y="12565"/>
                  </a:lnTo>
                  <a:lnTo>
                    <a:pt x="1583787" y="3210"/>
                  </a:lnTo>
                  <a:lnTo>
                    <a:pt x="1632343" y="0"/>
                  </a:lnTo>
                  <a:lnTo>
                    <a:pt x="2352573" y="0"/>
                  </a:lnTo>
                </a:path>
              </a:pathLst>
            </a:custGeom>
            <a:ln w="3175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52">
              <a:extLst>
                <a:ext uri="{FF2B5EF4-FFF2-40B4-BE49-F238E27FC236}">
                  <a16:creationId xmlns:a16="http://schemas.microsoft.com/office/drawing/2014/main" id="{F21E8C5B-EA15-4066-8E13-C6F1AEE09046}"/>
                </a:ext>
              </a:extLst>
            </p:cNvPr>
            <p:cNvSpPr/>
            <p:nvPr/>
          </p:nvSpPr>
          <p:spPr>
            <a:xfrm>
              <a:off x="1451970" y="8121284"/>
              <a:ext cx="2352675" cy="894080"/>
            </a:xfrm>
            <a:custGeom>
              <a:avLst/>
              <a:gdLst/>
              <a:ahLst/>
              <a:cxnLst/>
              <a:rect l="l" t="t" r="r" b="b"/>
              <a:pathLst>
                <a:path w="2352675" h="894079">
                  <a:moveTo>
                    <a:pt x="0" y="893470"/>
                  </a:moveTo>
                  <a:lnTo>
                    <a:pt x="1451419" y="48006"/>
                  </a:lnTo>
                  <a:lnTo>
                    <a:pt x="1492884" y="27619"/>
                  </a:lnTo>
                  <a:lnTo>
                    <a:pt x="1537111" y="12549"/>
                  </a:lnTo>
                  <a:lnTo>
                    <a:pt x="1583687" y="3205"/>
                  </a:lnTo>
                  <a:lnTo>
                    <a:pt x="1632204" y="0"/>
                  </a:lnTo>
                  <a:lnTo>
                    <a:pt x="2352433" y="0"/>
                  </a:lnTo>
                </a:path>
              </a:pathLst>
            </a:custGeom>
            <a:ln w="3175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53">
              <a:extLst>
                <a:ext uri="{FF2B5EF4-FFF2-40B4-BE49-F238E27FC236}">
                  <a16:creationId xmlns:a16="http://schemas.microsoft.com/office/drawing/2014/main" id="{4526C3D2-85E9-426A-BFC9-CF3356FDD80A}"/>
                </a:ext>
              </a:extLst>
            </p:cNvPr>
            <p:cNvSpPr/>
            <p:nvPr/>
          </p:nvSpPr>
          <p:spPr>
            <a:xfrm>
              <a:off x="1452135" y="8121589"/>
              <a:ext cx="2352675" cy="893444"/>
            </a:xfrm>
            <a:custGeom>
              <a:avLst/>
              <a:gdLst/>
              <a:ahLst/>
              <a:cxnLst/>
              <a:rect l="l" t="t" r="r" b="b"/>
              <a:pathLst>
                <a:path w="2352675" h="893445">
                  <a:moveTo>
                    <a:pt x="0" y="893432"/>
                  </a:moveTo>
                  <a:lnTo>
                    <a:pt x="1451394" y="47980"/>
                  </a:lnTo>
                  <a:lnTo>
                    <a:pt x="1492828" y="27598"/>
                  </a:lnTo>
                  <a:lnTo>
                    <a:pt x="1537020" y="12536"/>
                  </a:lnTo>
                  <a:lnTo>
                    <a:pt x="1583560" y="3201"/>
                  </a:lnTo>
                  <a:lnTo>
                    <a:pt x="1632038" y="0"/>
                  </a:lnTo>
                  <a:lnTo>
                    <a:pt x="2352268" y="0"/>
                  </a:lnTo>
                </a:path>
              </a:pathLst>
            </a:custGeom>
            <a:ln w="3175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54">
              <a:extLst>
                <a:ext uri="{FF2B5EF4-FFF2-40B4-BE49-F238E27FC236}">
                  <a16:creationId xmlns:a16="http://schemas.microsoft.com/office/drawing/2014/main" id="{D21AA3D1-5E82-4598-80EC-F9346B533C84}"/>
                </a:ext>
              </a:extLst>
            </p:cNvPr>
            <p:cNvSpPr/>
            <p:nvPr/>
          </p:nvSpPr>
          <p:spPr>
            <a:xfrm>
              <a:off x="1452275" y="8121905"/>
              <a:ext cx="2352675" cy="893444"/>
            </a:xfrm>
            <a:custGeom>
              <a:avLst/>
              <a:gdLst/>
              <a:ahLst/>
              <a:cxnLst/>
              <a:rect l="l" t="t" r="r" b="b"/>
              <a:pathLst>
                <a:path w="2352675" h="893445">
                  <a:moveTo>
                    <a:pt x="0" y="893368"/>
                  </a:moveTo>
                  <a:lnTo>
                    <a:pt x="1451419" y="47917"/>
                  </a:lnTo>
                  <a:lnTo>
                    <a:pt x="1492822" y="27565"/>
                  </a:lnTo>
                  <a:lnTo>
                    <a:pt x="1536977" y="12523"/>
                  </a:lnTo>
                  <a:lnTo>
                    <a:pt x="1583473" y="3199"/>
                  </a:lnTo>
                  <a:lnTo>
                    <a:pt x="1631899" y="0"/>
                  </a:lnTo>
                  <a:lnTo>
                    <a:pt x="2352128" y="0"/>
                  </a:lnTo>
                </a:path>
              </a:pathLst>
            </a:custGeom>
            <a:ln w="3175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55">
              <a:extLst>
                <a:ext uri="{FF2B5EF4-FFF2-40B4-BE49-F238E27FC236}">
                  <a16:creationId xmlns:a16="http://schemas.microsoft.com/office/drawing/2014/main" id="{B77EAF25-9887-498C-BB5F-F2F2B23C0713}"/>
                </a:ext>
              </a:extLst>
            </p:cNvPr>
            <p:cNvSpPr/>
            <p:nvPr/>
          </p:nvSpPr>
          <p:spPr>
            <a:xfrm>
              <a:off x="1452427" y="8122210"/>
              <a:ext cx="2352040" cy="893444"/>
            </a:xfrm>
            <a:custGeom>
              <a:avLst/>
              <a:gdLst/>
              <a:ahLst/>
              <a:cxnLst/>
              <a:rect l="l" t="t" r="r" b="b"/>
              <a:pathLst>
                <a:path w="2352040" h="893445">
                  <a:moveTo>
                    <a:pt x="0" y="893330"/>
                  </a:moveTo>
                  <a:lnTo>
                    <a:pt x="1451419" y="47878"/>
                  </a:lnTo>
                  <a:lnTo>
                    <a:pt x="1492784" y="27544"/>
                  </a:lnTo>
                  <a:lnTo>
                    <a:pt x="1536901" y="12514"/>
                  </a:lnTo>
                  <a:lnTo>
                    <a:pt x="1583359" y="3196"/>
                  </a:lnTo>
                  <a:lnTo>
                    <a:pt x="1631746" y="0"/>
                  </a:lnTo>
                  <a:lnTo>
                    <a:pt x="2351976" y="0"/>
                  </a:lnTo>
                </a:path>
              </a:pathLst>
            </a:custGeom>
            <a:ln w="3175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56">
              <a:extLst>
                <a:ext uri="{FF2B5EF4-FFF2-40B4-BE49-F238E27FC236}">
                  <a16:creationId xmlns:a16="http://schemas.microsoft.com/office/drawing/2014/main" id="{08F3B9B0-948A-4C9A-A845-F4385774A872}"/>
                </a:ext>
              </a:extLst>
            </p:cNvPr>
            <p:cNvSpPr/>
            <p:nvPr/>
          </p:nvSpPr>
          <p:spPr>
            <a:xfrm>
              <a:off x="1452580" y="8122502"/>
              <a:ext cx="2352040" cy="893444"/>
            </a:xfrm>
            <a:custGeom>
              <a:avLst/>
              <a:gdLst/>
              <a:ahLst/>
              <a:cxnLst/>
              <a:rect l="l" t="t" r="r" b="b"/>
              <a:pathLst>
                <a:path w="2352040" h="893445">
                  <a:moveTo>
                    <a:pt x="0" y="893292"/>
                  </a:moveTo>
                  <a:lnTo>
                    <a:pt x="1451419" y="47853"/>
                  </a:lnTo>
                  <a:lnTo>
                    <a:pt x="1492744" y="27539"/>
                  </a:lnTo>
                  <a:lnTo>
                    <a:pt x="1536820" y="12515"/>
                  </a:lnTo>
                  <a:lnTo>
                    <a:pt x="1583239" y="3198"/>
                  </a:lnTo>
                  <a:lnTo>
                    <a:pt x="1631594" y="0"/>
                  </a:lnTo>
                  <a:lnTo>
                    <a:pt x="2351824" y="0"/>
                  </a:lnTo>
                </a:path>
              </a:pathLst>
            </a:custGeom>
            <a:ln w="3175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57">
              <a:extLst>
                <a:ext uri="{FF2B5EF4-FFF2-40B4-BE49-F238E27FC236}">
                  <a16:creationId xmlns:a16="http://schemas.microsoft.com/office/drawing/2014/main" id="{9648B2D2-AE2A-4FC0-8735-E10BD889239E}"/>
                </a:ext>
              </a:extLst>
            </p:cNvPr>
            <p:cNvSpPr/>
            <p:nvPr/>
          </p:nvSpPr>
          <p:spPr>
            <a:xfrm>
              <a:off x="1452732" y="8122833"/>
              <a:ext cx="2352040" cy="893444"/>
            </a:xfrm>
            <a:custGeom>
              <a:avLst/>
              <a:gdLst/>
              <a:ahLst/>
              <a:cxnLst/>
              <a:rect l="l" t="t" r="r" b="b"/>
              <a:pathLst>
                <a:path w="2352040" h="893445">
                  <a:moveTo>
                    <a:pt x="0" y="893216"/>
                  </a:moveTo>
                  <a:lnTo>
                    <a:pt x="1451419" y="47802"/>
                  </a:lnTo>
                  <a:lnTo>
                    <a:pt x="1492712" y="27501"/>
                  </a:lnTo>
                  <a:lnTo>
                    <a:pt x="1536749" y="12495"/>
                  </a:lnTo>
                  <a:lnTo>
                    <a:pt x="1583127" y="3191"/>
                  </a:lnTo>
                  <a:lnTo>
                    <a:pt x="1631442" y="0"/>
                  </a:lnTo>
                  <a:lnTo>
                    <a:pt x="2351671" y="0"/>
                  </a:lnTo>
                </a:path>
              </a:pathLst>
            </a:custGeom>
            <a:ln w="3175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58">
              <a:extLst>
                <a:ext uri="{FF2B5EF4-FFF2-40B4-BE49-F238E27FC236}">
                  <a16:creationId xmlns:a16="http://schemas.microsoft.com/office/drawing/2014/main" id="{4A1E1308-2DBB-4A21-8CED-30BF4757AA6E}"/>
                </a:ext>
              </a:extLst>
            </p:cNvPr>
            <p:cNvSpPr/>
            <p:nvPr/>
          </p:nvSpPr>
          <p:spPr>
            <a:xfrm>
              <a:off x="1452872" y="8123124"/>
              <a:ext cx="2352040" cy="893444"/>
            </a:xfrm>
            <a:custGeom>
              <a:avLst/>
              <a:gdLst/>
              <a:ahLst/>
              <a:cxnLst/>
              <a:rect l="l" t="t" r="r" b="b"/>
              <a:pathLst>
                <a:path w="2352040" h="893445">
                  <a:moveTo>
                    <a:pt x="0" y="893178"/>
                  </a:moveTo>
                  <a:lnTo>
                    <a:pt x="1451432" y="47777"/>
                  </a:lnTo>
                  <a:lnTo>
                    <a:pt x="1492690" y="27485"/>
                  </a:lnTo>
                  <a:lnTo>
                    <a:pt x="1536695" y="12487"/>
                  </a:lnTo>
                  <a:lnTo>
                    <a:pt x="1583036" y="3189"/>
                  </a:lnTo>
                  <a:lnTo>
                    <a:pt x="1631302" y="0"/>
                  </a:lnTo>
                  <a:lnTo>
                    <a:pt x="2351532" y="0"/>
                  </a:lnTo>
                </a:path>
              </a:pathLst>
            </a:custGeom>
            <a:ln w="3175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59">
              <a:extLst>
                <a:ext uri="{FF2B5EF4-FFF2-40B4-BE49-F238E27FC236}">
                  <a16:creationId xmlns:a16="http://schemas.microsoft.com/office/drawing/2014/main" id="{E36A2C1C-0EF4-40EE-ACEF-99DC5994192B}"/>
                </a:ext>
              </a:extLst>
            </p:cNvPr>
            <p:cNvSpPr/>
            <p:nvPr/>
          </p:nvSpPr>
          <p:spPr>
            <a:xfrm>
              <a:off x="1453024" y="8123454"/>
              <a:ext cx="2351405" cy="893444"/>
            </a:xfrm>
            <a:custGeom>
              <a:avLst/>
              <a:gdLst/>
              <a:ahLst/>
              <a:cxnLst/>
              <a:rect l="l" t="t" r="r" b="b"/>
              <a:pathLst>
                <a:path w="2351404" h="893445">
                  <a:moveTo>
                    <a:pt x="0" y="893114"/>
                  </a:moveTo>
                  <a:lnTo>
                    <a:pt x="1451444" y="47713"/>
                  </a:lnTo>
                  <a:lnTo>
                    <a:pt x="1492668" y="27448"/>
                  </a:lnTo>
                  <a:lnTo>
                    <a:pt x="1536630" y="12469"/>
                  </a:lnTo>
                  <a:lnTo>
                    <a:pt x="1582925" y="3185"/>
                  </a:lnTo>
                  <a:lnTo>
                    <a:pt x="1631149" y="0"/>
                  </a:lnTo>
                  <a:lnTo>
                    <a:pt x="2351379" y="0"/>
                  </a:lnTo>
                </a:path>
              </a:pathLst>
            </a:custGeom>
            <a:ln w="3175">
              <a:solidFill>
                <a:srgbClr val="BE91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60">
              <a:extLst>
                <a:ext uri="{FF2B5EF4-FFF2-40B4-BE49-F238E27FC236}">
                  <a16:creationId xmlns:a16="http://schemas.microsoft.com/office/drawing/2014/main" id="{ACC1D637-CD87-47FB-B8CD-8DFF312C52CC}"/>
                </a:ext>
              </a:extLst>
            </p:cNvPr>
            <p:cNvSpPr/>
            <p:nvPr/>
          </p:nvSpPr>
          <p:spPr>
            <a:xfrm>
              <a:off x="1453177" y="8123748"/>
              <a:ext cx="2351405" cy="893444"/>
            </a:xfrm>
            <a:custGeom>
              <a:avLst/>
              <a:gdLst/>
              <a:ahLst/>
              <a:cxnLst/>
              <a:rect l="l" t="t" r="r" b="b"/>
              <a:pathLst>
                <a:path w="2351404" h="893445">
                  <a:moveTo>
                    <a:pt x="0" y="893076"/>
                  </a:moveTo>
                  <a:lnTo>
                    <a:pt x="1451432" y="47675"/>
                  </a:lnTo>
                  <a:lnTo>
                    <a:pt x="1492624" y="27426"/>
                  </a:lnTo>
                  <a:lnTo>
                    <a:pt x="1536552" y="12460"/>
                  </a:lnTo>
                  <a:lnTo>
                    <a:pt x="1582811" y="3182"/>
                  </a:lnTo>
                  <a:lnTo>
                    <a:pt x="1630997" y="0"/>
                  </a:lnTo>
                  <a:lnTo>
                    <a:pt x="2351227" y="0"/>
                  </a:lnTo>
                </a:path>
              </a:pathLst>
            </a:custGeom>
            <a:ln w="3175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61">
              <a:extLst>
                <a:ext uri="{FF2B5EF4-FFF2-40B4-BE49-F238E27FC236}">
                  <a16:creationId xmlns:a16="http://schemas.microsoft.com/office/drawing/2014/main" id="{9F06DF8A-01E4-4509-B0BE-9FE088479EB5}"/>
                </a:ext>
              </a:extLst>
            </p:cNvPr>
            <p:cNvSpPr/>
            <p:nvPr/>
          </p:nvSpPr>
          <p:spPr>
            <a:xfrm>
              <a:off x="1453316" y="8124078"/>
              <a:ext cx="2351405" cy="893444"/>
            </a:xfrm>
            <a:custGeom>
              <a:avLst/>
              <a:gdLst/>
              <a:ahLst/>
              <a:cxnLst/>
              <a:rect l="l" t="t" r="r" b="b"/>
              <a:pathLst>
                <a:path w="2351404" h="893445">
                  <a:moveTo>
                    <a:pt x="0" y="893013"/>
                  </a:moveTo>
                  <a:lnTo>
                    <a:pt x="1451457" y="47625"/>
                  </a:lnTo>
                  <a:lnTo>
                    <a:pt x="1492604" y="27394"/>
                  </a:lnTo>
                  <a:lnTo>
                    <a:pt x="1536490" y="12444"/>
                  </a:lnTo>
                  <a:lnTo>
                    <a:pt x="1582709" y="3178"/>
                  </a:lnTo>
                  <a:lnTo>
                    <a:pt x="1630857" y="0"/>
                  </a:lnTo>
                  <a:lnTo>
                    <a:pt x="2351087" y="0"/>
                  </a:lnTo>
                </a:path>
              </a:pathLst>
            </a:custGeom>
            <a:ln w="3175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62">
              <a:extLst>
                <a:ext uri="{FF2B5EF4-FFF2-40B4-BE49-F238E27FC236}">
                  <a16:creationId xmlns:a16="http://schemas.microsoft.com/office/drawing/2014/main" id="{14BE71E3-239E-4E26-91B3-3D1783896DDB}"/>
                </a:ext>
              </a:extLst>
            </p:cNvPr>
            <p:cNvSpPr/>
            <p:nvPr/>
          </p:nvSpPr>
          <p:spPr>
            <a:xfrm>
              <a:off x="1453469" y="8124369"/>
              <a:ext cx="2351405" cy="893444"/>
            </a:xfrm>
            <a:custGeom>
              <a:avLst/>
              <a:gdLst/>
              <a:ahLst/>
              <a:cxnLst/>
              <a:rect l="l" t="t" r="r" b="b"/>
              <a:pathLst>
                <a:path w="2351404" h="893445">
                  <a:moveTo>
                    <a:pt x="0" y="892962"/>
                  </a:moveTo>
                  <a:lnTo>
                    <a:pt x="1451457" y="47599"/>
                  </a:lnTo>
                  <a:lnTo>
                    <a:pt x="1492575" y="27383"/>
                  </a:lnTo>
                  <a:lnTo>
                    <a:pt x="1536428" y="12441"/>
                  </a:lnTo>
                  <a:lnTo>
                    <a:pt x="1582607" y="3177"/>
                  </a:lnTo>
                  <a:lnTo>
                    <a:pt x="1630705" y="0"/>
                  </a:lnTo>
                  <a:lnTo>
                    <a:pt x="2350935" y="0"/>
                  </a:lnTo>
                </a:path>
              </a:pathLst>
            </a:custGeom>
            <a:ln w="3175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63">
              <a:extLst>
                <a:ext uri="{FF2B5EF4-FFF2-40B4-BE49-F238E27FC236}">
                  <a16:creationId xmlns:a16="http://schemas.microsoft.com/office/drawing/2014/main" id="{B4304491-1C9A-4035-B99A-1A14FD13E7F5}"/>
                </a:ext>
              </a:extLst>
            </p:cNvPr>
            <p:cNvSpPr/>
            <p:nvPr/>
          </p:nvSpPr>
          <p:spPr>
            <a:xfrm>
              <a:off x="1453621" y="8124686"/>
              <a:ext cx="2351405" cy="893444"/>
            </a:xfrm>
            <a:custGeom>
              <a:avLst/>
              <a:gdLst/>
              <a:ahLst/>
              <a:cxnLst/>
              <a:rect l="l" t="t" r="r" b="b"/>
              <a:pathLst>
                <a:path w="2351404" h="893445">
                  <a:moveTo>
                    <a:pt x="0" y="892924"/>
                  </a:moveTo>
                  <a:lnTo>
                    <a:pt x="1451457" y="47548"/>
                  </a:lnTo>
                  <a:lnTo>
                    <a:pt x="1492537" y="27356"/>
                  </a:lnTo>
                  <a:lnTo>
                    <a:pt x="1536352" y="12430"/>
                  </a:lnTo>
                  <a:lnTo>
                    <a:pt x="1582493" y="3175"/>
                  </a:lnTo>
                  <a:lnTo>
                    <a:pt x="1630552" y="0"/>
                  </a:lnTo>
                  <a:lnTo>
                    <a:pt x="2350782" y="0"/>
                  </a:lnTo>
                </a:path>
              </a:pathLst>
            </a:custGeom>
            <a:ln w="3175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64">
              <a:extLst>
                <a:ext uri="{FF2B5EF4-FFF2-40B4-BE49-F238E27FC236}">
                  <a16:creationId xmlns:a16="http://schemas.microsoft.com/office/drawing/2014/main" id="{8D4413F6-9B2F-4231-8D84-B6A8EBCAE37B}"/>
                </a:ext>
              </a:extLst>
            </p:cNvPr>
            <p:cNvSpPr/>
            <p:nvPr/>
          </p:nvSpPr>
          <p:spPr>
            <a:xfrm>
              <a:off x="1453774" y="8124991"/>
              <a:ext cx="2350770" cy="893444"/>
            </a:xfrm>
            <a:custGeom>
              <a:avLst/>
              <a:gdLst/>
              <a:ahLst/>
              <a:cxnLst/>
              <a:rect l="l" t="t" r="r" b="b"/>
              <a:pathLst>
                <a:path w="2350770" h="893445">
                  <a:moveTo>
                    <a:pt x="0" y="892860"/>
                  </a:moveTo>
                  <a:lnTo>
                    <a:pt x="1451457" y="47510"/>
                  </a:lnTo>
                  <a:lnTo>
                    <a:pt x="1492499" y="27335"/>
                  </a:lnTo>
                  <a:lnTo>
                    <a:pt x="1536276" y="12420"/>
                  </a:lnTo>
                  <a:lnTo>
                    <a:pt x="1582379" y="3173"/>
                  </a:lnTo>
                  <a:lnTo>
                    <a:pt x="1630400" y="0"/>
                  </a:lnTo>
                  <a:lnTo>
                    <a:pt x="2350630" y="0"/>
                  </a:lnTo>
                </a:path>
              </a:pathLst>
            </a:custGeom>
            <a:ln w="3175">
              <a:solidFill>
                <a:srgbClr val="C196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65">
              <a:extLst>
                <a:ext uri="{FF2B5EF4-FFF2-40B4-BE49-F238E27FC236}">
                  <a16:creationId xmlns:a16="http://schemas.microsoft.com/office/drawing/2014/main" id="{F28A6E02-F173-4EE4-806E-F188554A4E19}"/>
                </a:ext>
              </a:extLst>
            </p:cNvPr>
            <p:cNvSpPr/>
            <p:nvPr/>
          </p:nvSpPr>
          <p:spPr>
            <a:xfrm>
              <a:off x="1453926" y="8125297"/>
              <a:ext cx="2350770" cy="893444"/>
            </a:xfrm>
            <a:custGeom>
              <a:avLst/>
              <a:gdLst/>
              <a:ahLst/>
              <a:cxnLst/>
              <a:rect l="l" t="t" r="r" b="b"/>
              <a:pathLst>
                <a:path w="2350770" h="893445">
                  <a:moveTo>
                    <a:pt x="0" y="892835"/>
                  </a:moveTo>
                  <a:lnTo>
                    <a:pt x="1451457" y="47459"/>
                  </a:lnTo>
                  <a:lnTo>
                    <a:pt x="1492470" y="27314"/>
                  </a:lnTo>
                  <a:lnTo>
                    <a:pt x="1536204" y="12414"/>
                  </a:lnTo>
                  <a:lnTo>
                    <a:pt x="1582263" y="3172"/>
                  </a:lnTo>
                  <a:lnTo>
                    <a:pt x="1630248" y="0"/>
                  </a:lnTo>
                  <a:lnTo>
                    <a:pt x="2350477" y="0"/>
                  </a:lnTo>
                </a:path>
              </a:pathLst>
            </a:custGeom>
            <a:ln w="3175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66">
              <a:extLst>
                <a:ext uri="{FF2B5EF4-FFF2-40B4-BE49-F238E27FC236}">
                  <a16:creationId xmlns:a16="http://schemas.microsoft.com/office/drawing/2014/main" id="{C9045744-D786-48DF-A1EC-A1476891336B}"/>
                </a:ext>
              </a:extLst>
            </p:cNvPr>
            <p:cNvSpPr/>
            <p:nvPr/>
          </p:nvSpPr>
          <p:spPr>
            <a:xfrm>
              <a:off x="1454078" y="8125613"/>
              <a:ext cx="2350770" cy="892810"/>
            </a:xfrm>
            <a:custGeom>
              <a:avLst/>
              <a:gdLst/>
              <a:ahLst/>
              <a:cxnLst/>
              <a:rect l="l" t="t" r="r" b="b"/>
              <a:pathLst>
                <a:path w="2350770" h="892809">
                  <a:moveTo>
                    <a:pt x="0" y="892759"/>
                  </a:moveTo>
                  <a:lnTo>
                    <a:pt x="1451470" y="47421"/>
                  </a:lnTo>
                  <a:lnTo>
                    <a:pt x="1492441" y="27281"/>
                  </a:lnTo>
                  <a:lnTo>
                    <a:pt x="1536139" y="12395"/>
                  </a:lnTo>
                  <a:lnTo>
                    <a:pt x="1582159" y="3166"/>
                  </a:lnTo>
                  <a:lnTo>
                    <a:pt x="1630095" y="0"/>
                  </a:lnTo>
                  <a:lnTo>
                    <a:pt x="2350325" y="0"/>
                  </a:lnTo>
                </a:path>
              </a:pathLst>
            </a:custGeom>
            <a:ln w="3175">
              <a:solidFill>
                <a:srgbClr val="C298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67">
              <a:extLst>
                <a:ext uri="{FF2B5EF4-FFF2-40B4-BE49-F238E27FC236}">
                  <a16:creationId xmlns:a16="http://schemas.microsoft.com/office/drawing/2014/main" id="{3EBC14B7-B8E3-459B-B9D0-16032148438D}"/>
                </a:ext>
              </a:extLst>
            </p:cNvPr>
            <p:cNvSpPr/>
            <p:nvPr/>
          </p:nvSpPr>
          <p:spPr>
            <a:xfrm>
              <a:off x="1454218" y="8125919"/>
              <a:ext cx="2350770" cy="892810"/>
            </a:xfrm>
            <a:custGeom>
              <a:avLst/>
              <a:gdLst/>
              <a:ahLst/>
              <a:cxnLst/>
              <a:rect l="l" t="t" r="r" b="b"/>
              <a:pathLst>
                <a:path w="2350770" h="892809">
                  <a:moveTo>
                    <a:pt x="0" y="892721"/>
                  </a:moveTo>
                  <a:lnTo>
                    <a:pt x="1451470" y="47383"/>
                  </a:lnTo>
                  <a:lnTo>
                    <a:pt x="1492404" y="27255"/>
                  </a:lnTo>
                  <a:lnTo>
                    <a:pt x="1536069" y="12380"/>
                  </a:lnTo>
                  <a:lnTo>
                    <a:pt x="1582056" y="3162"/>
                  </a:lnTo>
                  <a:lnTo>
                    <a:pt x="1629956" y="0"/>
                  </a:lnTo>
                  <a:lnTo>
                    <a:pt x="2350185" y="0"/>
                  </a:lnTo>
                </a:path>
              </a:pathLst>
            </a:custGeom>
            <a:ln w="3175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68">
              <a:extLst>
                <a:ext uri="{FF2B5EF4-FFF2-40B4-BE49-F238E27FC236}">
                  <a16:creationId xmlns:a16="http://schemas.microsoft.com/office/drawing/2014/main" id="{EDEBB4C5-0F1A-4230-9222-E55A179C959F}"/>
                </a:ext>
              </a:extLst>
            </p:cNvPr>
            <p:cNvSpPr/>
            <p:nvPr/>
          </p:nvSpPr>
          <p:spPr>
            <a:xfrm>
              <a:off x="1454371" y="8126224"/>
              <a:ext cx="2350135" cy="892810"/>
            </a:xfrm>
            <a:custGeom>
              <a:avLst/>
              <a:gdLst/>
              <a:ahLst/>
              <a:cxnLst/>
              <a:rect l="l" t="t" r="r" b="b"/>
              <a:pathLst>
                <a:path w="2350135" h="892809">
                  <a:moveTo>
                    <a:pt x="0" y="892670"/>
                  </a:moveTo>
                  <a:lnTo>
                    <a:pt x="1451483" y="47358"/>
                  </a:lnTo>
                  <a:lnTo>
                    <a:pt x="1492382" y="27244"/>
                  </a:lnTo>
                  <a:lnTo>
                    <a:pt x="1536004" y="12377"/>
                  </a:lnTo>
                  <a:lnTo>
                    <a:pt x="1581945" y="3161"/>
                  </a:lnTo>
                  <a:lnTo>
                    <a:pt x="1629803" y="0"/>
                  </a:lnTo>
                  <a:lnTo>
                    <a:pt x="2350033" y="0"/>
                  </a:lnTo>
                </a:path>
              </a:pathLst>
            </a:custGeom>
            <a:ln w="3175">
              <a:solidFill>
                <a:srgbClr val="C49A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69">
              <a:extLst>
                <a:ext uri="{FF2B5EF4-FFF2-40B4-BE49-F238E27FC236}">
                  <a16:creationId xmlns:a16="http://schemas.microsoft.com/office/drawing/2014/main" id="{5E2AF3EC-4BEE-44C4-A6EE-BC98891F2184}"/>
                </a:ext>
              </a:extLst>
            </p:cNvPr>
            <p:cNvSpPr/>
            <p:nvPr/>
          </p:nvSpPr>
          <p:spPr>
            <a:xfrm>
              <a:off x="1454523" y="8126528"/>
              <a:ext cx="2350135" cy="892810"/>
            </a:xfrm>
            <a:custGeom>
              <a:avLst/>
              <a:gdLst/>
              <a:ahLst/>
              <a:cxnLst/>
              <a:rect l="l" t="t" r="r" b="b"/>
              <a:pathLst>
                <a:path w="2350135" h="892809">
                  <a:moveTo>
                    <a:pt x="0" y="892619"/>
                  </a:moveTo>
                  <a:lnTo>
                    <a:pt x="1451483" y="47307"/>
                  </a:lnTo>
                  <a:lnTo>
                    <a:pt x="1492344" y="27217"/>
                  </a:lnTo>
                  <a:lnTo>
                    <a:pt x="1535928" y="12366"/>
                  </a:lnTo>
                  <a:lnTo>
                    <a:pt x="1581831" y="3159"/>
                  </a:lnTo>
                  <a:lnTo>
                    <a:pt x="1629651" y="0"/>
                  </a:lnTo>
                  <a:lnTo>
                    <a:pt x="2349881" y="0"/>
                  </a:lnTo>
                </a:path>
              </a:pathLst>
            </a:custGeom>
            <a:ln w="3175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70">
              <a:extLst>
                <a:ext uri="{FF2B5EF4-FFF2-40B4-BE49-F238E27FC236}">
                  <a16:creationId xmlns:a16="http://schemas.microsoft.com/office/drawing/2014/main" id="{8BDF6EE3-9BD2-410F-81DD-9C79AA6443B8}"/>
                </a:ext>
              </a:extLst>
            </p:cNvPr>
            <p:cNvSpPr/>
            <p:nvPr/>
          </p:nvSpPr>
          <p:spPr>
            <a:xfrm>
              <a:off x="1454663" y="8126845"/>
              <a:ext cx="2350135" cy="892810"/>
            </a:xfrm>
            <a:custGeom>
              <a:avLst/>
              <a:gdLst/>
              <a:ahLst/>
              <a:cxnLst/>
              <a:rect l="l" t="t" r="r" b="b"/>
              <a:pathLst>
                <a:path w="2350135" h="892809">
                  <a:moveTo>
                    <a:pt x="0" y="892581"/>
                  </a:moveTo>
                  <a:lnTo>
                    <a:pt x="1451495" y="47269"/>
                  </a:lnTo>
                  <a:lnTo>
                    <a:pt x="1492333" y="27196"/>
                  </a:lnTo>
                  <a:lnTo>
                    <a:pt x="1535884" y="12357"/>
                  </a:lnTo>
                  <a:lnTo>
                    <a:pt x="1581744" y="3156"/>
                  </a:lnTo>
                  <a:lnTo>
                    <a:pt x="1629511" y="0"/>
                  </a:lnTo>
                  <a:lnTo>
                    <a:pt x="2349741" y="0"/>
                  </a:lnTo>
                </a:path>
              </a:pathLst>
            </a:custGeom>
            <a:ln w="3175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71">
              <a:extLst>
                <a:ext uri="{FF2B5EF4-FFF2-40B4-BE49-F238E27FC236}">
                  <a16:creationId xmlns:a16="http://schemas.microsoft.com/office/drawing/2014/main" id="{3F120FC4-0858-4FF5-A56A-DA0A5C5C99A5}"/>
                </a:ext>
              </a:extLst>
            </p:cNvPr>
            <p:cNvSpPr/>
            <p:nvPr/>
          </p:nvSpPr>
          <p:spPr>
            <a:xfrm>
              <a:off x="1454828" y="8127151"/>
              <a:ext cx="2350135" cy="892810"/>
            </a:xfrm>
            <a:custGeom>
              <a:avLst/>
              <a:gdLst/>
              <a:ahLst/>
              <a:cxnLst/>
              <a:rect l="l" t="t" r="r" b="b"/>
              <a:pathLst>
                <a:path w="2350135" h="892809">
                  <a:moveTo>
                    <a:pt x="0" y="892517"/>
                  </a:moveTo>
                  <a:lnTo>
                    <a:pt x="1451483" y="47218"/>
                  </a:lnTo>
                  <a:lnTo>
                    <a:pt x="1492282" y="27169"/>
                  </a:lnTo>
                  <a:lnTo>
                    <a:pt x="1535795" y="12345"/>
                  </a:lnTo>
                  <a:lnTo>
                    <a:pt x="1581617" y="3154"/>
                  </a:lnTo>
                  <a:lnTo>
                    <a:pt x="1629346" y="0"/>
                  </a:lnTo>
                  <a:lnTo>
                    <a:pt x="2349576" y="0"/>
                  </a:lnTo>
                </a:path>
              </a:pathLst>
            </a:custGeom>
            <a:ln w="3175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72">
              <a:extLst>
                <a:ext uri="{FF2B5EF4-FFF2-40B4-BE49-F238E27FC236}">
                  <a16:creationId xmlns:a16="http://schemas.microsoft.com/office/drawing/2014/main" id="{D838105E-CFC7-44EB-8EA8-E65700EFD4B3}"/>
                </a:ext>
              </a:extLst>
            </p:cNvPr>
            <p:cNvSpPr/>
            <p:nvPr/>
          </p:nvSpPr>
          <p:spPr>
            <a:xfrm>
              <a:off x="1454967" y="8127469"/>
              <a:ext cx="2349500" cy="892810"/>
            </a:xfrm>
            <a:custGeom>
              <a:avLst/>
              <a:gdLst/>
              <a:ahLst/>
              <a:cxnLst/>
              <a:rect l="l" t="t" r="r" b="b"/>
              <a:pathLst>
                <a:path w="2349500" h="892809">
                  <a:moveTo>
                    <a:pt x="0" y="892479"/>
                  </a:moveTo>
                  <a:lnTo>
                    <a:pt x="1451495" y="47180"/>
                  </a:lnTo>
                  <a:lnTo>
                    <a:pt x="1492252" y="27148"/>
                  </a:lnTo>
                  <a:lnTo>
                    <a:pt x="1535726" y="12336"/>
                  </a:lnTo>
                  <a:lnTo>
                    <a:pt x="1581513" y="3151"/>
                  </a:lnTo>
                  <a:lnTo>
                    <a:pt x="1629206" y="0"/>
                  </a:lnTo>
                  <a:lnTo>
                    <a:pt x="2349436" y="0"/>
                  </a:lnTo>
                </a:path>
              </a:pathLst>
            </a:custGeom>
            <a:ln w="3175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73">
              <a:extLst>
                <a:ext uri="{FF2B5EF4-FFF2-40B4-BE49-F238E27FC236}">
                  <a16:creationId xmlns:a16="http://schemas.microsoft.com/office/drawing/2014/main" id="{07FBFA4D-8A09-49E5-9FA5-6900F8C36336}"/>
                </a:ext>
              </a:extLst>
            </p:cNvPr>
            <p:cNvSpPr/>
            <p:nvPr/>
          </p:nvSpPr>
          <p:spPr>
            <a:xfrm>
              <a:off x="1455120" y="8127772"/>
              <a:ext cx="2349500" cy="892810"/>
            </a:xfrm>
            <a:custGeom>
              <a:avLst/>
              <a:gdLst/>
              <a:ahLst/>
              <a:cxnLst/>
              <a:rect l="l" t="t" r="r" b="b"/>
              <a:pathLst>
                <a:path w="2349500" h="892809">
                  <a:moveTo>
                    <a:pt x="0" y="892416"/>
                  </a:moveTo>
                  <a:lnTo>
                    <a:pt x="1451508" y="47142"/>
                  </a:lnTo>
                  <a:lnTo>
                    <a:pt x="1492233" y="27121"/>
                  </a:lnTo>
                  <a:lnTo>
                    <a:pt x="1535671" y="12322"/>
                  </a:lnTo>
                  <a:lnTo>
                    <a:pt x="1581413" y="3147"/>
                  </a:lnTo>
                  <a:lnTo>
                    <a:pt x="1629054" y="0"/>
                  </a:lnTo>
                  <a:lnTo>
                    <a:pt x="2349284" y="0"/>
                  </a:lnTo>
                </a:path>
              </a:pathLst>
            </a:custGeom>
            <a:ln w="3175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74">
              <a:extLst>
                <a:ext uri="{FF2B5EF4-FFF2-40B4-BE49-F238E27FC236}">
                  <a16:creationId xmlns:a16="http://schemas.microsoft.com/office/drawing/2014/main" id="{2C67787E-9B40-45D5-B0B8-48FC21443336}"/>
                </a:ext>
              </a:extLst>
            </p:cNvPr>
            <p:cNvSpPr/>
            <p:nvPr/>
          </p:nvSpPr>
          <p:spPr>
            <a:xfrm>
              <a:off x="1455272" y="8128090"/>
              <a:ext cx="2349500" cy="892810"/>
            </a:xfrm>
            <a:custGeom>
              <a:avLst/>
              <a:gdLst/>
              <a:ahLst/>
              <a:cxnLst/>
              <a:rect l="l" t="t" r="r" b="b"/>
              <a:pathLst>
                <a:path w="2349500" h="892809">
                  <a:moveTo>
                    <a:pt x="0" y="892365"/>
                  </a:moveTo>
                  <a:lnTo>
                    <a:pt x="1451495" y="47091"/>
                  </a:lnTo>
                  <a:lnTo>
                    <a:pt x="1492190" y="27094"/>
                  </a:lnTo>
                  <a:lnTo>
                    <a:pt x="1535593" y="12311"/>
                  </a:lnTo>
                  <a:lnTo>
                    <a:pt x="1581299" y="3145"/>
                  </a:lnTo>
                  <a:lnTo>
                    <a:pt x="1628902" y="0"/>
                  </a:lnTo>
                  <a:lnTo>
                    <a:pt x="2349131" y="0"/>
                  </a:lnTo>
                </a:path>
              </a:pathLst>
            </a:custGeom>
            <a:ln w="3175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75">
              <a:extLst>
                <a:ext uri="{FF2B5EF4-FFF2-40B4-BE49-F238E27FC236}">
                  <a16:creationId xmlns:a16="http://schemas.microsoft.com/office/drawing/2014/main" id="{60D5CBAE-7388-4CD5-AC83-3AD5A28B25F6}"/>
                </a:ext>
              </a:extLst>
            </p:cNvPr>
            <p:cNvSpPr/>
            <p:nvPr/>
          </p:nvSpPr>
          <p:spPr>
            <a:xfrm>
              <a:off x="1455412" y="8128383"/>
              <a:ext cx="2349500" cy="892810"/>
            </a:xfrm>
            <a:custGeom>
              <a:avLst/>
              <a:gdLst/>
              <a:ahLst/>
              <a:cxnLst/>
              <a:rect l="l" t="t" r="r" b="b"/>
              <a:pathLst>
                <a:path w="2349500" h="892809">
                  <a:moveTo>
                    <a:pt x="0" y="892327"/>
                  </a:moveTo>
                  <a:lnTo>
                    <a:pt x="1451521" y="47066"/>
                  </a:lnTo>
                  <a:lnTo>
                    <a:pt x="1492168" y="27078"/>
                  </a:lnTo>
                  <a:lnTo>
                    <a:pt x="1535526" y="12303"/>
                  </a:lnTo>
                  <a:lnTo>
                    <a:pt x="1581192" y="3142"/>
                  </a:lnTo>
                  <a:lnTo>
                    <a:pt x="1628762" y="0"/>
                  </a:lnTo>
                  <a:lnTo>
                    <a:pt x="2348992" y="0"/>
                  </a:lnTo>
                </a:path>
              </a:pathLst>
            </a:custGeom>
            <a:ln w="3175">
              <a:solidFill>
                <a:srgbClr val="C8A1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76">
              <a:extLst>
                <a:ext uri="{FF2B5EF4-FFF2-40B4-BE49-F238E27FC236}">
                  <a16:creationId xmlns:a16="http://schemas.microsoft.com/office/drawing/2014/main" id="{BB40C4C9-2A7E-4218-816F-F05EFB8B6A99}"/>
                </a:ext>
              </a:extLst>
            </p:cNvPr>
            <p:cNvSpPr/>
            <p:nvPr/>
          </p:nvSpPr>
          <p:spPr>
            <a:xfrm>
              <a:off x="1455564" y="8128699"/>
              <a:ext cx="2348865" cy="892810"/>
            </a:xfrm>
            <a:custGeom>
              <a:avLst/>
              <a:gdLst/>
              <a:ahLst/>
              <a:cxnLst/>
              <a:rect l="l" t="t" r="r" b="b"/>
              <a:pathLst>
                <a:path w="2348865" h="892809">
                  <a:moveTo>
                    <a:pt x="0" y="892263"/>
                  </a:moveTo>
                  <a:lnTo>
                    <a:pt x="1451521" y="47015"/>
                  </a:lnTo>
                  <a:lnTo>
                    <a:pt x="1492141" y="27046"/>
                  </a:lnTo>
                  <a:lnTo>
                    <a:pt x="1535460" y="12287"/>
                  </a:lnTo>
                  <a:lnTo>
                    <a:pt x="1581081" y="3138"/>
                  </a:lnTo>
                  <a:lnTo>
                    <a:pt x="1628609" y="0"/>
                  </a:lnTo>
                  <a:lnTo>
                    <a:pt x="2348839" y="0"/>
                  </a:lnTo>
                </a:path>
              </a:pathLst>
            </a:custGeom>
            <a:ln w="3175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77">
              <a:extLst>
                <a:ext uri="{FF2B5EF4-FFF2-40B4-BE49-F238E27FC236}">
                  <a16:creationId xmlns:a16="http://schemas.microsoft.com/office/drawing/2014/main" id="{AB89E460-D1DE-4FC9-B33C-09BF714A73B4}"/>
                </a:ext>
              </a:extLst>
            </p:cNvPr>
            <p:cNvSpPr/>
            <p:nvPr/>
          </p:nvSpPr>
          <p:spPr>
            <a:xfrm>
              <a:off x="1455717" y="8129004"/>
              <a:ext cx="2348865" cy="892810"/>
            </a:xfrm>
            <a:custGeom>
              <a:avLst/>
              <a:gdLst/>
              <a:ahLst/>
              <a:cxnLst/>
              <a:rect l="l" t="t" r="r" b="b"/>
              <a:pathLst>
                <a:path w="2348865" h="892809">
                  <a:moveTo>
                    <a:pt x="0" y="892225"/>
                  </a:moveTo>
                  <a:lnTo>
                    <a:pt x="1451521" y="46977"/>
                  </a:lnTo>
                  <a:lnTo>
                    <a:pt x="1492101" y="27030"/>
                  </a:lnTo>
                  <a:lnTo>
                    <a:pt x="1535388" y="12282"/>
                  </a:lnTo>
                  <a:lnTo>
                    <a:pt x="1580976" y="3137"/>
                  </a:lnTo>
                  <a:lnTo>
                    <a:pt x="1628457" y="0"/>
                  </a:lnTo>
                  <a:lnTo>
                    <a:pt x="2348687" y="0"/>
                  </a:lnTo>
                </a:path>
              </a:pathLst>
            </a:custGeom>
            <a:ln w="3175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78">
              <a:extLst>
                <a:ext uri="{FF2B5EF4-FFF2-40B4-BE49-F238E27FC236}">
                  <a16:creationId xmlns:a16="http://schemas.microsoft.com/office/drawing/2014/main" id="{5C260A2F-AD3E-4783-97A9-09129669DE2F}"/>
                </a:ext>
              </a:extLst>
            </p:cNvPr>
            <p:cNvSpPr/>
            <p:nvPr/>
          </p:nvSpPr>
          <p:spPr>
            <a:xfrm>
              <a:off x="1455869" y="8129323"/>
              <a:ext cx="2348865" cy="892175"/>
            </a:xfrm>
            <a:custGeom>
              <a:avLst/>
              <a:gdLst/>
              <a:ahLst/>
              <a:cxnLst/>
              <a:rect l="l" t="t" r="r" b="b"/>
              <a:pathLst>
                <a:path w="2348865" h="892175">
                  <a:moveTo>
                    <a:pt x="0" y="892162"/>
                  </a:moveTo>
                  <a:lnTo>
                    <a:pt x="1451521" y="46939"/>
                  </a:lnTo>
                  <a:lnTo>
                    <a:pt x="1492073" y="27003"/>
                  </a:lnTo>
                  <a:lnTo>
                    <a:pt x="1535322" y="12268"/>
                  </a:lnTo>
                  <a:lnTo>
                    <a:pt x="1580865" y="3133"/>
                  </a:lnTo>
                  <a:lnTo>
                    <a:pt x="1628305" y="0"/>
                  </a:lnTo>
                  <a:lnTo>
                    <a:pt x="2348534" y="0"/>
                  </a:lnTo>
                </a:path>
              </a:pathLst>
            </a:custGeom>
            <a:ln w="3175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79">
              <a:extLst>
                <a:ext uri="{FF2B5EF4-FFF2-40B4-BE49-F238E27FC236}">
                  <a16:creationId xmlns:a16="http://schemas.microsoft.com/office/drawing/2014/main" id="{740934D8-3728-4061-93E8-EB7CD4A4C7AA}"/>
                </a:ext>
              </a:extLst>
            </p:cNvPr>
            <p:cNvSpPr/>
            <p:nvPr/>
          </p:nvSpPr>
          <p:spPr>
            <a:xfrm>
              <a:off x="1456009" y="8129628"/>
              <a:ext cx="2348865" cy="892175"/>
            </a:xfrm>
            <a:custGeom>
              <a:avLst/>
              <a:gdLst/>
              <a:ahLst/>
              <a:cxnLst/>
              <a:rect l="l" t="t" r="r" b="b"/>
              <a:pathLst>
                <a:path w="2348865" h="892175">
                  <a:moveTo>
                    <a:pt x="0" y="892124"/>
                  </a:moveTo>
                  <a:lnTo>
                    <a:pt x="1451533" y="46901"/>
                  </a:lnTo>
                  <a:lnTo>
                    <a:pt x="1492048" y="26987"/>
                  </a:lnTo>
                  <a:lnTo>
                    <a:pt x="1535258" y="12263"/>
                  </a:lnTo>
                  <a:lnTo>
                    <a:pt x="1580764" y="3133"/>
                  </a:lnTo>
                  <a:lnTo>
                    <a:pt x="1628165" y="0"/>
                  </a:lnTo>
                  <a:lnTo>
                    <a:pt x="2348395" y="0"/>
                  </a:lnTo>
                </a:path>
              </a:pathLst>
            </a:custGeom>
            <a:ln w="3175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80">
              <a:extLst>
                <a:ext uri="{FF2B5EF4-FFF2-40B4-BE49-F238E27FC236}">
                  <a16:creationId xmlns:a16="http://schemas.microsoft.com/office/drawing/2014/main" id="{C813F4E7-EDF0-4528-BC75-4EE3D2CE9E06}"/>
                </a:ext>
              </a:extLst>
            </p:cNvPr>
            <p:cNvSpPr/>
            <p:nvPr/>
          </p:nvSpPr>
          <p:spPr>
            <a:xfrm>
              <a:off x="1456161" y="8129931"/>
              <a:ext cx="2348865" cy="892175"/>
            </a:xfrm>
            <a:custGeom>
              <a:avLst/>
              <a:gdLst/>
              <a:ahLst/>
              <a:cxnLst/>
              <a:rect l="l" t="t" r="r" b="b"/>
              <a:pathLst>
                <a:path w="2348865" h="892175">
                  <a:moveTo>
                    <a:pt x="0" y="892073"/>
                  </a:moveTo>
                  <a:lnTo>
                    <a:pt x="1451533" y="46862"/>
                  </a:lnTo>
                  <a:lnTo>
                    <a:pt x="1492010" y="26960"/>
                  </a:lnTo>
                  <a:lnTo>
                    <a:pt x="1535182" y="12249"/>
                  </a:lnTo>
                  <a:lnTo>
                    <a:pt x="1580649" y="3128"/>
                  </a:lnTo>
                  <a:lnTo>
                    <a:pt x="1628013" y="0"/>
                  </a:lnTo>
                  <a:lnTo>
                    <a:pt x="2348242" y="0"/>
                  </a:lnTo>
                </a:path>
              </a:pathLst>
            </a:custGeom>
            <a:ln w="3175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81">
              <a:extLst>
                <a:ext uri="{FF2B5EF4-FFF2-40B4-BE49-F238E27FC236}">
                  <a16:creationId xmlns:a16="http://schemas.microsoft.com/office/drawing/2014/main" id="{98D74B9B-5554-484F-9827-EB6F1E54A83E}"/>
                </a:ext>
              </a:extLst>
            </p:cNvPr>
            <p:cNvSpPr/>
            <p:nvPr/>
          </p:nvSpPr>
          <p:spPr>
            <a:xfrm>
              <a:off x="1456314" y="8130249"/>
              <a:ext cx="2348230" cy="892175"/>
            </a:xfrm>
            <a:custGeom>
              <a:avLst/>
              <a:gdLst/>
              <a:ahLst/>
              <a:cxnLst/>
              <a:rect l="l" t="t" r="r" b="b"/>
              <a:pathLst>
                <a:path w="2348229" h="892175">
                  <a:moveTo>
                    <a:pt x="0" y="892009"/>
                  </a:moveTo>
                  <a:lnTo>
                    <a:pt x="1451533" y="46799"/>
                  </a:lnTo>
                  <a:lnTo>
                    <a:pt x="1491986" y="26928"/>
                  </a:lnTo>
                  <a:lnTo>
                    <a:pt x="1535125" y="12236"/>
                  </a:lnTo>
                  <a:lnTo>
                    <a:pt x="1580549" y="3126"/>
                  </a:lnTo>
                  <a:lnTo>
                    <a:pt x="1627860" y="0"/>
                  </a:lnTo>
                  <a:lnTo>
                    <a:pt x="2348090" y="0"/>
                  </a:lnTo>
                </a:path>
              </a:pathLst>
            </a:custGeom>
            <a:ln w="3175">
              <a:solidFill>
                <a:srgbClr val="CCA7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82">
              <a:extLst>
                <a:ext uri="{FF2B5EF4-FFF2-40B4-BE49-F238E27FC236}">
                  <a16:creationId xmlns:a16="http://schemas.microsoft.com/office/drawing/2014/main" id="{5E4DEF53-1C46-43DE-A2CD-89A1E85AC788}"/>
                </a:ext>
              </a:extLst>
            </p:cNvPr>
            <p:cNvSpPr/>
            <p:nvPr/>
          </p:nvSpPr>
          <p:spPr>
            <a:xfrm>
              <a:off x="1456466" y="8130555"/>
              <a:ext cx="2348230" cy="892175"/>
            </a:xfrm>
            <a:custGeom>
              <a:avLst/>
              <a:gdLst/>
              <a:ahLst/>
              <a:cxnLst/>
              <a:rect l="l" t="t" r="r" b="b"/>
              <a:pathLst>
                <a:path w="2348229" h="892175">
                  <a:moveTo>
                    <a:pt x="0" y="891971"/>
                  </a:moveTo>
                  <a:lnTo>
                    <a:pt x="1451546" y="46774"/>
                  </a:lnTo>
                  <a:lnTo>
                    <a:pt x="1491948" y="26906"/>
                  </a:lnTo>
                  <a:lnTo>
                    <a:pt x="1535045" y="12223"/>
                  </a:lnTo>
                  <a:lnTo>
                    <a:pt x="1580434" y="3122"/>
                  </a:lnTo>
                  <a:lnTo>
                    <a:pt x="1627708" y="0"/>
                  </a:lnTo>
                  <a:lnTo>
                    <a:pt x="2347937" y="0"/>
                  </a:lnTo>
                </a:path>
              </a:pathLst>
            </a:custGeom>
            <a:ln w="3175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83">
              <a:extLst>
                <a:ext uri="{FF2B5EF4-FFF2-40B4-BE49-F238E27FC236}">
                  <a16:creationId xmlns:a16="http://schemas.microsoft.com/office/drawing/2014/main" id="{F5AE8259-2EF8-4AEF-833B-108E5EF92EFB}"/>
                </a:ext>
              </a:extLst>
            </p:cNvPr>
            <p:cNvSpPr/>
            <p:nvPr/>
          </p:nvSpPr>
          <p:spPr>
            <a:xfrm>
              <a:off x="1456618" y="8130872"/>
              <a:ext cx="2348230" cy="892175"/>
            </a:xfrm>
            <a:custGeom>
              <a:avLst/>
              <a:gdLst/>
              <a:ahLst/>
              <a:cxnLst/>
              <a:rect l="l" t="t" r="r" b="b"/>
              <a:pathLst>
                <a:path w="2348229" h="892175">
                  <a:moveTo>
                    <a:pt x="0" y="891908"/>
                  </a:moveTo>
                  <a:lnTo>
                    <a:pt x="1451546" y="46723"/>
                  </a:lnTo>
                  <a:lnTo>
                    <a:pt x="1491910" y="26880"/>
                  </a:lnTo>
                  <a:lnTo>
                    <a:pt x="1534969" y="12212"/>
                  </a:lnTo>
                  <a:lnTo>
                    <a:pt x="1580319" y="3119"/>
                  </a:lnTo>
                  <a:lnTo>
                    <a:pt x="1627555" y="0"/>
                  </a:lnTo>
                  <a:lnTo>
                    <a:pt x="2347785" y="0"/>
                  </a:lnTo>
                </a:path>
              </a:pathLst>
            </a:custGeom>
            <a:ln w="3175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84">
              <a:extLst>
                <a:ext uri="{FF2B5EF4-FFF2-40B4-BE49-F238E27FC236}">
                  <a16:creationId xmlns:a16="http://schemas.microsoft.com/office/drawing/2014/main" id="{9DFF3A4B-A4B4-4B96-8BE1-CF9C74260AC3}"/>
                </a:ext>
              </a:extLst>
            </p:cNvPr>
            <p:cNvSpPr/>
            <p:nvPr/>
          </p:nvSpPr>
          <p:spPr>
            <a:xfrm>
              <a:off x="1456758" y="8131163"/>
              <a:ext cx="2348230" cy="892175"/>
            </a:xfrm>
            <a:custGeom>
              <a:avLst/>
              <a:gdLst/>
              <a:ahLst/>
              <a:cxnLst/>
              <a:rect l="l" t="t" r="r" b="b"/>
              <a:pathLst>
                <a:path w="2348229" h="892175">
                  <a:moveTo>
                    <a:pt x="0" y="891882"/>
                  </a:moveTo>
                  <a:lnTo>
                    <a:pt x="1451546" y="46710"/>
                  </a:lnTo>
                  <a:lnTo>
                    <a:pt x="1491888" y="26874"/>
                  </a:lnTo>
                  <a:lnTo>
                    <a:pt x="1534909" y="12211"/>
                  </a:lnTo>
                  <a:lnTo>
                    <a:pt x="1580216" y="3119"/>
                  </a:lnTo>
                  <a:lnTo>
                    <a:pt x="1627416" y="0"/>
                  </a:lnTo>
                  <a:lnTo>
                    <a:pt x="2347645" y="0"/>
                  </a:lnTo>
                </a:path>
              </a:pathLst>
            </a:custGeom>
            <a:ln w="3175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85">
              <a:extLst>
                <a:ext uri="{FF2B5EF4-FFF2-40B4-BE49-F238E27FC236}">
                  <a16:creationId xmlns:a16="http://schemas.microsoft.com/office/drawing/2014/main" id="{359C90F6-FA2A-43A8-802A-1BB28C700AAB}"/>
                </a:ext>
              </a:extLst>
            </p:cNvPr>
            <p:cNvSpPr/>
            <p:nvPr/>
          </p:nvSpPr>
          <p:spPr>
            <a:xfrm>
              <a:off x="1456911" y="8131482"/>
              <a:ext cx="2347595" cy="892175"/>
            </a:xfrm>
            <a:custGeom>
              <a:avLst/>
              <a:gdLst/>
              <a:ahLst/>
              <a:cxnLst/>
              <a:rect l="l" t="t" r="r" b="b"/>
              <a:pathLst>
                <a:path w="2347595" h="892175">
                  <a:moveTo>
                    <a:pt x="0" y="891806"/>
                  </a:moveTo>
                  <a:lnTo>
                    <a:pt x="1451559" y="46647"/>
                  </a:lnTo>
                  <a:lnTo>
                    <a:pt x="1491859" y="26837"/>
                  </a:lnTo>
                  <a:lnTo>
                    <a:pt x="1534844" y="12193"/>
                  </a:lnTo>
                  <a:lnTo>
                    <a:pt x="1580112" y="3114"/>
                  </a:lnTo>
                  <a:lnTo>
                    <a:pt x="1627263" y="0"/>
                  </a:lnTo>
                  <a:lnTo>
                    <a:pt x="2347493" y="0"/>
                  </a:lnTo>
                </a:path>
              </a:pathLst>
            </a:custGeom>
            <a:ln w="3175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86">
              <a:extLst>
                <a:ext uri="{FF2B5EF4-FFF2-40B4-BE49-F238E27FC236}">
                  <a16:creationId xmlns:a16="http://schemas.microsoft.com/office/drawing/2014/main" id="{A1CD68BB-FB92-468B-932D-3897B64E47F0}"/>
                </a:ext>
              </a:extLst>
            </p:cNvPr>
            <p:cNvSpPr/>
            <p:nvPr/>
          </p:nvSpPr>
          <p:spPr>
            <a:xfrm>
              <a:off x="1457063" y="8131785"/>
              <a:ext cx="2347595" cy="892175"/>
            </a:xfrm>
            <a:custGeom>
              <a:avLst/>
              <a:gdLst/>
              <a:ahLst/>
              <a:cxnLst/>
              <a:rect l="l" t="t" r="r" b="b"/>
              <a:pathLst>
                <a:path w="2347595" h="892175">
                  <a:moveTo>
                    <a:pt x="0" y="891781"/>
                  </a:moveTo>
                  <a:lnTo>
                    <a:pt x="1451559" y="46609"/>
                  </a:lnTo>
                  <a:lnTo>
                    <a:pt x="1491826" y="26821"/>
                  </a:lnTo>
                  <a:lnTo>
                    <a:pt x="1534772" y="12188"/>
                  </a:lnTo>
                  <a:lnTo>
                    <a:pt x="1580000" y="3114"/>
                  </a:lnTo>
                  <a:lnTo>
                    <a:pt x="1627111" y="0"/>
                  </a:lnTo>
                  <a:lnTo>
                    <a:pt x="2347341" y="0"/>
                  </a:lnTo>
                </a:path>
              </a:pathLst>
            </a:custGeom>
            <a:ln w="3175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87">
              <a:extLst>
                <a:ext uri="{FF2B5EF4-FFF2-40B4-BE49-F238E27FC236}">
                  <a16:creationId xmlns:a16="http://schemas.microsoft.com/office/drawing/2014/main" id="{7BD86A31-5D1A-45D3-B5EB-3074C375A7BD}"/>
                </a:ext>
              </a:extLst>
            </p:cNvPr>
            <p:cNvSpPr/>
            <p:nvPr/>
          </p:nvSpPr>
          <p:spPr>
            <a:xfrm>
              <a:off x="1457215" y="8132103"/>
              <a:ext cx="2347595" cy="892175"/>
            </a:xfrm>
            <a:custGeom>
              <a:avLst/>
              <a:gdLst/>
              <a:ahLst/>
              <a:cxnLst/>
              <a:rect l="l" t="t" r="r" b="b"/>
              <a:pathLst>
                <a:path w="2347595" h="892175">
                  <a:moveTo>
                    <a:pt x="0" y="891705"/>
                  </a:moveTo>
                  <a:lnTo>
                    <a:pt x="1451559" y="46558"/>
                  </a:lnTo>
                  <a:lnTo>
                    <a:pt x="1491788" y="26783"/>
                  </a:lnTo>
                  <a:lnTo>
                    <a:pt x="1534696" y="12168"/>
                  </a:lnTo>
                  <a:lnTo>
                    <a:pt x="1579885" y="3108"/>
                  </a:lnTo>
                  <a:lnTo>
                    <a:pt x="1626958" y="0"/>
                  </a:lnTo>
                  <a:lnTo>
                    <a:pt x="2347188" y="0"/>
                  </a:lnTo>
                </a:path>
              </a:pathLst>
            </a:custGeom>
            <a:ln w="3175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88">
              <a:extLst>
                <a:ext uri="{FF2B5EF4-FFF2-40B4-BE49-F238E27FC236}">
                  <a16:creationId xmlns:a16="http://schemas.microsoft.com/office/drawing/2014/main" id="{032D0C6C-4323-419C-B827-85D95A22C0A5}"/>
                </a:ext>
              </a:extLst>
            </p:cNvPr>
            <p:cNvSpPr/>
            <p:nvPr/>
          </p:nvSpPr>
          <p:spPr>
            <a:xfrm>
              <a:off x="1457355" y="8132408"/>
              <a:ext cx="2347595" cy="892175"/>
            </a:xfrm>
            <a:custGeom>
              <a:avLst/>
              <a:gdLst/>
              <a:ahLst/>
              <a:cxnLst/>
              <a:rect l="l" t="t" r="r" b="b"/>
              <a:pathLst>
                <a:path w="2347595" h="892175">
                  <a:moveTo>
                    <a:pt x="0" y="891667"/>
                  </a:moveTo>
                  <a:lnTo>
                    <a:pt x="1451571" y="46532"/>
                  </a:lnTo>
                  <a:lnTo>
                    <a:pt x="1491766" y="26772"/>
                  </a:lnTo>
                  <a:lnTo>
                    <a:pt x="1534642" y="12165"/>
                  </a:lnTo>
                  <a:lnTo>
                    <a:pt x="1579795" y="3107"/>
                  </a:lnTo>
                  <a:lnTo>
                    <a:pt x="1626819" y="0"/>
                  </a:lnTo>
                  <a:lnTo>
                    <a:pt x="2347048" y="0"/>
                  </a:lnTo>
                </a:path>
              </a:pathLst>
            </a:custGeom>
            <a:ln w="3175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89">
              <a:extLst>
                <a:ext uri="{FF2B5EF4-FFF2-40B4-BE49-F238E27FC236}">
                  <a16:creationId xmlns:a16="http://schemas.microsoft.com/office/drawing/2014/main" id="{DE26CA87-1C79-4F68-A1B5-B2937E13701C}"/>
                </a:ext>
              </a:extLst>
            </p:cNvPr>
            <p:cNvSpPr/>
            <p:nvPr/>
          </p:nvSpPr>
          <p:spPr>
            <a:xfrm>
              <a:off x="1457507" y="8132714"/>
              <a:ext cx="2346960" cy="892175"/>
            </a:xfrm>
            <a:custGeom>
              <a:avLst/>
              <a:gdLst/>
              <a:ahLst/>
              <a:cxnLst/>
              <a:rect l="l" t="t" r="r" b="b"/>
              <a:pathLst>
                <a:path w="2346960" h="892175">
                  <a:moveTo>
                    <a:pt x="0" y="891616"/>
                  </a:moveTo>
                  <a:lnTo>
                    <a:pt x="1451584" y="46494"/>
                  </a:lnTo>
                  <a:lnTo>
                    <a:pt x="1491744" y="26746"/>
                  </a:lnTo>
                  <a:lnTo>
                    <a:pt x="1534577" y="12150"/>
                  </a:lnTo>
                  <a:lnTo>
                    <a:pt x="1579684" y="3103"/>
                  </a:lnTo>
                  <a:lnTo>
                    <a:pt x="1626666" y="0"/>
                  </a:lnTo>
                  <a:lnTo>
                    <a:pt x="2346896" y="0"/>
                  </a:lnTo>
                </a:path>
              </a:pathLst>
            </a:custGeom>
            <a:ln w="3175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90">
              <a:extLst>
                <a:ext uri="{FF2B5EF4-FFF2-40B4-BE49-F238E27FC236}">
                  <a16:creationId xmlns:a16="http://schemas.microsoft.com/office/drawing/2014/main" id="{6C9F838F-EEE8-46EB-A5A2-D4720CFCC422}"/>
                </a:ext>
              </a:extLst>
            </p:cNvPr>
            <p:cNvSpPr/>
            <p:nvPr/>
          </p:nvSpPr>
          <p:spPr>
            <a:xfrm>
              <a:off x="1457660" y="8133031"/>
              <a:ext cx="2346960" cy="892175"/>
            </a:xfrm>
            <a:custGeom>
              <a:avLst/>
              <a:gdLst/>
              <a:ahLst/>
              <a:cxnLst/>
              <a:rect l="l" t="t" r="r" b="b"/>
              <a:pathLst>
                <a:path w="2346960" h="892175">
                  <a:moveTo>
                    <a:pt x="0" y="891565"/>
                  </a:moveTo>
                  <a:lnTo>
                    <a:pt x="1451584" y="46443"/>
                  </a:lnTo>
                  <a:lnTo>
                    <a:pt x="1491706" y="26719"/>
                  </a:lnTo>
                  <a:lnTo>
                    <a:pt x="1534501" y="12139"/>
                  </a:lnTo>
                  <a:lnTo>
                    <a:pt x="1579570" y="3100"/>
                  </a:lnTo>
                  <a:lnTo>
                    <a:pt x="1626514" y="0"/>
                  </a:lnTo>
                  <a:lnTo>
                    <a:pt x="2346744" y="0"/>
                  </a:lnTo>
                </a:path>
              </a:pathLst>
            </a:custGeom>
            <a:ln w="3175">
              <a:solidFill>
                <a:srgbClr val="D2B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91">
              <a:extLst>
                <a:ext uri="{FF2B5EF4-FFF2-40B4-BE49-F238E27FC236}">
                  <a16:creationId xmlns:a16="http://schemas.microsoft.com/office/drawing/2014/main" id="{FDCDEA93-74CB-4D6E-9201-9CC420D891F6}"/>
                </a:ext>
              </a:extLst>
            </p:cNvPr>
            <p:cNvSpPr/>
            <p:nvPr/>
          </p:nvSpPr>
          <p:spPr>
            <a:xfrm>
              <a:off x="1457812" y="8133335"/>
              <a:ext cx="2346960" cy="891540"/>
            </a:xfrm>
            <a:custGeom>
              <a:avLst/>
              <a:gdLst/>
              <a:ahLst/>
              <a:cxnLst/>
              <a:rect l="l" t="t" r="r" b="b"/>
              <a:pathLst>
                <a:path w="2346960" h="891540">
                  <a:moveTo>
                    <a:pt x="0" y="891514"/>
                  </a:moveTo>
                  <a:lnTo>
                    <a:pt x="1451571" y="46393"/>
                  </a:lnTo>
                  <a:lnTo>
                    <a:pt x="1491663" y="26692"/>
                  </a:lnTo>
                  <a:lnTo>
                    <a:pt x="1534423" y="12128"/>
                  </a:lnTo>
                  <a:lnTo>
                    <a:pt x="1579455" y="3098"/>
                  </a:lnTo>
                  <a:lnTo>
                    <a:pt x="1626362" y="0"/>
                  </a:lnTo>
                  <a:lnTo>
                    <a:pt x="2346591" y="0"/>
                  </a:lnTo>
                </a:path>
              </a:pathLst>
            </a:custGeom>
            <a:ln w="3175">
              <a:solidFill>
                <a:srgbClr val="D2B1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92">
              <a:extLst>
                <a:ext uri="{FF2B5EF4-FFF2-40B4-BE49-F238E27FC236}">
                  <a16:creationId xmlns:a16="http://schemas.microsoft.com/office/drawing/2014/main" id="{5F54B835-B610-4F49-9912-DFC0D28887AA}"/>
                </a:ext>
              </a:extLst>
            </p:cNvPr>
            <p:cNvSpPr/>
            <p:nvPr/>
          </p:nvSpPr>
          <p:spPr>
            <a:xfrm>
              <a:off x="1457965" y="8133640"/>
              <a:ext cx="2346960" cy="891540"/>
            </a:xfrm>
            <a:custGeom>
              <a:avLst/>
              <a:gdLst/>
              <a:ahLst/>
              <a:cxnLst/>
              <a:rect l="l" t="t" r="r" b="b"/>
              <a:pathLst>
                <a:path w="2346960" h="891540">
                  <a:moveTo>
                    <a:pt x="0" y="891463"/>
                  </a:moveTo>
                  <a:lnTo>
                    <a:pt x="1451584" y="46367"/>
                  </a:lnTo>
                  <a:lnTo>
                    <a:pt x="1491639" y="26681"/>
                  </a:lnTo>
                  <a:lnTo>
                    <a:pt x="1534363" y="12125"/>
                  </a:lnTo>
                  <a:lnTo>
                    <a:pt x="1579354" y="3098"/>
                  </a:lnTo>
                  <a:lnTo>
                    <a:pt x="1626209" y="0"/>
                  </a:lnTo>
                  <a:lnTo>
                    <a:pt x="2346439" y="0"/>
                  </a:lnTo>
                </a:path>
              </a:pathLst>
            </a:custGeom>
            <a:ln w="3175">
              <a:solidFill>
                <a:srgbClr val="D3B2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93">
              <a:extLst>
                <a:ext uri="{FF2B5EF4-FFF2-40B4-BE49-F238E27FC236}">
                  <a16:creationId xmlns:a16="http://schemas.microsoft.com/office/drawing/2014/main" id="{77291009-BFAD-4C59-83E4-DA4882AEDEDF}"/>
                </a:ext>
              </a:extLst>
            </p:cNvPr>
            <p:cNvSpPr/>
            <p:nvPr/>
          </p:nvSpPr>
          <p:spPr>
            <a:xfrm>
              <a:off x="1458104" y="8133958"/>
              <a:ext cx="2346325" cy="891540"/>
            </a:xfrm>
            <a:custGeom>
              <a:avLst/>
              <a:gdLst/>
              <a:ahLst/>
              <a:cxnLst/>
              <a:rect l="l" t="t" r="r" b="b"/>
              <a:pathLst>
                <a:path w="2346325" h="891540">
                  <a:moveTo>
                    <a:pt x="0" y="891413"/>
                  </a:moveTo>
                  <a:lnTo>
                    <a:pt x="1451597" y="46316"/>
                  </a:lnTo>
                  <a:lnTo>
                    <a:pt x="1491612" y="26649"/>
                  </a:lnTo>
                  <a:lnTo>
                    <a:pt x="1534294" y="12109"/>
                  </a:lnTo>
                  <a:lnTo>
                    <a:pt x="1579247" y="3093"/>
                  </a:lnTo>
                  <a:lnTo>
                    <a:pt x="1626069" y="0"/>
                  </a:lnTo>
                  <a:lnTo>
                    <a:pt x="2346299" y="0"/>
                  </a:lnTo>
                </a:path>
              </a:pathLst>
            </a:custGeom>
            <a:ln w="3175">
              <a:solidFill>
                <a:srgbClr val="D4B3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94">
              <a:extLst>
                <a:ext uri="{FF2B5EF4-FFF2-40B4-BE49-F238E27FC236}">
                  <a16:creationId xmlns:a16="http://schemas.microsoft.com/office/drawing/2014/main" id="{50E4912D-9655-4BCD-9493-E9F0C821DB06}"/>
                </a:ext>
              </a:extLst>
            </p:cNvPr>
            <p:cNvSpPr/>
            <p:nvPr/>
          </p:nvSpPr>
          <p:spPr>
            <a:xfrm>
              <a:off x="1458257" y="8134262"/>
              <a:ext cx="2346325" cy="891540"/>
            </a:xfrm>
            <a:custGeom>
              <a:avLst/>
              <a:gdLst/>
              <a:ahLst/>
              <a:cxnLst/>
              <a:rect l="l" t="t" r="r" b="b"/>
              <a:pathLst>
                <a:path w="2346325" h="891540">
                  <a:moveTo>
                    <a:pt x="0" y="891362"/>
                  </a:moveTo>
                  <a:lnTo>
                    <a:pt x="1451597" y="46291"/>
                  </a:lnTo>
                  <a:lnTo>
                    <a:pt x="1491584" y="26633"/>
                  </a:lnTo>
                  <a:lnTo>
                    <a:pt x="1534228" y="12101"/>
                  </a:lnTo>
                  <a:lnTo>
                    <a:pt x="1579136" y="3091"/>
                  </a:lnTo>
                  <a:lnTo>
                    <a:pt x="1625917" y="0"/>
                  </a:lnTo>
                  <a:lnTo>
                    <a:pt x="2346147" y="0"/>
                  </a:lnTo>
                </a:path>
              </a:pathLst>
            </a:custGeom>
            <a:ln w="3175">
              <a:solidFill>
                <a:srgbClr val="D5B5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95">
              <a:extLst>
                <a:ext uri="{FF2B5EF4-FFF2-40B4-BE49-F238E27FC236}">
                  <a16:creationId xmlns:a16="http://schemas.microsoft.com/office/drawing/2014/main" id="{99577F37-5595-4203-8EBE-F11E3EFEB92D}"/>
                </a:ext>
              </a:extLst>
            </p:cNvPr>
            <p:cNvSpPr/>
            <p:nvPr/>
          </p:nvSpPr>
          <p:spPr>
            <a:xfrm>
              <a:off x="1458409" y="8134567"/>
              <a:ext cx="2346325" cy="891540"/>
            </a:xfrm>
            <a:custGeom>
              <a:avLst/>
              <a:gdLst/>
              <a:ahLst/>
              <a:cxnLst/>
              <a:rect l="l" t="t" r="r" b="b"/>
              <a:pathLst>
                <a:path w="2346325" h="891540">
                  <a:moveTo>
                    <a:pt x="0" y="891311"/>
                  </a:moveTo>
                  <a:lnTo>
                    <a:pt x="1451597" y="46240"/>
                  </a:lnTo>
                  <a:lnTo>
                    <a:pt x="1491546" y="26606"/>
                  </a:lnTo>
                  <a:lnTo>
                    <a:pt x="1534152" y="12090"/>
                  </a:lnTo>
                  <a:lnTo>
                    <a:pt x="1579022" y="3088"/>
                  </a:lnTo>
                  <a:lnTo>
                    <a:pt x="1625765" y="0"/>
                  </a:lnTo>
                  <a:lnTo>
                    <a:pt x="2345994" y="0"/>
                  </a:lnTo>
                </a:path>
              </a:pathLst>
            </a:custGeom>
            <a:ln w="3175">
              <a:solidFill>
                <a:srgbClr val="D5B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96">
              <a:extLst>
                <a:ext uri="{FF2B5EF4-FFF2-40B4-BE49-F238E27FC236}">
                  <a16:creationId xmlns:a16="http://schemas.microsoft.com/office/drawing/2014/main" id="{537080DE-8FFB-40D6-B4EB-B34C273F55B7}"/>
                </a:ext>
              </a:extLst>
            </p:cNvPr>
            <p:cNvSpPr/>
            <p:nvPr/>
          </p:nvSpPr>
          <p:spPr>
            <a:xfrm>
              <a:off x="1458562" y="8134884"/>
              <a:ext cx="2346325" cy="891540"/>
            </a:xfrm>
            <a:custGeom>
              <a:avLst/>
              <a:gdLst/>
              <a:ahLst/>
              <a:cxnLst/>
              <a:rect l="l" t="t" r="r" b="b"/>
              <a:pathLst>
                <a:path w="2346325" h="891540">
                  <a:moveTo>
                    <a:pt x="0" y="891260"/>
                  </a:moveTo>
                  <a:lnTo>
                    <a:pt x="1451610" y="46189"/>
                  </a:lnTo>
                  <a:lnTo>
                    <a:pt x="1491512" y="26569"/>
                  </a:lnTo>
                  <a:lnTo>
                    <a:pt x="1534082" y="12069"/>
                  </a:lnTo>
                  <a:lnTo>
                    <a:pt x="1578916" y="3082"/>
                  </a:lnTo>
                  <a:lnTo>
                    <a:pt x="1625612" y="0"/>
                  </a:lnTo>
                  <a:lnTo>
                    <a:pt x="2345842" y="0"/>
                  </a:lnTo>
                </a:path>
              </a:pathLst>
            </a:custGeom>
            <a:ln w="3175">
              <a:solidFill>
                <a:srgbClr val="D6B7A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97">
              <a:extLst>
                <a:ext uri="{FF2B5EF4-FFF2-40B4-BE49-F238E27FC236}">
                  <a16:creationId xmlns:a16="http://schemas.microsoft.com/office/drawing/2014/main" id="{6E22AC14-3363-4F4B-9754-B7B285E410EC}"/>
                </a:ext>
              </a:extLst>
            </p:cNvPr>
            <p:cNvSpPr/>
            <p:nvPr/>
          </p:nvSpPr>
          <p:spPr>
            <a:xfrm>
              <a:off x="1458701" y="8135190"/>
              <a:ext cx="2346325" cy="891540"/>
            </a:xfrm>
            <a:custGeom>
              <a:avLst/>
              <a:gdLst/>
              <a:ahLst/>
              <a:cxnLst/>
              <a:rect l="l" t="t" r="r" b="b"/>
              <a:pathLst>
                <a:path w="2346325" h="891540">
                  <a:moveTo>
                    <a:pt x="0" y="891209"/>
                  </a:moveTo>
                  <a:lnTo>
                    <a:pt x="1451622" y="46151"/>
                  </a:lnTo>
                  <a:lnTo>
                    <a:pt x="1491497" y="26553"/>
                  </a:lnTo>
                  <a:lnTo>
                    <a:pt x="1534028" y="12065"/>
                  </a:lnTo>
                  <a:lnTo>
                    <a:pt x="1578818" y="3082"/>
                  </a:lnTo>
                  <a:lnTo>
                    <a:pt x="1625473" y="0"/>
                  </a:lnTo>
                  <a:lnTo>
                    <a:pt x="2345702" y="0"/>
                  </a:lnTo>
                </a:path>
              </a:pathLst>
            </a:custGeom>
            <a:ln w="3175">
              <a:solidFill>
                <a:srgbClr val="D6B8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98">
              <a:extLst>
                <a:ext uri="{FF2B5EF4-FFF2-40B4-BE49-F238E27FC236}">
                  <a16:creationId xmlns:a16="http://schemas.microsoft.com/office/drawing/2014/main" id="{C430D17E-972C-4EEB-BC66-F5B1560A01D1}"/>
                </a:ext>
              </a:extLst>
            </p:cNvPr>
            <p:cNvSpPr/>
            <p:nvPr/>
          </p:nvSpPr>
          <p:spPr>
            <a:xfrm>
              <a:off x="1458854" y="8135508"/>
              <a:ext cx="2345690" cy="891540"/>
            </a:xfrm>
            <a:custGeom>
              <a:avLst/>
              <a:gdLst/>
              <a:ahLst/>
              <a:cxnLst/>
              <a:rect l="l" t="t" r="r" b="b"/>
              <a:pathLst>
                <a:path w="2345690" h="891540">
                  <a:moveTo>
                    <a:pt x="0" y="891158"/>
                  </a:moveTo>
                  <a:lnTo>
                    <a:pt x="1451610" y="46113"/>
                  </a:lnTo>
                  <a:lnTo>
                    <a:pt x="1491453" y="26526"/>
                  </a:lnTo>
                  <a:lnTo>
                    <a:pt x="1533950" y="12050"/>
                  </a:lnTo>
                  <a:lnTo>
                    <a:pt x="1578704" y="3077"/>
                  </a:lnTo>
                  <a:lnTo>
                    <a:pt x="1625320" y="0"/>
                  </a:lnTo>
                  <a:lnTo>
                    <a:pt x="2345550" y="0"/>
                  </a:lnTo>
                </a:path>
              </a:pathLst>
            </a:custGeom>
            <a:ln w="3175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99">
              <a:extLst>
                <a:ext uri="{FF2B5EF4-FFF2-40B4-BE49-F238E27FC236}">
                  <a16:creationId xmlns:a16="http://schemas.microsoft.com/office/drawing/2014/main" id="{7174D6E0-8192-4CB5-BCEF-0E4F5BDA627A}"/>
                </a:ext>
              </a:extLst>
            </p:cNvPr>
            <p:cNvSpPr/>
            <p:nvPr/>
          </p:nvSpPr>
          <p:spPr>
            <a:xfrm>
              <a:off x="1459006" y="8135799"/>
              <a:ext cx="2345690" cy="891540"/>
            </a:xfrm>
            <a:custGeom>
              <a:avLst/>
              <a:gdLst/>
              <a:ahLst/>
              <a:cxnLst/>
              <a:rect l="l" t="t" r="r" b="b"/>
              <a:pathLst>
                <a:path w="2345690" h="891540">
                  <a:moveTo>
                    <a:pt x="0" y="891108"/>
                  </a:moveTo>
                  <a:lnTo>
                    <a:pt x="1451622" y="46088"/>
                  </a:lnTo>
                  <a:lnTo>
                    <a:pt x="1491421" y="26521"/>
                  </a:lnTo>
                  <a:lnTo>
                    <a:pt x="1533875" y="12052"/>
                  </a:lnTo>
                  <a:lnTo>
                    <a:pt x="1578590" y="3079"/>
                  </a:lnTo>
                  <a:lnTo>
                    <a:pt x="1625168" y="0"/>
                  </a:lnTo>
                  <a:lnTo>
                    <a:pt x="2345397" y="0"/>
                  </a:lnTo>
                </a:path>
              </a:pathLst>
            </a:custGeom>
            <a:ln w="3175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100">
              <a:extLst>
                <a:ext uri="{FF2B5EF4-FFF2-40B4-BE49-F238E27FC236}">
                  <a16:creationId xmlns:a16="http://schemas.microsoft.com/office/drawing/2014/main" id="{149CB44F-3454-425F-9CF2-1AF010959E93}"/>
                </a:ext>
              </a:extLst>
            </p:cNvPr>
            <p:cNvSpPr/>
            <p:nvPr/>
          </p:nvSpPr>
          <p:spPr>
            <a:xfrm>
              <a:off x="1459158" y="8136129"/>
              <a:ext cx="2345690" cy="891540"/>
            </a:xfrm>
            <a:custGeom>
              <a:avLst/>
              <a:gdLst/>
              <a:ahLst/>
              <a:cxnLst/>
              <a:rect l="l" t="t" r="r" b="b"/>
              <a:pathLst>
                <a:path w="2345690" h="891540">
                  <a:moveTo>
                    <a:pt x="0" y="891057"/>
                  </a:moveTo>
                  <a:lnTo>
                    <a:pt x="1451622" y="46024"/>
                  </a:lnTo>
                  <a:lnTo>
                    <a:pt x="1491397" y="26478"/>
                  </a:lnTo>
                  <a:lnTo>
                    <a:pt x="1533818" y="12030"/>
                  </a:lnTo>
                  <a:lnTo>
                    <a:pt x="1578490" y="3073"/>
                  </a:lnTo>
                  <a:lnTo>
                    <a:pt x="1625015" y="0"/>
                  </a:lnTo>
                  <a:lnTo>
                    <a:pt x="2345245" y="0"/>
                  </a:lnTo>
                </a:path>
              </a:pathLst>
            </a:custGeom>
            <a:ln w="3175">
              <a:solidFill>
                <a:srgbClr val="D8BB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101">
              <a:extLst>
                <a:ext uri="{FF2B5EF4-FFF2-40B4-BE49-F238E27FC236}">
                  <a16:creationId xmlns:a16="http://schemas.microsoft.com/office/drawing/2014/main" id="{FD1D2878-59BD-47F9-83DA-6FF924FD0E8A}"/>
                </a:ext>
              </a:extLst>
            </p:cNvPr>
            <p:cNvSpPr/>
            <p:nvPr/>
          </p:nvSpPr>
          <p:spPr>
            <a:xfrm>
              <a:off x="1459311" y="8136421"/>
              <a:ext cx="2345690" cy="891540"/>
            </a:xfrm>
            <a:custGeom>
              <a:avLst/>
              <a:gdLst/>
              <a:ahLst/>
              <a:cxnLst/>
              <a:rect l="l" t="t" r="r" b="b"/>
              <a:pathLst>
                <a:path w="2345690" h="891540">
                  <a:moveTo>
                    <a:pt x="0" y="891006"/>
                  </a:moveTo>
                  <a:lnTo>
                    <a:pt x="1451622" y="45986"/>
                  </a:lnTo>
                  <a:lnTo>
                    <a:pt x="1491353" y="26467"/>
                  </a:lnTo>
                  <a:lnTo>
                    <a:pt x="1533737" y="12030"/>
                  </a:lnTo>
                  <a:lnTo>
                    <a:pt x="1578374" y="3074"/>
                  </a:lnTo>
                  <a:lnTo>
                    <a:pt x="1624863" y="0"/>
                  </a:lnTo>
                  <a:lnTo>
                    <a:pt x="2345093" y="0"/>
                  </a:lnTo>
                </a:path>
              </a:pathLst>
            </a:custGeom>
            <a:ln w="3175">
              <a:solidFill>
                <a:srgbClr val="D9BCA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102">
              <a:extLst>
                <a:ext uri="{FF2B5EF4-FFF2-40B4-BE49-F238E27FC236}">
                  <a16:creationId xmlns:a16="http://schemas.microsoft.com/office/drawing/2014/main" id="{5004E8D8-3120-4837-B88A-1867BE11BE52}"/>
                </a:ext>
              </a:extLst>
            </p:cNvPr>
            <p:cNvSpPr/>
            <p:nvPr/>
          </p:nvSpPr>
          <p:spPr>
            <a:xfrm>
              <a:off x="1459451" y="8136740"/>
              <a:ext cx="2345055" cy="891540"/>
            </a:xfrm>
            <a:custGeom>
              <a:avLst/>
              <a:gdLst/>
              <a:ahLst/>
              <a:cxnLst/>
              <a:rect l="l" t="t" r="r" b="b"/>
              <a:pathLst>
                <a:path w="2345054" h="891540">
                  <a:moveTo>
                    <a:pt x="0" y="890968"/>
                  </a:moveTo>
                  <a:lnTo>
                    <a:pt x="1451635" y="45948"/>
                  </a:lnTo>
                  <a:lnTo>
                    <a:pt x="1491339" y="26435"/>
                  </a:lnTo>
                  <a:lnTo>
                    <a:pt x="1533683" y="12011"/>
                  </a:lnTo>
                  <a:lnTo>
                    <a:pt x="1578276" y="3068"/>
                  </a:lnTo>
                  <a:lnTo>
                    <a:pt x="1624723" y="0"/>
                  </a:lnTo>
                  <a:lnTo>
                    <a:pt x="2344953" y="0"/>
                  </a:lnTo>
                </a:path>
              </a:pathLst>
            </a:custGeom>
            <a:ln w="3175">
              <a:solidFill>
                <a:srgbClr val="DABDA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103">
              <a:extLst>
                <a:ext uri="{FF2B5EF4-FFF2-40B4-BE49-F238E27FC236}">
                  <a16:creationId xmlns:a16="http://schemas.microsoft.com/office/drawing/2014/main" id="{9EFD30BB-E71D-46C7-B48F-F841FAB1E90F}"/>
                </a:ext>
              </a:extLst>
            </p:cNvPr>
            <p:cNvSpPr/>
            <p:nvPr/>
          </p:nvSpPr>
          <p:spPr>
            <a:xfrm>
              <a:off x="1459603" y="8137043"/>
              <a:ext cx="2345055" cy="890905"/>
            </a:xfrm>
            <a:custGeom>
              <a:avLst/>
              <a:gdLst/>
              <a:ahLst/>
              <a:cxnLst/>
              <a:rect l="l" t="t" r="r" b="b"/>
              <a:pathLst>
                <a:path w="2345054" h="890904">
                  <a:moveTo>
                    <a:pt x="0" y="890905"/>
                  </a:moveTo>
                  <a:lnTo>
                    <a:pt x="1451648" y="45910"/>
                  </a:lnTo>
                  <a:lnTo>
                    <a:pt x="1491304" y="26414"/>
                  </a:lnTo>
                  <a:lnTo>
                    <a:pt x="1533604" y="12001"/>
                  </a:lnTo>
                  <a:lnTo>
                    <a:pt x="1578156" y="3065"/>
                  </a:lnTo>
                  <a:lnTo>
                    <a:pt x="1624571" y="0"/>
                  </a:lnTo>
                  <a:lnTo>
                    <a:pt x="2344801" y="0"/>
                  </a:lnTo>
                </a:path>
              </a:pathLst>
            </a:custGeom>
            <a:ln w="3175">
              <a:solidFill>
                <a:srgbClr val="DABE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104">
              <a:extLst>
                <a:ext uri="{FF2B5EF4-FFF2-40B4-BE49-F238E27FC236}">
                  <a16:creationId xmlns:a16="http://schemas.microsoft.com/office/drawing/2014/main" id="{B0DCEB69-4C99-4C0D-A19E-CDEF90AF2F0E}"/>
                </a:ext>
              </a:extLst>
            </p:cNvPr>
            <p:cNvSpPr/>
            <p:nvPr/>
          </p:nvSpPr>
          <p:spPr>
            <a:xfrm>
              <a:off x="1459755" y="8137349"/>
              <a:ext cx="2345055" cy="890905"/>
            </a:xfrm>
            <a:custGeom>
              <a:avLst/>
              <a:gdLst/>
              <a:ahLst/>
              <a:cxnLst/>
              <a:rect l="l" t="t" r="r" b="b"/>
              <a:pathLst>
                <a:path w="2345054" h="890904">
                  <a:moveTo>
                    <a:pt x="0" y="890866"/>
                  </a:moveTo>
                  <a:lnTo>
                    <a:pt x="1451648" y="45885"/>
                  </a:lnTo>
                  <a:lnTo>
                    <a:pt x="1491270" y="26397"/>
                  </a:lnTo>
                  <a:lnTo>
                    <a:pt x="1533537" y="11993"/>
                  </a:lnTo>
                  <a:lnTo>
                    <a:pt x="1578053" y="3063"/>
                  </a:lnTo>
                  <a:lnTo>
                    <a:pt x="1624418" y="0"/>
                  </a:lnTo>
                  <a:lnTo>
                    <a:pt x="2344648" y="0"/>
                  </a:lnTo>
                </a:path>
              </a:pathLst>
            </a:custGeom>
            <a:ln w="3175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105">
              <a:extLst>
                <a:ext uri="{FF2B5EF4-FFF2-40B4-BE49-F238E27FC236}">
                  <a16:creationId xmlns:a16="http://schemas.microsoft.com/office/drawing/2014/main" id="{1C5C146B-CFAB-4103-ABB8-43C00E4A4DA0}"/>
                </a:ext>
              </a:extLst>
            </p:cNvPr>
            <p:cNvSpPr/>
            <p:nvPr/>
          </p:nvSpPr>
          <p:spPr>
            <a:xfrm>
              <a:off x="1445696" y="8108292"/>
              <a:ext cx="2359025" cy="895985"/>
            </a:xfrm>
            <a:custGeom>
              <a:avLst/>
              <a:gdLst/>
              <a:ahLst/>
              <a:cxnLst/>
              <a:rect l="l" t="t" r="r" b="b"/>
              <a:pathLst>
                <a:path w="2359025" h="895984">
                  <a:moveTo>
                    <a:pt x="0" y="895603"/>
                  </a:moveTo>
                  <a:lnTo>
                    <a:pt x="1451216" y="49733"/>
                  </a:lnTo>
                  <a:lnTo>
                    <a:pt x="1494170" y="28610"/>
                  </a:lnTo>
                  <a:lnTo>
                    <a:pt x="1539979" y="12998"/>
                  </a:lnTo>
                  <a:lnTo>
                    <a:pt x="1588222" y="3320"/>
                  </a:lnTo>
                  <a:lnTo>
                    <a:pt x="1638477" y="0"/>
                  </a:lnTo>
                  <a:lnTo>
                    <a:pt x="2358707" y="0"/>
                  </a:lnTo>
                </a:path>
              </a:pathLst>
            </a:custGeom>
            <a:ln w="3175">
              <a:solidFill>
                <a:srgbClr val="9F654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106">
              <a:extLst>
                <a:ext uri="{FF2B5EF4-FFF2-40B4-BE49-F238E27FC236}">
                  <a16:creationId xmlns:a16="http://schemas.microsoft.com/office/drawing/2014/main" id="{134418AC-7260-43A0-B7A9-3AFDD8A094B9}"/>
                </a:ext>
              </a:extLst>
            </p:cNvPr>
            <p:cNvSpPr/>
            <p:nvPr/>
          </p:nvSpPr>
          <p:spPr>
            <a:xfrm>
              <a:off x="1445214" y="8107325"/>
              <a:ext cx="2359660" cy="895985"/>
            </a:xfrm>
            <a:custGeom>
              <a:avLst/>
              <a:gdLst/>
              <a:ahLst/>
              <a:cxnLst/>
              <a:rect l="l" t="t" r="r" b="b"/>
              <a:pathLst>
                <a:path w="2359660" h="895984">
                  <a:moveTo>
                    <a:pt x="0" y="895718"/>
                  </a:moveTo>
                  <a:lnTo>
                    <a:pt x="1451203" y="49860"/>
                  </a:lnTo>
                  <a:lnTo>
                    <a:pt x="1494276" y="28685"/>
                  </a:lnTo>
                  <a:lnTo>
                    <a:pt x="1540209" y="13033"/>
                  </a:lnTo>
                  <a:lnTo>
                    <a:pt x="1588579" y="3329"/>
                  </a:lnTo>
                  <a:lnTo>
                    <a:pt x="1638960" y="0"/>
                  </a:lnTo>
                  <a:lnTo>
                    <a:pt x="2359190" y="0"/>
                  </a:lnTo>
                </a:path>
              </a:pathLst>
            </a:custGeom>
            <a:ln w="3175">
              <a:solidFill>
                <a:srgbClr val="A066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107">
              <a:extLst>
                <a:ext uri="{FF2B5EF4-FFF2-40B4-BE49-F238E27FC236}">
                  <a16:creationId xmlns:a16="http://schemas.microsoft.com/office/drawing/2014/main" id="{8D00FD96-D381-4250-8BC5-F5247625A1E1}"/>
                </a:ext>
              </a:extLst>
            </p:cNvPr>
            <p:cNvSpPr/>
            <p:nvPr/>
          </p:nvSpPr>
          <p:spPr>
            <a:xfrm>
              <a:off x="1444719" y="8106360"/>
              <a:ext cx="2360295" cy="895985"/>
            </a:xfrm>
            <a:custGeom>
              <a:avLst/>
              <a:gdLst/>
              <a:ahLst/>
              <a:cxnLst/>
              <a:rect l="l" t="t" r="r" b="b"/>
              <a:pathLst>
                <a:path w="2360295" h="895984">
                  <a:moveTo>
                    <a:pt x="0" y="895819"/>
                  </a:moveTo>
                  <a:lnTo>
                    <a:pt x="1451216" y="49999"/>
                  </a:lnTo>
                  <a:lnTo>
                    <a:pt x="1494389" y="28766"/>
                  </a:lnTo>
                  <a:lnTo>
                    <a:pt x="1540435" y="13069"/>
                  </a:lnTo>
                  <a:lnTo>
                    <a:pt x="1588931" y="3338"/>
                  </a:lnTo>
                  <a:lnTo>
                    <a:pt x="1639455" y="0"/>
                  </a:lnTo>
                  <a:lnTo>
                    <a:pt x="2359685" y="0"/>
                  </a:lnTo>
                </a:path>
              </a:pathLst>
            </a:custGeom>
            <a:ln w="3175">
              <a:solidFill>
                <a:srgbClr val="A0664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108">
              <a:extLst>
                <a:ext uri="{FF2B5EF4-FFF2-40B4-BE49-F238E27FC236}">
                  <a16:creationId xmlns:a16="http://schemas.microsoft.com/office/drawing/2014/main" id="{6E7AFAF6-F33F-4090-8A72-380EF23AFF88}"/>
                </a:ext>
              </a:extLst>
            </p:cNvPr>
            <p:cNvSpPr/>
            <p:nvPr/>
          </p:nvSpPr>
          <p:spPr>
            <a:xfrm>
              <a:off x="1444249" y="8105396"/>
              <a:ext cx="2360295" cy="895985"/>
            </a:xfrm>
            <a:custGeom>
              <a:avLst/>
              <a:gdLst/>
              <a:ahLst/>
              <a:cxnLst/>
              <a:rect l="l" t="t" r="r" b="b"/>
              <a:pathLst>
                <a:path w="2360295" h="895984">
                  <a:moveTo>
                    <a:pt x="0" y="895934"/>
                  </a:moveTo>
                  <a:lnTo>
                    <a:pt x="1451203" y="50126"/>
                  </a:lnTo>
                  <a:lnTo>
                    <a:pt x="1494485" y="28835"/>
                  </a:lnTo>
                  <a:lnTo>
                    <a:pt x="1540649" y="13100"/>
                  </a:lnTo>
                  <a:lnTo>
                    <a:pt x="1589270" y="3346"/>
                  </a:lnTo>
                  <a:lnTo>
                    <a:pt x="1639925" y="0"/>
                  </a:lnTo>
                  <a:lnTo>
                    <a:pt x="2360155" y="0"/>
                  </a:lnTo>
                </a:path>
              </a:pathLst>
            </a:custGeom>
            <a:ln w="3175">
              <a:solidFill>
                <a:srgbClr val="A1674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109">
              <a:extLst>
                <a:ext uri="{FF2B5EF4-FFF2-40B4-BE49-F238E27FC236}">
                  <a16:creationId xmlns:a16="http://schemas.microsoft.com/office/drawing/2014/main" id="{76FED04E-C71F-4745-8174-E51DBD251B14}"/>
                </a:ext>
              </a:extLst>
            </p:cNvPr>
            <p:cNvSpPr/>
            <p:nvPr/>
          </p:nvSpPr>
          <p:spPr>
            <a:xfrm>
              <a:off x="1443753" y="8104430"/>
              <a:ext cx="2360930" cy="896619"/>
            </a:xfrm>
            <a:custGeom>
              <a:avLst/>
              <a:gdLst/>
              <a:ahLst/>
              <a:cxnLst/>
              <a:rect l="l" t="t" r="r" b="b"/>
              <a:pathLst>
                <a:path w="2360929" h="896620">
                  <a:moveTo>
                    <a:pt x="0" y="896048"/>
                  </a:moveTo>
                  <a:lnTo>
                    <a:pt x="1451216" y="50266"/>
                  </a:lnTo>
                  <a:lnTo>
                    <a:pt x="1494609" y="28916"/>
                  </a:lnTo>
                  <a:lnTo>
                    <a:pt x="1540894" y="13136"/>
                  </a:lnTo>
                  <a:lnTo>
                    <a:pt x="1589640" y="3355"/>
                  </a:lnTo>
                  <a:lnTo>
                    <a:pt x="1640420" y="0"/>
                  </a:lnTo>
                  <a:lnTo>
                    <a:pt x="2360650" y="0"/>
                  </a:lnTo>
                </a:path>
              </a:pathLst>
            </a:custGeom>
            <a:ln w="3175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110">
              <a:extLst>
                <a:ext uri="{FF2B5EF4-FFF2-40B4-BE49-F238E27FC236}">
                  <a16:creationId xmlns:a16="http://schemas.microsoft.com/office/drawing/2014/main" id="{0260CD6F-A76A-4C15-A21A-FDD89A232762}"/>
                </a:ext>
              </a:extLst>
            </p:cNvPr>
            <p:cNvSpPr/>
            <p:nvPr/>
          </p:nvSpPr>
          <p:spPr>
            <a:xfrm>
              <a:off x="1443258" y="8103453"/>
              <a:ext cx="2361565" cy="896619"/>
            </a:xfrm>
            <a:custGeom>
              <a:avLst/>
              <a:gdLst/>
              <a:ahLst/>
              <a:cxnLst/>
              <a:rect l="l" t="t" r="r" b="b"/>
              <a:pathLst>
                <a:path w="2361565" h="896620">
                  <a:moveTo>
                    <a:pt x="0" y="896175"/>
                  </a:moveTo>
                  <a:lnTo>
                    <a:pt x="1451203" y="50393"/>
                  </a:lnTo>
                  <a:lnTo>
                    <a:pt x="1494715" y="28996"/>
                  </a:lnTo>
                  <a:lnTo>
                    <a:pt x="1541125" y="13176"/>
                  </a:lnTo>
                  <a:lnTo>
                    <a:pt x="1590003" y="3366"/>
                  </a:lnTo>
                  <a:lnTo>
                    <a:pt x="1640916" y="0"/>
                  </a:lnTo>
                  <a:lnTo>
                    <a:pt x="2361145" y="0"/>
                  </a:lnTo>
                </a:path>
              </a:pathLst>
            </a:custGeom>
            <a:ln w="3175">
              <a:solidFill>
                <a:srgbClr val="A269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111">
              <a:extLst>
                <a:ext uri="{FF2B5EF4-FFF2-40B4-BE49-F238E27FC236}">
                  <a16:creationId xmlns:a16="http://schemas.microsoft.com/office/drawing/2014/main" id="{635B7DCA-1B5A-4526-A83A-BCFCA4A8A5EB}"/>
                </a:ext>
              </a:extLst>
            </p:cNvPr>
            <p:cNvSpPr/>
            <p:nvPr/>
          </p:nvSpPr>
          <p:spPr>
            <a:xfrm>
              <a:off x="1442775" y="8102488"/>
              <a:ext cx="2362200" cy="896619"/>
            </a:xfrm>
            <a:custGeom>
              <a:avLst/>
              <a:gdLst/>
              <a:ahLst/>
              <a:cxnLst/>
              <a:rect l="l" t="t" r="r" b="b"/>
              <a:pathLst>
                <a:path w="2362200" h="896620">
                  <a:moveTo>
                    <a:pt x="0" y="896277"/>
                  </a:moveTo>
                  <a:lnTo>
                    <a:pt x="1451190" y="50533"/>
                  </a:lnTo>
                  <a:lnTo>
                    <a:pt x="1494819" y="29076"/>
                  </a:lnTo>
                  <a:lnTo>
                    <a:pt x="1541351" y="13212"/>
                  </a:lnTo>
                  <a:lnTo>
                    <a:pt x="1590354" y="3375"/>
                  </a:lnTo>
                  <a:lnTo>
                    <a:pt x="1641398" y="0"/>
                  </a:lnTo>
                  <a:lnTo>
                    <a:pt x="2361628" y="0"/>
                  </a:lnTo>
                </a:path>
              </a:pathLst>
            </a:custGeom>
            <a:ln w="3175">
              <a:solidFill>
                <a:srgbClr val="A369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112">
              <a:extLst>
                <a:ext uri="{FF2B5EF4-FFF2-40B4-BE49-F238E27FC236}">
                  <a16:creationId xmlns:a16="http://schemas.microsoft.com/office/drawing/2014/main" id="{FA028D8D-B7F6-40EC-9D83-4DAF9090A1F9}"/>
                </a:ext>
              </a:extLst>
            </p:cNvPr>
            <p:cNvSpPr/>
            <p:nvPr/>
          </p:nvSpPr>
          <p:spPr>
            <a:xfrm>
              <a:off x="1442280" y="8101521"/>
              <a:ext cx="2362200" cy="896619"/>
            </a:xfrm>
            <a:custGeom>
              <a:avLst/>
              <a:gdLst/>
              <a:ahLst/>
              <a:cxnLst/>
              <a:rect l="l" t="t" r="r" b="b"/>
              <a:pathLst>
                <a:path w="2362200" h="896620">
                  <a:moveTo>
                    <a:pt x="0" y="896391"/>
                  </a:moveTo>
                  <a:lnTo>
                    <a:pt x="1451203" y="50647"/>
                  </a:lnTo>
                  <a:lnTo>
                    <a:pt x="1494954" y="29141"/>
                  </a:lnTo>
                  <a:lnTo>
                    <a:pt x="1541605" y="13241"/>
                  </a:lnTo>
                  <a:lnTo>
                    <a:pt x="1590728" y="3382"/>
                  </a:lnTo>
                  <a:lnTo>
                    <a:pt x="1641894" y="0"/>
                  </a:lnTo>
                  <a:lnTo>
                    <a:pt x="2362123" y="0"/>
                  </a:lnTo>
                </a:path>
              </a:pathLst>
            </a:custGeom>
            <a:ln w="3175">
              <a:solidFill>
                <a:srgbClr val="A36A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113">
              <a:extLst>
                <a:ext uri="{FF2B5EF4-FFF2-40B4-BE49-F238E27FC236}">
                  <a16:creationId xmlns:a16="http://schemas.microsoft.com/office/drawing/2014/main" id="{B497FA9A-08FA-443D-A68C-084A83FA79FB}"/>
                </a:ext>
              </a:extLst>
            </p:cNvPr>
            <p:cNvSpPr/>
            <p:nvPr/>
          </p:nvSpPr>
          <p:spPr>
            <a:xfrm>
              <a:off x="1441810" y="8100569"/>
              <a:ext cx="2362835" cy="896619"/>
            </a:xfrm>
            <a:custGeom>
              <a:avLst/>
              <a:gdLst/>
              <a:ahLst/>
              <a:cxnLst/>
              <a:rect l="l" t="t" r="r" b="b"/>
              <a:pathLst>
                <a:path w="2362835" h="896620">
                  <a:moveTo>
                    <a:pt x="0" y="896505"/>
                  </a:moveTo>
                  <a:lnTo>
                    <a:pt x="1451190" y="50787"/>
                  </a:lnTo>
                  <a:lnTo>
                    <a:pt x="1495042" y="29216"/>
                  </a:lnTo>
                  <a:lnTo>
                    <a:pt x="1541805" y="13273"/>
                  </a:lnTo>
                  <a:lnTo>
                    <a:pt x="1591054" y="3390"/>
                  </a:lnTo>
                  <a:lnTo>
                    <a:pt x="1642364" y="0"/>
                  </a:lnTo>
                  <a:lnTo>
                    <a:pt x="2362593" y="0"/>
                  </a:lnTo>
                </a:path>
              </a:pathLst>
            </a:custGeom>
            <a:ln w="3175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114">
              <a:extLst>
                <a:ext uri="{FF2B5EF4-FFF2-40B4-BE49-F238E27FC236}">
                  <a16:creationId xmlns:a16="http://schemas.microsoft.com/office/drawing/2014/main" id="{42845BC7-768C-4011-8D51-9B4191571991}"/>
                </a:ext>
              </a:extLst>
            </p:cNvPr>
            <p:cNvSpPr/>
            <p:nvPr/>
          </p:nvSpPr>
          <p:spPr>
            <a:xfrm>
              <a:off x="1441315" y="8099591"/>
              <a:ext cx="2363470" cy="896619"/>
            </a:xfrm>
            <a:custGeom>
              <a:avLst/>
              <a:gdLst/>
              <a:ahLst/>
              <a:cxnLst/>
              <a:rect l="l" t="t" r="r" b="b"/>
              <a:pathLst>
                <a:path w="2363470" h="896620">
                  <a:moveTo>
                    <a:pt x="0" y="896607"/>
                  </a:moveTo>
                  <a:lnTo>
                    <a:pt x="1451190" y="50927"/>
                  </a:lnTo>
                  <a:lnTo>
                    <a:pt x="1495158" y="29301"/>
                  </a:lnTo>
                  <a:lnTo>
                    <a:pt x="1542043" y="13314"/>
                  </a:lnTo>
                  <a:lnTo>
                    <a:pt x="1591419" y="3401"/>
                  </a:lnTo>
                  <a:lnTo>
                    <a:pt x="1642859" y="0"/>
                  </a:lnTo>
                  <a:lnTo>
                    <a:pt x="2363089" y="0"/>
                  </a:lnTo>
                </a:path>
              </a:pathLst>
            </a:custGeom>
            <a:ln w="3175">
              <a:solidFill>
                <a:srgbClr val="A4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115">
              <a:extLst>
                <a:ext uri="{FF2B5EF4-FFF2-40B4-BE49-F238E27FC236}">
                  <a16:creationId xmlns:a16="http://schemas.microsoft.com/office/drawing/2014/main" id="{65A0DEC9-52C1-44CD-AAC4-6995330E57F2}"/>
                </a:ext>
              </a:extLst>
            </p:cNvPr>
            <p:cNvSpPr/>
            <p:nvPr/>
          </p:nvSpPr>
          <p:spPr>
            <a:xfrm>
              <a:off x="1440820" y="8098626"/>
              <a:ext cx="2364105" cy="897255"/>
            </a:xfrm>
            <a:custGeom>
              <a:avLst/>
              <a:gdLst/>
              <a:ahLst/>
              <a:cxnLst/>
              <a:rect l="l" t="t" r="r" b="b"/>
              <a:pathLst>
                <a:path w="2364104" h="897254">
                  <a:moveTo>
                    <a:pt x="0" y="896721"/>
                  </a:moveTo>
                  <a:lnTo>
                    <a:pt x="1451203" y="51041"/>
                  </a:lnTo>
                  <a:lnTo>
                    <a:pt x="1495271" y="29366"/>
                  </a:lnTo>
                  <a:lnTo>
                    <a:pt x="1542278" y="13342"/>
                  </a:lnTo>
                  <a:lnTo>
                    <a:pt x="1591785" y="3408"/>
                  </a:lnTo>
                  <a:lnTo>
                    <a:pt x="1643354" y="0"/>
                  </a:lnTo>
                  <a:lnTo>
                    <a:pt x="2363584" y="0"/>
                  </a:lnTo>
                </a:path>
              </a:pathLst>
            </a:custGeom>
            <a:ln w="3175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116">
              <a:extLst>
                <a:ext uri="{FF2B5EF4-FFF2-40B4-BE49-F238E27FC236}">
                  <a16:creationId xmlns:a16="http://schemas.microsoft.com/office/drawing/2014/main" id="{DD07A507-A159-4792-8220-73C1AA300358}"/>
                </a:ext>
              </a:extLst>
            </p:cNvPr>
            <p:cNvSpPr/>
            <p:nvPr/>
          </p:nvSpPr>
          <p:spPr>
            <a:xfrm>
              <a:off x="1440337" y="8097649"/>
              <a:ext cx="2364105" cy="897255"/>
            </a:xfrm>
            <a:custGeom>
              <a:avLst/>
              <a:gdLst/>
              <a:ahLst/>
              <a:cxnLst/>
              <a:rect l="l" t="t" r="r" b="b"/>
              <a:pathLst>
                <a:path w="2364104" h="897254">
                  <a:moveTo>
                    <a:pt x="0" y="896848"/>
                  </a:moveTo>
                  <a:lnTo>
                    <a:pt x="1451203" y="51206"/>
                  </a:lnTo>
                  <a:lnTo>
                    <a:pt x="1495386" y="29462"/>
                  </a:lnTo>
                  <a:lnTo>
                    <a:pt x="1542510" y="13387"/>
                  </a:lnTo>
                  <a:lnTo>
                    <a:pt x="1592139" y="3420"/>
                  </a:lnTo>
                  <a:lnTo>
                    <a:pt x="1643837" y="0"/>
                  </a:lnTo>
                  <a:lnTo>
                    <a:pt x="2364066" y="0"/>
                  </a:lnTo>
                </a:path>
              </a:pathLst>
            </a:custGeom>
            <a:ln w="3175">
              <a:solidFill>
                <a:srgbClr val="A6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117">
              <a:extLst>
                <a:ext uri="{FF2B5EF4-FFF2-40B4-BE49-F238E27FC236}">
                  <a16:creationId xmlns:a16="http://schemas.microsoft.com/office/drawing/2014/main" id="{78A27F3D-207A-48AF-93CC-9682DBB639D1}"/>
                </a:ext>
              </a:extLst>
            </p:cNvPr>
            <p:cNvSpPr/>
            <p:nvPr/>
          </p:nvSpPr>
          <p:spPr>
            <a:xfrm>
              <a:off x="1439854" y="8096695"/>
              <a:ext cx="2364740" cy="897255"/>
            </a:xfrm>
            <a:custGeom>
              <a:avLst/>
              <a:gdLst/>
              <a:ahLst/>
              <a:cxnLst/>
              <a:rect l="l" t="t" r="r" b="b"/>
              <a:pathLst>
                <a:path w="2364740" h="897254">
                  <a:moveTo>
                    <a:pt x="0" y="896950"/>
                  </a:moveTo>
                  <a:lnTo>
                    <a:pt x="1451203" y="51307"/>
                  </a:lnTo>
                  <a:lnTo>
                    <a:pt x="1495495" y="29521"/>
                  </a:lnTo>
                  <a:lnTo>
                    <a:pt x="1542737" y="13414"/>
                  </a:lnTo>
                  <a:lnTo>
                    <a:pt x="1592490" y="3427"/>
                  </a:lnTo>
                  <a:lnTo>
                    <a:pt x="1644319" y="0"/>
                  </a:lnTo>
                  <a:lnTo>
                    <a:pt x="2364549" y="0"/>
                  </a:lnTo>
                </a:path>
              </a:pathLst>
            </a:custGeom>
            <a:ln w="3175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118">
              <a:extLst>
                <a:ext uri="{FF2B5EF4-FFF2-40B4-BE49-F238E27FC236}">
                  <a16:creationId xmlns:a16="http://schemas.microsoft.com/office/drawing/2014/main" id="{F968594B-920A-41C2-8171-3B6B39E0E3BD}"/>
                </a:ext>
              </a:extLst>
            </p:cNvPr>
            <p:cNvSpPr/>
            <p:nvPr/>
          </p:nvSpPr>
          <p:spPr>
            <a:xfrm>
              <a:off x="1439372" y="8095719"/>
              <a:ext cx="2365375" cy="897255"/>
            </a:xfrm>
            <a:custGeom>
              <a:avLst/>
              <a:gdLst/>
              <a:ahLst/>
              <a:cxnLst/>
              <a:rect l="l" t="t" r="r" b="b"/>
              <a:pathLst>
                <a:path w="2365375" h="897254">
                  <a:moveTo>
                    <a:pt x="0" y="897064"/>
                  </a:moveTo>
                  <a:lnTo>
                    <a:pt x="1451190" y="51460"/>
                  </a:lnTo>
                  <a:lnTo>
                    <a:pt x="1495598" y="29612"/>
                  </a:lnTo>
                  <a:lnTo>
                    <a:pt x="1542957" y="13457"/>
                  </a:lnTo>
                  <a:lnTo>
                    <a:pt x="1592837" y="3438"/>
                  </a:lnTo>
                  <a:lnTo>
                    <a:pt x="1644802" y="0"/>
                  </a:lnTo>
                  <a:lnTo>
                    <a:pt x="2365032" y="0"/>
                  </a:lnTo>
                </a:path>
              </a:pathLst>
            </a:custGeom>
            <a:ln w="3175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119">
              <a:extLst>
                <a:ext uri="{FF2B5EF4-FFF2-40B4-BE49-F238E27FC236}">
                  <a16:creationId xmlns:a16="http://schemas.microsoft.com/office/drawing/2014/main" id="{DE4C35C5-A0CD-48B6-A891-8EFC9230C815}"/>
                </a:ext>
              </a:extLst>
            </p:cNvPr>
            <p:cNvSpPr/>
            <p:nvPr/>
          </p:nvSpPr>
          <p:spPr>
            <a:xfrm>
              <a:off x="1438877" y="8094752"/>
              <a:ext cx="2366010" cy="897255"/>
            </a:xfrm>
            <a:custGeom>
              <a:avLst/>
              <a:gdLst/>
              <a:ahLst/>
              <a:cxnLst/>
              <a:rect l="l" t="t" r="r" b="b"/>
              <a:pathLst>
                <a:path w="2366010" h="897254">
                  <a:moveTo>
                    <a:pt x="0" y="897178"/>
                  </a:moveTo>
                  <a:lnTo>
                    <a:pt x="1451190" y="51574"/>
                  </a:lnTo>
                  <a:lnTo>
                    <a:pt x="1495709" y="29666"/>
                  </a:lnTo>
                  <a:lnTo>
                    <a:pt x="1543191" y="13476"/>
                  </a:lnTo>
                  <a:lnTo>
                    <a:pt x="1593199" y="3441"/>
                  </a:lnTo>
                  <a:lnTo>
                    <a:pt x="1645297" y="0"/>
                  </a:lnTo>
                  <a:lnTo>
                    <a:pt x="2365527" y="0"/>
                  </a:lnTo>
                </a:path>
              </a:pathLst>
            </a:custGeom>
            <a:ln w="3175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120">
              <a:extLst>
                <a:ext uri="{FF2B5EF4-FFF2-40B4-BE49-F238E27FC236}">
                  <a16:creationId xmlns:a16="http://schemas.microsoft.com/office/drawing/2014/main" id="{5439383B-434A-4AF1-9C3B-CDECC9B0F165}"/>
                </a:ext>
              </a:extLst>
            </p:cNvPr>
            <p:cNvSpPr/>
            <p:nvPr/>
          </p:nvSpPr>
          <p:spPr>
            <a:xfrm>
              <a:off x="1438394" y="8093787"/>
              <a:ext cx="2366010" cy="897890"/>
            </a:xfrm>
            <a:custGeom>
              <a:avLst/>
              <a:gdLst/>
              <a:ahLst/>
              <a:cxnLst/>
              <a:rect l="l" t="t" r="r" b="b"/>
              <a:pathLst>
                <a:path w="2366010" h="897890">
                  <a:moveTo>
                    <a:pt x="0" y="897280"/>
                  </a:moveTo>
                  <a:lnTo>
                    <a:pt x="1451190" y="51714"/>
                  </a:lnTo>
                  <a:lnTo>
                    <a:pt x="1495818" y="29751"/>
                  </a:lnTo>
                  <a:lnTo>
                    <a:pt x="1543418" y="13517"/>
                  </a:lnTo>
                  <a:lnTo>
                    <a:pt x="1593551" y="3453"/>
                  </a:lnTo>
                  <a:lnTo>
                    <a:pt x="1645780" y="0"/>
                  </a:lnTo>
                  <a:lnTo>
                    <a:pt x="2366010" y="0"/>
                  </a:lnTo>
                </a:path>
              </a:pathLst>
            </a:custGeom>
            <a:ln w="3175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121">
              <a:extLst>
                <a:ext uri="{FF2B5EF4-FFF2-40B4-BE49-F238E27FC236}">
                  <a16:creationId xmlns:a16="http://schemas.microsoft.com/office/drawing/2014/main" id="{413C9833-8813-4AE5-8C92-5CA4AF960337}"/>
                </a:ext>
              </a:extLst>
            </p:cNvPr>
            <p:cNvSpPr/>
            <p:nvPr/>
          </p:nvSpPr>
          <p:spPr>
            <a:xfrm>
              <a:off x="1437911" y="8092822"/>
              <a:ext cx="2366645" cy="897890"/>
            </a:xfrm>
            <a:custGeom>
              <a:avLst/>
              <a:gdLst/>
              <a:ahLst/>
              <a:cxnLst/>
              <a:rect l="l" t="t" r="r" b="b"/>
              <a:pathLst>
                <a:path w="2366645" h="897890">
                  <a:moveTo>
                    <a:pt x="0" y="897407"/>
                  </a:moveTo>
                  <a:lnTo>
                    <a:pt x="1451190" y="51841"/>
                  </a:lnTo>
                  <a:lnTo>
                    <a:pt x="1495929" y="29826"/>
                  </a:lnTo>
                  <a:lnTo>
                    <a:pt x="1543650" y="13552"/>
                  </a:lnTo>
                  <a:lnTo>
                    <a:pt x="1593908" y="3462"/>
                  </a:lnTo>
                  <a:lnTo>
                    <a:pt x="1646262" y="0"/>
                  </a:lnTo>
                  <a:lnTo>
                    <a:pt x="2366492" y="0"/>
                  </a:lnTo>
                </a:path>
              </a:pathLst>
            </a:custGeom>
            <a:ln w="3175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122">
              <a:extLst>
                <a:ext uri="{FF2B5EF4-FFF2-40B4-BE49-F238E27FC236}">
                  <a16:creationId xmlns:a16="http://schemas.microsoft.com/office/drawing/2014/main" id="{7F287575-8B31-42BE-852E-A00945F5AD62}"/>
                </a:ext>
              </a:extLst>
            </p:cNvPr>
            <p:cNvSpPr/>
            <p:nvPr/>
          </p:nvSpPr>
          <p:spPr>
            <a:xfrm>
              <a:off x="1437416" y="8091844"/>
              <a:ext cx="2367280" cy="897890"/>
            </a:xfrm>
            <a:custGeom>
              <a:avLst/>
              <a:gdLst/>
              <a:ahLst/>
              <a:cxnLst/>
              <a:rect l="l" t="t" r="r" b="b"/>
              <a:pathLst>
                <a:path w="2367279" h="897890">
                  <a:moveTo>
                    <a:pt x="0" y="897521"/>
                  </a:moveTo>
                  <a:lnTo>
                    <a:pt x="1451190" y="51993"/>
                  </a:lnTo>
                  <a:lnTo>
                    <a:pt x="1496041" y="29918"/>
                  </a:lnTo>
                  <a:lnTo>
                    <a:pt x="1543883" y="13595"/>
                  </a:lnTo>
                  <a:lnTo>
                    <a:pt x="1594271" y="3473"/>
                  </a:lnTo>
                  <a:lnTo>
                    <a:pt x="1646758" y="0"/>
                  </a:lnTo>
                  <a:lnTo>
                    <a:pt x="2366987" y="0"/>
                  </a:lnTo>
                </a:path>
              </a:pathLst>
            </a:custGeom>
            <a:ln w="3175">
              <a:solidFill>
                <a:srgbClr val="A972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123">
              <a:extLst>
                <a:ext uri="{FF2B5EF4-FFF2-40B4-BE49-F238E27FC236}">
                  <a16:creationId xmlns:a16="http://schemas.microsoft.com/office/drawing/2014/main" id="{C113F4B1-3CF2-49DD-A3E8-D17ACF5090BD}"/>
                </a:ext>
              </a:extLst>
            </p:cNvPr>
            <p:cNvSpPr/>
            <p:nvPr/>
          </p:nvSpPr>
          <p:spPr>
            <a:xfrm>
              <a:off x="1436921" y="8090893"/>
              <a:ext cx="2367915" cy="897890"/>
            </a:xfrm>
            <a:custGeom>
              <a:avLst/>
              <a:gdLst/>
              <a:ahLst/>
              <a:cxnLst/>
              <a:rect l="l" t="t" r="r" b="b"/>
              <a:pathLst>
                <a:path w="2367915" h="897890">
                  <a:moveTo>
                    <a:pt x="0" y="897623"/>
                  </a:moveTo>
                  <a:lnTo>
                    <a:pt x="1451190" y="52108"/>
                  </a:lnTo>
                  <a:lnTo>
                    <a:pt x="1496157" y="29971"/>
                  </a:lnTo>
                  <a:lnTo>
                    <a:pt x="1544121" y="13614"/>
                  </a:lnTo>
                  <a:lnTo>
                    <a:pt x="1594635" y="3477"/>
                  </a:lnTo>
                  <a:lnTo>
                    <a:pt x="1647253" y="0"/>
                  </a:lnTo>
                  <a:lnTo>
                    <a:pt x="2367483" y="0"/>
                  </a:lnTo>
                </a:path>
              </a:pathLst>
            </a:custGeom>
            <a:ln w="3175">
              <a:solidFill>
                <a:srgbClr val="AA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124">
              <a:extLst>
                <a:ext uri="{FF2B5EF4-FFF2-40B4-BE49-F238E27FC236}">
                  <a16:creationId xmlns:a16="http://schemas.microsoft.com/office/drawing/2014/main" id="{83238F6E-4BFB-48F7-843A-9ECA378310E6}"/>
                </a:ext>
              </a:extLst>
            </p:cNvPr>
            <p:cNvSpPr/>
            <p:nvPr/>
          </p:nvSpPr>
          <p:spPr>
            <a:xfrm>
              <a:off x="1436438" y="8089926"/>
              <a:ext cx="2368550" cy="897890"/>
            </a:xfrm>
            <a:custGeom>
              <a:avLst/>
              <a:gdLst/>
              <a:ahLst/>
              <a:cxnLst/>
              <a:rect l="l" t="t" r="r" b="b"/>
              <a:pathLst>
                <a:path w="2368550" h="897890">
                  <a:moveTo>
                    <a:pt x="0" y="897750"/>
                  </a:moveTo>
                  <a:lnTo>
                    <a:pt x="1451178" y="52222"/>
                  </a:lnTo>
                  <a:lnTo>
                    <a:pt x="1496260" y="30041"/>
                  </a:lnTo>
                  <a:lnTo>
                    <a:pt x="1544342" y="13647"/>
                  </a:lnTo>
                  <a:lnTo>
                    <a:pt x="1594981" y="3485"/>
                  </a:lnTo>
                  <a:lnTo>
                    <a:pt x="1647736" y="0"/>
                  </a:lnTo>
                  <a:lnTo>
                    <a:pt x="2367965" y="0"/>
                  </a:lnTo>
                </a:path>
              </a:pathLst>
            </a:custGeom>
            <a:ln w="3175">
              <a:solidFill>
                <a:srgbClr val="AA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125">
              <a:extLst>
                <a:ext uri="{FF2B5EF4-FFF2-40B4-BE49-F238E27FC236}">
                  <a16:creationId xmlns:a16="http://schemas.microsoft.com/office/drawing/2014/main" id="{6D9C7BD8-B615-4269-B4BD-99FF08E9E304}"/>
                </a:ext>
              </a:extLst>
            </p:cNvPr>
            <p:cNvSpPr/>
            <p:nvPr/>
          </p:nvSpPr>
          <p:spPr>
            <a:xfrm>
              <a:off x="1435956" y="8088961"/>
              <a:ext cx="2368550" cy="897890"/>
            </a:xfrm>
            <a:custGeom>
              <a:avLst/>
              <a:gdLst/>
              <a:ahLst/>
              <a:cxnLst/>
              <a:rect l="l" t="t" r="r" b="b"/>
              <a:pathLst>
                <a:path w="2368550" h="897890">
                  <a:moveTo>
                    <a:pt x="0" y="897839"/>
                  </a:moveTo>
                  <a:lnTo>
                    <a:pt x="1451178" y="52374"/>
                  </a:lnTo>
                  <a:lnTo>
                    <a:pt x="1496364" y="30126"/>
                  </a:lnTo>
                  <a:lnTo>
                    <a:pt x="1544564" y="13685"/>
                  </a:lnTo>
                  <a:lnTo>
                    <a:pt x="1595331" y="3495"/>
                  </a:lnTo>
                  <a:lnTo>
                    <a:pt x="1648218" y="0"/>
                  </a:lnTo>
                  <a:lnTo>
                    <a:pt x="2368448" y="0"/>
                  </a:lnTo>
                </a:path>
              </a:pathLst>
            </a:custGeom>
            <a:ln w="3175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126">
              <a:extLst>
                <a:ext uri="{FF2B5EF4-FFF2-40B4-BE49-F238E27FC236}">
                  <a16:creationId xmlns:a16="http://schemas.microsoft.com/office/drawing/2014/main" id="{EAC541C6-5CA0-4422-8E4D-9D8856C43A69}"/>
                </a:ext>
              </a:extLst>
            </p:cNvPr>
            <p:cNvSpPr/>
            <p:nvPr/>
          </p:nvSpPr>
          <p:spPr>
            <a:xfrm>
              <a:off x="1435460" y="8087996"/>
              <a:ext cx="2369185" cy="898525"/>
            </a:xfrm>
            <a:custGeom>
              <a:avLst/>
              <a:gdLst/>
              <a:ahLst/>
              <a:cxnLst/>
              <a:rect l="l" t="t" r="r" b="b"/>
              <a:pathLst>
                <a:path w="2369185" h="898525">
                  <a:moveTo>
                    <a:pt x="0" y="897966"/>
                  </a:moveTo>
                  <a:lnTo>
                    <a:pt x="1451190" y="52489"/>
                  </a:lnTo>
                  <a:lnTo>
                    <a:pt x="1496486" y="30196"/>
                  </a:lnTo>
                  <a:lnTo>
                    <a:pt x="1544804" y="13719"/>
                  </a:lnTo>
                  <a:lnTo>
                    <a:pt x="1595696" y="3504"/>
                  </a:lnTo>
                  <a:lnTo>
                    <a:pt x="1648714" y="0"/>
                  </a:lnTo>
                  <a:lnTo>
                    <a:pt x="2368943" y="0"/>
                  </a:lnTo>
                </a:path>
              </a:pathLst>
            </a:custGeom>
            <a:ln w="3175">
              <a:solidFill>
                <a:srgbClr val="AC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127">
              <a:extLst>
                <a:ext uri="{FF2B5EF4-FFF2-40B4-BE49-F238E27FC236}">
                  <a16:creationId xmlns:a16="http://schemas.microsoft.com/office/drawing/2014/main" id="{7FCB0369-D1EB-43D4-9467-D2AD6FB04A7C}"/>
                </a:ext>
              </a:extLst>
            </p:cNvPr>
            <p:cNvSpPr/>
            <p:nvPr/>
          </p:nvSpPr>
          <p:spPr>
            <a:xfrm>
              <a:off x="1434978" y="8087031"/>
              <a:ext cx="2369820" cy="898525"/>
            </a:xfrm>
            <a:custGeom>
              <a:avLst/>
              <a:gdLst/>
              <a:ahLst/>
              <a:cxnLst/>
              <a:rect l="l" t="t" r="r" b="b"/>
              <a:pathLst>
                <a:path w="2369820" h="898525">
                  <a:moveTo>
                    <a:pt x="0" y="898055"/>
                  </a:moveTo>
                  <a:lnTo>
                    <a:pt x="1451178" y="52616"/>
                  </a:lnTo>
                  <a:lnTo>
                    <a:pt x="1496586" y="30266"/>
                  </a:lnTo>
                  <a:lnTo>
                    <a:pt x="1545029" y="13749"/>
                  </a:lnTo>
                  <a:lnTo>
                    <a:pt x="1596051" y="3511"/>
                  </a:lnTo>
                  <a:lnTo>
                    <a:pt x="1649196" y="0"/>
                  </a:lnTo>
                  <a:lnTo>
                    <a:pt x="2369426" y="0"/>
                  </a:lnTo>
                </a:path>
              </a:pathLst>
            </a:custGeom>
            <a:ln w="3175">
              <a:solidFill>
                <a:srgbClr val="AC77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128">
              <a:extLst>
                <a:ext uri="{FF2B5EF4-FFF2-40B4-BE49-F238E27FC236}">
                  <a16:creationId xmlns:a16="http://schemas.microsoft.com/office/drawing/2014/main" id="{71B3CC33-E90D-4876-A39C-C8B2E0B2851E}"/>
                </a:ext>
              </a:extLst>
            </p:cNvPr>
            <p:cNvSpPr/>
            <p:nvPr/>
          </p:nvSpPr>
          <p:spPr>
            <a:xfrm>
              <a:off x="1434495" y="8086054"/>
              <a:ext cx="2370455" cy="898525"/>
            </a:xfrm>
            <a:custGeom>
              <a:avLst/>
              <a:gdLst/>
              <a:ahLst/>
              <a:cxnLst/>
              <a:rect l="l" t="t" r="r" b="b"/>
              <a:pathLst>
                <a:path w="2370454" h="898525">
                  <a:moveTo>
                    <a:pt x="0" y="898194"/>
                  </a:moveTo>
                  <a:lnTo>
                    <a:pt x="1451178" y="52781"/>
                  </a:lnTo>
                  <a:lnTo>
                    <a:pt x="1496695" y="30362"/>
                  </a:lnTo>
                  <a:lnTo>
                    <a:pt x="1545256" y="13793"/>
                  </a:lnTo>
                  <a:lnTo>
                    <a:pt x="1596403" y="3523"/>
                  </a:lnTo>
                  <a:lnTo>
                    <a:pt x="1649679" y="0"/>
                  </a:lnTo>
                  <a:lnTo>
                    <a:pt x="2369908" y="0"/>
                  </a:lnTo>
                </a:path>
              </a:pathLst>
            </a:custGeom>
            <a:ln w="3175">
              <a:solidFill>
                <a:srgbClr val="AD78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129">
              <a:extLst>
                <a:ext uri="{FF2B5EF4-FFF2-40B4-BE49-F238E27FC236}">
                  <a16:creationId xmlns:a16="http://schemas.microsoft.com/office/drawing/2014/main" id="{0CEB0762-D7AE-44C1-B741-FE45265D4800}"/>
                </a:ext>
              </a:extLst>
            </p:cNvPr>
            <p:cNvSpPr/>
            <p:nvPr/>
          </p:nvSpPr>
          <p:spPr>
            <a:xfrm>
              <a:off x="1434000" y="8085088"/>
              <a:ext cx="2370455" cy="898525"/>
            </a:xfrm>
            <a:custGeom>
              <a:avLst/>
              <a:gdLst/>
              <a:ahLst/>
              <a:cxnLst/>
              <a:rect l="l" t="t" r="r" b="b"/>
              <a:pathLst>
                <a:path w="2370454" h="898525">
                  <a:moveTo>
                    <a:pt x="0" y="898309"/>
                  </a:moveTo>
                  <a:lnTo>
                    <a:pt x="1451178" y="52895"/>
                  </a:lnTo>
                  <a:lnTo>
                    <a:pt x="1496808" y="30432"/>
                  </a:lnTo>
                  <a:lnTo>
                    <a:pt x="1545485" y="13827"/>
                  </a:lnTo>
                  <a:lnTo>
                    <a:pt x="1596757" y="3532"/>
                  </a:lnTo>
                  <a:lnTo>
                    <a:pt x="1650174" y="0"/>
                  </a:lnTo>
                  <a:lnTo>
                    <a:pt x="2370404" y="0"/>
                  </a:lnTo>
                </a:path>
              </a:pathLst>
            </a:custGeom>
            <a:ln w="3175">
              <a:solidFill>
                <a:srgbClr val="AE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130">
              <a:extLst>
                <a:ext uri="{FF2B5EF4-FFF2-40B4-BE49-F238E27FC236}">
                  <a16:creationId xmlns:a16="http://schemas.microsoft.com/office/drawing/2014/main" id="{7A77960F-5A40-4746-A6C0-91D32491B557}"/>
                </a:ext>
              </a:extLst>
            </p:cNvPr>
            <p:cNvSpPr/>
            <p:nvPr/>
          </p:nvSpPr>
          <p:spPr>
            <a:xfrm>
              <a:off x="1433517" y="8084122"/>
              <a:ext cx="2371090" cy="898525"/>
            </a:xfrm>
            <a:custGeom>
              <a:avLst/>
              <a:gdLst/>
              <a:ahLst/>
              <a:cxnLst/>
              <a:rect l="l" t="t" r="r" b="b"/>
              <a:pathLst>
                <a:path w="2371090" h="898525">
                  <a:moveTo>
                    <a:pt x="0" y="898410"/>
                  </a:moveTo>
                  <a:lnTo>
                    <a:pt x="1451178" y="53022"/>
                  </a:lnTo>
                  <a:lnTo>
                    <a:pt x="1496914" y="30507"/>
                  </a:lnTo>
                  <a:lnTo>
                    <a:pt x="1545712" y="13862"/>
                  </a:lnTo>
                  <a:lnTo>
                    <a:pt x="1597112" y="3541"/>
                  </a:lnTo>
                  <a:lnTo>
                    <a:pt x="1650657" y="0"/>
                  </a:lnTo>
                  <a:lnTo>
                    <a:pt x="2370886" y="0"/>
                  </a:lnTo>
                </a:path>
              </a:pathLst>
            </a:custGeom>
            <a:ln w="3175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131">
              <a:extLst>
                <a:ext uri="{FF2B5EF4-FFF2-40B4-BE49-F238E27FC236}">
                  <a16:creationId xmlns:a16="http://schemas.microsoft.com/office/drawing/2014/main" id="{31EDB64F-33E6-4FEE-AFCF-793DA21C3C48}"/>
                </a:ext>
              </a:extLst>
            </p:cNvPr>
            <p:cNvSpPr/>
            <p:nvPr/>
          </p:nvSpPr>
          <p:spPr>
            <a:xfrm>
              <a:off x="1433022" y="8083158"/>
              <a:ext cx="2371725" cy="898525"/>
            </a:xfrm>
            <a:custGeom>
              <a:avLst/>
              <a:gdLst/>
              <a:ahLst/>
              <a:cxnLst/>
              <a:rect l="l" t="t" r="r" b="b"/>
              <a:pathLst>
                <a:path w="2371725" h="898525">
                  <a:moveTo>
                    <a:pt x="0" y="898525"/>
                  </a:moveTo>
                  <a:lnTo>
                    <a:pt x="1451190" y="53162"/>
                  </a:lnTo>
                  <a:lnTo>
                    <a:pt x="1497036" y="30582"/>
                  </a:lnTo>
                  <a:lnTo>
                    <a:pt x="1545951" y="13893"/>
                  </a:lnTo>
                  <a:lnTo>
                    <a:pt x="1597477" y="3548"/>
                  </a:lnTo>
                  <a:lnTo>
                    <a:pt x="1651152" y="0"/>
                  </a:lnTo>
                  <a:lnTo>
                    <a:pt x="2371382" y="0"/>
                  </a:lnTo>
                </a:path>
              </a:pathLst>
            </a:custGeom>
            <a:ln w="3175">
              <a:solidFill>
                <a:srgbClr val="AF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132">
              <a:extLst>
                <a:ext uri="{FF2B5EF4-FFF2-40B4-BE49-F238E27FC236}">
                  <a16:creationId xmlns:a16="http://schemas.microsoft.com/office/drawing/2014/main" id="{845896B2-DEF6-4A71-A2C7-05ED4E839B5A}"/>
                </a:ext>
              </a:extLst>
            </p:cNvPr>
            <p:cNvSpPr/>
            <p:nvPr/>
          </p:nvSpPr>
          <p:spPr>
            <a:xfrm>
              <a:off x="1432539" y="8082192"/>
              <a:ext cx="2372360" cy="899160"/>
            </a:xfrm>
            <a:custGeom>
              <a:avLst/>
              <a:gdLst/>
              <a:ahLst/>
              <a:cxnLst/>
              <a:rect l="l" t="t" r="r" b="b"/>
              <a:pathLst>
                <a:path w="2372360" h="899159">
                  <a:moveTo>
                    <a:pt x="0" y="898626"/>
                  </a:moveTo>
                  <a:lnTo>
                    <a:pt x="1451178" y="53289"/>
                  </a:lnTo>
                  <a:lnTo>
                    <a:pt x="1497140" y="30657"/>
                  </a:lnTo>
                  <a:lnTo>
                    <a:pt x="1546177" y="13928"/>
                  </a:lnTo>
                  <a:lnTo>
                    <a:pt x="1597828" y="3557"/>
                  </a:lnTo>
                  <a:lnTo>
                    <a:pt x="1651635" y="0"/>
                  </a:lnTo>
                  <a:lnTo>
                    <a:pt x="2371864" y="0"/>
                  </a:lnTo>
                </a:path>
              </a:pathLst>
            </a:custGeom>
            <a:ln w="3175">
              <a:solidFill>
                <a:srgbClr val="AF7B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133">
              <a:extLst>
                <a:ext uri="{FF2B5EF4-FFF2-40B4-BE49-F238E27FC236}">
                  <a16:creationId xmlns:a16="http://schemas.microsoft.com/office/drawing/2014/main" id="{6695CC84-DA74-4D85-B944-E30E728193B6}"/>
                </a:ext>
              </a:extLst>
            </p:cNvPr>
            <p:cNvSpPr/>
            <p:nvPr/>
          </p:nvSpPr>
          <p:spPr>
            <a:xfrm>
              <a:off x="1432057" y="8081214"/>
              <a:ext cx="2372360" cy="899160"/>
            </a:xfrm>
            <a:custGeom>
              <a:avLst/>
              <a:gdLst/>
              <a:ahLst/>
              <a:cxnLst/>
              <a:rect l="l" t="t" r="r" b="b"/>
              <a:pathLst>
                <a:path w="2372360" h="899159">
                  <a:moveTo>
                    <a:pt x="0" y="898753"/>
                  </a:moveTo>
                  <a:lnTo>
                    <a:pt x="1451178" y="53428"/>
                  </a:lnTo>
                  <a:lnTo>
                    <a:pt x="1497246" y="30743"/>
                  </a:lnTo>
                  <a:lnTo>
                    <a:pt x="1546404" y="13970"/>
                  </a:lnTo>
                  <a:lnTo>
                    <a:pt x="1598184" y="3569"/>
                  </a:lnTo>
                  <a:lnTo>
                    <a:pt x="1652117" y="0"/>
                  </a:lnTo>
                  <a:lnTo>
                    <a:pt x="2372347" y="0"/>
                  </a:lnTo>
                </a:path>
              </a:pathLst>
            </a:custGeom>
            <a:ln w="3175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134">
              <a:extLst>
                <a:ext uri="{FF2B5EF4-FFF2-40B4-BE49-F238E27FC236}">
                  <a16:creationId xmlns:a16="http://schemas.microsoft.com/office/drawing/2014/main" id="{EA29A3A5-5366-4B9C-B8AF-81E4CF5620AA}"/>
                </a:ext>
              </a:extLst>
            </p:cNvPr>
            <p:cNvSpPr/>
            <p:nvPr/>
          </p:nvSpPr>
          <p:spPr>
            <a:xfrm>
              <a:off x="1431574" y="8080249"/>
              <a:ext cx="2372995" cy="899160"/>
            </a:xfrm>
            <a:custGeom>
              <a:avLst/>
              <a:gdLst/>
              <a:ahLst/>
              <a:cxnLst/>
              <a:rect l="l" t="t" r="r" b="b"/>
              <a:pathLst>
                <a:path w="2372995" h="899159">
                  <a:moveTo>
                    <a:pt x="0" y="898867"/>
                  </a:moveTo>
                  <a:lnTo>
                    <a:pt x="1451165" y="53568"/>
                  </a:lnTo>
                  <a:lnTo>
                    <a:pt x="1497346" y="30818"/>
                  </a:lnTo>
                  <a:lnTo>
                    <a:pt x="1546620" y="14001"/>
                  </a:lnTo>
                  <a:lnTo>
                    <a:pt x="1598524" y="3576"/>
                  </a:lnTo>
                  <a:lnTo>
                    <a:pt x="1652600" y="0"/>
                  </a:lnTo>
                  <a:lnTo>
                    <a:pt x="2372829" y="0"/>
                  </a:lnTo>
                </a:path>
              </a:pathLst>
            </a:custGeom>
            <a:ln w="3175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135">
              <a:extLst>
                <a:ext uri="{FF2B5EF4-FFF2-40B4-BE49-F238E27FC236}">
                  <a16:creationId xmlns:a16="http://schemas.microsoft.com/office/drawing/2014/main" id="{A4E5283D-B7D7-497C-88F3-8540D16EED4A}"/>
                </a:ext>
              </a:extLst>
            </p:cNvPr>
            <p:cNvSpPr/>
            <p:nvPr/>
          </p:nvSpPr>
          <p:spPr>
            <a:xfrm>
              <a:off x="1431079" y="8079284"/>
              <a:ext cx="2373630" cy="899160"/>
            </a:xfrm>
            <a:custGeom>
              <a:avLst/>
              <a:gdLst/>
              <a:ahLst/>
              <a:cxnLst/>
              <a:rect l="l" t="t" r="r" b="b"/>
              <a:pathLst>
                <a:path w="2373629" h="899159">
                  <a:moveTo>
                    <a:pt x="0" y="898982"/>
                  </a:moveTo>
                  <a:lnTo>
                    <a:pt x="1451178" y="53695"/>
                  </a:lnTo>
                  <a:lnTo>
                    <a:pt x="1497468" y="30893"/>
                  </a:lnTo>
                  <a:lnTo>
                    <a:pt x="1546860" y="14036"/>
                  </a:lnTo>
                  <a:lnTo>
                    <a:pt x="1598889" y="3585"/>
                  </a:lnTo>
                  <a:lnTo>
                    <a:pt x="1653095" y="0"/>
                  </a:lnTo>
                  <a:lnTo>
                    <a:pt x="2373325" y="0"/>
                  </a:lnTo>
                </a:path>
              </a:pathLst>
            </a:custGeom>
            <a:ln w="3175">
              <a:solidFill>
                <a:srgbClr val="B17E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136">
              <a:extLst>
                <a:ext uri="{FF2B5EF4-FFF2-40B4-BE49-F238E27FC236}">
                  <a16:creationId xmlns:a16="http://schemas.microsoft.com/office/drawing/2014/main" id="{C487D7FC-FF53-4136-AC2C-724AFBEF364E}"/>
                </a:ext>
              </a:extLst>
            </p:cNvPr>
            <p:cNvSpPr/>
            <p:nvPr/>
          </p:nvSpPr>
          <p:spPr>
            <a:xfrm>
              <a:off x="1430901" y="8078929"/>
              <a:ext cx="2373630" cy="899160"/>
            </a:xfrm>
            <a:custGeom>
              <a:avLst/>
              <a:gdLst/>
              <a:ahLst/>
              <a:cxnLst/>
              <a:rect l="l" t="t" r="r" b="b"/>
              <a:pathLst>
                <a:path w="2373629" h="899159">
                  <a:moveTo>
                    <a:pt x="0" y="899020"/>
                  </a:moveTo>
                  <a:lnTo>
                    <a:pt x="1451165" y="53720"/>
                  </a:lnTo>
                  <a:lnTo>
                    <a:pt x="1497507" y="30903"/>
                  </a:lnTo>
                  <a:lnTo>
                    <a:pt x="1546952" y="14039"/>
                  </a:lnTo>
                  <a:lnTo>
                    <a:pt x="1599030" y="3586"/>
                  </a:lnTo>
                  <a:lnTo>
                    <a:pt x="1653273" y="0"/>
                  </a:lnTo>
                  <a:lnTo>
                    <a:pt x="2373503" y="0"/>
                  </a:lnTo>
                </a:path>
              </a:pathLst>
            </a:custGeom>
            <a:ln w="3175">
              <a:solidFill>
                <a:srgbClr val="B27E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137">
              <a:extLst>
                <a:ext uri="{FF2B5EF4-FFF2-40B4-BE49-F238E27FC236}">
                  <a16:creationId xmlns:a16="http://schemas.microsoft.com/office/drawing/2014/main" id="{14E1470A-DF65-4B6C-ACC3-5DA125E3103A}"/>
                </a:ext>
              </a:extLst>
            </p:cNvPr>
            <p:cNvSpPr/>
            <p:nvPr/>
          </p:nvSpPr>
          <p:spPr>
            <a:xfrm>
              <a:off x="1430710" y="8078560"/>
              <a:ext cx="2374265" cy="899160"/>
            </a:xfrm>
            <a:custGeom>
              <a:avLst/>
              <a:gdLst/>
              <a:ahLst/>
              <a:cxnLst/>
              <a:rect l="l" t="t" r="r" b="b"/>
              <a:pathLst>
                <a:path w="2374265" h="899159">
                  <a:moveTo>
                    <a:pt x="0" y="899083"/>
                  </a:moveTo>
                  <a:lnTo>
                    <a:pt x="1451178" y="53784"/>
                  </a:lnTo>
                  <a:lnTo>
                    <a:pt x="1497558" y="30946"/>
                  </a:lnTo>
                  <a:lnTo>
                    <a:pt x="1547044" y="14062"/>
                  </a:lnTo>
                  <a:lnTo>
                    <a:pt x="1599168" y="3592"/>
                  </a:lnTo>
                  <a:lnTo>
                    <a:pt x="1653463" y="0"/>
                  </a:lnTo>
                  <a:lnTo>
                    <a:pt x="2373693" y="0"/>
                  </a:lnTo>
                </a:path>
              </a:pathLst>
            </a:custGeom>
            <a:ln w="3175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138">
              <a:extLst>
                <a:ext uri="{FF2B5EF4-FFF2-40B4-BE49-F238E27FC236}">
                  <a16:creationId xmlns:a16="http://schemas.microsoft.com/office/drawing/2014/main" id="{FF7FD65D-FF4A-4AE6-B742-2571AB844113}"/>
                </a:ext>
              </a:extLst>
            </p:cNvPr>
            <p:cNvSpPr/>
            <p:nvPr/>
          </p:nvSpPr>
          <p:spPr>
            <a:xfrm>
              <a:off x="1430533" y="8078191"/>
              <a:ext cx="2374265" cy="899160"/>
            </a:xfrm>
            <a:custGeom>
              <a:avLst/>
              <a:gdLst/>
              <a:ahLst/>
              <a:cxnLst/>
              <a:rect l="l" t="t" r="r" b="b"/>
              <a:pathLst>
                <a:path w="2374265" h="899159">
                  <a:moveTo>
                    <a:pt x="0" y="899147"/>
                  </a:moveTo>
                  <a:lnTo>
                    <a:pt x="1451178" y="53835"/>
                  </a:lnTo>
                  <a:lnTo>
                    <a:pt x="1497597" y="30973"/>
                  </a:lnTo>
                  <a:lnTo>
                    <a:pt x="1547123" y="14073"/>
                  </a:lnTo>
                  <a:lnTo>
                    <a:pt x="1599293" y="3595"/>
                  </a:lnTo>
                  <a:lnTo>
                    <a:pt x="1653641" y="0"/>
                  </a:lnTo>
                  <a:lnTo>
                    <a:pt x="2373871" y="0"/>
                  </a:lnTo>
                </a:path>
              </a:pathLst>
            </a:custGeom>
            <a:ln w="3175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139">
              <a:extLst>
                <a:ext uri="{FF2B5EF4-FFF2-40B4-BE49-F238E27FC236}">
                  <a16:creationId xmlns:a16="http://schemas.microsoft.com/office/drawing/2014/main" id="{6B6ED7D3-E495-4E23-B042-3D522B78690D}"/>
                </a:ext>
              </a:extLst>
            </p:cNvPr>
            <p:cNvSpPr/>
            <p:nvPr/>
          </p:nvSpPr>
          <p:spPr>
            <a:xfrm>
              <a:off x="1430355" y="8077837"/>
              <a:ext cx="2374265" cy="899794"/>
            </a:xfrm>
            <a:custGeom>
              <a:avLst/>
              <a:gdLst/>
              <a:ahLst/>
              <a:cxnLst/>
              <a:rect l="l" t="t" r="r" b="b"/>
              <a:pathLst>
                <a:path w="2374265" h="899795">
                  <a:moveTo>
                    <a:pt x="0" y="899198"/>
                  </a:moveTo>
                  <a:lnTo>
                    <a:pt x="1451178" y="53873"/>
                  </a:lnTo>
                  <a:lnTo>
                    <a:pt x="1497644" y="30994"/>
                  </a:lnTo>
                  <a:lnTo>
                    <a:pt x="1547217" y="14082"/>
                  </a:lnTo>
                  <a:lnTo>
                    <a:pt x="1599430" y="3597"/>
                  </a:lnTo>
                  <a:lnTo>
                    <a:pt x="1653819" y="0"/>
                  </a:lnTo>
                  <a:lnTo>
                    <a:pt x="2374049" y="0"/>
                  </a:lnTo>
                </a:path>
              </a:pathLst>
            </a:custGeom>
            <a:ln w="3175">
              <a:solidFill>
                <a:srgbClr val="B4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140">
              <a:extLst>
                <a:ext uri="{FF2B5EF4-FFF2-40B4-BE49-F238E27FC236}">
                  <a16:creationId xmlns:a16="http://schemas.microsoft.com/office/drawing/2014/main" id="{CABA89D8-83C4-47B1-84F4-AAAE04C3755A}"/>
                </a:ext>
              </a:extLst>
            </p:cNvPr>
            <p:cNvSpPr/>
            <p:nvPr/>
          </p:nvSpPr>
          <p:spPr>
            <a:xfrm>
              <a:off x="1430177" y="8077468"/>
              <a:ext cx="2374265" cy="899794"/>
            </a:xfrm>
            <a:custGeom>
              <a:avLst/>
              <a:gdLst/>
              <a:ahLst/>
              <a:cxnLst/>
              <a:rect l="l" t="t" r="r" b="b"/>
              <a:pathLst>
                <a:path w="2374265" h="899795">
                  <a:moveTo>
                    <a:pt x="0" y="899248"/>
                  </a:moveTo>
                  <a:lnTo>
                    <a:pt x="1451165" y="53924"/>
                  </a:lnTo>
                  <a:lnTo>
                    <a:pt x="1497677" y="31027"/>
                  </a:lnTo>
                  <a:lnTo>
                    <a:pt x="1547294" y="14098"/>
                  </a:lnTo>
                  <a:lnTo>
                    <a:pt x="1599555" y="3601"/>
                  </a:lnTo>
                  <a:lnTo>
                    <a:pt x="1653997" y="0"/>
                  </a:lnTo>
                  <a:lnTo>
                    <a:pt x="2374226" y="0"/>
                  </a:lnTo>
                </a:path>
              </a:pathLst>
            </a:custGeom>
            <a:ln w="3175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141">
              <a:extLst>
                <a:ext uri="{FF2B5EF4-FFF2-40B4-BE49-F238E27FC236}">
                  <a16:creationId xmlns:a16="http://schemas.microsoft.com/office/drawing/2014/main" id="{BF3992EE-A07D-454A-B221-4F0283DA1DA2}"/>
                </a:ext>
              </a:extLst>
            </p:cNvPr>
            <p:cNvSpPr/>
            <p:nvPr/>
          </p:nvSpPr>
          <p:spPr>
            <a:xfrm>
              <a:off x="1429999" y="8077099"/>
              <a:ext cx="2374900" cy="899794"/>
            </a:xfrm>
            <a:custGeom>
              <a:avLst/>
              <a:gdLst/>
              <a:ahLst/>
              <a:cxnLst/>
              <a:rect l="l" t="t" r="r" b="b"/>
              <a:pathLst>
                <a:path w="2374900" h="899795">
                  <a:moveTo>
                    <a:pt x="0" y="899312"/>
                  </a:moveTo>
                  <a:lnTo>
                    <a:pt x="1451178" y="53974"/>
                  </a:lnTo>
                  <a:lnTo>
                    <a:pt x="1497721" y="31053"/>
                  </a:lnTo>
                  <a:lnTo>
                    <a:pt x="1547375" y="14109"/>
                  </a:lnTo>
                  <a:lnTo>
                    <a:pt x="1599680" y="3604"/>
                  </a:lnTo>
                  <a:lnTo>
                    <a:pt x="1654175" y="0"/>
                  </a:lnTo>
                  <a:lnTo>
                    <a:pt x="2374404" y="0"/>
                  </a:lnTo>
                </a:path>
              </a:pathLst>
            </a:custGeom>
            <a:ln w="3175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142">
              <a:extLst>
                <a:ext uri="{FF2B5EF4-FFF2-40B4-BE49-F238E27FC236}">
                  <a16:creationId xmlns:a16="http://schemas.microsoft.com/office/drawing/2014/main" id="{5860DB48-C5BD-4F7F-97DE-C7BEF405506D}"/>
                </a:ext>
              </a:extLst>
            </p:cNvPr>
            <p:cNvSpPr/>
            <p:nvPr/>
          </p:nvSpPr>
          <p:spPr>
            <a:xfrm>
              <a:off x="1429796" y="8076745"/>
              <a:ext cx="2374900" cy="899794"/>
            </a:xfrm>
            <a:custGeom>
              <a:avLst/>
              <a:gdLst/>
              <a:ahLst/>
              <a:cxnLst/>
              <a:rect l="l" t="t" r="r" b="b"/>
              <a:pathLst>
                <a:path w="2374900" h="899795">
                  <a:moveTo>
                    <a:pt x="0" y="899350"/>
                  </a:moveTo>
                  <a:lnTo>
                    <a:pt x="1451190" y="54025"/>
                  </a:lnTo>
                  <a:lnTo>
                    <a:pt x="1497772" y="31080"/>
                  </a:lnTo>
                  <a:lnTo>
                    <a:pt x="1547479" y="14120"/>
                  </a:lnTo>
                  <a:lnTo>
                    <a:pt x="1599838" y="3606"/>
                  </a:lnTo>
                  <a:lnTo>
                    <a:pt x="1654378" y="0"/>
                  </a:lnTo>
                  <a:lnTo>
                    <a:pt x="2374607" y="0"/>
                  </a:lnTo>
                </a:path>
              </a:pathLst>
            </a:custGeom>
            <a:ln w="3175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143">
              <a:extLst>
                <a:ext uri="{FF2B5EF4-FFF2-40B4-BE49-F238E27FC236}">
                  <a16:creationId xmlns:a16="http://schemas.microsoft.com/office/drawing/2014/main" id="{58066747-9AD4-49E9-81DA-A40784F84553}"/>
                </a:ext>
              </a:extLst>
            </p:cNvPr>
            <p:cNvSpPr/>
            <p:nvPr/>
          </p:nvSpPr>
          <p:spPr>
            <a:xfrm>
              <a:off x="1429631" y="8076375"/>
              <a:ext cx="2374900" cy="899794"/>
            </a:xfrm>
            <a:custGeom>
              <a:avLst/>
              <a:gdLst/>
              <a:ahLst/>
              <a:cxnLst/>
              <a:rect l="l" t="t" r="r" b="b"/>
              <a:pathLst>
                <a:path w="2374900" h="899795">
                  <a:moveTo>
                    <a:pt x="0" y="899413"/>
                  </a:moveTo>
                  <a:lnTo>
                    <a:pt x="1451165" y="54063"/>
                  </a:lnTo>
                  <a:lnTo>
                    <a:pt x="1497798" y="31102"/>
                  </a:lnTo>
                  <a:lnTo>
                    <a:pt x="1547548" y="14130"/>
                  </a:lnTo>
                  <a:lnTo>
                    <a:pt x="1599951" y="3609"/>
                  </a:lnTo>
                  <a:lnTo>
                    <a:pt x="1654543" y="0"/>
                  </a:lnTo>
                  <a:lnTo>
                    <a:pt x="2374773" y="0"/>
                  </a:lnTo>
                </a:path>
              </a:pathLst>
            </a:custGeom>
            <a:ln w="3175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144">
              <a:extLst>
                <a:ext uri="{FF2B5EF4-FFF2-40B4-BE49-F238E27FC236}">
                  <a16:creationId xmlns:a16="http://schemas.microsoft.com/office/drawing/2014/main" id="{157E174A-24B9-4DB1-BE71-E7015ED339EA}"/>
                </a:ext>
              </a:extLst>
            </p:cNvPr>
            <p:cNvSpPr/>
            <p:nvPr/>
          </p:nvSpPr>
          <p:spPr>
            <a:xfrm>
              <a:off x="1429440" y="8075996"/>
              <a:ext cx="2375535" cy="899794"/>
            </a:xfrm>
            <a:custGeom>
              <a:avLst/>
              <a:gdLst/>
              <a:ahLst/>
              <a:cxnLst/>
              <a:rect l="l" t="t" r="r" b="b"/>
              <a:pathLst>
                <a:path w="2375535" h="899795">
                  <a:moveTo>
                    <a:pt x="0" y="899490"/>
                  </a:moveTo>
                  <a:lnTo>
                    <a:pt x="1451190" y="54127"/>
                  </a:lnTo>
                  <a:lnTo>
                    <a:pt x="1497860" y="31144"/>
                  </a:lnTo>
                  <a:lnTo>
                    <a:pt x="1547656" y="14152"/>
                  </a:lnTo>
                  <a:lnTo>
                    <a:pt x="1600105" y="3615"/>
                  </a:lnTo>
                  <a:lnTo>
                    <a:pt x="1654733" y="0"/>
                  </a:lnTo>
                  <a:lnTo>
                    <a:pt x="2374963" y="0"/>
                  </a:lnTo>
                </a:path>
              </a:pathLst>
            </a:custGeom>
            <a:ln w="3175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145">
              <a:extLst>
                <a:ext uri="{FF2B5EF4-FFF2-40B4-BE49-F238E27FC236}">
                  <a16:creationId xmlns:a16="http://schemas.microsoft.com/office/drawing/2014/main" id="{A7C80641-CFE4-4EB6-BEFD-3FC2A7460142}"/>
                </a:ext>
              </a:extLst>
            </p:cNvPr>
            <p:cNvSpPr/>
            <p:nvPr/>
          </p:nvSpPr>
          <p:spPr>
            <a:xfrm>
              <a:off x="1429263" y="8075640"/>
              <a:ext cx="2375535" cy="899794"/>
            </a:xfrm>
            <a:custGeom>
              <a:avLst/>
              <a:gdLst/>
              <a:ahLst/>
              <a:cxnLst/>
              <a:rect l="l" t="t" r="r" b="b"/>
              <a:pathLst>
                <a:path w="2375535" h="899795">
                  <a:moveTo>
                    <a:pt x="0" y="899528"/>
                  </a:moveTo>
                  <a:lnTo>
                    <a:pt x="1451190" y="54178"/>
                  </a:lnTo>
                  <a:lnTo>
                    <a:pt x="1497899" y="31171"/>
                  </a:lnTo>
                  <a:lnTo>
                    <a:pt x="1547736" y="14163"/>
                  </a:lnTo>
                  <a:lnTo>
                    <a:pt x="1600230" y="3618"/>
                  </a:lnTo>
                  <a:lnTo>
                    <a:pt x="1654911" y="0"/>
                  </a:lnTo>
                  <a:lnTo>
                    <a:pt x="2375141" y="0"/>
                  </a:lnTo>
                </a:path>
              </a:pathLst>
            </a:custGeom>
            <a:ln w="3175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146">
              <a:extLst>
                <a:ext uri="{FF2B5EF4-FFF2-40B4-BE49-F238E27FC236}">
                  <a16:creationId xmlns:a16="http://schemas.microsoft.com/office/drawing/2014/main" id="{8DAD3E5B-D646-4F52-8C88-F8931E9BE99B}"/>
                </a:ext>
              </a:extLst>
            </p:cNvPr>
            <p:cNvSpPr/>
            <p:nvPr/>
          </p:nvSpPr>
          <p:spPr>
            <a:xfrm>
              <a:off x="1429085" y="8075283"/>
              <a:ext cx="2375535" cy="899794"/>
            </a:xfrm>
            <a:custGeom>
              <a:avLst/>
              <a:gdLst/>
              <a:ahLst/>
              <a:cxnLst/>
              <a:rect l="l" t="t" r="r" b="b"/>
              <a:pathLst>
                <a:path w="2375535" h="899795">
                  <a:moveTo>
                    <a:pt x="0" y="899579"/>
                  </a:moveTo>
                  <a:lnTo>
                    <a:pt x="1451178" y="54216"/>
                  </a:lnTo>
                  <a:lnTo>
                    <a:pt x="1497932" y="31187"/>
                  </a:lnTo>
                  <a:lnTo>
                    <a:pt x="1547814" y="14168"/>
                  </a:lnTo>
                  <a:lnTo>
                    <a:pt x="1600355" y="3618"/>
                  </a:lnTo>
                  <a:lnTo>
                    <a:pt x="1655089" y="0"/>
                  </a:lnTo>
                  <a:lnTo>
                    <a:pt x="2375319" y="0"/>
                  </a:lnTo>
                </a:path>
              </a:pathLst>
            </a:custGeom>
            <a:ln w="3175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147">
              <a:extLst>
                <a:ext uri="{FF2B5EF4-FFF2-40B4-BE49-F238E27FC236}">
                  <a16:creationId xmlns:a16="http://schemas.microsoft.com/office/drawing/2014/main" id="{1D5EFC58-6B9A-41C3-B79D-D6345D06637C}"/>
                </a:ext>
              </a:extLst>
            </p:cNvPr>
            <p:cNvSpPr/>
            <p:nvPr/>
          </p:nvSpPr>
          <p:spPr>
            <a:xfrm>
              <a:off x="1428907" y="8074902"/>
              <a:ext cx="2375535" cy="899794"/>
            </a:xfrm>
            <a:custGeom>
              <a:avLst/>
              <a:gdLst/>
              <a:ahLst/>
              <a:cxnLst/>
              <a:rect l="l" t="t" r="r" b="b"/>
              <a:pathLst>
                <a:path w="2375535" h="899795">
                  <a:moveTo>
                    <a:pt x="0" y="899642"/>
                  </a:moveTo>
                  <a:lnTo>
                    <a:pt x="1451190" y="54279"/>
                  </a:lnTo>
                  <a:lnTo>
                    <a:pt x="1497985" y="31230"/>
                  </a:lnTo>
                  <a:lnTo>
                    <a:pt x="1547909" y="14190"/>
                  </a:lnTo>
                  <a:lnTo>
                    <a:pt x="1600493" y="3625"/>
                  </a:lnTo>
                  <a:lnTo>
                    <a:pt x="1655267" y="0"/>
                  </a:lnTo>
                  <a:lnTo>
                    <a:pt x="2375496" y="0"/>
                  </a:lnTo>
                </a:path>
              </a:pathLst>
            </a:custGeom>
            <a:ln w="3175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148">
              <a:extLst>
                <a:ext uri="{FF2B5EF4-FFF2-40B4-BE49-F238E27FC236}">
                  <a16:creationId xmlns:a16="http://schemas.microsoft.com/office/drawing/2014/main" id="{729C79E1-600F-49EF-A07A-EA672FF37FE0}"/>
                </a:ext>
              </a:extLst>
            </p:cNvPr>
            <p:cNvSpPr/>
            <p:nvPr/>
          </p:nvSpPr>
          <p:spPr>
            <a:xfrm>
              <a:off x="1428717" y="8074548"/>
              <a:ext cx="2376170" cy="899794"/>
            </a:xfrm>
            <a:custGeom>
              <a:avLst/>
              <a:gdLst/>
              <a:ahLst/>
              <a:cxnLst/>
              <a:rect l="l" t="t" r="r" b="b"/>
              <a:pathLst>
                <a:path w="2376170" h="899795">
                  <a:moveTo>
                    <a:pt x="0" y="899693"/>
                  </a:moveTo>
                  <a:lnTo>
                    <a:pt x="1451190" y="54305"/>
                  </a:lnTo>
                  <a:lnTo>
                    <a:pt x="1498030" y="31246"/>
                  </a:lnTo>
                  <a:lnTo>
                    <a:pt x="1547999" y="14198"/>
                  </a:lnTo>
                  <a:lnTo>
                    <a:pt x="1600631" y="3627"/>
                  </a:lnTo>
                  <a:lnTo>
                    <a:pt x="1655457" y="0"/>
                  </a:lnTo>
                  <a:lnTo>
                    <a:pt x="2375687" y="0"/>
                  </a:lnTo>
                </a:path>
              </a:pathLst>
            </a:custGeom>
            <a:ln w="3175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149">
              <a:extLst>
                <a:ext uri="{FF2B5EF4-FFF2-40B4-BE49-F238E27FC236}">
                  <a16:creationId xmlns:a16="http://schemas.microsoft.com/office/drawing/2014/main" id="{32CEA994-CF1A-4CE3-B0B4-FBD9965A5A06}"/>
                </a:ext>
              </a:extLst>
            </p:cNvPr>
            <p:cNvSpPr/>
            <p:nvPr/>
          </p:nvSpPr>
          <p:spPr>
            <a:xfrm>
              <a:off x="1428539" y="8074191"/>
              <a:ext cx="2376170" cy="899794"/>
            </a:xfrm>
            <a:custGeom>
              <a:avLst/>
              <a:gdLst/>
              <a:ahLst/>
              <a:cxnLst/>
              <a:rect l="l" t="t" r="r" b="b"/>
              <a:pathLst>
                <a:path w="2376170" h="899795">
                  <a:moveTo>
                    <a:pt x="0" y="899731"/>
                  </a:moveTo>
                  <a:lnTo>
                    <a:pt x="1451190" y="54356"/>
                  </a:lnTo>
                  <a:lnTo>
                    <a:pt x="1498069" y="31268"/>
                  </a:lnTo>
                  <a:lnTo>
                    <a:pt x="1548079" y="14204"/>
                  </a:lnTo>
                  <a:lnTo>
                    <a:pt x="1600756" y="3628"/>
                  </a:lnTo>
                  <a:lnTo>
                    <a:pt x="1655635" y="0"/>
                  </a:lnTo>
                  <a:lnTo>
                    <a:pt x="2375865" y="0"/>
                  </a:lnTo>
                </a:path>
              </a:pathLst>
            </a:custGeom>
            <a:ln w="3175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150">
              <a:extLst>
                <a:ext uri="{FF2B5EF4-FFF2-40B4-BE49-F238E27FC236}">
                  <a16:creationId xmlns:a16="http://schemas.microsoft.com/office/drawing/2014/main" id="{2964691F-0AF8-40E3-A7DF-8264C55042EB}"/>
                </a:ext>
              </a:extLst>
            </p:cNvPr>
            <p:cNvSpPr/>
            <p:nvPr/>
          </p:nvSpPr>
          <p:spPr>
            <a:xfrm>
              <a:off x="1428361" y="8073811"/>
              <a:ext cx="2376170" cy="900430"/>
            </a:xfrm>
            <a:custGeom>
              <a:avLst/>
              <a:gdLst/>
              <a:ahLst/>
              <a:cxnLst/>
              <a:rect l="l" t="t" r="r" b="b"/>
              <a:pathLst>
                <a:path w="2376170" h="900429">
                  <a:moveTo>
                    <a:pt x="0" y="899820"/>
                  </a:moveTo>
                  <a:lnTo>
                    <a:pt x="1451190" y="54432"/>
                  </a:lnTo>
                  <a:lnTo>
                    <a:pt x="1498100" y="31316"/>
                  </a:lnTo>
                  <a:lnTo>
                    <a:pt x="1548158" y="14228"/>
                  </a:lnTo>
                  <a:lnTo>
                    <a:pt x="1600888" y="3634"/>
                  </a:lnTo>
                  <a:lnTo>
                    <a:pt x="1655813" y="0"/>
                  </a:lnTo>
                  <a:lnTo>
                    <a:pt x="2376043" y="0"/>
                  </a:lnTo>
                </a:path>
              </a:pathLst>
            </a:custGeom>
            <a:ln w="3175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151">
              <a:extLst>
                <a:ext uri="{FF2B5EF4-FFF2-40B4-BE49-F238E27FC236}">
                  <a16:creationId xmlns:a16="http://schemas.microsoft.com/office/drawing/2014/main" id="{AFFC9A70-2303-40D6-826F-3BB664FDB563}"/>
                </a:ext>
              </a:extLst>
            </p:cNvPr>
            <p:cNvSpPr/>
            <p:nvPr/>
          </p:nvSpPr>
          <p:spPr>
            <a:xfrm>
              <a:off x="1428170" y="8073456"/>
              <a:ext cx="2376805" cy="900430"/>
            </a:xfrm>
            <a:custGeom>
              <a:avLst/>
              <a:gdLst/>
              <a:ahLst/>
              <a:cxnLst/>
              <a:rect l="l" t="t" r="r" b="b"/>
              <a:pathLst>
                <a:path w="2376804" h="900429">
                  <a:moveTo>
                    <a:pt x="0" y="899858"/>
                  </a:moveTo>
                  <a:lnTo>
                    <a:pt x="1451190" y="54457"/>
                  </a:lnTo>
                  <a:lnTo>
                    <a:pt x="1498151" y="31332"/>
                  </a:lnTo>
                  <a:lnTo>
                    <a:pt x="1548253" y="14236"/>
                  </a:lnTo>
                  <a:lnTo>
                    <a:pt x="1601027" y="3636"/>
                  </a:lnTo>
                  <a:lnTo>
                    <a:pt x="1656003" y="0"/>
                  </a:lnTo>
                  <a:lnTo>
                    <a:pt x="2376233" y="0"/>
                  </a:lnTo>
                </a:path>
              </a:pathLst>
            </a:custGeom>
            <a:ln w="3175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152">
              <a:extLst>
                <a:ext uri="{FF2B5EF4-FFF2-40B4-BE49-F238E27FC236}">
                  <a16:creationId xmlns:a16="http://schemas.microsoft.com/office/drawing/2014/main" id="{4CE7505B-5182-4FE6-B51B-870204EBC6AD}"/>
                </a:ext>
              </a:extLst>
            </p:cNvPr>
            <p:cNvSpPr/>
            <p:nvPr/>
          </p:nvSpPr>
          <p:spPr>
            <a:xfrm>
              <a:off x="1427993" y="8073099"/>
              <a:ext cx="2376805" cy="900430"/>
            </a:xfrm>
            <a:custGeom>
              <a:avLst/>
              <a:gdLst/>
              <a:ahLst/>
              <a:cxnLst/>
              <a:rect l="l" t="t" r="r" b="b"/>
              <a:pathLst>
                <a:path w="2376804" h="900429">
                  <a:moveTo>
                    <a:pt x="0" y="899909"/>
                  </a:moveTo>
                  <a:lnTo>
                    <a:pt x="1451190" y="54495"/>
                  </a:lnTo>
                  <a:lnTo>
                    <a:pt x="1498193" y="31348"/>
                  </a:lnTo>
                  <a:lnTo>
                    <a:pt x="1548342" y="14241"/>
                  </a:lnTo>
                  <a:lnTo>
                    <a:pt x="1601163" y="3637"/>
                  </a:lnTo>
                  <a:lnTo>
                    <a:pt x="1656181" y="0"/>
                  </a:lnTo>
                  <a:lnTo>
                    <a:pt x="2376411" y="0"/>
                  </a:lnTo>
                </a:path>
              </a:pathLst>
            </a:custGeom>
            <a:ln w="3175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153">
              <a:extLst>
                <a:ext uri="{FF2B5EF4-FFF2-40B4-BE49-F238E27FC236}">
                  <a16:creationId xmlns:a16="http://schemas.microsoft.com/office/drawing/2014/main" id="{EDACFEFF-35CD-4CE1-B3F2-AAF73216567F}"/>
                </a:ext>
              </a:extLst>
            </p:cNvPr>
            <p:cNvSpPr/>
            <p:nvPr/>
          </p:nvSpPr>
          <p:spPr>
            <a:xfrm>
              <a:off x="1427815" y="8072732"/>
              <a:ext cx="2376805" cy="900430"/>
            </a:xfrm>
            <a:custGeom>
              <a:avLst/>
              <a:gdLst/>
              <a:ahLst/>
              <a:cxnLst/>
              <a:rect l="l" t="t" r="r" b="b"/>
              <a:pathLst>
                <a:path w="2376804" h="900429">
                  <a:moveTo>
                    <a:pt x="0" y="899960"/>
                  </a:moveTo>
                  <a:lnTo>
                    <a:pt x="1451190" y="54546"/>
                  </a:lnTo>
                  <a:lnTo>
                    <a:pt x="1498234" y="31380"/>
                  </a:lnTo>
                  <a:lnTo>
                    <a:pt x="1548426" y="14257"/>
                  </a:lnTo>
                  <a:lnTo>
                    <a:pt x="1601293" y="3641"/>
                  </a:lnTo>
                  <a:lnTo>
                    <a:pt x="1656359" y="0"/>
                  </a:lnTo>
                  <a:lnTo>
                    <a:pt x="2376589" y="0"/>
                  </a:lnTo>
                </a:path>
              </a:pathLst>
            </a:custGeom>
            <a:ln w="3175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154">
              <a:extLst>
                <a:ext uri="{FF2B5EF4-FFF2-40B4-BE49-F238E27FC236}">
                  <a16:creationId xmlns:a16="http://schemas.microsoft.com/office/drawing/2014/main" id="{69CAFCA0-44DF-4EE7-8029-3648EA91750C}"/>
                </a:ext>
              </a:extLst>
            </p:cNvPr>
            <p:cNvSpPr/>
            <p:nvPr/>
          </p:nvSpPr>
          <p:spPr>
            <a:xfrm>
              <a:off x="1427624" y="8072375"/>
              <a:ext cx="2376805" cy="900430"/>
            </a:xfrm>
            <a:custGeom>
              <a:avLst/>
              <a:gdLst/>
              <a:ahLst/>
              <a:cxnLst/>
              <a:rect l="l" t="t" r="r" b="b"/>
              <a:pathLst>
                <a:path w="2376804" h="900429">
                  <a:moveTo>
                    <a:pt x="0" y="900010"/>
                  </a:moveTo>
                  <a:lnTo>
                    <a:pt x="1451203" y="54597"/>
                  </a:lnTo>
                  <a:lnTo>
                    <a:pt x="1498285" y="31407"/>
                  </a:lnTo>
                  <a:lnTo>
                    <a:pt x="1548518" y="14268"/>
                  </a:lnTo>
                  <a:lnTo>
                    <a:pt x="1601431" y="3644"/>
                  </a:lnTo>
                  <a:lnTo>
                    <a:pt x="1656549" y="0"/>
                  </a:lnTo>
                  <a:lnTo>
                    <a:pt x="2376779" y="0"/>
                  </a:lnTo>
                </a:path>
              </a:pathLst>
            </a:custGeom>
            <a:ln w="3175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155">
              <a:extLst>
                <a:ext uri="{FF2B5EF4-FFF2-40B4-BE49-F238E27FC236}">
                  <a16:creationId xmlns:a16="http://schemas.microsoft.com/office/drawing/2014/main" id="{0819385F-13C1-4BCC-9490-1B9EC1127323}"/>
                </a:ext>
              </a:extLst>
            </p:cNvPr>
            <p:cNvSpPr/>
            <p:nvPr/>
          </p:nvSpPr>
          <p:spPr>
            <a:xfrm>
              <a:off x="1427459" y="8072007"/>
              <a:ext cx="2377440" cy="900430"/>
            </a:xfrm>
            <a:custGeom>
              <a:avLst/>
              <a:gdLst/>
              <a:ahLst/>
              <a:cxnLst/>
              <a:rect l="l" t="t" r="r" b="b"/>
              <a:pathLst>
                <a:path w="2377440" h="900429">
                  <a:moveTo>
                    <a:pt x="0" y="900074"/>
                  </a:moveTo>
                  <a:lnTo>
                    <a:pt x="1451178" y="54648"/>
                  </a:lnTo>
                  <a:lnTo>
                    <a:pt x="1498314" y="31434"/>
                  </a:lnTo>
                  <a:lnTo>
                    <a:pt x="1548598" y="14279"/>
                  </a:lnTo>
                  <a:lnTo>
                    <a:pt x="1601555" y="3647"/>
                  </a:lnTo>
                  <a:lnTo>
                    <a:pt x="1656714" y="0"/>
                  </a:lnTo>
                  <a:lnTo>
                    <a:pt x="2376944" y="0"/>
                  </a:lnTo>
                </a:path>
              </a:pathLst>
            </a:custGeom>
            <a:ln w="3175">
              <a:solidFill>
                <a:srgbClr val="BE90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156">
              <a:extLst>
                <a:ext uri="{FF2B5EF4-FFF2-40B4-BE49-F238E27FC236}">
                  <a16:creationId xmlns:a16="http://schemas.microsoft.com/office/drawing/2014/main" id="{FC8EE5B3-4085-49E9-865E-33F484B6C3B6}"/>
                </a:ext>
              </a:extLst>
            </p:cNvPr>
            <p:cNvSpPr/>
            <p:nvPr/>
          </p:nvSpPr>
          <p:spPr>
            <a:xfrm>
              <a:off x="1427269" y="8071639"/>
              <a:ext cx="2377440" cy="900430"/>
            </a:xfrm>
            <a:custGeom>
              <a:avLst/>
              <a:gdLst/>
              <a:ahLst/>
              <a:cxnLst/>
              <a:rect l="l" t="t" r="r" b="b"/>
              <a:pathLst>
                <a:path w="2377440" h="900429">
                  <a:moveTo>
                    <a:pt x="0" y="900137"/>
                  </a:moveTo>
                  <a:lnTo>
                    <a:pt x="1451203" y="54686"/>
                  </a:lnTo>
                  <a:lnTo>
                    <a:pt x="1498371" y="31461"/>
                  </a:lnTo>
                  <a:lnTo>
                    <a:pt x="1548691" y="14293"/>
                  </a:lnTo>
                  <a:lnTo>
                    <a:pt x="1601693" y="3651"/>
                  </a:lnTo>
                  <a:lnTo>
                    <a:pt x="1656905" y="0"/>
                  </a:lnTo>
                  <a:lnTo>
                    <a:pt x="2377135" y="0"/>
                  </a:lnTo>
                </a:path>
              </a:pathLst>
            </a:custGeom>
            <a:ln w="3175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157">
              <a:extLst>
                <a:ext uri="{FF2B5EF4-FFF2-40B4-BE49-F238E27FC236}">
                  <a16:creationId xmlns:a16="http://schemas.microsoft.com/office/drawing/2014/main" id="{EC754DC5-8AB2-4A77-B2CF-C0205B71A7F9}"/>
                </a:ext>
              </a:extLst>
            </p:cNvPr>
            <p:cNvSpPr/>
            <p:nvPr/>
          </p:nvSpPr>
          <p:spPr>
            <a:xfrm>
              <a:off x="1427091" y="8071270"/>
              <a:ext cx="2377440" cy="900430"/>
            </a:xfrm>
            <a:custGeom>
              <a:avLst/>
              <a:gdLst/>
              <a:ahLst/>
              <a:cxnLst/>
              <a:rect l="l" t="t" r="r" b="b"/>
              <a:pathLst>
                <a:path w="2377440" h="900429">
                  <a:moveTo>
                    <a:pt x="0" y="900188"/>
                  </a:moveTo>
                  <a:lnTo>
                    <a:pt x="1451190" y="54749"/>
                  </a:lnTo>
                  <a:lnTo>
                    <a:pt x="1498404" y="31498"/>
                  </a:lnTo>
                  <a:lnTo>
                    <a:pt x="1548769" y="14311"/>
                  </a:lnTo>
                  <a:lnTo>
                    <a:pt x="1601818" y="3655"/>
                  </a:lnTo>
                  <a:lnTo>
                    <a:pt x="1657083" y="0"/>
                  </a:lnTo>
                  <a:lnTo>
                    <a:pt x="2377313" y="0"/>
                  </a:lnTo>
                </a:path>
              </a:pathLst>
            </a:custGeom>
            <a:ln w="3175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158">
              <a:extLst>
                <a:ext uri="{FF2B5EF4-FFF2-40B4-BE49-F238E27FC236}">
                  <a16:creationId xmlns:a16="http://schemas.microsoft.com/office/drawing/2014/main" id="{FD88EFDA-F6B5-4B8D-8B1F-FD2F4FEE9F85}"/>
                </a:ext>
              </a:extLst>
            </p:cNvPr>
            <p:cNvSpPr/>
            <p:nvPr/>
          </p:nvSpPr>
          <p:spPr>
            <a:xfrm>
              <a:off x="1426900" y="8070914"/>
              <a:ext cx="2378075" cy="900430"/>
            </a:xfrm>
            <a:custGeom>
              <a:avLst/>
              <a:gdLst/>
              <a:ahLst/>
              <a:cxnLst/>
              <a:rect l="l" t="t" r="r" b="b"/>
              <a:pathLst>
                <a:path w="2378075" h="900429">
                  <a:moveTo>
                    <a:pt x="0" y="900239"/>
                  </a:moveTo>
                  <a:lnTo>
                    <a:pt x="1451203" y="54787"/>
                  </a:lnTo>
                  <a:lnTo>
                    <a:pt x="1498459" y="31514"/>
                  </a:lnTo>
                  <a:lnTo>
                    <a:pt x="1548871" y="14316"/>
                  </a:lnTo>
                  <a:lnTo>
                    <a:pt x="1601967" y="3656"/>
                  </a:lnTo>
                  <a:lnTo>
                    <a:pt x="1657273" y="0"/>
                  </a:lnTo>
                  <a:lnTo>
                    <a:pt x="2377503" y="0"/>
                  </a:lnTo>
                </a:path>
              </a:pathLst>
            </a:custGeom>
            <a:ln w="3175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159">
              <a:extLst>
                <a:ext uri="{FF2B5EF4-FFF2-40B4-BE49-F238E27FC236}">
                  <a16:creationId xmlns:a16="http://schemas.microsoft.com/office/drawing/2014/main" id="{3F0B21A3-5ABC-4837-A950-09B9B9380768}"/>
                </a:ext>
              </a:extLst>
            </p:cNvPr>
            <p:cNvSpPr/>
            <p:nvPr/>
          </p:nvSpPr>
          <p:spPr>
            <a:xfrm>
              <a:off x="1426735" y="8070547"/>
              <a:ext cx="2378075" cy="900430"/>
            </a:xfrm>
            <a:custGeom>
              <a:avLst/>
              <a:gdLst/>
              <a:ahLst/>
              <a:cxnLst/>
              <a:rect l="l" t="t" r="r" b="b"/>
              <a:pathLst>
                <a:path w="2378075" h="900429">
                  <a:moveTo>
                    <a:pt x="0" y="900290"/>
                  </a:moveTo>
                  <a:lnTo>
                    <a:pt x="1451190" y="54838"/>
                  </a:lnTo>
                  <a:lnTo>
                    <a:pt x="1498485" y="31546"/>
                  </a:lnTo>
                  <a:lnTo>
                    <a:pt x="1548938" y="14331"/>
                  </a:lnTo>
                  <a:lnTo>
                    <a:pt x="1602079" y="3660"/>
                  </a:lnTo>
                  <a:lnTo>
                    <a:pt x="1657438" y="0"/>
                  </a:lnTo>
                  <a:lnTo>
                    <a:pt x="2377668" y="0"/>
                  </a:lnTo>
                </a:path>
              </a:pathLst>
            </a:custGeom>
            <a:ln w="3175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160">
              <a:extLst>
                <a:ext uri="{FF2B5EF4-FFF2-40B4-BE49-F238E27FC236}">
                  <a16:creationId xmlns:a16="http://schemas.microsoft.com/office/drawing/2014/main" id="{C4531A90-88EF-42B0-A9C1-B84870780214}"/>
                </a:ext>
              </a:extLst>
            </p:cNvPr>
            <p:cNvSpPr/>
            <p:nvPr/>
          </p:nvSpPr>
          <p:spPr>
            <a:xfrm>
              <a:off x="1426545" y="8070178"/>
              <a:ext cx="2378075" cy="900430"/>
            </a:xfrm>
            <a:custGeom>
              <a:avLst/>
              <a:gdLst/>
              <a:ahLst/>
              <a:cxnLst/>
              <a:rect l="l" t="t" r="r" b="b"/>
              <a:pathLst>
                <a:path w="2378075" h="900429">
                  <a:moveTo>
                    <a:pt x="0" y="900353"/>
                  </a:moveTo>
                  <a:lnTo>
                    <a:pt x="1451203" y="54889"/>
                  </a:lnTo>
                  <a:lnTo>
                    <a:pt x="1498532" y="31578"/>
                  </a:lnTo>
                  <a:lnTo>
                    <a:pt x="1549030" y="14347"/>
                  </a:lnTo>
                  <a:lnTo>
                    <a:pt x="1602220" y="3665"/>
                  </a:lnTo>
                  <a:lnTo>
                    <a:pt x="1657629" y="0"/>
                  </a:lnTo>
                  <a:lnTo>
                    <a:pt x="2377859" y="0"/>
                  </a:lnTo>
                </a:path>
              </a:pathLst>
            </a:custGeom>
            <a:ln w="3175">
              <a:solidFill>
                <a:srgbClr val="C196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161">
              <a:extLst>
                <a:ext uri="{FF2B5EF4-FFF2-40B4-BE49-F238E27FC236}">
                  <a16:creationId xmlns:a16="http://schemas.microsoft.com/office/drawing/2014/main" id="{28C23E22-6955-44A6-801C-EF01886175E8}"/>
                </a:ext>
              </a:extLst>
            </p:cNvPr>
            <p:cNvSpPr/>
            <p:nvPr/>
          </p:nvSpPr>
          <p:spPr>
            <a:xfrm>
              <a:off x="1426367" y="8069822"/>
              <a:ext cx="2378075" cy="900430"/>
            </a:xfrm>
            <a:custGeom>
              <a:avLst/>
              <a:gdLst/>
              <a:ahLst/>
              <a:cxnLst/>
              <a:rect l="l" t="t" r="r" b="b"/>
              <a:pathLst>
                <a:path w="2378075" h="900429">
                  <a:moveTo>
                    <a:pt x="0" y="900404"/>
                  </a:moveTo>
                  <a:lnTo>
                    <a:pt x="1451190" y="54927"/>
                  </a:lnTo>
                  <a:lnTo>
                    <a:pt x="1498569" y="31595"/>
                  </a:lnTo>
                  <a:lnTo>
                    <a:pt x="1549117" y="14352"/>
                  </a:lnTo>
                  <a:lnTo>
                    <a:pt x="1602356" y="3665"/>
                  </a:lnTo>
                  <a:lnTo>
                    <a:pt x="1657807" y="0"/>
                  </a:lnTo>
                  <a:lnTo>
                    <a:pt x="2378036" y="0"/>
                  </a:lnTo>
                </a:path>
              </a:pathLst>
            </a:custGeom>
            <a:ln w="3175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162">
              <a:extLst>
                <a:ext uri="{FF2B5EF4-FFF2-40B4-BE49-F238E27FC236}">
                  <a16:creationId xmlns:a16="http://schemas.microsoft.com/office/drawing/2014/main" id="{59131261-C98B-4070-B084-82F91F8BC2F3}"/>
                </a:ext>
              </a:extLst>
            </p:cNvPr>
            <p:cNvSpPr/>
            <p:nvPr/>
          </p:nvSpPr>
          <p:spPr>
            <a:xfrm>
              <a:off x="1426189" y="8069455"/>
              <a:ext cx="2378710" cy="901065"/>
            </a:xfrm>
            <a:custGeom>
              <a:avLst/>
              <a:gdLst/>
              <a:ahLst/>
              <a:cxnLst/>
              <a:rect l="l" t="t" r="r" b="b"/>
              <a:pathLst>
                <a:path w="2378710" h="901065">
                  <a:moveTo>
                    <a:pt x="0" y="900455"/>
                  </a:moveTo>
                  <a:lnTo>
                    <a:pt x="1451203" y="54990"/>
                  </a:lnTo>
                  <a:lnTo>
                    <a:pt x="1498613" y="31637"/>
                  </a:lnTo>
                  <a:lnTo>
                    <a:pt x="1549198" y="14374"/>
                  </a:lnTo>
                  <a:lnTo>
                    <a:pt x="1602481" y="3672"/>
                  </a:lnTo>
                  <a:lnTo>
                    <a:pt x="1657985" y="0"/>
                  </a:lnTo>
                  <a:lnTo>
                    <a:pt x="2378214" y="0"/>
                  </a:lnTo>
                </a:path>
              </a:pathLst>
            </a:custGeom>
            <a:ln w="3175">
              <a:solidFill>
                <a:srgbClr val="C297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163">
              <a:extLst>
                <a:ext uri="{FF2B5EF4-FFF2-40B4-BE49-F238E27FC236}">
                  <a16:creationId xmlns:a16="http://schemas.microsoft.com/office/drawing/2014/main" id="{94CB1209-471F-4FFE-A79A-D4F1E35DA8DC}"/>
                </a:ext>
              </a:extLst>
            </p:cNvPr>
            <p:cNvSpPr/>
            <p:nvPr/>
          </p:nvSpPr>
          <p:spPr>
            <a:xfrm>
              <a:off x="1426011" y="8069086"/>
              <a:ext cx="2378710" cy="901065"/>
            </a:xfrm>
            <a:custGeom>
              <a:avLst/>
              <a:gdLst/>
              <a:ahLst/>
              <a:cxnLst/>
              <a:rect l="l" t="t" r="r" b="b"/>
              <a:pathLst>
                <a:path w="2378710" h="901065">
                  <a:moveTo>
                    <a:pt x="0" y="900531"/>
                  </a:moveTo>
                  <a:lnTo>
                    <a:pt x="1451190" y="55029"/>
                  </a:lnTo>
                  <a:lnTo>
                    <a:pt x="1498650" y="31659"/>
                  </a:lnTo>
                  <a:lnTo>
                    <a:pt x="1549285" y="14384"/>
                  </a:lnTo>
                  <a:lnTo>
                    <a:pt x="1602616" y="3674"/>
                  </a:lnTo>
                  <a:lnTo>
                    <a:pt x="1658162" y="0"/>
                  </a:lnTo>
                  <a:lnTo>
                    <a:pt x="2378392" y="0"/>
                  </a:lnTo>
                </a:path>
              </a:pathLst>
            </a:custGeom>
            <a:ln w="3175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164">
              <a:extLst>
                <a:ext uri="{FF2B5EF4-FFF2-40B4-BE49-F238E27FC236}">
                  <a16:creationId xmlns:a16="http://schemas.microsoft.com/office/drawing/2014/main" id="{8F399E4E-D5DE-43D9-A972-322D5ABBB978}"/>
                </a:ext>
              </a:extLst>
            </p:cNvPr>
            <p:cNvSpPr/>
            <p:nvPr/>
          </p:nvSpPr>
          <p:spPr>
            <a:xfrm>
              <a:off x="1425821" y="8068730"/>
              <a:ext cx="2378710" cy="901065"/>
            </a:xfrm>
            <a:custGeom>
              <a:avLst/>
              <a:gdLst/>
              <a:ahLst/>
              <a:cxnLst/>
              <a:rect l="l" t="t" r="r" b="b"/>
              <a:pathLst>
                <a:path w="2378710" h="901065">
                  <a:moveTo>
                    <a:pt x="0" y="900556"/>
                  </a:moveTo>
                  <a:lnTo>
                    <a:pt x="1451190" y="55067"/>
                  </a:lnTo>
                  <a:lnTo>
                    <a:pt x="1498701" y="31675"/>
                  </a:lnTo>
                  <a:lnTo>
                    <a:pt x="1549380" y="14389"/>
                  </a:lnTo>
                  <a:lnTo>
                    <a:pt x="1602756" y="3675"/>
                  </a:lnTo>
                  <a:lnTo>
                    <a:pt x="1658353" y="0"/>
                  </a:lnTo>
                  <a:lnTo>
                    <a:pt x="2378583" y="0"/>
                  </a:lnTo>
                </a:path>
              </a:pathLst>
            </a:custGeom>
            <a:ln w="3175">
              <a:solidFill>
                <a:srgbClr val="C499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165">
              <a:extLst>
                <a:ext uri="{FF2B5EF4-FFF2-40B4-BE49-F238E27FC236}">
                  <a16:creationId xmlns:a16="http://schemas.microsoft.com/office/drawing/2014/main" id="{48DB9E0E-4AA7-45EF-9734-53848B8300F3}"/>
                </a:ext>
              </a:extLst>
            </p:cNvPr>
            <p:cNvSpPr/>
            <p:nvPr/>
          </p:nvSpPr>
          <p:spPr>
            <a:xfrm>
              <a:off x="1425643" y="8068362"/>
              <a:ext cx="2379345" cy="901065"/>
            </a:xfrm>
            <a:custGeom>
              <a:avLst/>
              <a:gdLst/>
              <a:ahLst/>
              <a:cxnLst/>
              <a:rect l="l" t="t" r="r" b="b"/>
              <a:pathLst>
                <a:path w="2379345" h="901065">
                  <a:moveTo>
                    <a:pt x="0" y="900633"/>
                  </a:moveTo>
                  <a:lnTo>
                    <a:pt x="1451203" y="55130"/>
                  </a:lnTo>
                  <a:lnTo>
                    <a:pt x="1498745" y="31718"/>
                  </a:lnTo>
                  <a:lnTo>
                    <a:pt x="1549461" y="14411"/>
                  </a:lnTo>
                  <a:lnTo>
                    <a:pt x="1602881" y="3681"/>
                  </a:lnTo>
                  <a:lnTo>
                    <a:pt x="1658531" y="0"/>
                  </a:lnTo>
                  <a:lnTo>
                    <a:pt x="2378760" y="0"/>
                  </a:lnTo>
                </a:path>
              </a:pathLst>
            </a:custGeom>
            <a:ln w="3175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166">
              <a:extLst>
                <a:ext uri="{FF2B5EF4-FFF2-40B4-BE49-F238E27FC236}">
                  <a16:creationId xmlns:a16="http://schemas.microsoft.com/office/drawing/2014/main" id="{D1D7A79A-2BC4-4B0E-B5BA-B14256E20B66}"/>
                </a:ext>
              </a:extLst>
            </p:cNvPr>
            <p:cNvSpPr/>
            <p:nvPr/>
          </p:nvSpPr>
          <p:spPr>
            <a:xfrm>
              <a:off x="1425465" y="8067981"/>
              <a:ext cx="2379345" cy="901065"/>
            </a:xfrm>
            <a:custGeom>
              <a:avLst/>
              <a:gdLst/>
              <a:ahLst/>
              <a:cxnLst/>
              <a:rect l="l" t="t" r="r" b="b"/>
              <a:pathLst>
                <a:path w="2379345" h="901065">
                  <a:moveTo>
                    <a:pt x="0" y="900683"/>
                  </a:moveTo>
                  <a:lnTo>
                    <a:pt x="1451190" y="55194"/>
                  </a:lnTo>
                  <a:lnTo>
                    <a:pt x="1498781" y="31755"/>
                  </a:lnTo>
                  <a:lnTo>
                    <a:pt x="1549549" y="14428"/>
                  </a:lnTo>
                  <a:lnTo>
                    <a:pt x="1603017" y="3685"/>
                  </a:lnTo>
                  <a:lnTo>
                    <a:pt x="1658708" y="0"/>
                  </a:lnTo>
                  <a:lnTo>
                    <a:pt x="2378938" y="0"/>
                  </a:lnTo>
                </a:path>
              </a:pathLst>
            </a:custGeom>
            <a:ln w="3175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167">
              <a:extLst>
                <a:ext uri="{FF2B5EF4-FFF2-40B4-BE49-F238E27FC236}">
                  <a16:creationId xmlns:a16="http://schemas.microsoft.com/office/drawing/2014/main" id="{7668E376-C8AC-4D6E-A822-C6E4F8830061}"/>
                </a:ext>
              </a:extLst>
            </p:cNvPr>
            <p:cNvSpPr/>
            <p:nvPr/>
          </p:nvSpPr>
          <p:spPr>
            <a:xfrm>
              <a:off x="1425275" y="8067639"/>
              <a:ext cx="2379345" cy="901065"/>
            </a:xfrm>
            <a:custGeom>
              <a:avLst/>
              <a:gdLst/>
              <a:ahLst/>
              <a:cxnLst/>
              <a:rect l="l" t="t" r="r" b="b"/>
              <a:pathLst>
                <a:path w="2379345" h="901065">
                  <a:moveTo>
                    <a:pt x="0" y="900734"/>
                  </a:moveTo>
                  <a:lnTo>
                    <a:pt x="1451203" y="55219"/>
                  </a:lnTo>
                  <a:lnTo>
                    <a:pt x="1498832" y="31766"/>
                  </a:lnTo>
                  <a:lnTo>
                    <a:pt x="1549641" y="14431"/>
                  </a:lnTo>
                  <a:lnTo>
                    <a:pt x="1603154" y="3686"/>
                  </a:lnTo>
                  <a:lnTo>
                    <a:pt x="1658899" y="0"/>
                  </a:lnTo>
                  <a:lnTo>
                    <a:pt x="2379129" y="0"/>
                  </a:lnTo>
                </a:path>
              </a:pathLst>
            </a:custGeom>
            <a:ln w="3175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168">
              <a:extLst>
                <a:ext uri="{FF2B5EF4-FFF2-40B4-BE49-F238E27FC236}">
                  <a16:creationId xmlns:a16="http://schemas.microsoft.com/office/drawing/2014/main" id="{5F63E6EA-874E-4F1A-8B8E-713DA75E3310}"/>
                </a:ext>
              </a:extLst>
            </p:cNvPr>
            <p:cNvSpPr/>
            <p:nvPr/>
          </p:nvSpPr>
          <p:spPr>
            <a:xfrm>
              <a:off x="1425097" y="8067271"/>
              <a:ext cx="2379345" cy="901065"/>
            </a:xfrm>
            <a:custGeom>
              <a:avLst/>
              <a:gdLst/>
              <a:ahLst/>
              <a:cxnLst/>
              <a:rect l="l" t="t" r="r" b="b"/>
              <a:pathLst>
                <a:path w="2379345" h="901065">
                  <a:moveTo>
                    <a:pt x="0" y="900785"/>
                  </a:moveTo>
                  <a:lnTo>
                    <a:pt x="1451203" y="55257"/>
                  </a:lnTo>
                  <a:lnTo>
                    <a:pt x="1498867" y="31793"/>
                  </a:lnTo>
                  <a:lnTo>
                    <a:pt x="1549720" y="14446"/>
                  </a:lnTo>
                  <a:lnTo>
                    <a:pt x="1603283" y="3690"/>
                  </a:lnTo>
                  <a:lnTo>
                    <a:pt x="1659077" y="0"/>
                  </a:lnTo>
                  <a:lnTo>
                    <a:pt x="2379306" y="0"/>
                  </a:lnTo>
                </a:path>
              </a:pathLst>
            </a:custGeom>
            <a:ln w="3175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169">
              <a:extLst>
                <a:ext uri="{FF2B5EF4-FFF2-40B4-BE49-F238E27FC236}">
                  <a16:creationId xmlns:a16="http://schemas.microsoft.com/office/drawing/2014/main" id="{5F1FC7F1-27E1-48C3-AA6A-DCD8D7309C96}"/>
                </a:ext>
              </a:extLst>
            </p:cNvPr>
            <p:cNvSpPr/>
            <p:nvPr/>
          </p:nvSpPr>
          <p:spPr>
            <a:xfrm>
              <a:off x="1424919" y="8066901"/>
              <a:ext cx="2379980" cy="901065"/>
            </a:xfrm>
            <a:custGeom>
              <a:avLst/>
              <a:gdLst/>
              <a:ahLst/>
              <a:cxnLst/>
              <a:rect l="l" t="t" r="r" b="b"/>
              <a:pathLst>
                <a:path w="2379979" h="901065">
                  <a:moveTo>
                    <a:pt x="0" y="900849"/>
                  </a:moveTo>
                  <a:lnTo>
                    <a:pt x="1451203" y="55321"/>
                  </a:lnTo>
                  <a:lnTo>
                    <a:pt x="1498909" y="31830"/>
                  </a:lnTo>
                  <a:lnTo>
                    <a:pt x="1549809" y="14463"/>
                  </a:lnTo>
                  <a:lnTo>
                    <a:pt x="1603419" y="3695"/>
                  </a:lnTo>
                  <a:lnTo>
                    <a:pt x="1659255" y="0"/>
                  </a:lnTo>
                  <a:lnTo>
                    <a:pt x="2379484" y="0"/>
                  </a:lnTo>
                </a:path>
              </a:pathLst>
            </a:custGeom>
            <a:ln w="3175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170">
              <a:extLst>
                <a:ext uri="{FF2B5EF4-FFF2-40B4-BE49-F238E27FC236}">
                  <a16:creationId xmlns:a16="http://schemas.microsoft.com/office/drawing/2014/main" id="{46EB245A-67A0-4BCF-ACB7-87A88B82EA5E}"/>
                </a:ext>
              </a:extLst>
            </p:cNvPr>
            <p:cNvSpPr/>
            <p:nvPr/>
          </p:nvSpPr>
          <p:spPr>
            <a:xfrm>
              <a:off x="1424729" y="8066533"/>
              <a:ext cx="2379980" cy="901065"/>
            </a:xfrm>
            <a:custGeom>
              <a:avLst/>
              <a:gdLst/>
              <a:ahLst/>
              <a:cxnLst/>
              <a:rect l="l" t="t" r="r" b="b"/>
              <a:pathLst>
                <a:path w="2379979" h="901065">
                  <a:moveTo>
                    <a:pt x="0" y="900899"/>
                  </a:moveTo>
                  <a:lnTo>
                    <a:pt x="1451216" y="55384"/>
                  </a:lnTo>
                  <a:lnTo>
                    <a:pt x="1498961" y="31862"/>
                  </a:lnTo>
                  <a:lnTo>
                    <a:pt x="1549901" y="14476"/>
                  </a:lnTo>
                  <a:lnTo>
                    <a:pt x="1603556" y="3697"/>
                  </a:lnTo>
                  <a:lnTo>
                    <a:pt x="1659445" y="0"/>
                  </a:lnTo>
                  <a:lnTo>
                    <a:pt x="2379675" y="0"/>
                  </a:lnTo>
                </a:path>
              </a:pathLst>
            </a:custGeom>
            <a:ln w="3175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171">
              <a:extLst>
                <a:ext uri="{FF2B5EF4-FFF2-40B4-BE49-F238E27FC236}">
                  <a16:creationId xmlns:a16="http://schemas.microsoft.com/office/drawing/2014/main" id="{2BA72E3A-8EAC-4AC7-B0FC-5169B6B82923}"/>
                </a:ext>
              </a:extLst>
            </p:cNvPr>
            <p:cNvSpPr/>
            <p:nvPr/>
          </p:nvSpPr>
          <p:spPr>
            <a:xfrm>
              <a:off x="1424551" y="8066178"/>
              <a:ext cx="2379980" cy="901065"/>
            </a:xfrm>
            <a:custGeom>
              <a:avLst/>
              <a:gdLst/>
              <a:ahLst/>
              <a:cxnLst/>
              <a:rect l="l" t="t" r="r" b="b"/>
              <a:pathLst>
                <a:path w="2379979" h="901065">
                  <a:moveTo>
                    <a:pt x="0" y="900950"/>
                  </a:moveTo>
                  <a:lnTo>
                    <a:pt x="1451216" y="55410"/>
                  </a:lnTo>
                  <a:lnTo>
                    <a:pt x="1499003" y="31878"/>
                  </a:lnTo>
                  <a:lnTo>
                    <a:pt x="1549990" y="14484"/>
                  </a:lnTo>
                  <a:lnTo>
                    <a:pt x="1603692" y="3700"/>
                  </a:lnTo>
                  <a:lnTo>
                    <a:pt x="1659623" y="0"/>
                  </a:lnTo>
                  <a:lnTo>
                    <a:pt x="2379853" y="0"/>
                  </a:lnTo>
                </a:path>
              </a:pathLst>
            </a:custGeom>
            <a:ln w="3175">
              <a:solidFill>
                <a:srgbClr val="C8A0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172">
              <a:extLst>
                <a:ext uri="{FF2B5EF4-FFF2-40B4-BE49-F238E27FC236}">
                  <a16:creationId xmlns:a16="http://schemas.microsoft.com/office/drawing/2014/main" id="{0317AF13-DC79-4731-8A32-E093DC39699F}"/>
                </a:ext>
              </a:extLst>
            </p:cNvPr>
            <p:cNvSpPr/>
            <p:nvPr/>
          </p:nvSpPr>
          <p:spPr>
            <a:xfrm>
              <a:off x="1424373" y="8065809"/>
              <a:ext cx="2380615" cy="901065"/>
            </a:xfrm>
            <a:custGeom>
              <a:avLst/>
              <a:gdLst/>
              <a:ahLst/>
              <a:cxnLst/>
              <a:rect l="l" t="t" r="r" b="b"/>
              <a:pathLst>
                <a:path w="2380615" h="901065">
                  <a:moveTo>
                    <a:pt x="0" y="901014"/>
                  </a:moveTo>
                  <a:lnTo>
                    <a:pt x="1451216" y="55460"/>
                  </a:lnTo>
                  <a:lnTo>
                    <a:pt x="1499047" y="31905"/>
                  </a:lnTo>
                  <a:lnTo>
                    <a:pt x="1550074" y="14495"/>
                  </a:lnTo>
                  <a:lnTo>
                    <a:pt x="1603819" y="3702"/>
                  </a:lnTo>
                  <a:lnTo>
                    <a:pt x="1659801" y="0"/>
                  </a:lnTo>
                  <a:lnTo>
                    <a:pt x="2380030" y="0"/>
                  </a:lnTo>
                </a:path>
              </a:pathLst>
            </a:custGeom>
            <a:ln w="3175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173">
              <a:extLst>
                <a:ext uri="{FF2B5EF4-FFF2-40B4-BE49-F238E27FC236}">
                  <a16:creationId xmlns:a16="http://schemas.microsoft.com/office/drawing/2014/main" id="{745244F1-D964-4F97-BD54-88CE9D818893}"/>
                </a:ext>
              </a:extLst>
            </p:cNvPr>
            <p:cNvSpPr/>
            <p:nvPr/>
          </p:nvSpPr>
          <p:spPr>
            <a:xfrm>
              <a:off x="1424183" y="8065442"/>
              <a:ext cx="2380615" cy="901065"/>
            </a:xfrm>
            <a:custGeom>
              <a:avLst/>
              <a:gdLst/>
              <a:ahLst/>
              <a:cxnLst/>
              <a:rect l="l" t="t" r="r" b="b"/>
              <a:pathLst>
                <a:path w="2380615" h="901065">
                  <a:moveTo>
                    <a:pt x="0" y="901065"/>
                  </a:moveTo>
                  <a:lnTo>
                    <a:pt x="1451229" y="55511"/>
                  </a:lnTo>
                  <a:lnTo>
                    <a:pt x="1499098" y="31943"/>
                  </a:lnTo>
                  <a:lnTo>
                    <a:pt x="1550166" y="14516"/>
                  </a:lnTo>
                  <a:lnTo>
                    <a:pt x="1603957" y="3708"/>
                  </a:lnTo>
                  <a:lnTo>
                    <a:pt x="1659991" y="0"/>
                  </a:lnTo>
                  <a:lnTo>
                    <a:pt x="2380221" y="0"/>
                  </a:lnTo>
                </a:path>
              </a:pathLst>
            </a:custGeom>
            <a:ln w="3175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174">
              <a:extLst>
                <a:ext uri="{FF2B5EF4-FFF2-40B4-BE49-F238E27FC236}">
                  <a16:creationId xmlns:a16="http://schemas.microsoft.com/office/drawing/2014/main" id="{FD5393CC-BC87-4FF9-982D-011ED6CB3A58}"/>
                </a:ext>
              </a:extLst>
            </p:cNvPr>
            <p:cNvSpPr/>
            <p:nvPr/>
          </p:nvSpPr>
          <p:spPr>
            <a:xfrm>
              <a:off x="1424005" y="8065085"/>
              <a:ext cx="2380615" cy="901700"/>
            </a:xfrm>
            <a:custGeom>
              <a:avLst/>
              <a:gdLst/>
              <a:ahLst/>
              <a:cxnLst/>
              <a:rect l="l" t="t" r="r" b="b"/>
              <a:pathLst>
                <a:path w="2380615" h="901700">
                  <a:moveTo>
                    <a:pt x="0" y="901115"/>
                  </a:moveTo>
                  <a:lnTo>
                    <a:pt x="1451216" y="55562"/>
                  </a:lnTo>
                  <a:lnTo>
                    <a:pt x="1499134" y="31964"/>
                  </a:lnTo>
                  <a:lnTo>
                    <a:pt x="1550254" y="14522"/>
                  </a:lnTo>
                  <a:lnTo>
                    <a:pt x="1604092" y="3709"/>
                  </a:lnTo>
                  <a:lnTo>
                    <a:pt x="1660169" y="0"/>
                  </a:lnTo>
                  <a:lnTo>
                    <a:pt x="2380399" y="0"/>
                  </a:lnTo>
                </a:path>
              </a:pathLst>
            </a:custGeom>
            <a:ln w="3175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175">
              <a:extLst>
                <a:ext uri="{FF2B5EF4-FFF2-40B4-BE49-F238E27FC236}">
                  <a16:creationId xmlns:a16="http://schemas.microsoft.com/office/drawing/2014/main" id="{25E36113-BF8C-482E-B3A3-D50DCC1E9812}"/>
                </a:ext>
              </a:extLst>
            </p:cNvPr>
            <p:cNvSpPr/>
            <p:nvPr/>
          </p:nvSpPr>
          <p:spPr>
            <a:xfrm>
              <a:off x="1423827" y="8064717"/>
              <a:ext cx="2380615" cy="901700"/>
            </a:xfrm>
            <a:custGeom>
              <a:avLst/>
              <a:gdLst/>
              <a:ahLst/>
              <a:cxnLst/>
              <a:rect l="l" t="t" r="r" b="b"/>
              <a:pathLst>
                <a:path w="2380615" h="901700">
                  <a:moveTo>
                    <a:pt x="0" y="901179"/>
                  </a:moveTo>
                  <a:lnTo>
                    <a:pt x="1451216" y="55613"/>
                  </a:lnTo>
                  <a:lnTo>
                    <a:pt x="1499173" y="31996"/>
                  </a:lnTo>
                  <a:lnTo>
                    <a:pt x="1550333" y="14538"/>
                  </a:lnTo>
                  <a:lnTo>
                    <a:pt x="1604217" y="3713"/>
                  </a:lnTo>
                  <a:lnTo>
                    <a:pt x="1660347" y="0"/>
                  </a:lnTo>
                  <a:lnTo>
                    <a:pt x="2380576" y="0"/>
                  </a:lnTo>
                </a:path>
              </a:pathLst>
            </a:custGeom>
            <a:ln w="3175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176">
              <a:extLst>
                <a:ext uri="{FF2B5EF4-FFF2-40B4-BE49-F238E27FC236}">
                  <a16:creationId xmlns:a16="http://schemas.microsoft.com/office/drawing/2014/main" id="{8F474C81-98BF-4F1D-BF59-F9FE6763D399}"/>
                </a:ext>
              </a:extLst>
            </p:cNvPr>
            <p:cNvSpPr/>
            <p:nvPr/>
          </p:nvSpPr>
          <p:spPr>
            <a:xfrm>
              <a:off x="1423649" y="8064350"/>
              <a:ext cx="2381250" cy="901700"/>
            </a:xfrm>
            <a:custGeom>
              <a:avLst/>
              <a:gdLst/>
              <a:ahLst/>
              <a:cxnLst/>
              <a:rect l="l" t="t" r="r" b="b"/>
              <a:pathLst>
                <a:path w="2381250" h="901700">
                  <a:moveTo>
                    <a:pt x="0" y="901242"/>
                  </a:moveTo>
                  <a:lnTo>
                    <a:pt x="1451216" y="55651"/>
                  </a:lnTo>
                  <a:lnTo>
                    <a:pt x="1499206" y="32023"/>
                  </a:lnTo>
                  <a:lnTo>
                    <a:pt x="1550408" y="14552"/>
                  </a:lnTo>
                  <a:lnTo>
                    <a:pt x="1604340" y="3718"/>
                  </a:lnTo>
                  <a:lnTo>
                    <a:pt x="1660525" y="0"/>
                  </a:lnTo>
                  <a:lnTo>
                    <a:pt x="2380754" y="0"/>
                  </a:lnTo>
                </a:path>
              </a:pathLst>
            </a:custGeom>
            <a:ln w="3175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177">
              <a:extLst>
                <a:ext uri="{FF2B5EF4-FFF2-40B4-BE49-F238E27FC236}">
                  <a16:creationId xmlns:a16="http://schemas.microsoft.com/office/drawing/2014/main" id="{CD4BE648-3360-4781-95FD-35BA1FA75824}"/>
                </a:ext>
              </a:extLst>
            </p:cNvPr>
            <p:cNvSpPr/>
            <p:nvPr/>
          </p:nvSpPr>
          <p:spPr>
            <a:xfrm>
              <a:off x="1423459" y="8063993"/>
              <a:ext cx="2381250" cy="901700"/>
            </a:xfrm>
            <a:custGeom>
              <a:avLst/>
              <a:gdLst/>
              <a:ahLst/>
              <a:cxnLst/>
              <a:rect l="l" t="t" r="r" b="b"/>
              <a:pathLst>
                <a:path w="2381250" h="901700">
                  <a:moveTo>
                    <a:pt x="0" y="901280"/>
                  </a:moveTo>
                  <a:lnTo>
                    <a:pt x="1451229" y="55702"/>
                  </a:lnTo>
                  <a:lnTo>
                    <a:pt x="1499263" y="32050"/>
                  </a:lnTo>
                  <a:lnTo>
                    <a:pt x="1550514" y="14563"/>
                  </a:lnTo>
                  <a:lnTo>
                    <a:pt x="1604494" y="3720"/>
                  </a:lnTo>
                  <a:lnTo>
                    <a:pt x="1660715" y="0"/>
                  </a:lnTo>
                  <a:lnTo>
                    <a:pt x="2380945" y="0"/>
                  </a:lnTo>
                </a:path>
              </a:pathLst>
            </a:custGeom>
            <a:ln w="3175">
              <a:solidFill>
                <a:srgbClr val="CCA79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178">
              <a:extLst>
                <a:ext uri="{FF2B5EF4-FFF2-40B4-BE49-F238E27FC236}">
                  <a16:creationId xmlns:a16="http://schemas.microsoft.com/office/drawing/2014/main" id="{864DB6C0-8ACA-485C-B813-BA65524B3D7C}"/>
                </a:ext>
              </a:extLst>
            </p:cNvPr>
            <p:cNvSpPr/>
            <p:nvPr/>
          </p:nvSpPr>
          <p:spPr>
            <a:xfrm>
              <a:off x="1423281" y="8063625"/>
              <a:ext cx="2381250" cy="901700"/>
            </a:xfrm>
            <a:custGeom>
              <a:avLst/>
              <a:gdLst/>
              <a:ahLst/>
              <a:cxnLst/>
              <a:rect l="l" t="t" r="r" b="b"/>
              <a:pathLst>
                <a:path w="2381250" h="901700">
                  <a:moveTo>
                    <a:pt x="0" y="901344"/>
                  </a:moveTo>
                  <a:lnTo>
                    <a:pt x="1451216" y="55753"/>
                  </a:lnTo>
                  <a:lnTo>
                    <a:pt x="1499296" y="32077"/>
                  </a:lnTo>
                  <a:lnTo>
                    <a:pt x="1550592" y="14574"/>
                  </a:lnTo>
                  <a:lnTo>
                    <a:pt x="1604619" y="3723"/>
                  </a:lnTo>
                  <a:lnTo>
                    <a:pt x="1660893" y="0"/>
                  </a:lnTo>
                  <a:lnTo>
                    <a:pt x="2381123" y="0"/>
                  </a:lnTo>
                </a:path>
              </a:pathLst>
            </a:custGeom>
            <a:ln w="3175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179">
              <a:extLst>
                <a:ext uri="{FF2B5EF4-FFF2-40B4-BE49-F238E27FC236}">
                  <a16:creationId xmlns:a16="http://schemas.microsoft.com/office/drawing/2014/main" id="{F901C4F8-61A7-430D-85E8-2F3B182B631E}"/>
                </a:ext>
              </a:extLst>
            </p:cNvPr>
            <p:cNvSpPr/>
            <p:nvPr/>
          </p:nvSpPr>
          <p:spPr>
            <a:xfrm>
              <a:off x="1423103" y="8063257"/>
              <a:ext cx="2381885" cy="901700"/>
            </a:xfrm>
            <a:custGeom>
              <a:avLst/>
              <a:gdLst/>
              <a:ahLst/>
              <a:cxnLst/>
              <a:rect l="l" t="t" r="r" b="b"/>
              <a:pathLst>
                <a:path w="2381885" h="901700">
                  <a:moveTo>
                    <a:pt x="0" y="901395"/>
                  </a:moveTo>
                  <a:lnTo>
                    <a:pt x="1451229" y="55803"/>
                  </a:lnTo>
                  <a:lnTo>
                    <a:pt x="1499343" y="32109"/>
                  </a:lnTo>
                  <a:lnTo>
                    <a:pt x="1550682" y="14590"/>
                  </a:lnTo>
                  <a:lnTo>
                    <a:pt x="1604755" y="3727"/>
                  </a:lnTo>
                  <a:lnTo>
                    <a:pt x="1661071" y="0"/>
                  </a:lnTo>
                  <a:lnTo>
                    <a:pt x="2381300" y="0"/>
                  </a:lnTo>
                </a:path>
              </a:pathLst>
            </a:custGeom>
            <a:ln w="3175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180">
              <a:extLst>
                <a:ext uri="{FF2B5EF4-FFF2-40B4-BE49-F238E27FC236}">
                  <a16:creationId xmlns:a16="http://schemas.microsoft.com/office/drawing/2014/main" id="{1E770CDA-8B65-482A-8081-8FFADE0303A6}"/>
                </a:ext>
              </a:extLst>
            </p:cNvPr>
            <p:cNvSpPr/>
            <p:nvPr/>
          </p:nvSpPr>
          <p:spPr>
            <a:xfrm>
              <a:off x="1422913" y="8062901"/>
              <a:ext cx="2381885" cy="901700"/>
            </a:xfrm>
            <a:custGeom>
              <a:avLst/>
              <a:gdLst/>
              <a:ahLst/>
              <a:cxnLst/>
              <a:rect l="l" t="t" r="r" b="b"/>
              <a:pathLst>
                <a:path w="2381885" h="901700">
                  <a:moveTo>
                    <a:pt x="0" y="901458"/>
                  </a:moveTo>
                  <a:lnTo>
                    <a:pt x="1451229" y="55841"/>
                  </a:lnTo>
                  <a:lnTo>
                    <a:pt x="1499394" y="32130"/>
                  </a:lnTo>
                  <a:lnTo>
                    <a:pt x="1550777" y="14600"/>
                  </a:lnTo>
                  <a:lnTo>
                    <a:pt x="1604894" y="3730"/>
                  </a:lnTo>
                  <a:lnTo>
                    <a:pt x="1661261" y="0"/>
                  </a:lnTo>
                  <a:lnTo>
                    <a:pt x="2381491" y="0"/>
                  </a:lnTo>
                </a:path>
              </a:pathLst>
            </a:custGeom>
            <a:ln w="3175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181">
              <a:extLst>
                <a:ext uri="{FF2B5EF4-FFF2-40B4-BE49-F238E27FC236}">
                  <a16:creationId xmlns:a16="http://schemas.microsoft.com/office/drawing/2014/main" id="{8A3AC36D-CE44-48FA-B2B4-1B9A17A50BDF}"/>
                </a:ext>
              </a:extLst>
            </p:cNvPr>
            <p:cNvSpPr/>
            <p:nvPr/>
          </p:nvSpPr>
          <p:spPr>
            <a:xfrm>
              <a:off x="1422735" y="8062532"/>
              <a:ext cx="2381885" cy="901700"/>
            </a:xfrm>
            <a:custGeom>
              <a:avLst/>
              <a:gdLst/>
              <a:ahLst/>
              <a:cxnLst/>
              <a:rect l="l" t="t" r="r" b="b"/>
              <a:pathLst>
                <a:path w="2381885" h="901700">
                  <a:moveTo>
                    <a:pt x="0" y="901496"/>
                  </a:moveTo>
                  <a:lnTo>
                    <a:pt x="1451216" y="55892"/>
                  </a:lnTo>
                  <a:lnTo>
                    <a:pt x="1499428" y="32157"/>
                  </a:lnTo>
                  <a:lnTo>
                    <a:pt x="1550855" y="14611"/>
                  </a:lnTo>
                  <a:lnTo>
                    <a:pt x="1605019" y="3732"/>
                  </a:lnTo>
                  <a:lnTo>
                    <a:pt x="1661439" y="0"/>
                  </a:lnTo>
                  <a:lnTo>
                    <a:pt x="2381669" y="0"/>
                  </a:lnTo>
                </a:path>
              </a:pathLst>
            </a:custGeom>
            <a:ln w="3175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182">
              <a:extLst>
                <a:ext uri="{FF2B5EF4-FFF2-40B4-BE49-F238E27FC236}">
                  <a16:creationId xmlns:a16="http://schemas.microsoft.com/office/drawing/2014/main" id="{C06920BE-4A32-44BB-AE95-2DEB55F43023}"/>
                </a:ext>
              </a:extLst>
            </p:cNvPr>
            <p:cNvSpPr/>
            <p:nvPr/>
          </p:nvSpPr>
          <p:spPr>
            <a:xfrm>
              <a:off x="1422557" y="8062164"/>
              <a:ext cx="2381885" cy="901700"/>
            </a:xfrm>
            <a:custGeom>
              <a:avLst/>
              <a:gdLst/>
              <a:ahLst/>
              <a:cxnLst/>
              <a:rect l="l" t="t" r="r" b="b"/>
              <a:pathLst>
                <a:path w="2381885" h="901700">
                  <a:moveTo>
                    <a:pt x="0" y="901573"/>
                  </a:moveTo>
                  <a:lnTo>
                    <a:pt x="1451229" y="55956"/>
                  </a:lnTo>
                  <a:lnTo>
                    <a:pt x="1499475" y="32195"/>
                  </a:lnTo>
                  <a:lnTo>
                    <a:pt x="1550946" y="14628"/>
                  </a:lnTo>
                  <a:lnTo>
                    <a:pt x="1605155" y="3737"/>
                  </a:lnTo>
                  <a:lnTo>
                    <a:pt x="1661617" y="0"/>
                  </a:lnTo>
                  <a:lnTo>
                    <a:pt x="2381846" y="0"/>
                  </a:lnTo>
                </a:path>
              </a:pathLst>
            </a:custGeom>
            <a:ln w="3175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183">
              <a:extLst>
                <a:ext uri="{FF2B5EF4-FFF2-40B4-BE49-F238E27FC236}">
                  <a16:creationId xmlns:a16="http://schemas.microsoft.com/office/drawing/2014/main" id="{939A25EE-9820-4157-9F38-7C8A191D5518}"/>
                </a:ext>
              </a:extLst>
            </p:cNvPr>
            <p:cNvSpPr/>
            <p:nvPr/>
          </p:nvSpPr>
          <p:spPr>
            <a:xfrm>
              <a:off x="1422379" y="8061808"/>
              <a:ext cx="2382520" cy="901700"/>
            </a:xfrm>
            <a:custGeom>
              <a:avLst/>
              <a:gdLst/>
              <a:ahLst/>
              <a:cxnLst/>
              <a:rect l="l" t="t" r="r" b="b"/>
              <a:pathLst>
                <a:path w="2382520" h="901700">
                  <a:moveTo>
                    <a:pt x="0" y="901598"/>
                  </a:moveTo>
                  <a:lnTo>
                    <a:pt x="1451229" y="55981"/>
                  </a:lnTo>
                  <a:lnTo>
                    <a:pt x="1499514" y="32211"/>
                  </a:lnTo>
                  <a:lnTo>
                    <a:pt x="1551025" y="14636"/>
                  </a:lnTo>
                  <a:lnTo>
                    <a:pt x="1605280" y="3739"/>
                  </a:lnTo>
                  <a:lnTo>
                    <a:pt x="1661795" y="0"/>
                  </a:lnTo>
                  <a:lnTo>
                    <a:pt x="2382024" y="0"/>
                  </a:lnTo>
                </a:path>
              </a:pathLst>
            </a:custGeom>
            <a:ln w="3175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184">
              <a:extLst>
                <a:ext uri="{FF2B5EF4-FFF2-40B4-BE49-F238E27FC236}">
                  <a16:creationId xmlns:a16="http://schemas.microsoft.com/office/drawing/2014/main" id="{F8857C4B-B2F3-4EB1-BB7C-C000127F8660}"/>
                </a:ext>
              </a:extLst>
            </p:cNvPr>
            <p:cNvSpPr/>
            <p:nvPr/>
          </p:nvSpPr>
          <p:spPr>
            <a:xfrm>
              <a:off x="1422189" y="8061441"/>
              <a:ext cx="2382520" cy="901700"/>
            </a:xfrm>
            <a:custGeom>
              <a:avLst/>
              <a:gdLst/>
              <a:ahLst/>
              <a:cxnLst/>
              <a:rect l="l" t="t" r="r" b="b"/>
              <a:pathLst>
                <a:path w="2382520" h="901700">
                  <a:moveTo>
                    <a:pt x="0" y="901674"/>
                  </a:moveTo>
                  <a:lnTo>
                    <a:pt x="1451229" y="56032"/>
                  </a:lnTo>
                  <a:lnTo>
                    <a:pt x="1499554" y="32237"/>
                  </a:lnTo>
                  <a:lnTo>
                    <a:pt x="1551111" y="14647"/>
                  </a:lnTo>
                  <a:lnTo>
                    <a:pt x="1605416" y="3741"/>
                  </a:lnTo>
                  <a:lnTo>
                    <a:pt x="1661985" y="0"/>
                  </a:lnTo>
                  <a:lnTo>
                    <a:pt x="2382215" y="0"/>
                  </a:lnTo>
                </a:path>
              </a:pathLst>
            </a:custGeom>
            <a:ln w="3175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185">
              <a:extLst>
                <a:ext uri="{FF2B5EF4-FFF2-40B4-BE49-F238E27FC236}">
                  <a16:creationId xmlns:a16="http://schemas.microsoft.com/office/drawing/2014/main" id="{9E752EF5-EE37-42BB-B4AE-4A1854B712FC}"/>
                </a:ext>
              </a:extLst>
            </p:cNvPr>
            <p:cNvSpPr/>
            <p:nvPr/>
          </p:nvSpPr>
          <p:spPr>
            <a:xfrm>
              <a:off x="1422011" y="8061086"/>
              <a:ext cx="2382520" cy="902335"/>
            </a:xfrm>
            <a:custGeom>
              <a:avLst/>
              <a:gdLst/>
              <a:ahLst/>
              <a:cxnLst/>
              <a:rect l="l" t="t" r="r" b="b"/>
              <a:pathLst>
                <a:path w="2382520" h="902334">
                  <a:moveTo>
                    <a:pt x="0" y="901712"/>
                  </a:moveTo>
                  <a:lnTo>
                    <a:pt x="1451229" y="56083"/>
                  </a:lnTo>
                  <a:lnTo>
                    <a:pt x="1499598" y="32264"/>
                  </a:lnTo>
                  <a:lnTo>
                    <a:pt x="1551204" y="14658"/>
                  </a:lnTo>
                  <a:lnTo>
                    <a:pt x="1605557" y="3744"/>
                  </a:lnTo>
                  <a:lnTo>
                    <a:pt x="1662163" y="0"/>
                  </a:lnTo>
                  <a:lnTo>
                    <a:pt x="2382393" y="0"/>
                  </a:lnTo>
                </a:path>
              </a:pathLst>
            </a:custGeom>
            <a:ln w="3175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186">
              <a:extLst>
                <a:ext uri="{FF2B5EF4-FFF2-40B4-BE49-F238E27FC236}">
                  <a16:creationId xmlns:a16="http://schemas.microsoft.com/office/drawing/2014/main" id="{C6D8B99E-3604-41E0-A33E-B8E6445E3092}"/>
                </a:ext>
              </a:extLst>
            </p:cNvPr>
            <p:cNvSpPr/>
            <p:nvPr/>
          </p:nvSpPr>
          <p:spPr>
            <a:xfrm>
              <a:off x="1421833" y="8060716"/>
              <a:ext cx="2383155" cy="902335"/>
            </a:xfrm>
            <a:custGeom>
              <a:avLst/>
              <a:gdLst/>
              <a:ahLst/>
              <a:cxnLst/>
              <a:rect l="l" t="t" r="r" b="b"/>
              <a:pathLst>
                <a:path w="2383154" h="902334">
                  <a:moveTo>
                    <a:pt x="0" y="901776"/>
                  </a:moveTo>
                  <a:lnTo>
                    <a:pt x="1451229" y="56134"/>
                  </a:lnTo>
                  <a:lnTo>
                    <a:pt x="1499636" y="32296"/>
                  </a:lnTo>
                  <a:lnTo>
                    <a:pt x="1551284" y="14674"/>
                  </a:lnTo>
                  <a:lnTo>
                    <a:pt x="1605682" y="3748"/>
                  </a:lnTo>
                  <a:lnTo>
                    <a:pt x="1662341" y="0"/>
                  </a:lnTo>
                  <a:lnTo>
                    <a:pt x="2382570" y="0"/>
                  </a:lnTo>
                </a:path>
              </a:pathLst>
            </a:custGeom>
            <a:ln w="3175">
              <a:solidFill>
                <a:srgbClr val="D2B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187">
              <a:extLst>
                <a:ext uri="{FF2B5EF4-FFF2-40B4-BE49-F238E27FC236}">
                  <a16:creationId xmlns:a16="http://schemas.microsoft.com/office/drawing/2014/main" id="{EFE5CE60-CEC7-4E2F-83C3-20618D0FEF97}"/>
                </a:ext>
              </a:extLst>
            </p:cNvPr>
            <p:cNvSpPr/>
            <p:nvPr/>
          </p:nvSpPr>
          <p:spPr>
            <a:xfrm>
              <a:off x="1421655" y="8060349"/>
              <a:ext cx="2383155" cy="902335"/>
            </a:xfrm>
            <a:custGeom>
              <a:avLst/>
              <a:gdLst/>
              <a:ahLst/>
              <a:cxnLst/>
              <a:rect l="l" t="t" r="r" b="b"/>
              <a:pathLst>
                <a:path w="2383154" h="902334">
                  <a:moveTo>
                    <a:pt x="0" y="901839"/>
                  </a:moveTo>
                  <a:lnTo>
                    <a:pt x="1451216" y="56184"/>
                  </a:lnTo>
                  <a:lnTo>
                    <a:pt x="1499673" y="32323"/>
                  </a:lnTo>
                  <a:lnTo>
                    <a:pt x="1551371" y="14685"/>
                  </a:lnTo>
                  <a:lnTo>
                    <a:pt x="1605817" y="3751"/>
                  </a:lnTo>
                  <a:lnTo>
                    <a:pt x="1662518" y="0"/>
                  </a:lnTo>
                  <a:lnTo>
                    <a:pt x="2382748" y="0"/>
                  </a:lnTo>
                </a:path>
              </a:pathLst>
            </a:custGeom>
            <a:ln w="3175">
              <a:solidFill>
                <a:srgbClr val="D2B1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188">
              <a:extLst>
                <a:ext uri="{FF2B5EF4-FFF2-40B4-BE49-F238E27FC236}">
                  <a16:creationId xmlns:a16="http://schemas.microsoft.com/office/drawing/2014/main" id="{AE041497-5FE2-45BF-8A4B-6A608E326F41}"/>
                </a:ext>
              </a:extLst>
            </p:cNvPr>
            <p:cNvSpPr/>
            <p:nvPr/>
          </p:nvSpPr>
          <p:spPr>
            <a:xfrm>
              <a:off x="1421478" y="8059981"/>
              <a:ext cx="2383155" cy="902335"/>
            </a:xfrm>
            <a:custGeom>
              <a:avLst/>
              <a:gdLst/>
              <a:ahLst/>
              <a:cxnLst/>
              <a:rect l="l" t="t" r="r" b="b"/>
              <a:pathLst>
                <a:path w="2383154" h="902334">
                  <a:moveTo>
                    <a:pt x="0" y="901890"/>
                  </a:moveTo>
                  <a:lnTo>
                    <a:pt x="1451229" y="56222"/>
                  </a:lnTo>
                  <a:lnTo>
                    <a:pt x="1499717" y="32350"/>
                  </a:lnTo>
                  <a:lnTo>
                    <a:pt x="1551452" y="14700"/>
                  </a:lnTo>
                  <a:lnTo>
                    <a:pt x="1605942" y="3755"/>
                  </a:lnTo>
                  <a:lnTo>
                    <a:pt x="1662696" y="0"/>
                  </a:lnTo>
                  <a:lnTo>
                    <a:pt x="2382926" y="0"/>
                  </a:lnTo>
                </a:path>
              </a:pathLst>
            </a:custGeom>
            <a:ln w="3175">
              <a:solidFill>
                <a:srgbClr val="D3B2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189">
              <a:extLst>
                <a:ext uri="{FF2B5EF4-FFF2-40B4-BE49-F238E27FC236}">
                  <a16:creationId xmlns:a16="http://schemas.microsoft.com/office/drawing/2014/main" id="{F494F9BB-0C3B-4EB5-9008-AA2FD46A07D5}"/>
                </a:ext>
              </a:extLst>
            </p:cNvPr>
            <p:cNvSpPr/>
            <p:nvPr/>
          </p:nvSpPr>
          <p:spPr>
            <a:xfrm>
              <a:off x="1421287" y="8059611"/>
              <a:ext cx="2383155" cy="902335"/>
            </a:xfrm>
            <a:custGeom>
              <a:avLst/>
              <a:gdLst/>
              <a:ahLst/>
              <a:cxnLst/>
              <a:rect l="l" t="t" r="r" b="b"/>
              <a:pathLst>
                <a:path w="2383154" h="902334">
                  <a:moveTo>
                    <a:pt x="0" y="901954"/>
                  </a:moveTo>
                  <a:lnTo>
                    <a:pt x="1451229" y="56286"/>
                  </a:lnTo>
                  <a:lnTo>
                    <a:pt x="1499768" y="32387"/>
                  </a:lnTo>
                  <a:lnTo>
                    <a:pt x="1551547" y="14717"/>
                  </a:lnTo>
                  <a:lnTo>
                    <a:pt x="1606082" y="3760"/>
                  </a:lnTo>
                  <a:lnTo>
                    <a:pt x="1662887" y="0"/>
                  </a:lnTo>
                  <a:lnTo>
                    <a:pt x="2383116" y="0"/>
                  </a:lnTo>
                </a:path>
              </a:pathLst>
            </a:custGeom>
            <a:ln w="3175">
              <a:solidFill>
                <a:srgbClr val="D4B3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190">
              <a:extLst>
                <a:ext uri="{FF2B5EF4-FFF2-40B4-BE49-F238E27FC236}">
                  <a16:creationId xmlns:a16="http://schemas.microsoft.com/office/drawing/2014/main" id="{182D6A2E-28C3-4CC6-A407-E6E985FA0BF1}"/>
                </a:ext>
              </a:extLst>
            </p:cNvPr>
            <p:cNvSpPr/>
            <p:nvPr/>
          </p:nvSpPr>
          <p:spPr>
            <a:xfrm>
              <a:off x="1421109" y="8059256"/>
              <a:ext cx="2383790" cy="902335"/>
            </a:xfrm>
            <a:custGeom>
              <a:avLst/>
              <a:gdLst/>
              <a:ahLst/>
              <a:cxnLst/>
              <a:rect l="l" t="t" r="r" b="b"/>
              <a:pathLst>
                <a:path w="2383790" h="902334">
                  <a:moveTo>
                    <a:pt x="0" y="901992"/>
                  </a:moveTo>
                  <a:lnTo>
                    <a:pt x="1451229" y="56337"/>
                  </a:lnTo>
                  <a:lnTo>
                    <a:pt x="1499810" y="32409"/>
                  </a:lnTo>
                  <a:lnTo>
                    <a:pt x="1551636" y="14724"/>
                  </a:lnTo>
                  <a:lnTo>
                    <a:pt x="1606218" y="3760"/>
                  </a:lnTo>
                  <a:lnTo>
                    <a:pt x="1663064" y="0"/>
                  </a:lnTo>
                  <a:lnTo>
                    <a:pt x="2383294" y="0"/>
                  </a:lnTo>
                </a:path>
              </a:pathLst>
            </a:custGeom>
            <a:ln w="3175">
              <a:solidFill>
                <a:srgbClr val="D5B5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191">
              <a:extLst>
                <a:ext uri="{FF2B5EF4-FFF2-40B4-BE49-F238E27FC236}">
                  <a16:creationId xmlns:a16="http://schemas.microsoft.com/office/drawing/2014/main" id="{CBA67A58-A2FE-477F-8589-828E0CA24436}"/>
                </a:ext>
              </a:extLst>
            </p:cNvPr>
            <p:cNvSpPr/>
            <p:nvPr/>
          </p:nvSpPr>
          <p:spPr>
            <a:xfrm>
              <a:off x="1420931" y="8058887"/>
              <a:ext cx="2383790" cy="902335"/>
            </a:xfrm>
            <a:custGeom>
              <a:avLst/>
              <a:gdLst/>
              <a:ahLst/>
              <a:cxnLst/>
              <a:rect l="l" t="t" r="r" b="b"/>
              <a:pathLst>
                <a:path w="2383790" h="902334">
                  <a:moveTo>
                    <a:pt x="0" y="902055"/>
                  </a:moveTo>
                  <a:lnTo>
                    <a:pt x="1451229" y="56375"/>
                  </a:lnTo>
                  <a:lnTo>
                    <a:pt x="1499849" y="32436"/>
                  </a:lnTo>
                  <a:lnTo>
                    <a:pt x="1551716" y="14738"/>
                  </a:lnTo>
                  <a:lnTo>
                    <a:pt x="1606343" y="3765"/>
                  </a:lnTo>
                  <a:lnTo>
                    <a:pt x="1663242" y="0"/>
                  </a:lnTo>
                  <a:lnTo>
                    <a:pt x="2383472" y="0"/>
                  </a:lnTo>
                </a:path>
              </a:pathLst>
            </a:custGeom>
            <a:ln w="3175">
              <a:solidFill>
                <a:srgbClr val="D5B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192">
              <a:extLst>
                <a:ext uri="{FF2B5EF4-FFF2-40B4-BE49-F238E27FC236}">
                  <a16:creationId xmlns:a16="http://schemas.microsoft.com/office/drawing/2014/main" id="{7AA6E6C9-9991-4225-BBAF-6D7CE0AB6A7E}"/>
                </a:ext>
              </a:extLst>
            </p:cNvPr>
            <p:cNvSpPr/>
            <p:nvPr/>
          </p:nvSpPr>
          <p:spPr>
            <a:xfrm>
              <a:off x="1420741" y="8058532"/>
              <a:ext cx="2383790" cy="902335"/>
            </a:xfrm>
            <a:custGeom>
              <a:avLst/>
              <a:gdLst/>
              <a:ahLst/>
              <a:cxnLst/>
              <a:rect l="l" t="t" r="r" b="b"/>
              <a:pathLst>
                <a:path w="2383790" h="902334">
                  <a:moveTo>
                    <a:pt x="0" y="902106"/>
                  </a:moveTo>
                  <a:lnTo>
                    <a:pt x="1451241" y="56413"/>
                  </a:lnTo>
                  <a:lnTo>
                    <a:pt x="1499900" y="32457"/>
                  </a:lnTo>
                  <a:lnTo>
                    <a:pt x="1551808" y="14747"/>
                  </a:lnTo>
                  <a:lnTo>
                    <a:pt x="1606480" y="3767"/>
                  </a:lnTo>
                  <a:lnTo>
                    <a:pt x="1663433" y="0"/>
                  </a:lnTo>
                  <a:lnTo>
                    <a:pt x="2383663" y="0"/>
                  </a:lnTo>
                </a:path>
              </a:pathLst>
            </a:custGeom>
            <a:ln w="3175">
              <a:solidFill>
                <a:srgbClr val="D6B7A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193">
              <a:extLst>
                <a:ext uri="{FF2B5EF4-FFF2-40B4-BE49-F238E27FC236}">
                  <a16:creationId xmlns:a16="http://schemas.microsoft.com/office/drawing/2014/main" id="{E9549F3A-90B9-444C-BE17-BAC5396C17FF}"/>
                </a:ext>
              </a:extLst>
            </p:cNvPr>
            <p:cNvSpPr/>
            <p:nvPr/>
          </p:nvSpPr>
          <p:spPr>
            <a:xfrm>
              <a:off x="1420563" y="8058165"/>
              <a:ext cx="2384425" cy="902335"/>
            </a:xfrm>
            <a:custGeom>
              <a:avLst/>
              <a:gdLst/>
              <a:ahLst/>
              <a:cxnLst/>
              <a:rect l="l" t="t" r="r" b="b"/>
              <a:pathLst>
                <a:path w="2384425" h="902334">
                  <a:moveTo>
                    <a:pt x="0" y="902169"/>
                  </a:moveTo>
                  <a:lnTo>
                    <a:pt x="1451229" y="56464"/>
                  </a:lnTo>
                  <a:lnTo>
                    <a:pt x="1499933" y="32484"/>
                  </a:lnTo>
                  <a:lnTo>
                    <a:pt x="1551895" y="14758"/>
                  </a:lnTo>
                  <a:lnTo>
                    <a:pt x="1606619" y="3770"/>
                  </a:lnTo>
                  <a:lnTo>
                    <a:pt x="1663611" y="0"/>
                  </a:lnTo>
                  <a:lnTo>
                    <a:pt x="2383840" y="0"/>
                  </a:lnTo>
                </a:path>
              </a:pathLst>
            </a:custGeom>
            <a:ln w="3175">
              <a:solidFill>
                <a:srgbClr val="D6B8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194">
              <a:extLst>
                <a:ext uri="{FF2B5EF4-FFF2-40B4-BE49-F238E27FC236}">
                  <a16:creationId xmlns:a16="http://schemas.microsoft.com/office/drawing/2014/main" id="{04CB678B-797D-4440-8E33-17479C95747E}"/>
                </a:ext>
              </a:extLst>
            </p:cNvPr>
            <p:cNvSpPr/>
            <p:nvPr/>
          </p:nvSpPr>
          <p:spPr>
            <a:xfrm>
              <a:off x="1420385" y="8057795"/>
              <a:ext cx="2384425" cy="902335"/>
            </a:xfrm>
            <a:custGeom>
              <a:avLst/>
              <a:gdLst/>
              <a:ahLst/>
              <a:cxnLst/>
              <a:rect l="l" t="t" r="r" b="b"/>
              <a:pathLst>
                <a:path w="2384425" h="902334">
                  <a:moveTo>
                    <a:pt x="0" y="902220"/>
                  </a:moveTo>
                  <a:lnTo>
                    <a:pt x="1451241" y="56527"/>
                  </a:lnTo>
                  <a:lnTo>
                    <a:pt x="1499977" y="32521"/>
                  </a:lnTo>
                  <a:lnTo>
                    <a:pt x="1551976" y="14776"/>
                  </a:lnTo>
                  <a:lnTo>
                    <a:pt x="1606745" y="3774"/>
                  </a:lnTo>
                  <a:lnTo>
                    <a:pt x="1663788" y="0"/>
                  </a:lnTo>
                  <a:lnTo>
                    <a:pt x="2384018" y="0"/>
                  </a:lnTo>
                </a:path>
              </a:pathLst>
            </a:custGeom>
            <a:ln w="3175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195">
              <a:extLst>
                <a:ext uri="{FF2B5EF4-FFF2-40B4-BE49-F238E27FC236}">
                  <a16:creationId xmlns:a16="http://schemas.microsoft.com/office/drawing/2014/main" id="{721A122E-4C41-42AF-A65E-E4B67101823F}"/>
                </a:ext>
              </a:extLst>
            </p:cNvPr>
            <p:cNvSpPr/>
            <p:nvPr/>
          </p:nvSpPr>
          <p:spPr>
            <a:xfrm>
              <a:off x="1420208" y="8057427"/>
              <a:ext cx="2384425" cy="902335"/>
            </a:xfrm>
            <a:custGeom>
              <a:avLst/>
              <a:gdLst/>
              <a:ahLst/>
              <a:cxnLst/>
              <a:rect l="l" t="t" r="r" b="b"/>
              <a:pathLst>
                <a:path w="2384425" h="902334">
                  <a:moveTo>
                    <a:pt x="0" y="902284"/>
                  </a:moveTo>
                  <a:lnTo>
                    <a:pt x="1451229" y="56578"/>
                  </a:lnTo>
                  <a:lnTo>
                    <a:pt x="1500010" y="32554"/>
                  </a:lnTo>
                  <a:lnTo>
                    <a:pt x="1552054" y="14792"/>
                  </a:lnTo>
                  <a:lnTo>
                    <a:pt x="1606869" y="3779"/>
                  </a:lnTo>
                  <a:lnTo>
                    <a:pt x="1663966" y="0"/>
                  </a:lnTo>
                  <a:lnTo>
                    <a:pt x="2384196" y="0"/>
                  </a:lnTo>
                </a:path>
              </a:pathLst>
            </a:custGeom>
            <a:ln w="3175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196">
              <a:extLst>
                <a:ext uri="{FF2B5EF4-FFF2-40B4-BE49-F238E27FC236}">
                  <a16:creationId xmlns:a16="http://schemas.microsoft.com/office/drawing/2014/main" id="{87B0299D-87F9-444E-8E7E-A672ECC93E02}"/>
                </a:ext>
              </a:extLst>
            </p:cNvPr>
            <p:cNvSpPr/>
            <p:nvPr/>
          </p:nvSpPr>
          <p:spPr>
            <a:xfrm>
              <a:off x="1420017" y="8057073"/>
              <a:ext cx="2384425" cy="902335"/>
            </a:xfrm>
            <a:custGeom>
              <a:avLst/>
              <a:gdLst/>
              <a:ahLst/>
              <a:cxnLst/>
              <a:rect l="l" t="t" r="r" b="b"/>
              <a:pathLst>
                <a:path w="2384425" h="902334">
                  <a:moveTo>
                    <a:pt x="0" y="902322"/>
                  </a:moveTo>
                  <a:lnTo>
                    <a:pt x="1451241" y="56603"/>
                  </a:lnTo>
                  <a:lnTo>
                    <a:pt x="1500065" y="32564"/>
                  </a:lnTo>
                  <a:lnTo>
                    <a:pt x="1552155" y="14795"/>
                  </a:lnTo>
                  <a:lnTo>
                    <a:pt x="1607018" y="3779"/>
                  </a:lnTo>
                  <a:lnTo>
                    <a:pt x="1664157" y="0"/>
                  </a:lnTo>
                  <a:lnTo>
                    <a:pt x="2384386" y="0"/>
                  </a:lnTo>
                </a:path>
              </a:pathLst>
            </a:custGeom>
            <a:ln w="3175">
              <a:solidFill>
                <a:srgbClr val="D8BB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197">
              <a:extLst>
                <a:ext uri="{FF2B5EF4-FFF2-40B4-BE49-F238E27FC236}">
                  <a16:creationId xmlns:a16="http://schemas.microsoft.com/office/drawing/2014/main" id="{1A36C20E-4312-4667-81AD-42F9444AAAB4}"/>
                </a:ext>
              </a:extLst>
            </p:cNvPr>
            <p:cNvSpPr/>
            <p:nvPr/>
          </p:nvSpPr>
          <p:spPr>
            <a:xfrm>
              <a:off x="1419839" y="8056703"/>
              <a:ext cx="2385060" cy="902969"/>
            </a:xfrm>
            <a:custGeom>
              <a:avLst/>
              <a:gdLst/>
              <a:ahLst/>
              <a:cxnLst/>
              <a:rect l="l" t="t" r="r" b="b"/>
              <a:pathLst>
                <a:path w="2385060" h="902970">
                  <a:moveTo>
                    <a:pt x="0" y="902398"/>
                  </a:moveTo>
                  <a:lnTo>
                    <a:pt x="1451241" y="56667"/>
                  </a:lnTo>
                  <a:lnTo>
                    <a:pt x="1500109" y="32602"/>
                  </a:lnTo>
                  <a:lnTo>
                    <a:pt x="1552240" y="14812"/>
                  </a:lnTo>
                  <a:lnTo>
                    <a:pt x="1607145" y="3784"/>
                  </a:lnTo>
                  <a:lnTo>
                    <a:pt x="1664335" y="0"/>
                  </a:lnTo>
                  <a:lnTo>
                    <a:pt x="2384564" y="0"/>
                  </a:lnTo>
                </a:path>
              </a:pathLst>
            </a:custGeom>
            <a:ln w="3175">
              <a:solidFill>
                <a:srgbClr val="D9BCA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198">
              <a:extLst>
                <a:ext uri="{FF2B5EF4-FFF2-40B4-BE49-F238E27FC236}">
                  <a16:creationId xmlns:a16="http://schemas.microsoft.com/office/drawing/2014/main" id="{CCE9118F-7F5D-499C-842F-8D70D999A032}"/>
                </a:ext>
              </a:extLst>
            </p:cNvPr>
            <p:cNvSpPr/>
            <p:nvPr/>
          </p:nvSpPr>
          <p:spPr>
            <a:xfrm>
              <a:off x="1419661" y="8056335"/>
              <a:ext cx="2385060" cy="902969"/>
            </a:xfrm>
            <a:custGeom>
              <a:avLst/>
              <a:gdLst/>
              <a:ahLst/>
              <a:cxnLst/>
              <a:rect l="l" t="t" r="r" b="b"/>
              <a:pathLst>
                <a:path w="2385060" h="902970">
                  <a:moveTo>
                    <a:pt x="0" y="902449"/>
                  </a:moveTo>
                  <a:lnTo>
                    <a:pt x="1451241" y="56718"/>
                  </a:lnTo>
                  <a:lnTo>
                    <a:pt x="1500151" y="32634"/>
                  </a:lnTo>
                  <a:lnTo>
                    <a:pt x="1552328" y="14828"/>
                  </a:lnTo>
                  <a:lnTo>
                    <a:pt x="1607280" y="3788"/>
                  </a:lnTo>
                  <a:lnTo>
                    <a:pt x="1664512" y="0"/>
                  </a:lnTo>
                  <a:lnTo>
                    <a:pt x="2384742" y="0"/>
                  </a:lnTo>
                </a:path>
              </a:pathLst>
            </a:custGeom>
            <a:ln w="3175">
              <a:solidFill>
                <a:srgbClr val="DABDA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199">
              <a:extLst>
                <a:ext uri="{FF2B5EF4-FFF2-40B4-BE49-F238E27FC236}">
                  <a16:creationId xmlns:a16="http://schemas.microsoft.com/office/drawing/2014/main" id="{93A83825-E863-4143-A48B-24ACED8E9564}"/>
                </a:ext>
              </a:extLst>
            </p:cNvPr>
            <p:cNvSpPr/>
            <p:nvPr/>
          </p:nvSpPr>
          <p:spPr>
            <a:xfrm>
              <a:off x="1419471" y="8055979"/>
              <a:ext cx="2385060" cy="902969"/>
            </a:xfrm>
            <a:custGeom>
              <a:avLst/>
              <a:gdLst/>
              <a:ahLst/>
              <a:cxnLst/>
              <a:rect l="l" t="t" r="r" b="b"/>
              <a:pathLst>
                <a:path w="2385060" h="902970">
                  <a:moveTo>
                    <a:pt x="0" y="902500"/>
                  </a:moveTo>
                  <a:lnTo>
                    <a:pt x="1451241" y="56756"/>
                  </a:lnTo>
                  <a:lnTo>
                    <a:pt x="1500197" y="32650"/>
                  </a:lnTo>
                  <a:lnTo>
                    <a:pt x="1552419" y="14833"/>
                  </a:lnTo>
                  <a:lnTo>
                    <a:pt x="1607418" y="3788"/>
                  </a:lnTo>
                  <a:lnTo>
                    <a:pt x="1664703" y="0"/>
                  </a:lnTo>
                  <a:lnTo>
                    <a:pt x="2384933" y="0"/>
                  </a:lnTo>
                </a:path>
              </a:pathLst>
            </a:custGeom>
            <a:ln w="3175">
              <a:solidFill>
                <a:srgbClr val="DABE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200">
              <a:extLst>
                <a:ext uri="{FF2B5EF4-FFF2-40B4-BE49-F238E27FC236}">
                  <a16:creationId xmlns:a16="http://schemas.microsoft.com/office/drawing/2014/main" id="{8E579031-140F-436A-93FF-2BE483DA7DCA}"/>
                </a:ext>
              </a:extLst>
            </p:cNvPr>
            <p:cNvSpPr/>
            <p:nvPr/>
          </p:nvSpPr>
          <p:spPr>
            <a:xfrm>
              <a:off x="1419293" y="8055611"/>
              <a:ext cx="2385695" cy="902969"/>
            </a:xfrm>
            <a:custGeom>
              <a:avLst/>
              <a:gdLst/>
              <a:ahLst/>
              <a:cxnLst/>
              <a:rect l="l" t="t" r="r" b="b"/>
              <a:pathLst>
                <a:path w="2385695" h="902970">
                  <a:moveTo>
                    <a:pt x="0" y="902550"/>
                  </a:moveTo>
                  <a:lnTo>
                    <a:pt x="1451254" y="56807"/>
                  </a:lnTo>
                  <a:lnTo>
                    <a:pt x="1500240" y="32682"/>
                  </a:lnTo>
                  <a:lnTo>
                    <a:pt x="1552500" y="14849"/>
                  </a:lnTo>
                  <a:lnTo>
                    <a:pt x="1607543" y="3793"/>
                  </a:lnTo>
                  <a:lnTo>
                    <a:pt x="1664881" y="0"/>
                  </a:lnTo>
                  <a:lnTo>
                    <a:pt x="2385110" y="0"/>
                  </a:lnTo>
                </a:path>
              </a:pathLst>
            </a:custGeom>
            <a:ln w="3175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201">
              <a:extLst>
                <a:ext uri="{FF2B5EF4-FFF2-40B4-BE49-F238E27FC236}">
                  <a16:creationId xmlns:a16="http://schemas.microsoft.com/office/drawing/2014/main" id="{D69F04A1-C277-4C23-9879-CF6230DD52E8}"/>
                </a:ext>
              </a:extLst>
            </p:cNvPr>
            <p:cNvSpPr/>
            <p:nvPr/>
          </p:nvSpPr>
          <p:spPr>
            <a:xfrm>
              <a:off x="1419115" y="8055256"/>
              <a:ext cx="2385695" cy="902969"/>
            </a:xfrm>
            <a:custGeom>
              <a:avLst/>
              <a:gdLst/>
              <a:ahLst/>
              <a:cxnLst/>
              <a:rect l="l" t="t" r="r" b="b"/>
              <a:pathLst>
                <a:path w="2385695" h="902970">
                  <a:moveTo>
                    <a:pt x="0" y="902601"/>
                  </a:moveTo>
                  <a:lnTo>
                    <a:pt x="1451241" y="56845"/>
                  </a:lnTo>
                  <a:lnTo>
                    <a:pt x="1500284" y="32698"/>
                  </a:lnTo>
                  <a:lnTo>
                    <a:pt x="1552597" y="14854"/>
                  </a:lnTo>
                  <a:lnTo>
                    <a:pt x="1607686" y="3793"/>
                  </a:lnTo>
                  <a:lnTo>
                    <a:pt x="1665058" y="0"/>
                  </a:lnTo>
                  <a:lnTo>
                    <a:pt x="2385288" y="0"/>
                  </a:lnTo>
                </a:path>
              </a:pathLst>
            </a:custGeom>
            <a:ln w="3175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202">
              <a:extLst>
                <a:ext uri="{FF2B5EF4-FFF2-40B4-BE49-F238E27FC236}">
                  <a16:creationId xmlns:a16="http://schemas.microsoft.com/office/drawing/2014/main" id="{1638563E-204D-4E7D-B1F7-6325DCE8A120}"/>
                </a:ext>
              </a:extLst>
            </p:cNvPr>
            <p:cNvSpPr/>
            <p:nvPr/>
          </p:nvSpPr>
          <p:spPr>
            <a:xfrm>
              <a:off x="1418925" y="8054888"/>
              <a:ext cx="2385695" cy="902969"/>
            </a:xfrm>
            <a:custGeom>
              <a:avLst/>
              <a:gdLst/>
              <a:ahLst/>
              <a:cxnLst/>
              <a:rect l="l" t="t" r="r" b="b"/>
              <a:pathLst>
                <a:path w="2385695" h="902970">
                  <a:moveTo>
                    <a:pt x="0" y="902652"/>
                  </a:moveTo>
                  <a:lnTo>
                    <a:pt x="1451241" y="56908"/>
                  </a:lnTo>
                  <a:lnTo>
                    <a:pt x="1500319" y="32736"/>
                  </a:lnTo>
                  <a:lnTo>
                    <a:pt x="1552678" y="14871"/>
                  </a:lnTo>
                  <a:lnTo>
                    <a:pt x="1607820" y="3798"/>
                  </a:lnTo>
                  <a:lnTo>
                    <a:pt x="1665249" y="0"/>
                  </a:lnTo>
                  <a:lnTo>
                    <a:pt x="2385479" y="0"/>
                  </a:lnTo>
                </a:path>
              </a:pathLst>
            </a:custGeom>
            <a:ln w="3175">
              <a:solidFill>
                <a:srgbClr val="DDC2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203">
              <a:extLst>
                <a:ext uri="{FF2B5EF4-FFF2-40B4-BE49-F238E27FC236}">
                  <a16:creationId xmlns:a16="http://schemas.microsoft.com/office/drawing/2014/main" id="{30F4E2EA-3CCB-4E87-80DA-4218B573ED80}"/>
                </a:ext>
              </a:extLst>
            </p:cNvPr>
            <p:cNvSpPr/>
            <p:nvPr/>
          </p:nvSpPr>
          <p:spPr>
            <a:xfrm>
              <a:off x="1418747" y="8054519"/>
              <a:ext cx="2385695" cy="902969"/>
            </a:xfrm>
            <a:custGeom>
              <a:avLst/>
              <a:gdLst/>
              <a:ahLst/>
              <a:cxnLst/>
              <a:rect l="l" t="t" r="r" b="b"/>
              <a:pathLst>
                <a:path w="2385695" h="902970">
                  <a:moveTo>
                    <a:pt x="0" y="902716"/>
                  </a:moveTo>
                  <a:lnTo>
                    <a:pt x="1451254" y="56946"/>
                  </a:lnTo>
                  <a:lnTo>
                    <a:pt x="1500363" y="32763"/>
                  </a:lnTo>
                  <a:lnTo>
                    <a:pt x="1552759" y="14885"/>
                  </a:lnTo>
                  <a:lnTo>
                    <a:pt x="1607945" y="3802"/>
                  </a:lnTo>
                  <a:lnTo>
                    <a:pt x="1665427" y="0"/>
                  </a:lnTo>
                  <a:lnTo>
                    <a:pt x="2385656" y="0"/>
                  </a:lnTo>
                </a:path>
              </a:pathLst>
            </a:custGeom>
            <a:ln w="3175">
              <a:solidFill>
                <a:srgbClr val="DDC2B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204">
              <a:extLst>
                <a:ext uri="{FF2B5EF4-FFF2-40B4-BE49-F238E27FC236}">
                  <a16:creationId xmlns:a16="http://schemas.microsoft.com/office/drawing/2014/main" id="{E7B75462-99AD-41F8-B8D2-9490FC72796E}"/>
                </a:ext>
              </a:extLst>
            </p:cNvPr>
            <p:cNvSpPr/>
            <p:nvPr/>
          </p:nvSpPr>
          <p:spPr>
            <a:xfrm>
              <a:off x="1418569" y="8054164"/>
              <a:ext cx="2386330" cy="902969"/>
            </a:xfrm>
            <a:custGeom>
              <a:avLst/>
              <a:gdLst/>
              <a:ahLst/>
              <a:cxnLst/>
              <a:rect l="l" t="t" r="r" b="b"/>
              <a:pathLst>
                <a:path w="2386329" h="902970">
                  <a:moveTo>
                    <a:pt x="0" y="902766"/>
                  </a:moveTo>
                  <a:lnTo>
                    <a:pt x="1451241" y="56984"/>
                  </a:lnTo>
                  <a:lnTo>
                    <a:pt x="1500400" y="32779"/>
                  </a:lnTo>
                  <a:lnTo>
                    <a:pt x="1552846" y="14890"/>
                  </a:lnTo>
                  <a:lnTo>
                    <a:pt x="1608080" y="3803"/>
                  </a:lnTo>
                  <a:lnTo>
                    <a:pt x="1665605" y="0"/>
                  </a:lnTo>
                  <a:lnTo>
                    <a:pt x="2385834" y="0"/>
                  </a:lnTo>
                </a:path>
              </a:pathLst>
            </a:custGeom>
            <a:ln w="3175">
              <a:solidFill>
                <a:srgbClr val="DEC4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205">
              <a:extLst>
                <a:ext uri="{FF2B5EF4-FFF2-40B4-BE49-F238E27FC236}">
                  <a16:creationId xmlns:a16="http://schemas.microsoft.com/office/drawing/2014/main" id="{84AD9AC9-2F51-4C5D-B66F-0FBAC466F03B}"/>
                </a:ext>
              </a:extLst>
            </p:cNvPr>
            <p:cNvSpPr/>
            <p:nvPr/>
          </p:nvSpPr>
          <p:spPr>
            <a:xfrm>
              <a:off x="1418391" y="8053796"/>
              <a:ext cx="2386330" cy="902969"/>
            </a:xfrm>
            <a:custGeom>
              <a:avLst/>
              <a:gdLst/>
              <a:ahLst/>
              <a:cxnLst/>
              <a:rect l="l" t="t" r="r" b="b"/>
              <a:pathLst>
                <a:path w="2386329" h="902970">
                  <a:moveTo>
                    <a:pt x="0" y="902817"/>
                  </a:moveTo>
                  <a:lnTo>
                    <a:pt x="1451241" y="57048"/>
                  </a:lnTo>
                  <a:lnTo>
                    <a:pt x="1500444" y="32816"/>
                  </a:lnTo>
                  <a:lnTo>
                    <a:pt x="1552930" y="14908"/>
                  </a:lnTo>
                  <a:lnTo>
                    <a:pt x="1608207" y="3807"/>
                  </a:lnTo>
                  <a:lnTo>
                    <a:pt x="1665782" y="0"/>
                  </a:lnTo>
                  <a:lnTo>
                    <a:pt x="2386012" y="0"/>
                  </a:lnTo>
                </a:path>
              </a:pathLst>
            </a:custGeom>
            <a:ln w="3175">
              <a:solidFill>
                <a:srgbClr val="DEC5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206">
              <a:extLst>
                <a:ext uri="{FF2B5EF4-FFF2-40B4-BE49-F238E27FC236}">
                  <a16:creationId xmlns:a16="http://schemas.microsoft.com/office/drawing/2014/main" id="{7613BAFB-92B7-4EFB-ADC6-2809B1276F7F}"/>
                </a:ext>
              </a:extLst>
            </p:cNvPr>
            <p:cNvSpPr/>
            <p:nvPr/>
          </p:nvSpPr>
          <p:spPr>
            <a:xfrm>
              <a:off x="1418201" y="8053426"/>
              <a:ext cx="2386330" cy="902969"/>
            </a:xfrm>
            <a:custGeom>
              <a:avLst/>
              <a:gdLst/>
              <a:ahLst/>
              <a:cxnLst/>
              <a:rect l="l" t="t" r="r" b="b"/>
              <a:pathLst>
                <a:path w="2386329" h="902970">
                  <a:moveTo>
                    <a:pt x="0" y="902893"/>
                  </a:moveTo>
                  <a:lnTo>
                    <a:pt x="1451254" y="57099"/>
                  </a:lnTo>
                  <a:lnTo>
                    <a:pt x="1500499" y="32848"/>
                  </a:lnTo>
                  <a:lnTo>
                    <a:pt x="1553032" y="14924"/>
                  </a:lnTo>
                  <a:lnTo>
                    <a:pt x="1608356" y="3812"/>
                  </a:lnTo>
                  <a:lnTo>
                    <a:pt x="1665973" y="0"/>
                  </a:lnTo>
                  <a:lnTo>
                    <a:pt x="2386203" y="0"/>
                  </a:lnTo>
                </a:path>
              </a:pathLst>
            </a:custGeom>
            <a:ln w="3175">
              <a:solidFill>
                <a:srgbClr val="DFC6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207">
              <a:extLst>
                <a:ext uri="{FF2B5EF4-FFF2-40B4-BE49-F238E27FC236}">
                  <a16:creationId xmlns:a16="http://schemas.microsoft.com/office/drawing/2014/main" id="{73EB78D1-F53D-4F06-9C4F-8B84F4FFA5F5}"/>
                </a:ext>
              </a:extLst>
            </p:cNvPr>
            <p:cNvSpPr/>
            <p:nvPr/>
          </p:nvSpPr>
          <p:spPr>
            <a:xfrm>
              <a:off x="1418023" y="8053071"/>
              <a:ext cx="2386965" cy="902969"/>
            </a:xfrm>
            <a:custGeom>
              <a:avLst/>
              <a:gdLst/>
              <a:ahLst/>
              <a:cxnLst/>
              <a:rect l="l" t="t" r="r" b="b"/>
              <a:pathLst>
                <a:path w="2386965" h="902970">
                  <a:moveTo>
                    <a:pt x="0" y="902919"/>
                  </a:moveTo>
                  <a:lnTo>
                    <a:pt x="1451254" y="57137"/>
                  </a:lnTo>
                  <a:lnTo>
                    <a:pt x="1500537" y="32864"/>
                  </a:lnTo>
                  <a:lnTo>
                    <a:pt x="1553111" y="14928"/>
                  </a:lnTo>
                  <a:lnTo>
                    <a:pt x="1608481" y="3812"/>
                  </a:lnTo>
                  <a:lnTo>
                    <a:pt x="1666151" y="0"/>
                  </a:lnTo>
                  <a:lnTo>
                    <a:pt x="2386380" y="0"/>
                  </a:lnTo>
                </a:path>
              </a:pathLst>
            </a:custGeom>
            <a:ln w="3175">
              <a:solidFill>
                <a:srgbClr val="E0C7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208">
              <a:extLst>
                <a:ext uri="{FF2B5EF4-FFF2-40B4-BE49-F238E27FC236}">
                  <a16:creationId xmlns:a16="http://schemas.microsoft.com/office/drawing/2014/main" id="{B2FC99F4-DFE3-4671-82EF-471981347F5B}"/>
                </a:ext>
              </a:extLst>
            </p:cNvPr>
            <p:cNvSpPr/>
            <p:nvPr/>
          </p:nvSpPr>
          <p:spPr>
            <a:xfrm>
              <a:off x="1417845" y="8052703"/>
              <a:ext cx="2386965" cy="903605"/>
            </a:xfrm>
            <a:custGeom>
              <a:avLst/>
              <a:gdLst/>
              <a:ahLst/>
              <a:cxnLst/>
              <a:rect l="l" t="t" r="r" b="b"/>
              <a:pathLst>
                <a:path w="2386965" h="903604">
                  <a:moveTo>
                    <a:pt x="0" y="902995"/>
                  </a:moveTo>
                  <a:lnTo>
                    <a:pt x="1451241" y="57175"/>
                  </a:lnTo>
                  <a:lnTo>
                    <a:pt x="1500570" y="32891"/>
                  </a:lnTo>
                  <a:lnTo>
                    <a:pt x="1553189" y="14943"/>
                  </a:lnTo>
                  <a:lnTo>
                    <a:pt x="1608606" y="3816"/>
                  </a:lnTo>
                  <a:lnTo>
                    <a:pt x="1666328" y="0"/>
                  </a:lnTo>
                  <a:lnTo>
                    <a:pt x="2386558" y="0"/>
                  </a:lnTo>
                </a:path>
              </a:pathLst>
            </a:custGeom>
            <a:ln w="3175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209">
              <a:extLst>
                <a:ext uri="{FF2B5EF4-FFF2-40B4-BE49-F238E27FC236}">
                  <a16:creationId xmlns:a16="http://schemas.microsoft.com/office/drawing/2014/main" id="{8A6F7A51-614B-48EC-A718-959A40A84736}"/>
                </a:ext>
              </a:extLst>
            </p:cNvPr>
            <p:cNvSpPr/>
            <p:nvPr/>
          </p:nvSpPr>
          <p:spPr>
            <a:xfrm>
              <a:off x="1417668" y="8052334"/>
              <a:ext cx="2386965" cy="903605"/>
            </a:xfrm>
            <a:custGeom>
              <a:avLst/>
              <a:gdLst/>
              <a:ahLst/>
              <a:cxnLst/>
              <a:rect l="l" t="t" r="r" b="b"/>
              <a:pathLst>
                <a:path w="2386965" h="903604">
                  <a:moveTo>
                    <a:pt x="0" y="903046"/>
                  </a:moveTo>
                  <a:lnTo>
                    <a:pt x="1451254" y="57238"/>
                  </a:lnTo>
                  <a:lnTo>
                    <a:pt x="1500619" y="32929"/>
                  </a:lnTo>
                  <a:lnTo>
                    <a:pt x="1553284" y="14960"/>
                  </a:lnTo>
                  <a:lnTo>
                    <a:pt x="1608747" y="3821"/>
                  </a:lnTo>
                  <a:lnTo>
                    <a:pt x="1666506" y="0"/>
                  </a:lnTo>
                  <a:lnTo>
                    <a:pt x="2386736" y="0"/>
                  </a:lnTo>
                </a:path>
              </a:pathLst>
            </a:custGeom>
            <a:ln w="3175">
              <a:solidFill>
                <a:srgbClr val="E1C9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210">
              <a:extLst>
                <a:ext uri="{FF2B5EF4-FFF2-40B4-BE49-F238E27FC236}">
                  <a16:creationId xmlns:a16="http://schemas.microsoft.com/office/drawing/2014/main" id="{19DA4844-F087-466C-B026-87D95660B8AE}"/>
                </a:ext>
              </a:extLst>
            </p:cNvPr>
            <p:cNvSpPr/>
            <p:nvPr/>
          </p:nvSpPr>
          <p:spPr>
            <a:xfrm>
              <a:off x="1417477" y="8051967"/>
              <a:ext cx="2386965" cy="903605"/>
            </a:xfrm>
            <a:custGeom>
              <a:avLst/>
              <a:gdLst/>
              <a:ahLst/>
              <a:cxnLst/>
              <a:rect l="l" t="t" r="r" b="b"/>
              <a:pathLst>
                <a:path w="2386965" h="903604">
                  <a:moveTo>
                    <a:pt x="0" y="903109"/>
                  </a:moveTo>
                  <a:lnTo>
                    <a:pt x="1451254" y="57289"/>
                  </a:lnTo>
                  <a:lnTo>
                    <a:pt x="1500660" y="32955"/>
                  </a:lnTo>
                  <a:lnTo>
                    <a:pt x="1553370" y="14971"/>
                  </a:lnTo>
                  <a:lnTo>
                    <a:pt x="1608883" y="3824"/>
                  </a:lnTo>
                  <a:lnTo>
                    <a:pt x="1666697" y="0"/>
                  </a:lnTo>
                  <a:lnTo>
                    <a:pt x="2386926" y="0"/>
                  </a:lnTo>
                </a:path>
              </a:pathLst>
            </a:custGeom>
            <a:ln w="3175">
              <a:solidFill>
                <a:srgbClr val="E1CA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211">
              <a:extLst>
                <a:ext uri="{FF2B5EF4-FFF2-40B4-BE49-F238E27FC236}">
                  <a16:creationId xmlns:a16="http://schemas.microsoft.com/office/drawing/2014/main" id="{CF18B66F-1F4D-4300-9729-22DEE57F4151}"/>
                </a:ext>
              </a:extLst>
            </p:cNvPr>
            <p:cNvSpPr/>
            <p:nvPr/>
          </p:nvSpPr>
          <p:spPr>
            <a:xfrm>
              <a:off x="1417299" y="8051610"/>
              <a:ext cx="2387600" cy="903605"/>
            </a:xfrm>
            <a:custGeom>
              <a:avLst/>
              <a:gdLst/>
              <a:ahLst/>
              <a:cxnLst/>
              <a:rect l="l" t="t" r="r" b="b"/>
              <a:pathLst>
                <a:path w="2387600" h="903604">
                  <a:moveTo>
                    <a:pt x="0" y="903147"/>
                  </a:moveTo>
                  <a:lnTo>
                    <a:pt x="1451254" y="57327"/>
                  </a:lnTo>
                  <a:lnTo>
                    <a:pt x="1500698" y="32982"/>
                  </a:lnTo>
                  <a:lnTo>
                    <a:pt x="1553449" y="14986"/>
                  </a:lnTo>
                  <a:lnTo>
                    <a:pt x="1609008" y="3828"/>
                  </a:lnTo>
                  <a:lnTo>
                    <a:pt x="1666875" y="0"/>
                  </a:lnTo>
                  <a:lnTo>
                    <a:pt x="2387104" y="0"/>
                  </a:lnTo>
                </a:path>
              </a:pathLst>
            </a:custGeom>
            <a:ln w="3175">
              <a:solidFill>
                <a:srgbClr val="E2CC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212">
              <a:extLst>
                <a:ext uri="{FF2B5EF4-FFF2-40B4-BE49-F238E27FC236}">
                  <a16:creationId xmlns:a16="http://schemas.microsoft.com/office/drawing/2014/main" id="{1C9B8593-97E5-4740-A935-706325891292}"/>
                </a:ext>
              </a:extLst>
            </p:cNvPr>
            <p:cNvSpPr/>
            <p:nvPr/>
          </p:nvSpPr>
          <p:spPr>
            <a:xfrm>
              <a:off x="1417121" y="8051242"/>
              <a:ext cx="2387600" cy="903605"/>
            </a:xfrm>
            <a:custGeom>
              <a:avLst/>
              <a:gdLst/>
              <a:ahLst/>
              <a:cxnLst/>
              <a:rect l="l" t="t" r="r" b="b"/>
              <a:pathLst>
                <a:path w="2387600" h="903604">
                  <a:moveTo>
                    <a:pt x="0" y="903211"/>
                  </a:moveTo>
                  <a:lnTo>
                    <a:pt x="1451254" y="57378"/>
                  </a:lnTo>
                  <a:lnTo>
                    <a:pt x="1500740" y="33014"/>
                  </a:lnTo>
                  <a:lnTo>
                    <a:pt x="1553538" y="15001"/>
                  </a:lnTo>
                  <a:lnTo>
                    <a:pt x="1609143" y="3832"/>
                  </a:lnTo>
                  <a:lnTo>
                    <a:pt x="1667052" y="0"/>
                  </a:lnTo>
                  <a:lnTo>
                    <a:pt x="2387282" y="0"/>
                  </a:lnTo>
                </a:path>
              </a:pathLst>
            </a:custGeom>
            <a:ln w="3175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213">
              <a:extLst>
                <a:ext uri="{FF2B5EF4-FFF2-40B4-BE49-F238E27FC236}">
                  <a16:creationId xmlns:a16="http://schemas.microsoft.com/office/drawing/2014/main" id="{5BA09130-8AE7-48E0-B8A4-1A4D20E158FD}"/>
                </a:ext>
              </a:extLst>
            </p:cNvPr>
            <p:cNvSpPr/>
            <p:nvPr/>
          </p:nvSpPr>
          <p:spPr>
            <a:xfrm>
              <a:off x="1416944" y="8050875"/>
              <a:ext cx="2387600" cy="903605"/>
            </a:xfrm>
            <a:custGeom>
              <a:avLst/>
              <a:gdLst/>
              <a:ahLst/>
              <a:cxnLst/>
              <a:rect l="l" t="t" r="r" b="b"/>
              <a:pathLst>
                <a:path w="2387600" h="903604">
                  <a:moveTo>
                    <a:pt x="0" y="903274"/>
                  </a:moveTo>
                  <a:lnTo>
                    <a:pt x="1451254" y="57429"/>
                  </a:lnTo>
                  <a:lnTo>
                    <a:pt x="1490593" y="37426"/>
                  </a:lnTo>
                  <a:lnTo>
                    <a:pt x="1532117" y="21429"/>
                  </a:lnTo>
                  <a:lnTo>
                    <a:pt x="1575568" y="9692"/>
                  </a:lnTo>
                  <a:lnTo>
                    <a:pt x="1620692" y="2465"/>
                  </a:lnTo>
                  <a:lnTo>
                    <a:pt x="1667230" y="0"/>
                  </a:lnTo>
                  <a:lnTo>
                    <a:pt x="2387460" y="0"/>
                  </a:lnTo>
                </a:path>
              </a:pathLst>
            </a:custGeom>
            <a:ln w="3175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214">
              <a:extLst>
                <a:ext uri="{FF2B5EF4-FFF2-40B4-BE49-F238E27FC236}">
                  <a16:creationId xmlns:a16="http://schemas.microsoft.com/office/drawing/2014/main" id="{95D741F2-0D55-4FF8-960B-90670B3DC3A6}"/>
                </a:ext>
              </a:extLst>
            </p:cNvPr>
            <p:cNvSpPr/>
            <p:nvPr/>
          </p:nvSpPr>
          <p:spPr>
            <a:xfrm>
              <a:off x="1416753" y="8050518"/>
              <a:ext cx="2388235" cy="903605"/>
            </a:xfrm>
            <a:custGeom>
              <a:avLst/>
              <a:gdLst/>
              <a:ahLst/>
              <a:cxnLst/>
              <a:rect l="l" t="t" r="r" b="b"/>
              <a:pathLst>
                <a:path w="2388235" h="903604">
                  <a:moveTo>
                    <a:pt x="0" y="903312"/>
                  </a:moveTo>
                  <a:lnTo>
                    <a:pt x="1451254" y="57480"/>
                  </a:lnTo>
                  <a:lnTo>
                    <a:pt x="1490637" y="37457"/>
                  </a:lnTo>
                  <a:lnTo>
                    <a:pt x="1532202" y="21446"/>
                  </a:lnTo>
                  <a:lnTo>
                    <a:pt x="1575692" y="9699"/>
                  </a:lnTo>
                  <a:lnTo>
                    <a:pt x="1620850" y="2466"/>
                  </a:lnTo>
                  <a:lnTo>
                    <a:pt x="1667421" y="0"/>
                  </a:lnTo>
                  <a:lnTo>
                    <a:pt x="2387650" y="0"/>
                  </a:lnTo>
                </a:path>
              </a:pathLst>
            </a:custGeom>
            <a:ln w="3175">
              <a:solidFill>
                <a:srgbClr val="E4CFC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215">
              <a:extLst>
                <a:ext uri="{FF2B5EF4-FFF2-40B4-BE49-F238E27FC236}">
                  <a16:creationId xmlns:a16="http://schemas.microsoft.com/office/drawing/2014/main" id="{CA745B22-C2CA-4A08-AC41-AD94F125C18F}"/>
                </a:ext>
              </a:extLst>
            </p:cNvPr>
            <p:cNvSpPr/>
            <p:nvPr/>
          </p:nvSpPr>
          <p:spPr>
            <a:xfrm>
              <a:off x="1416575" y="8050150"/>
              <a:ext cx="2388235" cy="903605"/>
            </a:xfrm>
            <a:custGeom>
              <a:avLst/>
              <a:gdLst/>
              <a:ahLst/>
              <a:cxnLst/>
              <a:rect l="l" t="t" r="r" b="b"/>
              <a:pathLst>
                <a:path w="2388235" h="903604">
                  <a:moveTo>
                    <a:pt x="0" y="903376"/>
                  </a:moveTo>
                  <a:lnTo>
                    <a:pt x="1451267" y="57518"/>
                  </a:lnTo>
                  <a:lnTo>
                    <a:pt x="1490674" y="37486"/>
                  </a:lnTo>
                  <a:lnTo>
                    <a:pt x="1532267" y="21465"/>
                  </a:lnTo>
                  <a:lnTo>
                    <a:pt x="1575790" y="9708"/>
                  </a:lnTo>
                  <a:lnTo>
                    <a:pt x="1620985" y="2469"/>
                  </a:lnTo>
                  <a:lnTo>
                    <a:pt x="1667598" y="0"/>
                  </a:lnTo>
                  <a:lnTo>
                    <a:pt x="2387828" y="0"/>
                  </a:lnTo>
                </a:path>
              </a:pathLst>
            </a:custGeom>
            <a:ln w="3175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216">
              <a:extLst>
                <a:ext uri="{FF2B5EF4-FFF2-40B4-BE49-F238E27FC236}">
                  <a16:creationId xmlns:a16="http://schemas.microsoft.com/office/drawing/2014/main" id="{4329FFE1-D86F-4174-B979-6A525CA27392}"/>
                </a:ext>
              </a:extLst>
            </p:cNvPr>
            <p:cNvSpPr/>
            <p:nvPr/>
          </p:nvSpPr>
          <p:spPr>
            <a:xfrm>
              <a:off x="1416398" y="8049783"/>
              <a:ext cx="2388235" cy="903605"/>
            </a:xfrm>
            <a:custGeom>
              <a:avLst/>
              <a:gdLst/>
              <a:ahLst/>
              <a:cxnLst/>
              <a:rect l="l" t="t" r="r" b="b"/>
              <a:pathLst>
                <a:path w="2388235" h="903604">
                  <a:moveTo>
                    <a:pt x="0" y="903439"/>
                  </a:moveTo>
                  <a:lnTo>
                    <a:pt x="1451254" y="57569"/>
                  </a:lnTo>
                  <a:lnTo>
                    <a:pt x="1490698" y="37517"/>
                  </a:lnTo>
                  <a:lnTo>
                    <a:pt x="1532327" y="21481"/>
                  </a:lnTo>
                  <a:lnTo>
                    <a:pt x="1575886" y="9715"/>
                  </a:lnTo>
                  <a:lnTo>
                    <a:pt x="1621120" y="2471"/>
                  </a:lnTo>
                  <a:lnTo>
                    <a:pt x="1667776" y="0"/>
                  </a:lnTo>
                  <a:lnTo>
                    <a:pt x="2388006" y="0"/>
                  </a:lnTo>
                </a:path>
              </a:pathLst>
            </a:custGeom>
            <a:ln w="3175">
              <a:solidFill>
                <a:srgbClr val="E6D1C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217">
              <a:extLst>
                <a:ext uri="{FF2B5EF4-FFF2-40B4-BE49-F238E27FC236}">
                  <a16:creationId xmlns:a16="http://schemas.microsoft.com/office/drawing/2014/main" id="{BB650BFC-E81D-4976-8815-15896867B718}"/>
                </a:ext>
              </a:extLst>
            </p:cNvPr>
            <p:cNvSpPr/>
            <p:nvPr/>
          </p:nvSpPr>
          <p:spPr>
            <a:xfrm>
              <a:off x="1415547" y="8048143"/>
              <a:ext cx="2388870" cy="903605"/>
            </a:xfrm>
            <a:custGeom>
              <a:avLst/>
              <a:gdLst/>
              <a:ahLst/>
              <a:cxnLst/>
              <a:rect l="l" t="t" r="r" b="b"/>
              <a:pathLst>
                <a:path w="2388870" h="903604">
                  <a:moveTo>
                    <a:pt x="0" y="903579"/>
                  </a:moveTo>
                  <a:lnTo>
                    <a:pt x="1451279" y="57797"/>
                  </a:lnTo>
                  <a:lnTo>
                    <a:pt x="1490869" y="37658"/>
                  </a:lnTo>
                  <a:lnTo>
                    <a:pt x="1532658" y="21558"/>
                  </a:lnTo>
                  <a:lnTo>
                    <a:pt x="1576386" y="9748"/>
                  </a:lnTo>
                  <a:lnTo>
                    <a:pt x="1621795" y="2478"/>
                  </a:lnTo>
                  <a:lnTo>
                    <a:pt x="1668627" y="0"/>
                  </a:lnTo>
                  <a:lnTo>
                    <a:pt x="2388857" y="0"/>
                  </a:lnTo>
                </a:path>
              </a:pathLst>
            </a:custGeom>
            <a:ln w="3175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218">
              <a:extLst>
                <a:ext uri="{FF2B5EF4-FFF2-40B4-BE49-F238E27FC236}">
                  <a16:creationId xmlns:a16="http://schemas.microsoft.com/office/drawing/2014/main" id="{B894575C-EA77-4D61-A708-996F5826B25A}"/>
                </a:ext>
              </a:extLst>
            </p:cNvPr>
            <p:cNvSpPr/>
            <p:nvPr/>
          </p:nvSpPr>
          <p:spPr>
            <a:xfrm>
              <a:off x="1414696" y="8046481"/>
              <a:ext cx="2390140" cy="904240"/>
            </a:xfrm>
            <a:custGeom>
              <a:avLst/>
              <a:gdLst/>
              <a:ahLst/>
              <a:cxnLst/>
              <a:rect l="l" t="t" r="r" b="b"/>
              <a:pathLst>
                <a:path w="2390140" h="904240">
                  <a:moveTo>
                    <a:pt x="0" y="903770"/>
                  </a:moveTo>
                  <a:lnTo>
                    <a:pt x="1451305" y="58013"/>
                  </a:lnTo>
                  <a:lnTo>
                    <a:pt x="1491050" y="37808"/>
                  </a:lnTo>
                  <a:lnTo>
                    <a:pt x="1532999" y="21649"/>
                  </a:lnTo>
                  <a:lnTo>
                    <a:pt x="1576893" y="9791"/>
                  </a:lnTo>
                  <a:lnTo>
                    <a:pt x="1622472" y="2490"/>
                  </a:lnTo>
                  <a:lnTo>
                    <a:pt x="1669478" y="0"/>
                  </a:lnTo>
                  <a:lnTo>
                    <a:pt x="2389708" y="0"/>
                  </a:lnTo>
                </a:path>
              </a:pathLst>
            </a:custGeom>
            <a:ln w="3175">
              <a:solidFill>
                <a:srgbClr val="E4CF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219">
              <a:extLst>
                <a:ext uri="{FF2B5EF4-FFF2-40B4-BE49-F238E27FC236}">
                  <a16:creationId xmlns:a16="http://schemas.microsoft.com/office/drawing/2014/main" id="{DAEF2B3E-0F0B-409C-88D1-3B3EE132F43F}"/>
                </a:ext>
              </a:extLst>
            </p:cNvPr>
            <p:cNvSpPr/>
            <p:nvPr/>
          </p:nvSpPr>
          <p:spPr>
            <a:xfrm>
              <a:off x="1413845" y="8044829"/>
              <a:ext cx="2390775" cy="904240"/>
            </a:xfrm>
            <a:custGeom>
              <a:avLst/>
              <a:gdLst/>
              <a:ahLst/>
              <a:cxnLst/>
              <a:rect l="l" t="t" r="r" b="b"/>
              <a:pathLst>
                <a:path w="2390775" h="904240">
                  <a:moveTo>
                    <a:pt x="0" y="903935"/>
                  </a:moveTo>
                  <a:lnTo>
                    <a:pt x="1451330" y="58229"/>
                  </a:lnTo>
                  <a:lnTo>
                    <a:pt x="1491225" y="37948"/>
                  </a:lnTo>
                  <a:lnTo>
                    <a:pt x="1533332" y="21728"/>
                  </a:lnTo>
                  <a:lnTo>
                    <a:pt x="1577391" y="9827"/>
                  </a:lnTo>
                  <a:lnTo>
                    <a:pt x="1623143" y="2499"/>
                  </a:lnTo>
                  <a:lnTo>
                    <a:pt x="1670329" y="0"/>
                  </a:lnTo>
                  <a:lnTo>
                    <a:pt x="2390559" y="0"/>
                  </a:lnTo>
                </a:path>
              </a:pathLst>
            </a:custGeom>
            <a:ln w="3175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220">
              <a:extLst>
                <a:ext uri="{FF2B5EF4-FFF2-40B4-BE49-F238E27FC236}">
                  <a16:creationId xmlns:a16="http://schemas.microsoft.com/office/drawing/2014/main" id="{028C2A08-105C-4D55-A0C5-AEC98939C44F}"/>
                </a:ext>
              </a:extLst>
            </p:cNvPr>
            <p:cNvSpPr/>
            <p:nvPr/>
          </p:nvSpPr>
          <p:spPr>
            <a:xfrm>
              <a:off x="1412994" y="8043179"/>
              <a:ext cx="2391410" cy="904240"/>
            </a:xfrm>
            <a:custGeom>
              <a:avLst/>
              <a:gdLst/>
              <a:ahLst/>
              <a:cxnLst/>
              <a:rect l="l" t="t" r="r" b="b"/>
              <a:pathLst>
                <a:path w="2391410" h="904240">
                  <a:moveTo>
                    <a:pt x="0" y="904112"/>
                  </a:moveTo>
                  <a:lnTo>
                    <a:pt x="1451356" y="58458"/>
                  </a:lnTo>
                  <a:lnTo>
                    <a:pt x="1491401" y="38094"/>
                  </a:lnTo>
                  <a:lnTo>
                    <a:pt x="1533668" y="21811"/>
                  </a:lnTo>
                  <a:lnTo>
                    <a:pt x="1577895" y="9864"/>
                  </a:lnTo>
                  <a:lnTo>
                    <a:pt x="1623819" y="2508"/>
                  </a:lnTo>
                  <a:lnTo>
                    <a:pt x="1671180" y="0"/>
                  </a:lnTo>
                  <a:lnTo>
                    <a:pt x="2391410" y="0"/>
                  </a:lnTo>
                </a:path>
              </a:pathLst>
            </a:custGeom>
            <a:ln w="3175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221">
              <a:extLst>
                <a:ext uri="{FF2B5EF4-FFF2-40B4-BE49-F238E27FC236}">
                  <a16:creationId xmlns:a16="http://schemas.microsoft.com/office/drawing/2014/main" id="{6A018478-4A3D-42CC-AB77-0FB868504AD3}"/>
                </a:ext>
              </a:extLst>
            </p:cNvPr>
            <p:cNvSpPr/>
            <p:nvPr/>
          </p:nvSpPr>
          <p:spPr>
            <a:xfrm>
              <a:off x="1412156" y="8041527"/>
              <a:ext cx="2392680" cy="904875"/>
            </a:xfrm>
            <a:custGeom>
              <a:avLst/>
              <a:gdLst/>
              <a:ahLst/>
              <a:cxnLst/>
              <a:rect l="l" t="t" r="r" b="b"/>
              <a:pathLst>
                <a:path w="2392679" h="904875">
                  <a:moveTo>
                    <a:pt x="0" y="904278"/>
                  </a:moveTo>
                  <a:lnTo>
                    <a:pt x="1451368" y="58686"/>
                  </a:lnTo>
                  <a:lnTo>
                    <a:pt x="1491560" y="38245"/>
                  </a:lnTo>
                  <a:lnTo>
                    <a:pt x="1533980" y="21898"/>
                  </a:lnTo>
                  <a:lnTo>
                    <a:pt x="1578369" y="9904"/>
                  </a:lnTo>
                  <a:lnTo>
                    <a:pt x="1624468" y="2518"/>
                  </a:lnTo>
                  <a:lnTo>
                    <a:pt x="1672018" y="0"/>
                  </a:lnTo>
                  <a:lnTo>
                    <a:pt x="2392248" y="0"/>
                  </a:lnTo>
                </a:path>
              </a:pathLst>
            </a:custGeom>
            <a:ln w="3175">
              <a:solidFill>
                <a:srgbClr val="E2CCC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222">
              <a:extLst>
                <a:ext uri="{FF2B5EF4-FFF2-40B4-BE49-F238E27FC236}">
                  <a16:creationId xmlns:a16="http://schemas.microsoft.com/office/drawing/2014/main" id="{38AD2D78-54E1-4EE7-9B84-46F30F81B1E1}"/>
                </a:ext>
              </a:extLst>
            </p:cNvPr>
            <p:cNvSpPr/>
            <p:nvPr/>
          </p:nvSpPr>
          <p:spPr>
            <a:xfrm>
              <a:off x="1411305" y="8039888"/>
              <a:ext cx="2393315" cy="904875"/>
            </a:xfrm>
            <a:custGeom>
              <a:avLst/>
              <a:gdLst/>
              <a:ahLst/>
              <a:cxnLst/>
              <a:rect l="l" t="t" r="r" b="b"/>
              <a:pathLst>
                <a:path w="2393315" h="904875">
                  <a:moveTo>
                    <a:pt x="0" y="904430"/>
                  </a:moveTo>
                  <a:lnTo>
                    <a:pt x="1451394" y="58877"/>
                  </a:lnTo>
                  <a:lnTo>
                    <a:pt x="1491736" y="38367"/>
                  </a:lnTo>
                  <a:lnTo>
                    <a:pt x="1534316" y="21967"/>
                  </a:lnTo>
                  <a:lnTo>
                    <a:pt x="1578873" y="9934"/>
                  </a:lnTo>
                  <a:lnTo>
                    <a:pt x="1625144" y="2526"/>
                  </a:lnTo>
                  <a:lnTo>
                    <a:pt x="1672869" y="0"/>
                  </a:lnTo>
                  <a:lnTo>
                    <a:pt x="2393099" y="0"/>
                  </a:lnTo>
                </a:path>
              </a:pathLst>
            </a:custGeom>
            <a:ln w="3175">
              <a:solidFill>
                <a:srgbClr val="E2CB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223">
              <a:extLst>
                <a:ext uri="{FF2B5EF4-FFF2-40B4-BE49-F238E27FC236}">
                  <a16:creationId xmlns:a16="http://schemas.microsoft.com/office/drawing/2014/main" id="{37704405-ED51-4732-A93F-09D36E9706E1}"/>
                </a:ext>
              </a:extLst>
            </p:cNvPr>
            <p:cNvSpPr/>
            <p:nvPr/>
          </p:nvSpPr>
          <p:spPr>
            <a:xfrm>
              <a:off x="1410454" y="8038225"/>
              <a:ext cx="2393950" cy="904875"/>
            </a:xfrm>
            <a:custGeom>
              <a:avLst/>
              <a:gdLst/>
              <a:ahLst/>
              <a:cxnLst/>
              <a:rect l="l" t="t" r="r" b="b"/>
              <a:pathLst>
                <a:path w="2393950" h="904875">
                  <a:moveTo>
                    <a:pt x="0" y="904621"/>
                  </a:moveTo>
                  <a:lnTo>
                    <a:pt x="1451419" y="59118"/>
                  </a:lnTo>
                  <a:lnTo>
                    <a:pt x="1491911" y="38526"/>
                  </a:lnTo>
                  <a:lnTo>
                    <a:pt x="1534649" y="22062"/>
                  </a:lnTo>
                  <a:lnTo>
                    <a:pt x="1579371" y="9984"/>
                  </a:lnTo>
                  <a:lnTo>
                    <a:pt x="1625815" y="2548"/>
                  </a:lnTo>
                  <a:lnTo>
                    <a:pt x="1673720" y="12"/>
                  </a:lnTo>
                  <a:lnTo>
                    <a:pt x="2393950" y="0"/>
                  </a:lnTo>
                </a:path>
              </a:pathLst>
            </a:custGeom>
            <a:ln w="3175">
              <a:solidFill>
                <a:srgbClr val="E1CA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224">
              <a:extLst>
                <a:ext uri="{FF2B5EF4-FFF2-40B4-BE49-F238E27FC236}">
                  <a16:creationId xmlns:a16="http://schemas.microsoft.com/office/drawing/2014/main" id="{FECDC349-2CE6-4AF2-9CD5-500688787645}"/>
                </a:ext>
              </a:extLst>
            </p:cNvPr>
            <p:cNvSpPr/>
            <p:nvPr/>
          </p:nvSpPr>
          <p:spPr>
            <a:xfrm>
              <a:off x="1409603" y="8036574"/>
              <a:ext cx="2395220" cy="904875"/>
            </a:xfrm>
            <a:custGeom>
              <a:avLst/>
              <a:gdLst/>
              <a:ahLst/>
              <a:cxnLst/>
              <a:rect l="l" t="t" r="r" b="b"/>
              <a:pathLst>
                <a:path w="2395220" h="904875">
                  <a:moveTo>
                    <a:pt x="0" y="904786"/>
                  </a:moveTo>
                  <a:lnTo>
                    <a:pt x="1451444" y="59334"/>
                  </a:lnTo>
                  <a:lnTo>
                    <a:pt x="1492087" y="38671"/>
                  </a:lnTo>
                  <a:lnTo>
                    <a:pt x="1534985" y="22147"/>
                  </a:lnTo>
                  <a:lnTo>
                    <a:pt x="1579875" y="10023"/>
                  </a:lnTo>
                  <a:lnTo>
                    <a:pt x="1626491" y="2558"/>
                  </a:lnTo>
                  <a:lnTo>
                    <a:pt x="1674571" y="12"/>
                  </a:lnTo>
                  <a:lnTo>
                    <a:pt x="2394800" y="0"/>
                  </a:lnTo>
                </a:path>
              </a:pathLst>
            </a:custGeom>
            <a:ln w="3175">
              <a:solidFill>
                <a:srgbClr val="E0C9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225">
              <a:extLst>
                <a:ext uri="{FF2B5EF4-FFF2-40B4-BE49-F238E27FC236}">
                  <a16:creationId xmlns:a16="http://schemas.microsoft.com/office/drawing/2014/main" id="{0E6FB8EA-4756-45DC-8FE6-40BF221580ED}"/>
                </a:ext>
              </a:extLst>
            </p:cNvPr>
            <p:cNvSpPr/>
            <p:nvPr/>
          </p:nvSpPr>
          <p:spPr>
            <a:xfrm>
              <a:off x="1408752" y="8034923"/>
              <a:ext cx="2395855" cy="905510"/>
            </a:xfrm>
            <a:custGeom>
              <a:avLst/>
              <a:gdLst/>
              <a:ahLst/>
              <a:cxnLst/>
              <a:rect l="l" t="t" r="r" b="b"/>
              <a:pathLst>
                <a:path w="2395854" h="905509">
                  <a:moveTo>
                    <a:pt x="0" y="904951"/>
                  </a:moveTo>
                  <a:lnTo>
                    <a:pt x="1451457" y="59550"/>
                  </a:lnTo>
                  <a:lnTo>
                    <a:pt x="1492258" y="38809"/>
                  </a:lnTo>
                  <a:lnTo>
                    <a:pt x="1535316" y="22222"/>
                  </a:lnTo>
                  <a:lnTo>
                    <a:pt x="1580370" y="10051"/>
                  </a:lnTo>
                  <a:lnTo>
                    <a:pt x="1627159" y="2556"/>
                  </a:lnTo>
                  <a:lnTo>
                    <a:pt x="1675422" y="0"/>
                  </a:lnTo>
                  <a:lnTo>
                    <a:pt x="2395651" y="0"/>
                  </a:lnTo>
                </a:path>
              </a:pathLst>
            </a:custGeom>
            <a:ln w="3175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226">
              <a:extLst>
                <a:ext uri="{FF2B5EF4-FFF2-40B4-BE49-F238E27FC236}">
                  <a16:creationId xmlns:a16="http://schemas.microsoft.com/office/drawing/2014/main" id="{B6FF3D6E-C6D4-46A1-9A35-608B94F0AA3D}"/>
                </a:ext>
              </a:extLst>
            </p:cNvPr>
            <p:cNvSpPr/>
            <p:nvPr/>
          </p:nvSpPr>
          <p:spPr>
            <a:xfrm>
              <a:off x="1407901" y="8033273"/>
              <a:ext cx="2397125" cy="905510"/>
            </a:xfrm>
            <a:custGeom>
              <a:avLst/>
              <a:gdLst/>
              <a:ahLst/>
              <a:cxnLst/>
              <a:rect l="l" t="t" r="r" b="b"/>
              <a:pathLst>
                <a:path w="2397125" h="905509">
                  <a:moveTo>
                    <a:pt x="0" y="905116"/>
                  </a:moveTo>
                  <a:lnTo>
                    <a:pt x="1451495" y="59766"/>
                  </a:lnTo>
                  <a:lnTo>
                    <a:pt x="1492435" y="38950"/>
                  </a:lnTo>
                  <a:lnTo>
                    <a:pt x="1535646" y="22306"/>
                  </a:lnTo>
                  <a:lnTo>
                    <a:pt x="1580865" y="10095"/>
                  </a:lnTo>
                  <a:lnTo>
                    <a:pt x="1627829" y="2576"/>
                  </a:lnTo>
                  <a:lnTo>
                    <a:pt x="1676273" y="12"/>
                  </a:lnTo>
                  <a:lnTo>
                    <a:pt x="2396502" y="0"/>
                  </a:lnTo>
                </a:path>
              </a:pathLst>
            </a:custGeom>
            <a:ln w="3175">
              <a:solidFill>
                <a:srgbClr val="DFC7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227">
              <a:extLst>
                <a:ext uri="{FF2B5EF4-FFF2-40B4-BE49-F238E27FC236}">
                  <a16:creationId xmlns:a16="http://schemas.microsoft.com/office/drawing/2014/main" id="{8EF94CC8-DB9E-474C-A342-15307A43C74F}"/>
                </a:ext>
              </a:extLst>
            </p:cNvPr>
            <p:cNvSpPr/>
            <p:nvPr/>
          </p:nvSpPr>
          <p:spPr>
            <a:xfrm>
              <a:off x="1407050" y="8031622"/>
              <a:ext cx="2397760" cy="905510"/>
            </a:xfrm>
            <a:custGeom>
              <a:avLst/>
              <a:gdLst/>
              <a:ahLst/>
              <a:cxnLst/>
              <a:rect l="l" t="t" r="r" b="b"/>
              <a:pathLst>
                <a:path w="2397760" h="905509">
                  <a:moveTo>
                    <a:pt x="0" y="905281"/>
                  </a:moveTo>
                  <a:lnTo>
                    <a:pt x="1451508" y="59994"/>
                  </a:lnTo>
                  <a:lnTo>
                    <a:pt x="1492604" y="39100"/>
                  </a:lnTo>
                  <a:lnTo>
                    <a:pt x="1535979" y="22389"/>
                  </a:lnTo>
                  <a:lnTo>
                    <a:pt x="1581368" y="10127"/>
                  </a:lnTo>
                  <a:lnTo>
                    <a:pt x="1628505" y="2575"/>
                  </a:lnTo>
                  <a:lnTo>
                    <a:pt x="1677123" y="0"/>
                  </a:lnTo>
                  <a:lnTo>
                    <a:pt x="2397353" y="0"/>
                  </a:lnTo>
                </a:path>
              </a:pathLst>
            </a:custGeom>
            <a:ln w="3175">
              <a:solidFill>
                <a:srgbClr val="DEC5B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228">
              <a:extLst>
                <a:ext uri="{FF2B5EF4-FFF2-40B4-BE49-F238E27FC236}">
                  <a16:creationId xmlns:a16="http://schemas.microsoft.com/office/drawing/2014/main" id="{AE772D1F-4FDE-4443-8256-97A82E2576D6}"/>
                </a:ext>
              </a:extLst>
            </p:cNvPr>
            <p:cNvSpPr/>
            <p:nvPr/>
          </p:nvSpPr>
          <p:spPr>
            <a:xfrm>
              <a:off x="1406199" y="8029971"/>
              <a:ext cx="2398395" cy="905510"/>
            </a:xfrm>
            <a:custGeom>
              <a:avLst/>
              <a:gdLst/>
              <a:ahLst/>
              <a:cxnLst/>
              <a:rect l="l" t="t" r="r" b="b"/>
              <a:pathLst>
                <a:path w="2398395" h="905509">
                  <a:moveTo>
                    <a:pt x="0" y="905459"/>
                  </a:moveTo>
                  <a:lnTo>
                    <a:pt x="1451533" y="60223"/>
                  </a:lnTo>
                  <a:lnTo>
                    <a:pt x="1492779" y="39246"/>
                  </a:lnTo>
                  <a:lnTo>
                    <a:pt x="1536312" y="22472"/>
                  </a:lnTo>
                  <a:lnTo>
                    <a:pt x="1581866" y="10163"/>
                  </a:lnTo>
                  <a:lnTo>
                    <a:pt x="1629176" y="2584"/>
                  </a:lnTo>
                  <a:lnTo>
                    <a:pt x="1677974" y="0"/>
                  </a:lnTo>
                  <a:lnTo>
                    <a:pt x="2398204" y="0"/>
                  </a:lnTo>
                </a:path>
              </a:pathLst>
            </a:custGeom>
            <a:ln w="3175">
              <a:solidFill>
                <a:srgbClr val="DEC4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229">
              <a:extLst>
                <a:ext uri="{FF2B5EF4-FFF2-40B4-BE49-F238E27FC236}">
                  <a16:creationId xmlns:a16="http://schemas.microsoft.com/office/drawing/2014/main" id="{C083F5C3-FA67-4FAA-AFEC-5D9EF844BF63}"/>
                </a:ext>
              </a:extLst>
            </p:cNvPr>
            <p:cNvSpPr/>
            <p:nvPr/>
          </p:nvSpPr>
          <p:spPr>
            <a:xfrm>
              <a:off x="1405361" y="8028320"/>
              <a:ext cx="2399665" cy="906144"/>
            </a:xfrm>
            <a:custGeom>
              <a:avLst/>
              <a:gdLst/>
              <a:ahLst/>
              <a:cxnLst/>
              <a:rect l="l" t="t" r="r" b="b"/>
              <a:pathLst>
                <a:path w="2399665" h="906145">
                  <a:moveTo>
                    <a:pt x="0" y="905624"/>
                  </a:moveTo>
                  <a:lnTo>
                    <a:pt x="1451546" y="60426"/>
                  </a:lnTo>
                  <a:lnTo>
                    <a:pt x="1492942" y="39380"/>
                  </a:lnTo>
                  <a:lnTo>
                    <a:pt x="1536635" y="22549"/>
                  </a:lnTo>
                  <a:lnTo>
                    <a:pt x="1582357" y="10198"/>
                  </a:lnTo>
                  <a:lnTo>
                    <a:pt x="1629839" y="2593"/>
                  </a:lnTo>
                  <a:lnTo>
                    <a:pt x="1678813" y="0"/>
                  </a:lnTo>
                  <a:lnTo>
                    <a:pt x="2399042" y="0"/>
                  </a:lnTo>
                </a:path>
              </a:pathLst>
            </a:custGeom>
            <a:ln w="3175">
              <a:solidFill>
                <a:srgbClr val="DDC3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230">
              <a:extLst>
                <a:ext uri="{FF2B5EF4-FFF2-40B4-BE49-F238E27FC236}">
                  <a16:creationId xmlns:a16="http://schemas.microsoft.com/office/drawing/2014/main" id="{E604A708-9ACF-424C-8343-5710E4509139}"/>
                </a:ext>
              </a:extLst>
            </p:cNvPr>
            <p:cNvSpPr/>
            <p:nvPr/>
          </p:nvSpPr>
          <p:spPr>
            <a:xfrm>
              <a:off x="1404510" y="8026669"/>
              <a:ext cx="2400300" cy="906144"/>
            </a:xfrm>
            <a:custGeom>
              <a:avLst/>
              <a:gdLst/>
              <a:ahLst/>
              <a:cxnLst/>
              <a:rect l="l" t="t" r="r" b="b"/>
              <a:pathLst>
                <a:path w="2400300" h="906145">
                  <a:moveTo>
                    <a:pt x="0" y="905789"/>
                  </a:moveTo>
                  <a:lnTo>
                    <a:pt x="1451571" y="60655"/>
                  </a:lnTo>
                  <a:lnTo>
                    <a:pt x="1493114" y="39532"/>
                  </a:lnTo>
                  <a:lnTo>
                    <a:pt x="1536960" y="22641"/>
                  </a:lnTo>
                  <a:lnTo>
                    <a:pt x="1582844" y="10247"/>
                  </a:lnTo>
                  <a:lnTo>
                    <a:pt x="1630501" y="2615"/>
                  </a:lnTo>
                  <a:lnTo>
                    <a:pt x="1679663" y="12"/>
                  </a:lnTo>
                  <a:lnTo>
                    <a:pt x="2399893" y="0"/>
                  </a:lnTo>
                </a:path>
              </a:pathLst>
            </a:custGeom>
            <a:ln w="3175">
              <a:solidFill>
                <a:srgbClr val="DDC2B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231">
              <a:extLst>
                <a:ext uri="{FF2B5EF4-FFF2-40B4-BE49-F238E27FC236}">
                  <a16:creationId xmlns:a16="http://schemas.microsoft.com/office/drawing/2014/main" id="{B1348364-02D0-4550-89D0-3A2291D4414F}"/>
                </a:ext>
              </a:extLst>
            </p:cNvPr>
            <p:cNvSpPr/>
            <p:nvPr/>
          </p:nvSpPr>
          <p:spPr>
            <a:xfrm>
              <a:off x="1403659" y="8025030"/>
              <a:ext cx="2400935" cy="906144"/>
            </a:xfrm>
            <a:custGeom>
              <a:avLst/>
              <a:gdLst/>
              <a:ahLst/>
              <a:cxnLst/>
              <a:rect l="l" t="t" r="r" b="b"/>
              <a:pathLst>
                <a:path w="2400935" h="906145">
                  <a:moveTo>
                    <a:pt x="0" y="905954"/>
                  </a:moveTo>
                  <a:lnTo>
                    <a:pt x="1451597" y="60871"/>
                  </a:lnTo>
                  <a:lnTo>
                    <a:pt x="1493290" y="39666"/>
                  </a:lnTo>
                  <a:lnTo>
                    <a:pt x="1537296" y="22710"/>
                  </a:lnTo>
                  <a:lnTo>
                    <a:pt x="1583348" y="10270"/>
                  </a:lnTo>
                  <a:lnTo>
                    <a:pt x="1631177" y="2612"/>
                  </a:lnTo>
                  <a:lnTo>
                    <a:pt x="1680514" y="0"/>
                  </a:lnTo>
                  <a:lnTo>
                    <a:pt x="2400744" y="0"/>
                  </a:lnTo>
                </a:path>
              </a:pathLst>
            </a:custGeom>
            <a:ln w="3175">
              <a:solidFill>
                <a:srgbClr val="DCC1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232">
              <a:extLst>
                <a:ext uri="{FF2B5EF4-FFF2-40B4-BE49-F238E27FC236}">
                  <a16:creationId xmlns:a16="http://schemas.microsoft.com/office/drawing/2014/main" id="{673114E5-8874-4ECE-8A16-3C5ED26251CD}"/>
                </a:ext>
              </a:extLst>
            </p:cNvPr>
            <p:cNvSpPr/>
            <p:nvPr/>
          </p:nvSpPr>
          <p:spPr>
            <a:xfrm>
              <a:off x="1402809" y="8023366"/>
              <a:ext cx="2402205" cy="906144"/>
            </a:xfrm>
            <a:custGeom>
              <a:avLst/>
              <a:gdLst/>
              <a:ahLst/>
              <a:cxnLst/>
              <a:rect l="l" t="t" r="r" b="b"/>
              <a:pathLst>
                <a:path w="2402204" h="906145">
                  <a:moveTo>
                    <a:pt x="0" y="906132"/>
                  </a:moveTo>
                  <a:lnTo>
                    <a:pt x="1451622" y="61087"/>
                  </a:lnTo>
                  <a:lnTo>
                    <a:pt x="1493466" y="39810"/>
                  </a:lnTo>
                  <a:lnTo>
                    <a:pt x="1537632" y="22795"/>
                  </a:lnTo>
                  <a:lnTo>
                    <a:pt x="1583852" y="10310"/>
                  </a:lnTo>
                  <a:lnTo>
                    <a:pt x="1631853" y="2622"/>
                  </a:lnTo>
                  <a:lnTo>
                    <a:pt x="1681365" y="0"/>
                  </a:lnTo>
                  <a:lnTo>
                    <a:pt x="2401595" y="0"/>
                  </a:lnTo>
                </a:path>
              </a:pathLst>
            </a:custGeom>
            <a:ln w="3175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233">
              <a:extLst>
                <a:ext uri="{FF2B5EF4-FFF2-40B4-BE49-F238E27FC236}">
                  <a16:creationId xmlns:a16="http://schemas.microsoft.com/office/drawing/2014/main" id="{4CBF56E8-887D-41D0-98A2-C875DBCF383F}"/>
                </a:ext>
              </a:extLst>
            </p:cNvPr>
            <p:cNvSpPr/>
            <p:nvPr/>
          </p:nvSpPr>
          <p:spPr>
            <a:xfrm>
              <a:off x="1401958" y="8021715"/>
              <a:ext cx="2402840" cy="906780"/>
            </a:xfrm>
            <a:custGeom>
              <a:avLst/>
              <a:gdLst/>
              <a:ahLst/>
              <a:cxnLst/>
              <a:rect l="l" t="t" r="r" b="b"/>
              <a:pathLst>
                <a:path w="2402840" h="906779">
                  <a:moveTo>
                    <a:pt x="0" y="906297"/>
                  </a:moveTo>
                  <a:lnTo>
                    <a:pt x="1451648" y="61302"/>
                  </a:lnTo>
                  <a:lnTo>
                    <a:pt x="1493640" y="39956"/>
                  </a:lnTo>
                  <a:lnTo>
                    <a:pt x="1537965" y="22885"/>
                  </a:lnTo>
                  <a:lnTo>
                    <a:pt x="1584350" y="10358"/>
                  </a:lnTo>
                  <a:lnTo>
                    <a:pt x="1632524" y="2643"/>
                  </a:lnTo>
                  <a:lnTo>
                    <a:pt x="1682216" y="12"/>
                  </a:lnTo>
                  <a:lnTo>
                    <a:pt x="2402446" y="0"/>
                  </a:lnTo>
                </a:path>
              </a:pathLst>
            </a:custGeom>
            <a:ln w="3175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234">
              <a:extLst>
                <a:ext uri="{FF2B5EF4-FFF2-40B4-BE49-F238E27FC236}">
                  <a16:creationId xmlns:a16="http://schemas.microsoft.com/office/drawing/2014/main" id="{BAC8AF39-D62C-404D-A0D8-B2933DB49EC3}"/>
                </a:ext>
              </a:extLst>
            </p:cNvPr>
            <p:cNvSpPr/>
            <p:nvPr/>
          </p:nvSpPr>
          <p:spPr>
            <a:xfrm>
              <a:off x="1403520" y="8022375"/>
              <a:ext cx="2402840" cy="1007110"/>
            </a:xfrm>
            <a:custGeom>
              <a:avLst/>
              <a:gdLst/>
              <a:ahLst/>
              <a:cxnLst/>
              <a:rect l="l" t="t" r="r" b="b"/>
              <a:pathLst>
                <a:path w="2402840" h="1007109">
                  <a:moveTo>
                    <a:pt x="0" y="906284"/>
                  </a:moveTo>
                  <a:lnTo>
                    <a:pt x="57797" y="1006500"/>
                  </a:lnTo>
                  <a:lnTo>
                    <a:pt x="1509445" y="161493"/>
                  </a:lnTo>
                  <a:lnTo>
                    <a:pt x="1549068" y="142020"/>
                  </a:lnTo>
                  <a:lnTo>
                    <a:pt x="1591336" y="127623"/>
                  </a:lnTo>
                  <a:lnTo>
                    <a:pt x="1635856" y="118696"/>
                  </a:lnTo>
                  <a:lnTo>
                    <a:pt x="1682229" y="115633"/>
                  </a:lnTo>
                  <a:lnTo>
                    <a:pt x="2402446" y="115633"/>
                  </a:lnTo>
                  <a:lnTo>
                    <a:pt x="2402446" y="0"/>
                  </a:lnTo>
                </a:path>
                <a:path w="2402840" h="1007109">
                  <a:moveTo>
                    <a:pt x="0" y="906284"/>
                  </a:moveTo>
                  <a:lnTo>
                    <a:pt x="1451648" y="61302"/>
                  </a:lnTo>
                  <a:lnTo>
                    <a:pt x="1493641" y="39950"/>
                  </a:lnTo>
                  <a:lnTo>
                    <a:pt x="1537966" y="22875"/>
                  </a:lnTo>
                  <a:lnTo>
                    <a:pt x="1584353" y="10346"/>
                  </a:lnTo>
                  <a:lnTo>
                    <a:pt x="1632531" y="2631"/>
                  </a:lnTo>
                  <a:lnTo>
                    <a:pt x="1682229" y="0"/>
                  </a:lnTo>
                  <a:lnTo>
                    <a:pt x="2402446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235">
              <a:extLst>
                <a:ext uri="{FF2B5EF4-FFF2-40B4-BE49-F238E27FC236}">
                  <a16:creationId xmlns:a16="http://schemas.microsoft.com/office/drawing/2014/main" id="{0DC6AEE2-E3A9-479D-B75F-6C139527FA0E}"/>
                </a:ext>
              </a:extLst>
            </p:cNvPr>
            <p:cNvSpPr/>
            <p:nvPr/>
          </p:nvSpPr>
          <p:spPr>
            <a:xfrm>
              <a:off x="2355994" y="8383423"/>
              <a:ext cx="208915" cy="0"/>
            </a:xfrm>
            <a:custGeom>
              <a:avLst/>
              <a:gdLst/>
              <a:ahLst/>
              <a:cxnLst/>
              <a:rect l="l" t="t" r="r" b="b"/>
              <a:pathLst>
                <a:path w="208914">
                  <a:moveTo>
                    <a:pt x="208775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0" name="object 725">
            <a:extLst>
              <a:ext uri="{FF2B5EF4-FFF2-40B4-BE49-F238E27FC236}">
                <a16:creationId xmlns:a16="http://schemas.microsoft.com/office/drawing/2014/main" id="{CAF06B67-2B7B-4F61-8451-FBEF27A16968}"/>
              </a:ext>
            </a:extLst>
          </p:cNvPr>
          <p:cNvSpPr txBox="1">
            <a:spLocks noChangeAspect="1"/>
          </p:cNvSpPr>
          <p:nvPr/>
        </p:nvSpPr>
        <p:spPr>
          <a:xfrm>
            <a:off x="3018425" y="3255916"/>
            <a:ext cx="1127760" cy="4103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3870">
              <a:lnSpc>
                <a:spcPct val="100000"/>
              </a:lnSpc>
              <a:spcBef>
                <a:spcPts val="100"/>
              </a:spcBef>
            </a:pPr>
            <a:r>
              <a:rPr lang="cy-GB" sz="1000" dirty="0">
                <a:latin typeface="Gill Sans MT"/>
                <a:cs typeface="Gill Sans MT"/>
              </a:rPr>
              <a:t>Marc plygu</a:t>
            </a:r>
          </a:p>
          <a:p>
            <a:pPr marL="12700">
              <a:lnSpc>
                <a:spcPct val="100000"/>
              </a:lnSpc>
              <a:spcBef>
                <a:spcPts val="690"/>
              </a:spcBef>
            </a:pPr>
            <a:r>
              <a:rPr lang="cy-GB" sz="1000" dirty="0">
                <a:latin typeface="Gill Sans MT"/>
                <a:cs typeface="Gill Sans MT"/>
              </a:rPr>
              <a:t>Ymyl syth</a:t>
            </a:r>
          </a:p>
        </p:txBody>
      </p:sp>
      <p:sp>
        <p:nvSpPr>
          <p:cNvPr id="471" name="object 731">
            <a:extLst>
              <a:ext uri="{FF2B5EF4-FFF2-40B4-BE49-F238E27FC236}">
                <a16:creationId xmlns:a16="http://schemas.microsoft.com/office/drawing/2014/main" id="{8BA32515-52E1-43EE-82CE-D1C27620F7DF}"/>
              </a:ext>
            </a:extLst>
          </p:cNvPr>
          <p:cNvSpPr txBox="1">
            <a:spLocks noChangeAspect="1"/>
          </p:cNvSpPr>
          <p:nvPr/>
        </p:nvSpPr>
        <p:spPr>
          <a:xfrm>
            <a:off x="4579165" y="3443490"/>
            <a:ext cx="1216971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cy-GB" sz="1000" dirty="0">
                <a:latin typeface="Gill Sans MT"/>
                <a:cs typeface="Gill Sans MT"/>
              </a:rPr>
              <a:t>Mesuriad y benelin</a:t>
            </a:r>
          </a:p>
        </p:txBody>
      </p:sp>
      <p:grpSp>
        <p:nvGrpSpPr>
          <p:cNvPr id="472" name="object 735">
            <a:extLst>
              <a:ext uri="{FF2B5EF4-FFF2-40B4-BE49-F238E27FC236}">
                <a16:creationId xmlns:a16="http://schemas.microsoft.com/office/drawing/2014/main" id="{05F1E24A-C155-4D88-AB14-4D7D5D4D7B58}"/>
              </a:ext>
            </a:extLst>
          </p:cNvPr>
          <p:cNvGrpSpPr>
            <a:grpSpLocks noChangeAspect="1"/>
          </p:cNvGrpSpPr>
          <p:nvPr/>
        </p:nvGrpSpPr>
        <p:grpSpPr>
          <a:xfrm>
            <a:off x="3009235" y="3400605"/>
            <a:ext cx="2615565" cy="251460"/>
            <a:chOff x="1349773" y="8135748"/>
            <a:chExt cx="2615565" cy="251460"/>
          </a:xfrm>
        </p:grpSpPr>
        <p:sp>
          <p:nvSpPr>
            <p:cNvPr id="473" name="object 736">
              <a:extLst>
                <a:ext uri="{FF2B5EF4-FFF2-40B4-BE49-F238E27FC236}">
                  <a16:creationId xmlns:a16="http://schemas.microsoft.com/office/drawing/2014/main" id="{5441B93B-E960-41B4-80A0-0A00B21C615F}"/>
                </a:ext>
              </a:extLst>
            </p:cNvPr>
            <p:cNvSpPr/>
            <p:nvPr/>
          </p:nvSpPr>
          <p:spPr>
            <a:xfrm>
              <a:off x="3934541" y="8176110"/>
              <a:ext cx="0" cy="170180"/>
            </a:xfrm>
            <a:custGeom>
              <a:avLst/>
              <a:gdLst/>
              <a:ahLst/>
              <a:cxnLst/>
              <a:rect l="l" t="t" r="r" b="b"/>
              <a:pathLst>
                <a:path h="170179">
                  <a:moveTo>
                    <a:pt x="0" y="0"/>
                  </a:moveTo>
                  <a:lnTo>
                    <a:pt x="0" y="169964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737">
              <a:extLst>
                <a:ext uri="{FF2B5EF4-FFF2-40B4-BE49-F238E27FC236}">
                  <a16:creationId xmlns:a16="http://schemas.microsoft.com/office/drawing/2014/main" id="{2F3BF226-6E8A-4B55-8F06-34C51F409FA3}"/>
                </a:ext>
              </a:extLst>
            </p:cNvPr>
            <p:cNvSpPr/>
            <p:nvPr/>
          </p:nvSpPr>
          <p:spPr>
            <a:xfrm>
              <a:off x="3904348" y="8138934"/>
              <a:ext cx="60960" cy="244475"/>
            </a:xfrm>
            <a:custGeom>
              <a:avLst/>
              <a:gdLst/>
              <a:ahLst/>
              <a:cxnLst/>
              <a:rect l="l" t="t" r="r" b="b"/>
              <a:pathLst>
                <a:path w="60960" h="244475">
                  <a:moveTo>
                    <a:pt x="60363" y="191693"/>
                  </a:moveTo>
                  <a:lnTo>
                    <a:pt x="30187" y="202285"/>
                  </a:lnTo>
                  <a:lnTo>
                    <a:pt x="0" y="191693"/>
                  </a:lnTo>
                  <a:lnTo>
                    <a:pt x="8864" y="203123"/>
                  </a:lnTo>
                  <a:lnTo>
                    <a:pt x="17106" y="216496"/>
                  </a:lnTo>
                  <a:lnTo>
                    <a:pt x="24333" y="230619"/>
                  </a:lnTo>
                  <a:lnTo>
                    <a:pt x="30187" y="244335"/>
                  </a:lnTo>
                  <a:lnTo>
                    <a:pt x="36029" y="230619"/>
                  </a:lnTo>
                  <a:lnTo>
                    <a:pt x="43256" y="216496"/>
                  </a:lnTo>
                  <a:lnTo>
                    <a:pt x="51498" y="203123"/>
                  </a:lnTo>
                  <a:lnTo>
                    <a:pt x="60363" y="191693"/>
                  </a:lnTo>
                  <a:close/>
                </a:path>
                <a:path w="60960" h="244475">
                  <a:moveTo>
                    <a:pt x="60363" y="52641"/>
                  </a:moveTo>
                  <a:lnTo>
                    <a:pt x="51498" y="41198"/>
                  </a:lnTo>
                  <a:lnTo>
                    <a:pt x="43256" y="27825"/>
                  </a:lnTo>
                  <a:lnTo>
                    <a:pt x="36029" y="13703"/>
                  </a:lnTo>
                  <a:lnTo>
                    <a:pt x="30187" y="0"/>
                  </a:lnTo>
                  <a:lnTo>
                    <a:pt x="24333" y="13703"/>
                  </a:lnTo>
                  <a:lnTo>
                    <a:pt x="17106" y="27825"/>
                  </a:lnTo>
                  <a:lnTo>
                    <a:pt x="8864" y="41198"/>
                  </a:lnTo>
                  <a:lnTo>
                    <a:pt x="0" y="52641"/>
                  </a:lnTo>
                  <a:lnTo>
                    <a:pt x="30187" y="42049"/>
                  </a:lnTo>
                  <a:lnTo>
                    <a:pt x="60363" y="52641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738">
              <a:extLst>
                <a:ext uri="{FF2B5EF4-FFF2-40B4-BE49-F238E27FC236}">
                  <a16:creationId xmlns:a16="http://schemas.microsoft.com/office/drawing/2014/main" id="{EDE7A0B9-00DB-4949-BD21-2217D4485FE2}"/>
                </a:ext>
              </a:extLst>
            </p:cNvPr>
            <p:cNvSpPr/>
            <p:nvPr/>
          </p:nvSpPr>
          <p:spPr>
            <a:xfrm>
              <a:off x="2598056" y="8383423"/>
              <a:ext cx="1333500" cy="0"/>
            </a:xfrm>
            <a:custGeom>
              <a:avLst/>
              <a:gdLst/>
              <a:ahLst/>
              <a:cxnLst/>
              <a:rect l="l" t="t" r="r" b="b"/>
              <a:pathLst>
                <a:path w="1333500">
                  <a:moveTo>
                    <a:pt x="1333207" y="0"/>
                  </a:moveTo>
                  <a:lnTo>
                    <a:pt x="0" y="0"/>
                  </a:lnTo>
                </a:path>
              </a:pathLst>
            </a:custGeom>
            <a:ln w="6350">
              <a:solidFill>
                <a:srgbClr val="231F2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739">
              <a:extLst>
                <a:ext uri="{FF2B5EF4-FFF2-40B4-BE49-F238E27FC236}">
                  <a16:creationId xmlns:a16="http://schemas.microsoft.com/office/drawing/2014/main" id="{134B9236-8043-4507-918F-BF940886A0D4}"/>
                </a:ext>
              </a:extLst>
            </p:cNvPr>
            <p:cNvSpPr/>
            <p:nvPr/>
          </p:nvSpPr>
          <p:spPr>
            <a:xfrm>
              <a:off x="1349773" y="8383423"/>
              <a:ext cx="950594" cy="0"/>
            </a:xfrm>
            <a:custGeom>
              <a:avLst/>
              <a:gdLst/>
              <a:ahLst/>
              <a:cxnLst/>
              <a:rect l="l" t="t" r="r" b="b"/>
              <a:pathLst>
                <a:path w="950594">
                  <a:moveTo>
                    <a:pt x="950213" y="0"/>
                  </a:moveTo>
                  <a:lnTo>
                    <a:pt x="0" y="0"/>
                  </a:lnTo>
                </a:path>
              </a:pathLst>
            </a:custGeom>
            <a:ln w="6350">
              <a:solidFill>
                <a:srgbClr val="231F2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740">
              <a:extLst>
                <a:ext uri="{FF2B5EF4-FFF2-40B4-BE49-F238E27FC236}">
                  <a16:creationId xmlns:a16="http://schemas.microsoft.com/office/drawing/2014/main" id="{7095307F-A17F-4AEB-ACCF-4769655B1200}"/>
                </a:ext>
              </a:extLst>
            </p:cNvPr>
            <p:cNvSpPr/>
            <p:nvPr/>
          </p:nvSpPr>
          <p:spPr>
            <a:xfrm>
              <a:off x="2420688" y="8140485"/>
              <a:ext cx="0" cy="170180"/>
            </a:xfrm>
            <a:custGeom>
              <a:avLst/>
              <a:gdLst/>
              <a:ahLst/>
              <a:cxnLst/>
              <a:rect l="l" t="t" r="r" b="b"/>
              <a:pathLst>
                <a:path h="170179">
                  <a:moveTo>
                    <a:pt x="0" y="0"/>
                  </a:moveTo>
                  <a:lnTo>
                    <a:pt x="0" y="16995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741">
              <a:extLst>
                <a:ext uri="{FF2B5EF4-FFF2-40B4-BE49-F238E27FC236}">
                  <a16:creationId xmlns:a16="http://schemas.microsoft.com/office/drawing/2014/main" id="{A5ED0E0B-204D-4C7D-BF01-07CF9593B8B9}"/>
                </a:ext>
              </a:extLst>
            </p:cNvPr>
            <p:cNvSpPr/>
            <p:nvPr/>
          </p:nvSpPr>
          <p:spPr>
            <a:xfrm>
              <a:off x="2390500" y="8294993"/>
              <a:ext cx="60960" cy="52705"/>
            </a:xfrm>
            <a:custGeom>
              <a:avLst/>
              <a:gdLst/>
              <a:ahLst/>
              <a:cxnLst/>
              <a:rect l="l" t="t" r="r" b="b"/>
              <a:pathLst>
                <a:path w="60960" h="52704">
                  <a:moveTo>
                    <a:pt x="60375" y="0"/>
                  </a:moveTo>
                  <a:lnTo>
                    <a:pt x="30187" y="10579"/>
                  </a:lnTo>
                  <a:lnTo>
                    <a:pt x="0" y="0"/>
                  </a:lnTo>
                  <a:lnTo>
                    <a:pt x="8876" y="11432"/>
                  </a:lnTo>
                  <a:lnTo>
                    <a:pt x="17118" y="24795"/>
                  </a:lnTo>
                  <a:lnTo>
                    <a:pt x="24347" y="38917"/>
                  </a:lnTo>
                  <a:lnTo>
                    <a:pt x="30187" y="52628"/>
                  </a:lnTo>
                  <a:lnTo>
                    <a:pt x="36035" y="38917"/>
                  </a:lnTo>
                  <a:lnTo>
                    <a:pt x="43267" y="24795"/>
                  </a:lnTo>
                  <a:lnTo>
                    <a:pt x="51506" y="11432"/>
                  </a:lnTo>
                  <a:lnTo>
                    <a:pt x="6037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742">
              <a:extLst>
                <a:ext uri="{FF2B5EF4-FFF2-40B4-BE49-F238E27FC236}">
                  <a16:creationId xmlns:a16="http://schemas.microsoft.com/office/drawing/2014/main" id="{14E8D65A-92EB-4D24-8102-70D04155DD21}"/>
                </a:ext>
              </a:extLst>
            </p:cNvPr>
            <p:cNvSpPr/>
            <p:nvPr/>
          </p:nvSpPr>
          <p:spPr>
            <a:xfrm>
              <a:off x="3809814" y="8138923"/>
              <a:ext cx="125095" cy="0"/>
            </a:xfrm>
            <a:custGeom>
              <a:avLst/>
              <a:gdLst/>
              <a:ahLst/>
              <a:cxnLst/>
              <a:rect l="l" t="t" r="r" b="b"/>
              <a:pathLst>
                <a:path w="125095">
                  <a:moveTo>
                    <a:pt x="124726" y="0"/>
                  </a:moveTo>
                  <a:lnTo>
                    <a:pt x="0" y="0"/>
                  </a:lnTo>
                </a:path>
              </a:pathLst>
            </a:custGeom>
            <a:ln w="6350">
              <a:solidFill>
                <a:srgbClr val="231F2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783487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408EB-EEC0-A442-9C89-EC85291B8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Troadau penelin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75EF6-C8FA-D345-B99A-8CBDE8E789C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/>
              <a:t>Cam 4: </a:t>
            </a:r>
            <a:r>
              <a:rPr lang="cy-GB"/>
              <a:t>Symudwch y tiwb yn y peiriant fel bod y marc yn mynd i gyfeiriad gwahanol i’r cyntaf. </a:t>
            </a:r>
          </a:p>
          <a:p>
            <a:endParaRPr lang="en-US" dirty="0"/>
          </a:p>
        </p:txBody>
      </p:sp>
      <p:pic>
        <p:nvPicPr>
          <p:cNvPr id="7" name="Picture 6" descr="Golwg agosach ar y ddyfais  Disgrifiad wedi’i gynhyrchu’n awtomatig">
            <a:extLst>
              <a:ext uri="{FF2B5EF4-FFF2-40B4-BE49-F238E27FC236}">
                <a16:creationId xmlns:a16="http://schemas.microsoft.com/office/drawing/2014/main" id="{1FD5872C-F2B4-DA41-8E20-ABBD2245B2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532" t="6123"/>
          <a:stretch/>
        </p:blipFill>
        <p:spPr>
          <a:xfrm>
            <a:off x="2627784" y="2924943"/>
            <a:ext cx="3670052" cy="243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737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2745F-545E-9E4E-86CA-9E64EC61D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Troadau penelin:</a:t>
            </a:r>
            <a:br>
              <a:rPr lang="cy-GB"/>
            </a:br>
            <a:endParaRPr lang="cy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8B43F-4638-F847-AEE2-91940311A0E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/>
              <a:t>Cam 5: </a:t>
            </a:r>
            <a:r>
              <a:rPr lang="cy-GB"/>
              <a:t>Symudwch y mesurydd i roi’r ongl gywir ar gyfer yr ail droad.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06A031-644F-C840-80A5-C2498CD0AD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812"/>
          <a:stretch/>
        </p:blipFill>
        <p:spPr>
          <a:xfrm>
            <a:off x="2267744" y="2420888"/>
            <a:ext cx="4051300" cy="26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271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12542</TotalTime>
  <Words>295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Gill Sans MT</vt:lpstr>
      <vt:lpstr>Lucida Grande</vt:lpstr>
      <vt:lpstr>Times New Roman</vt:lpstr>
      <vt:lpstr>Default Design</vt:lpstr>
      <vt:lpstr>PowerPoint 7: Creu penelinoedd</vt:lpstr>
      <vt:lpstr>Y sesiwn hon:</vt:lpstr>
      <vt:lpstr>Troadau penelin</vt:lpstr>
      <vt:lpstr>Troadau penelin</vt:lpstr>
      <vt:lpstr>Troadau penelin</vt:lpstr>
      <vt:lpstr>Troadau penelin</vt:lpstr>
      <vt:lpstr>Troadau penelin: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205</cp:revision>
  <dcterms:created xsi:type="dcterms:W3CDTF">2013-05-28T00:38:54Z</dcterms:created>
  <dcterms:modified xsi:type="dcterms:W3CDTF">2021-04-27T09:50:10Z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